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713" r:id="rId2"/>
    <p:sldMasterId id="2147483715" r:id="rId3"/>
  </p:sldMasterIdLst>
  <p:sldIdLst>
    <p:sldId id="3230" r:id="rId4"/>
    <p:sldId id="3191" r:id="rId5"/>
    <p:sldId id="3409" r:id="rId6"/>
    <p:sldId id="3220" r:id="rId7"/>
    <p:sldId id="3664" r:id="rId8"/>
    <p:sldId id="3669" r:id="rId9"/>
    <p:sldId id="3668" r:id="rId10"/>
    <p:sldId id="3661" r:id="rId11"/>
    <p:sldId id="3665" r:id="rId12"/>
    <p:sldId id="3681" r:id="rId13"/>
    <p:sldId id="3666" r:id="rId14"/>
    <p:sldId id="3667" r:id="rId15"/>
    <p:sldId id="3670" r:id="rId16"/>
    <p:sldId id="3671" r:id="rId17"/>
    <p:sldId id="3677" r:id="rId18"/>
    <p:sldId id="3676" r:id="rId19"/>
    <p:sldId id="3674" r:id="rId20"/>
    <p:sldId id="3675" r:id="rId21"/>
    <p:sldId id="3678" r:id="rId22"/>
    <p:sldId id="3673" r:id="rId23"/>
    <p:sldId id="3672" r:id="rId24"/>
    <p:sldId id="3679" r:id="rId25"/>
    <p:sldId id="3222" r:id="rId26"/>
    <p:sldId id="3680" r:id="rId27"/>
    <p:sldId id="3477" r:id="rId2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094" userDrawn="1">
          <p15:clr>
            <a:srgbClr val="A4A3A4"/>
          </p15:clr>
        </p15:guide>
        <p15:guide id="2" pos="3522" userDrawn="1">
          <p15:clr>
            <a:srgbClr val="A4A3A4"/>
          </p15:clr>
        </p15:guide>
        <p15:guide id="3" orient="horz" pos="10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A1"/>
    <a:srgbClr val="7F7F7F"/>
    <a:srgbClr val="FFFFFF"/>
    <a:srgbClr val="183359"/>
    <a:srgbClr val="E9F4FD"/>
    <a:srgbClr val="6A7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84"/>
      </p:cViewPr>
      <p:guideLst>
        <p:guide pos="2094"/>
        <p:guide pos="3522"/>
        <p:guide orient="horz" pos="10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3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5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13</c:v>
                </c:pt>
                <c:pt idx="1">
                  <c:v>16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20</c:v>
                </c:pt>
                <c:pt idx="1">
                  <c:v>23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53</c:v>
                </c:pt>
                <c:pt idx="1">
                  <c:v>43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6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22</c:v>
                </c:pt>
                <c:pt idx="1">
                  <c:v>26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59</c:v>
                </c:pt>
                <c:pt idx="1">
                  <c:v>49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6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9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25</c:v>
                </c:pt>
                <c:pt idx="1">
                  <c:v>29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55</c:v>
                </c:pt>
                <c:pt idx="1">
                  <c:v>46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9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2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8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23</c:v>
                </c:pt>
                <c:pt idx="1">
                  <c:v>25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55</c:v>
                </c:pt>
                <c:pt idx="1">
                  <c:v>47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5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7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21</c:v>
                </c:pt>
                <c:pt idx="1">
                  <c:v>27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5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6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12</c:v>
                </c:pt>
                <c:pt idx="1">
                  <c:v>17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24</c:v>
                </c:pt>
                <c:pt idx="1">
                  <c:v>25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47</c:v>
                </c:pt>
                <c:pt idx="1">
                  <c:v>35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7</c:v>
                </c:pt>
                <c:pt idx="1">
                  <c:v>11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7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12</c:v>
                </c:pt>
                <c:pt idx="1">
                  <c:v>16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24</c:v>
                </c:pt>
                <c:pt idx="1">
                  <c:v>25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43</c:v>
                </c:pt>
                <c:pt idx="1">
                  <c:v>30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838160150943544"/>
          <c:y val="2.4933832474942748E-2"/>
          <c:w val="0.36018940755986817"/>
          <c:h val="0.696591763830620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עמודה5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D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5E-45AB-A8E5-085F1FB8FAC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05D-418B-A2DF-C38173BF8D4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5D-418B-A2DF-C38173BF8D4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05D-418B-A2DF-C38173BF8D4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2F4-4BB2-B74A-AD247DCC0388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F4-4BB2-B74A-AD247DCC038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6D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95E-45AB-A8E5-085F1FB8F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הממונים היו יהירים וזלזלו במידע שהתקבל</c:v>
                </c:pt>
                <c:pt idx="1">
                  <c:v>קונספציה ביחס לחמאס </c:v>
                </c:pt>
                <c:pt idx="2">
                  <c:v>בגלל שהן נשים </c:v>
                </c:pt>
                <c:pt idx="3">
                  <c:v>הן לא העבירו בצורה חד משמעית את חומרת האירוע</c:v>
                </c:pt>
                <c:pt idx="4">
                  <c:v>הן שידרו פאניקה מיותרת </c:v>
                </c:pt>
                <c:pt idx="5">
                  <c:v>לא יודע/לא בטוח
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81</c:v>
                </c:pt>
                <c:pt idx="1">
                  <c:v>47</c:v>
                </c:pt>
                <c:pt idx="2">
                  <c:v>31</c:v>
                </c:pt>
                <c:pt idx="3">
                  <c:v>8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5E-45AB-A8E5-085F1FB8F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5227888"/>
        <c:axId val="30810864"/>
      </c:barChart>
      <c:valAx>
        <c:axId val="3081086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95227888"/>
        <c:crosses val="autoZero"/>
        <c:crossBetween val="between"/>
      </c:valAx>
      <c:catAx>
        <c:axId val="1895227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0810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838160150943544"/>
          <c:y val="2.4933832474942748E-2"/>
          <c:w val="0.36018940755986817"/>
          <c:h val="0.696591763830620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עמודה5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D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EC-4A01-8A1F-A2619A099C6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EC-4A01-8A1F-A2619A099C6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EC-4A01-8A1F-A2619A099C6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EC-4A01-8A1F-A2619A099C6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EC-4A01-8A1F-A2619A099C6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EC-4A01-8A1F-A2619A099C6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6D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EC-4A01-8A1F-A2619A099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הממונים היו יהירים וזלזלו במידע שהתקבל</c:v>
                </c:pt>
                <c:pt idx="1">
                  <c:v>קונספציה ביחס לחמאס </c:v>
                </c:pt>
                <c:pt idx="2">
                  <c:v>בגלל שהן נשים </c:v>
                </c:pt>
                <c:pt idx="3">
                  <c:v>הן לא העבירו בצורה חד משמעית את חומרת האירוע</c:v>
                </c:pt>
                <c:pt idx="4">
                  <c:v>הן שידרו פאניקה מיותרת </c:v>
                </c:pt>
                <c:pt idx="5">
                  <c:v>לא יודע/לא בטוח
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78</c:v>
                </c:pt>
                <c:pt idx="1">
                  <c:v>55</c:v>
                </c:pt>
                <c:pt idx="2">
                  <c:v>23</c:v>
                </c:pt>
                <c:pt idx="3">
                  <c:v>10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EC-4A01-8A1F-A2619A099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5227888"/>
        <c:axId val="30810864"/>
      </c:barChart>
      <c:valAx>
        <c:axId val="3081086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95227888"/>
        <c:crosses val="autoZero"/>
        <c:crossBetween val="between"/>
      </c:valAx>
      <c:catAx>
        <c:axId val="18952278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810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838160150943544"/>
          <c:y val="2.4933832474942748E-2"/>
          <c:w val="0.36018940755986817"/>
          <c:h val="0.696591763830620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עמודה5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D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E4-4907-8EC0-E3C4ADAD014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E4-4907-8EC0-E3C4ADAD014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E4-4907-8EC0-E3C4ADAD014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E4-4907-8EC0-E3C4ADAD014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E4-4907-8EC0-E3C4ADAD014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E4-4907-8EC0-E3C4ADAD01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6D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9E4-4907-8EC0-E3C4ADAD0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הממונים היו יהירים וזלזלו במידע שהתקבל</c:v>
                </c:pt>
                <c:pt idx="1">
                  <c:v>קונספציה ביחס לחמאס </c:v>
                </c:pt>
                <c:pt idx="2">
                  <c:v>בגלל שהן נשים </c:v>
                </c:pt>
                <c:pt idx="3">
                  <c:v>הן לא העבירו בצורה חד משמעית את חומרת האירוע</c:v>
                </c:pt>
                <c:pt idx="4">
                  <c:v>הן שידרו פאניקה מיותרת </c:v>
                </c:pt>
                <c:pt idx="5">
                  <c:v>לא יודע/לא בטוח
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83</c:v>
                </c:pt>
                <c:pt idx="1">
                  <c:v>39</c:v>
                </c:pt>
                <c:pt idx="2">
                  <c:v>40</c:v>
                </c:pt>
                <c:pt idx="3">
                  <c:v>7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E4-4907-8EC0-E3C4ADAD0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5227888"/>
        <c:axId val="30810864"/>
      </c:barChart>
      <c:valAx>
        <c:axId val="3081086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95227888"/>
        <c:crosses val="autoZero"/>
        <c:crossBetween val="between"/>
      </c:valAx>
      <c:catAx>
        <c:axId val="18952278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810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17</c:v>
                </c:pt>
                <c:pt idx="1">
                  <c:v>19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9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13</c:v>
                </c:pt>
                <c:pt idx="1">
                  <c:v>17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19</c:v>
                </c:pt>
                <c:pt idx="1">
                  <c:v>23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25</c:v>
                </c:pt>
                <c:pt idx="1">
                  <c:v>17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17</c:v>
                </c:pt>
                <c:pt idx="1">
                  <c:v>9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6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19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51</c:v>
                </c:pt>
                <c:pt idx="1">
                  <c:v>38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5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12</c:v>
                </c:pt>
                <c:pt idx="1">
                  <c:v>17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10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9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19</c:v>
                </c:pt>
                <c:pt idx="1">
                  <c:v>18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3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19</c:v>
                </c:pt>
                <c:pt idx="1">
                  <c:v>24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23</c:v>
                </c:pt>
                <c:pt idx="1">
                  <c:v>18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38</c:v>
                </c:pt>
                <c:pt idx="1">
                  <c:v>29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3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15</c:v>
                </c:pt>
                <c:pt idx="1">
                  <c:v>21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26</c:v>
                </c:pt>
                <c:pt idx="1">
                  <c:v>22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24</c:v>
                </c:pt>
                <c:pt idx="1">
                  <c:v>20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30</c:v>
                </c:pt>
                <c:pt idx="1">
                  <c:v>32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19</c:v>
                </c:pt>
                <c:pt idx="1">
                  <c:v>22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16</c:v>
                </c:pt>
                <c:pt idx="1">
                  <c:v>14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19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21</c:v>
                </c:pt>
                <c:pt idx="1">
                  <c:v>23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45471129338534E-2"/>
          <c:y val="0.11723028558514983"/>
          <c:w val="0.94337527255858789"/>
          <c:h val="0.51946452468357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עמודה4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DA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0B-49CC-85B6-90AEECCF5664}"/>
              </c:ext>
            </c:extLst>
          </c:dPt>
          <c:dPt>
            <c:idx val="1"/>
            <c:invertIfNegative val="0"/>
            <c:bubble3D val="0"/>
            <c:spPr>
              <a:solidFill>
                <a:srgbClr val="006D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0B-49CC-85B6-90AEECCF5664}"/>
              </c:ext>
            </c:extLst>
          </c:dPt>
          <c:dPt>
            <c:idx val="2"/>
            <c:invertIfNegative val="0"/>
            <c:bubble3D val="0"/>
            <c:spPr>
              <a:solidFill>
                <a:srgbClr val="006D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0B-49CC-85B6-90AEECCF5664}"/>
              </c:ext>
            </c:extLst>
          </c:dPt>
          <c:dPt>
            <c:idx val="3"/>
            <c:invertIfNegative val="0"/>
            <c:bubble3D val="0"/>
            <c:spPr>
              <a:solidFill>
                <a:srgbClr val="006D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0B-49CC-85B6-90AEECCF5664}"/>
              </c:ext>
            </c:extLst>
          </c:dPt>
          <c:dPt>
            <c:idx val="4"/>
            <c:invertIfNegative val="0"/>
            <c:bubble3D val="0"/>
            <c:spPr>
              <a:solidFill>
                <a:srgbClr val="006D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0B-49CC-85B6-90AEECCF566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6D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20B-49CC-85B6-90AEECCF566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6D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20B-49CC-85B6-90AEECCF566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6D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20B-49CC-85B6-90AEECCF566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6D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20B-49CC-85B6-90AEECCF566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6DA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20B-49CC-85B6-90AEECCF5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חברות
 ממשלתיות</c:v>
                </c:pt>
                <c:pt idx="1">
                  <c:v>משרדי 
ממשלה</c:v>
                </c:pt>
                <c:pt idx="2">
                  <c:v>קבינט חברתי
כלכלי</c:v>
                </c:pt>
                <c:pt idx="3">
                  <c:v>מנהלת 
"תקומה"</c:v>
                </c:pt>
                <c:pt idx="4">
                  <c:v>ועדות 
חקירה</c:v>
                </c:pt>
                <c:pt idx="5">
                  <c:v>קבינט המלחמה
המורחב</c:v>
                </c:pt>
                <c:pt idx="6">
                  <c:v>קבינט המלחמה 
המצומם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82</c:v>
                </c:pt>
                <c:pt idx="1">
                  <c:v>82</c:v>
                </c:pt>
                <c:pt idx="2">
                  <c:v>81</c:v>
                </c:pt>
                <c:pt idx="3">
                  <c:v>80</c:v>
                </c:pt>
                <c:pt idx="4">
                  <c:v>78</c:v>
                </c:pt>
                <c:pt idx="5">
                  <c:v>70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20B-49CC-85B6-90AEECCF5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5227888"/>
        <c:axId val="30810864"/>
      </c:barChart>
      <c:valAx>
        <c:axId val="3081086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95227888"/>
        <c:crosses val="autoZero"/>
        <c:crossBetween val="between"/>
      </c:valAx>
      <c:catAx>
        <c:axId val="189522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0810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57136554540643E-2"/>
          <c:y val="2.5923939273099397E-2"/>
          <c:w val="0.54625548312111716"/>
          <c:h val="0.73047615310666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לא יודע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גיליון1!$B$2:$B$4</c:f>
              <c:numCache>
                <c:formatCode>0</c:formatCode>
                <c:ptCount val="3"/>
                <c:pt idx="0">
                  <c:v>6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E-41DB-A789-B38BEB8D499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כלל לא מסכים</c:v>
                </c:pt>
              </c:strCache>
            </c:strRef>
          </c:tx>
          <c:spPr>
            <a:solidFill>
              <a:srgbClr val="CEE8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גיליון1!$C$2:$C$4</c:f>
              <c:numCache>
                <c:formatCode>0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E-41DB-A789-B38BEB8D4991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מסכים</c:v>
                </c:pt>
              </c:strCache>
            </c:strRef>
          </c:tx>
          <c:spPr>
            <a:solidFill>
              <a:srgbClr val="A0D3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גיליון1!$D$2:$D$4</c:f>
              <c:numCache>
                <c:formatCode>0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E-41DB-A789-B38BEB8D4991}"/>
            </c:ext>
          </c:extLst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ככה ככה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גיליון1!$E$2:$E$4</c:f>
              <c:numCache>
                <c:formatCode>0</c:formatCode>
                <c:ptCount val="3"/>
                <c:pt idx="0">
                  <c:v>7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E-41DB-A789-B38BEB8D4991}"/>
            </c:ext>
          </c:extLst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די מסכים</c:v>
                </c:pt>
              </c:strCache>
            </c:strRef>
          </c:tx>
          <c:spPr>
            <a:solidFill>
              <a:srgbClr val="006D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גיליון1!$F$2:$F$4</c:f>
              <c:numCache>
                <c:formatCode>0</c:formatCode>
                <c:ptCount val="3"/>
                <c:pt idx="0">
                  <c:v>21</c:v>
                </c:pt>
                <c:pt idx="1">
                  <c:v>27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E-41DB-A789-B38BEB8D4991}"/>
            </c:ext>
          </c:extLst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בהחלט מסכים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כלל המדגם</c:v>
                </c:pt>
                <c:pt idx="1">
                  <c:v>גברים</c:v>
                </c:pt>
                <c:pt idx="2">
                  <c:v>נשים</c:v>
                </c:pt>
              </c:strCache>
            </c:strRef>
          </c:cat>
          <c:val>
            <c:numRef>
              <c:f>גיליון1!$G$2:$G$4</c:f>
              <c:numCache>
                <c:formatCode>0</c:formatCode>
                <c:ptCount val="3"/>
                <c:pt idx="0">
                  <c:v>60</c:v>
                </c:pt>
                <c:pt idx="1">
                  <c:v>50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F-4645-99FD-923EF6DC2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584655"/>
        <c:axId val="1205403807"/>
      </c:barChart>
      <c:catAx>
        <c:axId val="127058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e-IL"/>
          </a:p>
        </c:txPr>
        <c:crossAx val="1205403807"/>
        <c:crosses val="autoZero"/>
        <c:auto val="1"/>
        <c:lblAlgn val="ctr"/>
        <c:lblOffset val="100"/>
        <c:noMultiLvlLbl val="0"/>
      </c:catAx>
      <c:valAx>
        <c:axId val="1205403807"/>
        <c:scaling>
          <c:orientation val="minMax"/>
          <c:max val="150"/>
        </c:scaling>
        <c:delete val="1"/>
        <c:axPos val="l"/>
        <c:numFmt formatCode="0" sourceLinked="1"/>
        <c:majorTickMark val="out"/>
        <c:minorTickMark val="none"/>
        <c:tickLblPos val="nextTo"/>
        <c:crossAx val="127058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62474903044329"/>
          <c:y val="0.30033584460038104"/>
          <c:w val="0.11635568434105469"/>
          <c:h val="0.293743228067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89CA86FB-A672-A27B-2FF9-A9D70709F5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1" y="-2"/>
            <a:ext cx="12192000" cy="685800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C81EA68E-4902-D4ED-A9CA-F3FE538E5C07}"/>
              </a:ext>
            </a:extLst>
          </p:cNvPr>
          <p:cNvSpPr/>
          <p:nvPr userDrawn="1"/>
        </p:nvSpPr>
        <p:spPr>
          <a:xfrm>
            <a:off x="6674" y="22675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802B80E-7370-6268-FC02-D03A78CB4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61281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 spc="1000" baseline="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9C66ED-3557-58D2-CF38-B43693FBD9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40956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מוגש ל</a:t>
            </a:r>
          </a:p>
          <a:p>
            <a:r>
              <a:rPr lang="he-IL" dirty="0"/>
              <a:t>תאריך</a:t>
            </a: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01893105-BC8E-C739-D7DA-7D9E98D22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0267" y="6358189"/>
            <a:ext cx="1051832" cy="269372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7FF81B54-9A73-A4AF-5863-0D36E269520B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48881"/>
            <a:ext cx="9144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167742A-8D10-05AB-38C4-E681FAEB0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4DCEBE2A-6567-47F3-3AB7-C7932CDD5C54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1109609"/>
            <a:ext cx="4585252" cy="3203973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4374324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53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46AE3FA-339E-9F9F-D2D6-526330160617}"/>
              </a:ext>
            </a:extLst>
          </p:cNvPr>
          <p:cNvSpPr/>
          <p:nvPr userDrawn="1"/>
        </p:nvSpPr>
        <p:spPr>
          <a:xfrm>
            <a:off x="-41" y="203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E0DD97E5-68C3-9135-B12F-3923D6744C63}"/>
              </a:ext>
            </a:extLst>
          </p:cNvPr>
          <p:cNvGrpSpPr/>
          <p:nvPr userDrawn="1"/>
        </p:nvGrpSpPr>
        <p:grpSpPr>
          <a:xfrm>
            <a:off x="-41" y="565697"/>
            <a:ext cx="12192000" cy="6283147"/>
            <a:chOff x="0" y="575056"/>
            <a:chExt cx="12192000" cy="6283147"/>
          </a:xfrm>
        </p:grpSpPr>
        <p:sp>
          <p:nvSpPr>
            <p:cNvPr id="8" name="גרפיקה 15">
              <a:extLst>
                <a:ext uri="{FF2B5EF4-FFF2-40B4-BE49-F238E27FC236}">
                  <a16:creationId xmlns:a16="http://schemas.microsoft.com/office/drawing/2014/main" id="{F5035A23-2D37-4968-A63C-0D2A71C418CB}"/>
                </a:ext>
              </a:extLst>
            </p:cNvPr>
            <p:cNvSpPr/>
            <p:nvPr/>
          </p:nvSpPr>
          <p:spPr>
            <a:xfrm>
              <a:off x="0" y="575056"/>
              <a:ext cx="12192000" cy="6283147"/>
            </a:xfrm>
            <a:custGeom>
              <a:avLst/>
              <a:gdLst>
                <a:gd name="connsiteX0" fmla="*/ 11103498 w 12192000"/>
                <a:gd name="connsiteY0" fmla="*/ 1682496 h 6283147"/>
                <a:gd name="connsiteX1" fmla="*/ 9351264 w 12192000"/>
                <a:gd name="connsiteY1" fmla="*/ 4194536 h 6283147"/>
                <a:gd name="connsiteX2" fmla="*/ 7303008 w 12192000"/>
                <a:gd name="connsiteY2" fmla="*/ 1929912 h 6283147"/>
                <a:gd name="connsiteX3" fmla="*/ 6096000 w 12192000"/>
                <a:gd name="connsiteY3" fmla="*/ 2862397 h 6283147"/>
                <a:gd name="connsiteX4" fmla="*/ 4506976 w 12192000"/>
                <a:gd name="connsiteY4" fmla="*/ 0 h 6283147"/>
                <a:gd name="connsiteX5" fmla="*/ 2800096 w 12192000"/>
                <a:gd name="connsiteY5" fmla="*/ 2177288 h 6283147"/>
                <a:gd name="connsiteX6" fmla="*/ 1710944 w 12192000"/>
                <a:gd name="connsiteY6" fmla="*/ 1525504 h 6283147"/>
                <a:gd name="connsiteX7" fmla="*/ 0 w 12192000"/>
                <a:gd name="connsiteY7" fmla="*/ 2796357 h 6283147"/>
                <a:gd name="connsiteX8" fmla="*/ 0 w 12192000"/>
                <a:gd name="connsiteY8" fmla="*/ 6283148 h 6283147"/>
                <a:gd name="connsiteX9" fmla="*/ 12192000 w 12192000"/>
                <a:gd name="connsiteY9" fmla="*/ 6283148 h 6283147"/>
                <a:gd name="connsiteX10" fmla="*/ 12192000 w 12192000"/>
                <a:gd name="connsiteY10" fmla="*/ 3493536 h 6283147"/>
                <a:gd name="connsiteX11" fmla="*/ 11103498 w 12192000"/>
                <a:gd name="connsiteY11" fmla="*/ 1682537 h 628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283147">
                  <a:moveTo>
                    <a:pt x="11103498" y="1682496"/>
                  </a:moveTo>
                  <a:cubicBezTo>
                    <a:pt x="10268631" y="1665549"/>
                    <a:pt x="10424160" y="4194536"/>
                    <a:pt x="9351264" y="4194536"/>
                  </a:cubicBezTo>
                  <a:cubicBezTo>
                    <a:pt x="8278368" y="4194536"/>
                    <a:pt x="8180832" y="1929912"/>
                    <a:pt x="7303008" y="1929912"/>
                  </a:cubicBezTo>
                  <a:cubicBezTo>
                    <a:pt x="6717548" y="1929912"/>
                    <a:pt x="6587744" y="2862397"/>
                    <a:pt x="6096000" y="2862397"/>
                  </a:cubicBezTo>
                  <a:cubicBezTo>
                    <a:pt x="5604256" y="2862397"/>
                    <a:pt x="5131044" y="0"/>
                    <a:pt x="4506976" y="0"/>
                  </a:cubicBezTo>
                  <a:cubicBezTo>
                    <a:pt x="3769076" y="0"/>
                    <a:pt x="3450539" y="2177288"/>
                    <a:pt x="2800096" y="2177288"/>
                  </a:cubicBezTo>
                  <a:cubicBezTo>
                    <a:pt x="2344928" y="2177288"/>
                    <a:pt x="2296160" y="1525504"/>
                    <a:pt x="1710944" y="1525504"/>
                  </a:cubicBezTo>
                  <a:cubicBezTo>
                    <a:pt x="905541" y="1525504"/>
                    <a:pt x="719328" y="2815377"/>
                    <a:pt x="0" y="2796357"/>
                  </a:cubicBezTo>
                  <a:lnTo>
                    <a:pt x="0" y="6283148"/>
                  </a:lnTo>
                  <a:lnTo>
                    <a:pt x="12192000" y="6283148"/>
                  </a:lnTo>
                  <a:lnTo>
                    <a:pt x="12192000" y="3493536"/>
                  </a:lnTo>
                  <a:cubicBezTo>
                    <a:pt x="11765483" y="3502762"/>
                    <a:pt x="11945031" y="1699605"/>
                    <a:pt x="11103498" y="16825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9" name="גרפיקה 23">
              <a:extLst>
                <a:ext uri="{FF2B5EF4-FFF2-40B4-BE49-F238E27FC236}">
                  <a16:creationId xmlns:a16="http://schemas.microsoft.com/office/drawing/2014/main" id="{C97CE9E9-0995-08A4-040C-26EDD2BD8DAD}"/>
                </a:ext>
              </a:extLst>
            </p:cNvPr>
            <p:cNvSpPr/>
            <p:nvPr/>
          </p:nvSpPr>
          <p:spPr>
            <a:xfrm>
              <a:off x="40" y="1325880"/>
              <a:ext cx="12191959" cy="4207256"/>
            </a:xfrm>
            <a:custGeom>
              <a:avLst/>
              <a:gdLst>
                <a:gd name="connsiteX0" fmla="*/ 10164714 w 12191959"/>
                <a:gd name="connsiteY0" fmla="*/ 4207256 h 4207256"/>
                <a:gd name="connsiteX1" fmla="*/ 9752828 w 12191959"/>
                <a:gd name="connsiteY1" fmla="*/ 4099641 h 4207256"/>
                <a:gd name="connsiteX2" fmla="*/ 9426041 w 12191959"/>
                <a:gd name="connsiteY2" fmla="*/ 3818738 h 4207256"/>
                <a:gd name="connsiteX3" fmla="*/ 8922675 w 12191959"/>
                <a:gd name="connsiteY3" fmla="*/ 2986471 h 4207256"/>
                <a:gd name="connsiteX4" fmla="*/ 7938333 w 12191959"/>
                <a:gd name="connsiteY4" fmla="*/ 1942673 h 4207256"/>
                <a:gd name="connsiteX5" fmla="*/ 7225467 w 12191959"/>
                <a:gd name="connsiteY5" fmla="*/ 2436937 h 4207256"/>
                <a:gd name="connsiteX6" fmla="*/ 6626312 w 12191959"/>
                <a:gd name="connsiteY6" fmla="*/ 2875199 h 4207256"/>
                <a:gd name="connsiteX7" fmla="*/ 5860573 w 12191959"/>
                <a:gd name="connsiteY7" fmla="*/ 1567566 h 4207256"/>
                <a:gd name="connsiteX8" fmla="*/ 5401463 w 12191959"/>
                <a:gd name="connsiteY8" fmla="*/ 505562 h 4207256"/>
                <a:gd name="connsiteX9" fmla="*/ 4899112 w 12191959"/>
                <a:gd name="connsiteY9" fmla="*/ 12802 h 4207256"/>
                <a:gd name="connsiteX10" fmla="*/ 3915461 w 12191959"/>
                <a:gd name="connsiteY10" fmla="*/ 1149421 h 4207256"/>
                <a:gd name="connsiteX11" fmla="*/ 3510605 w 12191959"/>
                <a:gd name="connsiteY11" fmla="*/ 1866351 h 4207256"/>
                <a:gd name="connsiteX12" fmla="*/ 3289890 w 12191959"/>
                <a:gd name="connsiteY12" fmla="*/ 2100844 h 4207256"/>
                <a:gd name="connsiteX13" fmla="*/ 3043773 w 12191959"/>
                <a:gd name="connsiteY13" fmla="*/ 2190090 h 4207256"/>
                <a:gd name="connsiteX14" fmla="*/ 2529149 w 12191959"/>
                <a:gd name="connsiteY14" fmla="*/ 1892849 h 4207256"/>
                <a:gd name="connsiteX15" fmla="*/ 1859890 w 12191959"/>
                <a:gd name="connsiteY15" fmla="*/ 1538305 h 4207256"/>
                <a:gd name="connsiteX16" fmla="*/ 881807 w 12191959"/>
                <a:gd name="connsiteY16" fmla="*/ 2200981 h 4207256"/>
                <a:gd name="connsiteX17" fmla="*/ 491460 w 12191959"/>
                <a:gd name="connsiteY17" fmla="*/ 2625466 h 4207256"/>
                <a:gd name="connsiteX18" fmla="*/ 16947 w 12191959"/>
                <a:gd name="connsiteY18" fmla="*/ 2809403 h 4207256"/>
                <a:gd name="connsiteX19" fmla="*/ 0 w 12191959"/>
                <a:gd name="connsiteY19" fmla="*/ 2809199 h 4207256"/>
                <a:gd name="connsiteX20" fmla="*/ 325 w 12191959"/>
                <a:gd name="connsiteY20" fmla="*/ 2796479 h 4207256"/>
                <a:gd name="connsiteX21" fmla="*/ 871931 w 12191959"/>
                <a:gd name="connsiteY21" fmla="*/ 2193016 h 4207256"/>
                <a:gd name="connsiteX22" fmla="*/ 1859930 w 12191959"/>
                <a:gd name="connsiteY22" fmla="*/ 1525626 h 4207256"/>
                <a:gd name="connsiteX23" fmla="*/ 2266127 w 12191959"/>
                <a:gd name="connsiteY23" fmla="*/ 1640190 h 4207256"/>
                <a:gd name="connsiteX24" fmla="*/ 2538456 w 12191959"/>
                <a:gd name="connsiteY24" fmla="*/ 1884152 h 4207256"/>
                <a:gd name="connsiteX25" fmla="*/ 3043814 w 12191959"/>
                <a:gd name="connsiteY25" fmla="*/ 2177410 h 4207256"/>
                <a:gd name="connsiteX26" fmla="*/ 3500364 w 12191959"/>
                <a:gd name="connsiteY26" fmla="*/ 1858914 h 4207256"/>
                <a:gd name="connsiteX27" fmla="*/ 3904163 w 12191959"/>
                <a:gd name="connsiteY27" fmla="*/ 1143691 h 4207256"/>
                <a:gd name="connsiteX28" fmla="*/ 4899071 w 12191959"/>
                <a:gd name="connsiteY28" fmla="*/ 0 h 4207256"/>
                <a:gd name="connsiteX29" fmla="*/ 5164938 w 12191959"/>
                <a:gd name="connsiteY29" fmla="*/ 139233 h 4207256"/>
                <a:gd name="connsiteX30" fmla="*/ 5412598 w 12191959"/>
                <a:gd name="connsiteY30" fmla="*/ 499384 h 4207256"/>
                <a:gd name="connsiteX31" fmla="*/ 5872399 w 12191959"/>
                <a:gd name="connsiteY31" fmla="*/ 1562811 h 4207256"/>
                <a:gd name="connsiteX32" fmla="*/ 6626312 w 12191959"/>
                <a:gd name="connsiteY32" fmla="*/ 2862357 h 4207256"/>
                <a:gd name="connsiteX33" fmla="*/ 7215429 w 12191959"/>
                <a:gd name="connsiteY33" fmla="*/ 2429012 h 4207256"/>
                <a:gd name="connsiteX34" fmla="*/ 7938293 w 12191959"/>
                <a:gd name="connsiteY34" fmla="*/ 1929872 h 4207256"/>
                <a:gd name="connsiteX35" fmla="*/ 8933973 w 12191959"/>
                <a:gd name="connsiteY35" fmla="*/ 2980578 h 4207256"/>
                <a:gd name="connsiteX36" fmla="*/ 9435755 w 12191959"/>
                <a:gd name="connsiteY36" fmla="*/ 3810447 h 4207256"/>
                <a:gd name="connsiteX37" fmla="*/ 10164714 w 12191959"/>
                <a:gd name="connsiteY37" fmla="*/ 4194495 h 4207256"/>
                <a:gd name="connsiteX38" fmla="*/ 10871850 w 12191959"/>
                <a:gd name="connsiteY38" fmla="*/ 3758306 h 4207256"/>
                <a:gd name="connsiteX39" fmla="*/ 11314257 w 12191959"/>
                <a:gd name="connsiteY39" fmla="*/ 2821351 h 4207256"/>
                <a:gd name="connsiteX40" fmla="*/ 12182775 w 12191959"/>
                <a:gd name="connsiteY40" fmla="*/ 1682374 h 4207256"/>
                <a:gd name="connsiteX41" fmla="*/ 12191959 w 12191959"/>
                <a:gd name="connsiteY41" fmla="*/ 1682455 h 4207256"/>
                <a:gd name="connsiteX42" fmla="*/ 12191715 w 12191959"/>
                <a:gd name="connsiteY42" fmla="*/ 1695176 h 4207256"/>
                <a:gd name="connsiteX43" fmla="*/ 12182856 w 12191959"/>
                <a:gd name="connsiteY43" fmla="*/ 1695094 h 4207256"/>
                <a:gd name="connsiteX44" fmla="*/ 11326124 w 12191959"/>
                <a:gd name="connsiteY44" fmla="*/ 2825984 h 4207256"/>
                <a:gd name="connsiteX45" fmla="*/ 10882376 w 12191959"/>
                <a:gd name="connsiteY45" fmla="*/ 3765499 h 4207256"/>
                <a:gd name="connsiteX46" fmla="*/ 10573268 w 12191959"/>
                <a:gd name="connsiteY46" fmla="*/ 4084605 h 4207256"/>
                <a:gd name="connsiteX47" fmla="*/ 10164755 w 12191959"/>
                <a:gd name="connsiteY47" fmla="*/ 4207216 h 420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91959" h="4207256">
                  <a:moveTo>
                    <a:pt x="10164714" y="4207256"/>
                  </a:moveTo>
                  <a:cubicBezTo>
                    <a:pt x="10016663" y="4207256"/>
                    <a:pt x="9881941" y="4172062"/>
                    <a:pt x="9752828" y="4099641"/>
                  </a:cubicBezTo>
                  <a:cubicBezTo>
                    <a:pt x="9638467" y="4035471"/>
                    <a:pt x="9531544" y="3943584"/>
                    <a:pt x="9426041" y="3818738"/>
                  </a:cubicBezTo>
                  <a:cubicBezTo>
                    <a:pt x="9231010" y="3587984"/>
                    <a:pt x="9074262" y="3282168"/>
                    <a:pt x="8922675" y="2986471"/>
                  </a:cubicBezTo>
                  <a:cubicBezTo>
                    <a:pt x="8647501" y="2449698"/>
                    <a:pt x="8387608" y="1942673"/>
                    <a:pt x="7938333" y="1942673"/>
                  </a:cubicBezTo>
                  <a:cubicBezTo>
                    <a:pt x="7609393" y="1942673"/>
                    <a:pt x="7414240" y="2193950"/>
                    <a:pt x="7225467" y="2436937"/>
                  </a:cubicBezTo>
                  <a:cubicBezTo>
                    <a:pt x="7050390" y="2662326"/>
                    <a:pt x="6885067" y="2875199"/>
                    <a:pt x="6626312" y="2875199"/>
                  </a:cubicBezTo>
                  <a:cubicBezTo>
                    <a:pt x="6367557" y="2875199"/>
                    <a:pt x="6122863" y="2240036"/>
                    <a:pt x="5860573" y="1567566"/>
                  </a:cubicBezTo>
                  <a:cubicBezTo>
                    <a:pt x="5713456" y="1190427"/>
                    <a:pt x="5561381" y="800486"/>
                    <a:pt x="5401463" y="505562"/>
                  </a:cubicBezTo>
                  <a:cubicBezTo>
                    <a:pt x="5221671" y="173980"/>
                    <a:pt x="5057364" y="12802"/>
                    <a:pt x="4899112" y="12802"/>
                  </a:cubicBezTo>
                  <a:cubicBezTo>
                    <a:pt x="4489339" y="12802"/>
                    <a:pt x="4197584" y="590621"/>
                    <a:pt x="3915461" y="1149421"/>
                  </a:cubicBezTo>
                  <a:cubicBezTo>
                    <a:pt x="3779642" y="1418417"/>
                    <a:pt x="3651382" y="1672499"/>
                    <a:pt x="3510605" y="1866351"/>
                  </a:cubicBezTo>
                  <a:cubicBezTo>
                    <a:pt x="3434730" y="1970837"/>
                    <a:pt x="3362513" y="2047565"/>
                    <a:pt x="3289890" y="2100844"/>
                  </a:cubicBezTo>
                  <a:cubicBezTo>
                    <a:pt x="3208041" y="2160870"/>
                    <a:pt x="3127533" y="2190090"/>
                    <a:pt x="3043773" y="2190090"/>
                  </a:cubicBezTo>
                  <a:cubicBezTo>
                    <a:pt x="2809159" y="2190090"/>
                    <a:pt x="2673137" y="2045696"/>
                    <a:pt x="2529149" y="1892849"/>
                  </a:cubicBezTo>
                  <a:cubicBezTo>
                    <a:pt x="2364964" y="1718544"/>
                    <a:pt x="2195170" y="1538305"/>
                    <a:pt x="1859890" y="1538305"/>
                  </a:cubicBezTo>
                  <a:cubicBezTo>
                    <a:pt x="1414963" y="1538305"/>
                    <a:pt x="1143894" y="1875170"/>
                    <a:pt x="881807" y="2200981"/>
                  </a:cubicBezTo>
                  <a:cubicBezTo>
                    <a:pt x="753344" y="2360656"/>
                    <a:pt x="632033" y="2511430"/>
                    <a:pt x="491460" y="2625466"/>
                  </a:cubicBezTo>
                  <a:cubicBezTo>
                    <a:pt x="339019" y="2749134"/>
                    <a:pt x="183571" y="2809403"/>
                    <a:pt x="16947" y="2809403"/>
                  </a:cubicBezTo>
                  <a:cubicBezTo>
                    <a:pt x="11298" y="2809403"/>
                    <a:pt x="5690" y="2809321"/>
                    <a:pt x="0" y="2809199"/>
                  </a:cubicBezTo>
                  <a:lnTo>
                    <a:pt x="325" y="2796479"/>
                  </a:lnTo>
                  <a:cubicBezTo>
                    <a:pt x="379009" y="2805704"/>
                    <a:pt x="618419" y="2508098"/>
                    <a:pt x="871931" y="2193016"/>
                  </a:cubicBezTo>
                  <a:cubicBezTo>
                    <a:pt x="1135929" y="1864888"/>
                    <a:pt x="1408908" y="1525626"/>
                    <a:pt x="1859930" y="1525626"/>
                  </a:cubicBezTo>
                  <a:cubicBezTo>
                    <a:pt x="2012412" y="1525626"/>
                    <a:pt x="2145264" y="1563096"/>
                    <a:pt x="2266127" y="1640190"/>
                  </a:cubicBezTo>
                  <a:cubicBezTo>
                    <a:pt x="2372685" y="1708181"/>
                    <a:pt x="2456973" y="1797629"/>
                    <a:pt x="2538456" y="1884152"/>
                  </a:cubicBezTo>
                  <a:cubicBezTo>
                    <a:pt x="2680533" y="2034967"/>
                    <a:pt x="2814726" y="2177410"/>
                    <a:pt x="3043814" y="2177410"/>
                  </a:cubicBezTo>
                  <a:cubicBezTo>
                    <a:pt x="3197515" y="2177410"/>
                    <a:pt x="3342599" y="2076216"/>
                    <a:pt x="3500364" y="1858914"/>
                  </a:cubicBezTo>
                  <a:cubicBezTo>
                    <a:pt x="3640531" y="1665874"/>
                    <a:pt x="3768588" y="1412240"/>
                    <a:pt x="3904163" y="1143691"/>
                  </a:cubicBezTo>
                  <a:cubicBezTo>
                    <a:pt x="4187952" y="581396"/>
                    <a:pt x="4481495" y="0"/>
                    <a:pt x="4899071" y="0"/>
                  </a:cubicBezTo>
                  <a:cubicBezTo>
                    <a:pt x="4987097" y="0"/>
                    <a:pt x="5074067" y="45557"/>
                    <a:pt x="5164938" y="139233"/>
                  </a:cubicBezTo>
                  <a:cubicBezTo>
                    <a:pt x="5244836" y="221569"/>
                    <a:pt x="5325832" y="339385"/>
                    <a:pt x="5412598" y="499384"/>
                  </a:cubicBezTo>
                  <a:cubicBezTo>
                    <a:pt x="5572882" y="795000"/>
                    <a:pt x="5725120" y="1185347"/>
                    <a:pt x="5872399" y="1562811"/>
                  </a:cubicBezTo>
                  <a:cubicBezTo>
                    <a:pt x="6133064" y="2231136"/>
                    <a:pt x="6379302" y="2862357"/>
                    <a:pt x="6626312" y="2862357"/>
                  </a:cubicBezTo>
                  <a:cubicBezTo>
                    <a:pt x="6873322" y="2862357"/>
                    <a:pt x="7042303" y="2651882"/>
                    <a:pt x="7215429" y="2429012"/>
                  </a:cubicBezTo>
                  <a:cubicBezTo>
                    <a:pt x="7406031" y="2183628"/>
                    <a:pt x="7603175" y="1929872"/>
                    <a:pt x="7938293" y="1929872"/>
                  </a:cubicBezTo>
                  <a:cubicBezTo>
                    <a:pt x="8395330" y="1929872"/>
                    <a:pt x="8656970" y="2440229"/>
                    <a:pt x="8933973" y="2980578"/>
                  </a:cubicBezTo>
                  <a:cubicBezTo>
                    <a:pt x="9085235" y="3275665"/>
                    <a:pt x="9241658" y="3580790"/>
                    <a:pt x="9435755" y="3810447"/>
                  </a:cubicBezTo>
                  <a:cubicBezTo>
                    <a:pt x="9654154" y="4068877"/>
                    <a:pt x="9892589" y="4194495"/>
                    <a:pt x="10164714" y="4194495"/>
                  </a:cubicBezTo>
                  <a:cubicBezTo>
                    <a:pt x="10436839" y="4194495"/>
                    <a:pt x="10670480" y="4051808"/>
                    <a:pt x="10871850" y="3758306"/>
                  </a:cubicBezTo>
                  <a:cubicBezTo>
                    <a:pt x="11050544" y="3497844"/>
                    <a:pt x="11184615" y="3153949"/>
                    <a:pt x="11314257" y="2821351"/>
                  </a:cubicBezTo>
                  <a:cubicBezTo>
                    <a:pt x="11542573" y="2235728"/>
                    <a:pt x="11758290" y="1682374"/>
                    <a:pt x="12182775" y="1682374"/>
                  </a:cubicBezTo>
                  <a:cubicBezTo>
                    <a:pt x="12185823" y="1682374"/>
                    <a:pt x="12188871" y="1682374"/>
                    <a:pt x="12191959" y="1682455"/>
                  </a:cubicBezTo>
                  <a:lnTo>
                    <a:pt x="12191715" y="1695176"/>
                  </a:lnTo>
                  <a:cubicBezTo>
                    <a:pt x="12188749" y="1695135"/>
                    <a:pt x="12185782" y="1695094"/>
                    <a:pt x="12182856" y="1695094"/>
                  </a:cubicBezTo>
                  <a:cubicBezTo>
                    <a:pt x="11766987" y="1695094"/>
                    <a:pt x="11552814" y="2244507"/>
                    <a:pt x="11326124" y="2825984"/>
                  </a:cubicBezTo>
                  <a:cubicBezTo>
                    <a:pt x="11196198" y="3159232"/>
                    <a:pt x="11061883" y="3503818"/>
                    <a:pt x="10882376" y="3765499"/>
                  </a:cubicBezTo>
                  <a:cubicBezTo>
                    <a:pt x="10785125" y="3907252"/>
                    <a:pt x="10684012" y="4011656"/>
                    <a:pt x="10573268" y="4084605"/>
                  </a:cubicBezTo>
                  <a:cubicBezTo>
                    <a:pt x="10449763" y="4165966"/>
                    <a:pt x="10312319" y="4207216"/>
                    <a:pt x="10164755" y="420721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1109609"/>
            <a:ext cx="4585252" cy="3203973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4374324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מלבן 69">
            <a:extLst>
              <a:ext uri="{FF2B5EF4-FFF2-40B4-BE49-F238E27FC236}">
                <a16:creationId xmlns:a16="http://schemas.microsoft.com/office/drawing/2014/main" id="{998BAEA1-7F70-796F-B760-6E2386CDAFDE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גרפיקה 4">
            <a:extLst>
              <a:ext uri="{FF2B5EF4-FFF2-40B4-BE49-F238E27FC236}">
                <a16:creationId xmlns:a16="http://schemas.microsoft.com/office/drawing/2014/main" id="{D708D8F3-7865-3947-383E-20B25B3BE705}"/>
              </a:ext>
            </a:extLst>
          </p:cNvPr>
          <p:cNvGrpSpPr/>
          <p:nvPr userDrawn="1"/>
        </p:nvGrpSpPr>
        <p:grpSpPr>
          <a:xfrm>
            <a:off x="282022" y="669371"/>
            <a:ext cx="11792517" cy="5700434"/>
            <a:chOff x="282022" y="669371"/>
            <a:chExt cx="11792517" cy="5700434"/>
          </a:xfrm>
          <a:gradFill flip="none" rotWithShape="1">
            <a:gsLst>
              <a:gs pos="0">
                <a:schemeClr val="accent1">
                  <a:lumMod val="75000"/>
                  <a:alpha val="49000"/>
                </a:schemeClr>
              </a:gs>
              <a:gs pos="100000">
                <a:schemeClr val="tx2">
                  <a:alpha val="0"/>
                </a:schemeClr>
              </a:gs>
            </a:gsLst>
            <a:lin ang="10800000" scaled="1"/>
            <a:tileRect/>
          </a:gradFill>
        </p:grpSpPr>
        <p:sp>
          <p:nvSpPr>
            <p:cNvPr id="10" name="צורה חופשית: צורה 9">
              <a:extLst>
                <a:ext uri="{FF2B5EF4-FFF2-40B4-BE49-F238E27FC236}">
                  <a16:creationId xmlns:a16="http://schemas.microsoft.com/office/drawing/2014/main" id="{1B88A804-E3BB-A296-7875-6176425E3DE5}"/>
                </a:ext>
              </a:extLst>
            </p:cNvPr>
            <p:cNvSpPr/>
            <p:nvPr/>
          </p:nvSpPr>
          <p:spPr>
            <a:xfrm>
              <a:off x="282022" y="2129151"/>
              <a:ext cx="114153" cy="37869"/>
            </a:xfrm>
            <a:custGeom>
              <a:avLst/>
              <a:gdLst>
                <a:gd name="connsiteX0" fmla="*/ 73672 w 114153"/>
                <a:gd name="connsiteY0" fmla="*/ 1156 h 37869"/>
                <a:gd name="connsiteX1" fmla="*/ 602 w 114153"/>
                <a:gd name="connsiteY1" fmla="*/ 14588 h 37869"/>
                <a:gd name="connsiteX2" fmla="*/ 54151 w 114153"/>
                <a:gd name="connsiteY2" fmla="*/ 37870 h 37869"/>
                <a:gd name="connsiteX3" fmla="*/ 113072 w 114153"/>
                <a:gd name="connsiteY3" fmla="*/ 17991 h 37869"/>
                <a:gd name="connsiteX4" fmla="*/ 73851 w 114153"/>
                <a:gd name="connsiteY4" fmla="*/ 1335 h 3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53" h="37869">
                  <a:moveTo>
                    <a:pt x="73672" y="1156"/>
                  </a:moveTo>
                  <a:cubicBezTo>
                    <a:pt x="39823" y="-2068"/>
                    <a:pt x="6153" y="1156"/>
                    <a:pt x="602" y="14588"/>
                  </a:cubicBezTo>
                  <a:cubicBezTo>
                    <a:pt x="-5129" y="27841"/>
                    <a:pt x="31406" y="37870"/>
                    <a:pt x="54151" y="37870"/>
                  </a:cubicBezTo>
                  <a:cubicBezTo>
                    <a:pt x="76895" y="37870"/>
                    <a:pt x="121669" y="21214"/>
                    <a:pt x="113072" y="17991"/>
                  </a:cubicBezTo>
                  <a:cubicBezTo>
                    <a:pt x="104834" y="14767"/>
                    <a:pt x="73851" y="1335"/>
                    <a:pt x="73851" y="13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9E398DD3-D85F-0F77-276E-9A5DC312BBB0}"/>
                </a:ext>
              </a:extLst>
            </p:cNvPr>
            <p:cNvSpPr/>
            <p:nvPr/>
          </p:nvSpPr>
          <p:spPr>
            <a:xfrm>
              <a:off x="517057" y="1137363"/>
              <a:ext cx="4432203" cy="5232442"/>
            </a:xfrm>
            <a:custGeom>
              <a:avLst/>
              <a:gdLst>
                <a:gd name="connsiteX0" fmla="*/ 4428622 w 4432203"/>
                <a:gd name="connsiteY0" fmla="*/ 3323844 h 5232442"/>
                <a:gd name="connsiteX1" fmla="*/ 4413936 w 4432203"/>
                <a:gd name="connsiteY1" fmla="*/ 3282473 h 5232442"/>
                <a:gd name="connsiteX2" fmla="*/ 4421279 w 4432203"/>
                <a:gd name="connsiteY2" fmla="*/ 3282473 h 5232442"/>
                <a:gd name="connsiteX3" fmla="*/ 4380446 w 4432203"/>
                <a:gd name="connsiteY3" fmla="*/ 3237163 h 5232442"/>
                <a:gd name="connsiteX4" fmla="*/ 4324569 w 4432203"/>
                <a:gd name="connsiteY4" fmla="*/ 3216567 h 5232442"/>
                <a:gd name="connsiteX5" fmla="*/ 4312928 w 4432203"/>
                <a:gd name="connsiteY5" fmla="*/ 3216567 h 5232442"/>
                <a:gd name="connsiteX6" fmla="*/ 4296451 w 4432203"/>
                <a:gd name="connsiteY6" fmla="*/ 3200807 h 5232442"/>
                <a:gd name="connsiteX7" fmla="*/ 4267975 w 4432203"/>
                <a:gd name="connsiteY7" fmla="*/ 3172689 h 5232442"/>
                <a:gd name="connsiteX8" fmla="*/ 4277646 w 4432203"/>
                <a:gd name="connsiteY8" fmla="*/ 3172689 h 5232442"/>
                <a:gd name="connsiteX9" fmla="*/ 4219978 w 4432203"/>
                <a:gd name="connsiteY9" fmla="*/ 3150839 h 5232442"/>
                <a:gd name="connsiteX10" fmla="*/ 4152460 w 4432203"/>
                <a:gd name="connsiteY10" fmla="*/ 3147616 h 5232442"/>
                <a:gd name="connsiteX11" fmla="*/ 4091210 w 4432203"/>
                <a:gd name="connsiteY11" fmla="*/ 3106962 h 5232442"/>
                <a:gd name="connsiteX12" fmla="*/ 4081181 w 4432203"/>
                <a:gd name="connsiteY12" fmla="*/ 3106962 h 5232442"/>
                <a:gd name="connsiteX13" fmla="*/ 4074017 w 4432203"/>
                <a:gd name="connsiteY13" fmla="*/ 3101051 h 5232442"/>
                <a:gd name="connsiteX14" fmla="*/ 4006499 w 4432203"/>
                <a:gd name="connsiteY14" fmla="*/ 3077590 h 5232442"/>
                <a:gd name="connsiteX15" fmla="*/ 3967098 w 4432203"/>
                <a:gd name="connsiteY15" fmla="*/ 3104275 h 5232442"/>
                <a:gd name="connsiteX16" fmla="*/ 3950263 w 4432203"/>
                <a:gd name="connsiteY16" fmla="*/ 3148153 h 5232442"/>
                <a:gd name="connsiteX17" fmla="*/ 3927339 w 4432203"/>
                <a:gd name="connsiteY17" fmla="*/ 3147437 h 5232442"/>
                <a:gd name="connsiteX18" fmla="*/ 3913728 w 4432203"/>
                <a:gd name="connsiteY18" fmla="*/ 3136512 h 5232442"/>
                <a:gd name="connsiteX19" fmla="*/ 3921966 w 4432203"/>
                <a:gd name="connsiteY19" fmla="*/ 3131139 h 5232442"/>
                <a:gd name="connsiteX20" fmla="*/ 3950980 w 4432203"/>
                <a:gd name="connsiteY20" fmla="*/ 3106783 h 5232442"/>
                <a:gd name="connsiteX21" fmla="*/ 3948652 w 4432203"/>
                <a:gd name="connsiteY21" fmla="*/ 3106783 h 5232442"/>
                <a:gd name="connsiteX22" fmla="*/ 3952950 w 4432203"/>
                <a:gd name="connsiteY22" fmla="*/ 3100872 h 5232442"/>
                <a:gd name="connsiteX23" fmla="*/ 3961367 w 4432203"/>
                <a:gd name="connsiteY23" fmla="*/ 3062904 h 5232442"/>
                <a:gd name="connsiteX24" fmla="*/ 3967277 w 4432203"/>
                <a:gd name="connsiteY24" fmla="*/ 3062904 h 5232442"/>
                <a:gd name="connsiteX25" fmla="*/ 3927339 w 4432203"/>
                <a:gd name="connsiteY25" fmla="*/ 3044279 h 5232442"/>
                <a:gd name="connsiteX26" fmla="*/ 3916773 w 4432203"/>
                <a:gd name="connsiteY26" fmla="*/ 3050368 h 5232442"/>
                <a:gd name="connsiteX27" fmla="*/ 3868597 w 4432203"/>
                <a:gd name="connsiteY27" fmla="*/ 3087798 h 5232442"/>
                <a:gd name="connsiteX28" fmla="*/ 3840479 w 4432203"/>
                <a:gd name="connsiteY28" fmla="*/ 3062904 h 5232442"/>
                <a:gd name="connsiteX29" fmla="*/ 3841554 w 4432203"/>
                <a:gd name="connsiteY29" fmla="*/ 3062904 h 5232442"/>
                <a:gd name="connsiteX30" fmla="*/ 3844777 w 4432203"/>
                <a:gd name="connsiteY30" fmla="*/ 3060397 h 5232442"/>
                <a:gd name="connsiteX31" fmla="*/ 3851762 w 4432203"/>
                <a:gd name="connsiteY31" fmla="*/ 3057711 h 5232442"/>
                <a:gd name="connsiteX32" fmla="*/ 3905669 w 4432203"/>
                <a:gd name="connsiteY32" fmla="*/ 3032638 h 5232442"/>
                <a:gd name="connsiteX33" fmla="*/ 3935757 w 4432203"/>
                <a:gd name="connsiteY33" fmla="*/ 3004520 h 5232442"/>
                <a:gd name="connsiteX34" fmla="*/ 3935220 w 4432203"/>
                <a:gd name="connsiteY34" fmla="*/ 2997177 h 5232442"/>
                <a:gd name="connsiteX35" fmla="*/ 3929668 w 4432203"/>
                <a:gd name="connsiteY35" fmla="*/ 2997177 h 5232442"/>
                <a:gd name="connsiteX36" fmla="*/ 3902266 w 4432203"/>
                <a:gd name="connsiteY36" fmla="*/ 2957956 h 5232442"/>
                <a:gd name="connsiteX37" fmla="*/ 3891162 w 4432203"/>
                <a:gd name="connsiteY37" fmla="*/ 2953120 h 5232442"/>
                <a:gd name="connsiteX38" fmla="*/ 3901729 w 4432203"/>
                <a:gd name="connsiteY38" fmla="*/ 2953120 h 5232442"/>
                <a:gd name="connsiteX39" fmla="*/ 3863582 w 4432203"/>
                <a:gd name="connsiteY39" fmla="*/ 2887393 h 5232442"/>
                <a:gd name="connsiteX40" fmla="*/ 3856060 w 4432203"/>
                <a:gd name="connsiteY40" fmla="*/ 2887393 h 5232442"/>
                <a:gd name="connsiteX41" fmla="*/ 3851762 w 4432203"/>
                <a:gd name="connsiteY41" fmla="*/ 2881304 h 5232442"/>
                <a:gd name="connsiteX42" fmla="*/ 3818988 w 4432203"/>
                <a:gd name="connsiteY42" fmla="*/ 2843515 h 5232442"/>
                <a:gd name="connsiteX43" fmla="*/ 3827584 w 4432203"/>
                <a:gd name="connsiteY43" fmla="*/ 2843515 h 5232442"/>
                <a:gd name="connsiteX44" fmla="*/ 3741082 w 4432203"/>
                <a:gd name="connsiteY44" fmla="*/ 2792474 h 5232442"/>
                <a:gd name="connsiteX45" fmla="*/ 3671236 w 4432203"/>
                <a:gd name="connsiteY45" fmla="*/ 2794802 h 5232442"/>
                <a:gd name="connsiteX46" fmla="*/ 3661565 w 4432203"/>
                <a:gd name="connsiteY46" fmla="*/ 2777609 h 5232442"/>
                <a:gd name="connsiteX47" fmla="*/ 3654043 w 4432203"/>
                <a:gd name="connsiteY47" fmla="*/ 2777609 h 5232442"/>
                <a:gd name="connsiteX48" fmla="*/ 3617866 w 4432203"/>
                <a:gd name="connsiteY48" fmla="*/ 2735164 h 5232442"/>
                <a:gd name="connsiteX49" fmla="*/ 3616791 w 4432203"/>
                <a:gd name="connsiteY49" fmla="*/ 2733731 h 5232442"/>
                <a:gd name="connsiteX50" fmla="*/ 3624492 w 4432203"/>
                <a:gd name="connsiteY50" fmla="*/ 2733731 h 5232442"/>
                <a:gd name="connsiteX51" fmla="*/ 3623060 w 4432203"/>
                <a:gd name="connsiteY51" fmla="*/ 2731582 h 5232442"/>
                <a:gd name="connsiteX52" fmla="*/ 3575242 w 4432203"/>
                <a:gd name="connsiteY52" fmla="*/ 2721732 h 5232442"/>
                <a:gd name="connsiteX53" fmla="*/ 3566824 w 4432203"/>
                <a:gd name="connsiteY53" fmla="*/ 2711702 h 5232442"/>
                <a:gd name="connsiteX54" fmla="*/ 3549990 w 4432203"/>
                <a:gd name="connsiteY54" fmla="*/ 2691644 h 5232442"/>
                <a:gd name="connsiteX55" fmla="*/ 3561631 w 4432203"/>
                <a:gd name="connsiteY55" fmla="*/ 2668004 h 5232442"/>
                <a:gd name="connsiteX56" fmla="*/ 3557691 w 4432203"/>
                <a:gd name="connsiteY56" fmla="*/ 2668004 h 5232442"/>
                <a:gd name="connsiteX57" fmla="*/ 3567362 w 4432203"/>
                <a:gd name="connsiteY57" fmla="*/ 2623947 h 5232442"/>
                <a:gd name="connsiteX58" fmla="*/ 3572376 w 4432203"/>
                <a:gd name="connsiteY58" fmla="*/ 2623947 h 5232442"/>
                <a:gd name="connsiteX59" fmla="*/ 3569690 w 4432203"/>
                <a:gd name="connsiteY59" fmla="*/ 2608366 h 5232442"/>
                <a:gd name="connsiteX60" fmla="*/ 3565571 w 4432203"/>
                <a:gd name="connsiteY60" fmla="*/ 2612485 h 5232442"/>
                <a:gd name="connsiteX61" fmla="*/ 3564496 w 4432203"/>
                <a:gd name="connsiteY61" fmla="*/ 2611589 h 5232442"/>
                <a:gd name="connsiteX62" fmla="*/ 3527782 w 4432203"/>
                <a:gd name="connsiteY62" fmla="*/ 2658154 h 5232442"/>
                <a:gd name="connsiteX63" fmla="*/ 3496978 w 4432203"/>
                <a:gd name="connsiteY63" fmla="*/ 2628424 h 5232442"/>
                <a:gd name="connsiteX64" fmla="*/ 3488382 w 4432203"/>
                <a:gd name="connsiteY64" fmla="*/ 2623768 h 5232442"/>
                <a:gd name="connsiteX65" fmla="*/ 3500202 w 4432203"/>
                <a:gd name="connsiteY65" fmla="*/ 2623768 h 5232442"/>
                <a:gd name="connsiteX66" fmla="*/ 3440743 w 4432203"/>
                <a:gd name="connsiteY66" fmla="*/ 2623768 h 5232442"/>
                <a:gd name="connsiteX67" fmla="*/ 3442354 w 4432203"/>
                <a:gd name="connsiteY67" fmla="*/ 2623768 h 5232442"/>
                <a:gd name="connsiteX68" fmla="*/ 3423729 w 4432203"/>
                <a:gd name="connsiteY68" fmla="*/ 2641677 h 5232442"/>
                <a:gd name="connsiteX69" fmla="*/ 3412983 w 4432203"/>
                <a:gd name="connsiteY69" fmla="*/ 2667824 h 5232442"/>
                <a:gd name="connsiteX70" fmla="*/ 3406715 w 4432203"/>
                <a:gd name="connsiteY70" fmla="*/ 2667824 h 5232442"/>
                <a:gd name="connsiteX71" fmla="*/ 3392746 w 4432203"/>
                <a:gd name="connsiteY71" fmla="*/ 2641677 h 5232442"/>
                <a:gd name="connsiteX72" fmla="*/ 3325227 w 4432203"/>
                <a:gd name="connsiteY72" fmla="*/ 2638453 h 5232442"/>
                <a:gd name="connsiteX73" fmla="*/ 3302124 w 4432203"/>
                <a:gd name="connsiteY73" fmla="*/ 2623768 h 5232442"/>
                <a:gd name="connsiteX74" fmla="*/ 3309109 w 4432203"/>
                <a:gd name="connsiteY74" fmla="*/ 2623768 h 5232442"/>
                <a:gd name="connsiteX75" fmla="*/ 3285469 w 4432203"/>
                <a:gd name="connsiteY75" fmla="*/ 2584904 h 5232442"/>
                <a:gd name="connsiteX76" fmla="*/ 3259679 w 4432203"/>
                <a:gd name="connsiteY76" fmla="*/ 2595829 h 5232442"/>
                <a:gd name="connsiteX77" fmla="*/ 3224039 w 4432203"/>
                <a:gd name="connsiteY77" fmla="*/ 2634871 h 5232442"/>
                <a:gd name="connsiteX78" fmla="*/ 3209354 w 4432203"/>
                <a:gd name="connsiteY78" fmla="*/ 2701136 h 5232442"/>
                <a:gd name="connsiteX79" fmla="*/ 3198788 w 4432203"/>
                <a:gd name="connsiteY79" fmla="*/ 2667824 h 5232442"/>
                <a:gd name="connsiteX80" fmla="*/ 3193415 w 4432203"/>
                <a:gd name="connsiteY80" fmla="*/ 2667824 h 5232442"/>
                <a:gd name="connsiteX81" fmla="*/ 3193415 w 4432203"/>
                <a:gd name="connsiteY81" fmla="*/ 2624842 h 5232442"/>
                <a:gd name="connsiteX82" fmla="*/ 3193594 w 4432203"/>
                <a:gd name="connsiteY82" fmla="*/ 2623768 h 5232442"/>
                <a:gd name="connsiteX83" fmla="*/ 3198429 w 4432203"/>
                <a:gd name="connsiteY83" fmla="*/ 2623768 h 5232442"/>
                <a:gd name="connsiteX84" fmla="*/ 3198429 w 4432203"/>
                <a:gd name="connsiteY84" fmla="*/ 2621618 h 5232442"/>
                <a:gd name="connsiteX85" fmla="*/ 3209712 w 4432203"/>
                <a:gd name="connsiteY85" fmla="*/ 2561801 h 5232442"/>
                <a:gd name="connsiteX86" fmla="*/ 3177296 w 4432203"/>
                <a:gd name="connsiteY86" fmla="*/ 2572189 h 5232442"/>
                <a:gd name="connsiteX87" fmla="*/ 3144522 w 4432203"/>
                <a:gd name="connsiteY87" fmla="*/ 2595829 h 5232442"/>
                <a:gd name="connsiteX88" fmla="*/ 3139328 w 4432203"/>
                <a:gd name="connsiteY88" fmla="*/ 2598157 h 5232442"/>
                <a:gd name="connsiteX89" fmla="*/ 3123031 w 4432203"/>
                <a:gd name="connsiteY89" fmla="*/ 2606754 h 5232442"/>
                <a:gd name="connsiteX90" fmla="*/ 3075034 w 4432203"/>
                <a:gd name="connsiteY90" fmla="*/ 2654751 h 5232442"/>
                <a:gd name="connsiteX91" fmla="*/ 3036171 w 4432203"/>
                <a:gd name="connsiteY91" fmla="*/ 2705255 h 5232442"/>
                <a:gd name="connsiteX92" fmla="*/ 3001606 w 4432203"/>
                <a:gd name="connsiteY92" fmla="*/ 2694688 h 5232442"/>
                <a:gd name="connsiteX93" fmla="*/ 2975637 w 4432203"/>
                <a:gd name="connsiteY93" fmla="*/ 2667645 h 5232442"/>
                <a:gd name="connsiteX94" fmla="*/ 2964354 w 4432203"/>
                <a:gd name="connsiteY94" fmla="*/ 2667645 h 5232442"/>
                <a:gd name="connsiteX95" fmla="*/ 2939997 w 4432203"/>
                <a:gd name="connsiteY95" fmla="*/ 2664601 h 5232442"/>
                <a:gd name="connsiteX96" fmla="*/ 2932117 w 4432203"/>
                <a:gd name="connsiteY96" fmla="*/ 2672839 h 5232442"/>
                <a:gd name="connsiteX97" fmla="*/ 2886269 w 4432203"/>
                <a:gd name="connsiteY97" fmla="*/ 2697733 h 5232442"/>
                <a:gd name="connsiteX98" fmla="*/ 2832900 w 4432203"/>
                <a:gd name="connsiteY98" fmla="*/ 2668004 h 5232442"/>
                <a:gd name="connsiteX99" fmla="*/ 2832900 w 4432203"/>
                <a:gd name="connsiteY99" fmla="*/ 2667645 h 5232442"/>
                <a:gd name="connsiteX100" fmla="*/ 2825915 w 4432203"/>
                <a:gd name="connsiteY100" fmla="*/ 2667645 h 5232442"/>
                <a:gd name="connsiteX101" fmla="*/ 2809438 w 4432203"/>
                <a:gd name="connsiteY101" fmla="*/ 2623588 h 5232442"/>
                <a:gd name="connsiteX102" fmla="*/ 2815169 w 4432203"/>
                <a:gd name="connsiteY102" fmla="*/ 2623588 h 5232442"/>
                <a:gd name="connsiteX103" fmla="*/ 2813557 w 4432203"/>
                <a:gd name="connsiteY103" fmla="*/ 2608007 h 5232442"/>
                <a:gd name="connsiteX104" fmla="*/ 2814990 w 4432203"/>
                <a:gd name="connsiteY104" fmla="*/ 2557861 h 5232442"/>
                <a:gd name="connsiteX105" fmla="*/ 2809976 w 4432203"/>
                <a:gd name="connsiteY105" fmla="*/ 2557861 h 5232442"/>
                <a:gd name="connsiteX106" fmla="*/ 2817139 w 4432203"/>
                <a:gd name="connsiteY106" fmla="*/ 2513804 h 5232442"/>
                <a:gd name="connsiteX107" fmla="*/ 2821617 w 4432203"/>
                <a:gd name="connsiteY107" fmla="*/ 2513804 h 5232442"/>
                <a:gd name="connsiteX108" fmla="*/ 2827348 w 4432203"/>
                <a:gd name="connsiteY108" fmla="*/ 2491597 h 5232442"/>
                <a:gd name="connsiteX109" fmla="*/ 2811408 w 4432203"/>
                <a:gd name="connsiteY109" fmla="*/ 2447898 h 5232442"/>
                <a:gd name="connsiteX110" fmla="*/ 2803528 w 4432203"/>
                <a:gd name="connsiteY110" fmla="*/ 2447898 h 5232442"/>
                <a:gd name="connsiteX111" fmla="*/ 2760188 w 4432203"/>
                <a:gd name="connsiteY111" fmla="*/ 2418527 h 5232442"/>
                <a:gd name="connsiteX112" fmla="*/ 2701087 w 4432203"/>
                <a:gd name="connsiteY112" fmla="*/ 2441809 h 5232442"/>
                <a:gd name="connsiteX113" fmla="*/ 2658821 w 4432203"/>
                <a:gd name="connsiteY113" fmla="*/ 2431780 h 5232442"/>
                <a:gd name="connsiteX114" fmla="*/ 2656313 w 4432203"/>
                <a:gd name="connsiteY114" fmla="*/ 2404020 h 5232442"/>
                <a:gd name="connsiteX115" fmla="*/ 2660254 w 4432203"/>
                <a:gd name="connsiteY115" fmla="*/ 2404020 h 5232442"/>
                <a:gd name="connsiteX116" fmla="*/ 2664015 w 4432203"/>
                <a:gd name="connsiteY116" fmla="*/ 2391841 h 5232442"/>
                <a:gd name="connsiteX117" fmla="*/ 2664731 w 4432203"/>
                <a:gd name="connsiteY117" fmla="*/ 2338293 h 5232442"/>
                <a:gd name="connsiteX118" fmla="*/ 2659716 w 4432203"/>
                <a:gd name="connsiteY118" fmla="*/ 2338293 h 5232442"/>
                <a:gd name="connsiteX119" fmla="*/ 2678521 w 4432203"/>
                <a:gd name="connsiteY119" fmla="*/ 2298713 h 5232442"/>
                <a:gd name="connsiteX120" fmla="*/ 2682103 w 4432203"/>
                <a:gd name="connsiteY120" fmla="*/ 2294236 h 5232442"/>
                <a:gd name="connsiteX121" fmla="*/ 2684610 w 4432203"/>
                <a:gd name="connsiteY121" fmla="*/ 2294236 h 5232442"/>
                <a:gd name="connsiteX122" fmla="*/ 2700908 w 4432203"/>
                <a:gd name="connsiteY122" fmla="*/ 2228508 h 5232442"/>
                <a:gd name="connsiteX123" fmla="*/ 2694998 w 4432203"/>
                <a:gd name="connsiteY123" fmla="*/ 2228508 h 5232442"/>
                <a:gd name="connsiteX124" fmla="*/ 2678521 w 4432203"/>
                <a:gd name="connsiteY124" fmla="*/ 2205584 h 5232442"/>
                <a:gd name="connsiteX125" fmla="*/ 2596855 w 4432203"/>
                <a:gd name="connsiteY125" fmla="*/ 2212211 h 5232442"/>
                <a:gd name="connsiteX126" fmla="*/ 2560140 w 4432203"/>
                <a:gd name="connsiteY126" fmla="*/ 2265402 h 5232442"/>
                <a:gd name="connsiteX127" fmla="*/ 2537575 w 4432203"/>
                <a:gd name="connsiteY127" fmla="*/ 2311966 h 5232442"/>
                <a:gd name="connsiteX128" fmla="*/ 2486891 w 4432203"/>
                <a:gd name="connsiteY128" fmla="*/ 2318772 h 5232442"/>
                <a:gd name="connsiteX129" fmla="*/ 2413642 w 4432203"/>
                <a:gd name="connsiteY129" fmla="*/ 2305340 h 5232442"/>
                <a:gd name="connsiteX130" fmla="*/ 2402180 w 4432203"/>
                <a:gd name="connsiteY130" fmla="*/ 2294236 h 5232442"/>
                <a:gd name="connsiteX131" fmla="*/ 2410956 w 4432203"/>
                <a:gd name="connsiteY131" fmla="*/ 2294236 h 5232442"/>
                <a:gd name="connsiteX132" fmla="*/ 2357944 w 4432203"/>
                <a:gd name="connsiteY132" fmla="*/ 2228508 h 5232442"/>
                <a:gd name="connsiteX133" fmla="*/ 2351317 w 4432203"/>
                <a:gd name="connsiteY133" fmla="*/ 2228508 h 5232442"/>
                <a:gd name="connsiteX134" fmla="*/ 2343258 w 4432203"/>
                <a:gd name="connsiteY134" fmla="*/ 2198779 h 5232442"/>
                <a:gd name="connsiteX135" fmla="*/ 2341646 w 4432203"/>
                <a:gd name="connsiteY135" fmla="*/ 2184631 h 5232442"/>
                <a:gd name="connsiteX136" fmla="*/ 2347377 w 4432203"/>
                <a:gd name="connsiteY136" fmla="*/ 2184631 h 5232442"/>
                <a:gd name="connsiteX137" fmla="*/ 2343796 w 4432203"/>
                <a:gd name="connsiteY137" fmla="*/ 2118724 h 5232442"/>
                <a:gd name="connsiteX138" fmla="*/ 2338602 w 4432203"/>
                <a:gd name="connsiteY138" fmla="*/ 2118724 h 5232442"/>
                <a:gd name="connsiteX139" fmla="*/ 2345945 w 4432203"/>
                <a:gd name="connsiteY139" fmla="*/ 2079145 h 5232442"/>
                <a:gd name="connsiteX140" fmla="*/ 2347377 w 4432203"/>
                <a:gd name="connsiteY140" fmla="*/ 2074846 h 5232442"/>
                <a:gd name="connsiteX141" fmla="*/ 2351496 w 4432203"/>
                <a:gd name="connsiteY141" fmla="*/ 2074846 h 5232442"/>
                <a:gd name="connsiteX142" fmla="*/ 2355436 w 4432203"/>
                <a:gd name="connsiteY142" fmla="*/ 2008940 h 5232442"/>
                <a:gd name="connsiteX143" fmla="*/ 2348631 w 4432203"/>
                <a:gd name="connsiteY143" fmla="*/ 2008940 h 5232442"/>
                <a:gd name="connsiteX144" fmla="*/ 2340034 w 4432203"/>
                <a:gd name="connsiteY144" fmla="*/ 1999269 h 5232442"/>
                <a:gd name="connsiteX145" fmla="*/ 2358660 w 4432203"/>
                <a:gd name="connsiteY145" fmla="*/ 1965062 h 5232442"/>
                <a:gd name="connsiteX146" fmla="*/ 2359556 w 4432203"/>
                <a:gd name="connsiteY146" fmla="*/ 1965062 h 5232442"/>
                <a:gd name="connsiteX147" fmla="*/ 2370122 w 4432203"/>
                <a:gd name="connsiteY147" fmla="*/ 1957182 h 5232442"/>
                <a:gd name="connsiteX148" fmla="*/ 2379614 w 4432203"/>
                <a:gd name="connsiteY148" fmla="*/ 1952705 h 5232442"/>
                <a:gd name="connsiteX149" fmla="*/ 2397165 w 4432203"/>
                <a:gd name="connsiteY149" fmla="*/ 1943033 h 5232442"/>
                <a:gd name="connsiteX150" fmla="*/ 2441222 w 4432203"/>
                <a:gd name="connsiteY150" fmla="*/ 1899335 h 5232442"/>
                <a:gd name="connsiteX151" fmla="*/ 2441222 w 4432203"/>
                <a:gd name="connsiteY151" fmla="*/ 1899156 h 5232442"/>
                <a:gd name="connsiteX152" fmla="*/ 2438357 w 4432203"/>
                <a:gd name="connsiteY152" fmla="*/ 1899156 h 5232442"/>
                <a:gd name="connsiteX153" fmla="*/ 2500323 w 4432203"/>
                <a:gd name="connsiteY153" fmla="*/ 1892887 h 5232442"/>
                <a:gd name="connsiteX154" fmla="*/ 2567841 w 4432203"/>
                <a:gd name="connsiteY154" fmla="*/ 1912767 h 5232442"/>
                <a:gd name="connsiteX155" fmla="*/ 2596675 w 4432203"/>
                <a:gd name="connsiteY155" fmla="*/ 1915095 h 5232442"/>
                <a:gd name="connsiteX156" fmla="*/ 2608675 w 4432203"/>
                <a:gd name="connsiteY156" fmla="*/ 1899156 h 5232442"/>
                <a:gd name="connsiteX157" fmla="*/ 2604018 w 4432203"/>
                <a:gd name="connsiteY157" fmla="*/ 1899156 h 5232442"/>
                <a:gd name="connsiteX158" fmla="*/ 2604555 w 4432203"/>
                <a:gd name="connsiteY158" fmla="*/ 1892887 h 5232442"/>
                <a:gd name="connsiteX159" fmla="*/ 2655776 w 4432203"/>
                <a:gd name="connsiteY159" fmla="*/ 1879097 h 5232442"/>
                <a:gd name="connsiteX160" fmla="*/ 2739592 w 4432203"/>
                <a:gd name="connsiteY160" fmla="*/ 1862979 h 5232442"/>
                <a:gd name="connsiteX161" fmla="*/ 2781679 w 4432203"/>
                <a:gd name="connsiteY161" fmla="*/ 1899514 h 5232442"/>
                <a:gd name="connsiteX162" fmla="*/ 2809976 w 4432203"/>
                <a:gd name="connsiteY162" fmla="*/ 1902917 h 5232442"/>
                <a:gd name="connsiteX163" fmla="*/ 2854928 w 4432203"/>
                <a:gd name="connsiteY163" fmla="*/ 2012701 h 5232442"/>
                <a:gd name="connsiteX164" fmla="*/ 2891642 w 4432203"/>
                <a:gd name="connsiteY164" fmla="*/ 2065891 h 5232442"/>
                <a:gd name="connsiteX165" fmla="*/ 2902746 w 4432203"/>
                <a:gd name="connsiteY165" fmla="*/ 2061951 h 5232442"/>
                <a:gd name="connsiteX166" fmla="*/ 2927103 w 4432203"/>
                <a:gd name="connsiteY166" fmla="*/ 2008940 h 5232442"/>
                <a:gd name="connsiteX167" fmla="*/ 2922088 w 4432203"/>
                <a:gd name="connsiteY167" fmla="*/ 2008940 h 5232442"/>
                <a:gd name="connsiteX168" fmla="*/ 2919760 w 4432203"/>
                <a:gd name="connsiteY168" fmla="*/ 1979389 h 5232442"/>
                <a:gd name="connsiteX169" fmla="*/ 2915283 w 4432203"/>
                <a:gd name="connsiteY169" fmla="*/ 1965241 h 5232442"/>
                <a:gd name="connsiteX170" fmla="*/ 2921551 w 4432203"/>
                <a:gd name="connsiteY170" fmla="*/ 1965241 h 5232442"/>
                <a:gd name="connsiteX171" fmla="*/ 2901134 w 4432203"/>
                <a:gd name="connsiteY171" fmla="*/ 1899335 h 5232442"/>
                <a:gd name="connsiteX172" fmla="*/ 2894687 w 4432203"/>
                <a:gd name="connsiteY172" fmla="*/ 1899335 h 5232442"/>
                <a:gd name="connsiteX173" fmla="*/ 2880538 w 4432203"/>
                <a:gd name="connsiteY173" fmla="*/ 1869605 h 5232442"/>
                <a:gd name="connsiteX174" fmla="*/ 2876598 w 4432203"/>
                <a:gd name="connsiteY174" fmla="*/ 1855278 h 5232442"/>
                <a:gd name="connsiteX175" fmla="*/ 2881971 w 4432203"/>
                <a:gd name="connsiteY175" fmla="*/ 1855278 h 5232442"/>
                <a:gd name="connsiteX176" fmla="*/ 2912775 w 4432203"/>
                <a:gd name="connsiteY176" fmla="*/ 1801550 h 5232442"/>
                <a:gd name="connsiteX177" fmla="*/ 2918148 w 4432203"/>
                <a:gd name="connsiteY177" fmla="*/ 1798326 h 5232442"/>
                <a:gd name="connsiteX178" fmla="*/ 2922626 w 4432203"/>
                <a:gd name="connsiteY178" fmla="*/ 1795460 h 5232442"/>
                <a:gd name="connsiteX179" fmla="*/ 2923521 w 4432203"/>
                <a:gd name="connsiteY179" fmla="*/ 1794923 h 5232442"/>
                <a:gd name="connsiteX180" fmla="*/ 2931759 w 4432203"/>
                <a:gd name="connsiteY180" fmla="*/ 1789371 h 5232442"/>
                <a:gd name="connsiteX181" fmla="*/ 2931043 w 4432203"/>
                <a:gd name="connsiteY181" fmla="*/ 1789371 h 5232442"/>
                <a:gd name="connsiteX182" fmla="*/ 2970801 w 4432203"/>
                <a:gd name="connsiteY182" fmla="*/ 1745673 h 5232442"/>
                <a:gd name="connsiteX183" fmla="*/ 2973488 w 4432203"/>
                <a:gd name="connsiteY183" fmla="*/ 1745673 h 5232442"/>
                <a:gd name="connsiteX184" fmla="*/ 3015396 w 4432203"/>
                <a:gd name="connsiteY184" fmla="*/ 1693377 h 5232442"/>
                <a:gd name="connsiteX185" fmla="*/ 3022201 w 4432203"/>
                <a:gd name="connsiteY185" fmla="*/ 1688363 h 5232442"/>
                <a:gd name="connsiteX186" fmla="*/ 3077362 w 4432203"/>
                <a:gd name="connsiteY186" fmla="*/ 1644664 h 5232442"/>
                <a:gd name="connsiteX187" fmla="*/ 3071989 w 4432203"/>
                <a:gd name="connsiteY187" fmla="*/ 1636067 h 5232442"/>
                <a:gd name="connsiteX188" fmla="*/ 3079332 w 4432203"/>
                <a:gd name="connsiteY188" fmla="*/ 1636067 h 5232442"/>
                <a:gd name="connsiteX189" fmla="*/ 3049782 w 4432203"/>
                <a:gd name="connsiteY189" fmla="*/ 1570340 h 5232442"/>
                <a:gd name="connsiteX190" fmla="*/ 3043872 w 4432203"/>
                <a:gd name="connsiteY190" fmla="*/ 1570340 h 5232442"/>
                <a:gd name="connsiteX191" fmla="*/ 3069124 w 4432203"/>
                <a:gd name="connsiteY191" fmla="*/ 1570519 h 5232442"/>
                <a:gd name="connsiteX192" fmla="*/ 3102972 w 4432203"/>
                <a:gd name="connsiteY192" fmla="*/ 1533984 h 5232442"/>
                <a:gd name="connsiteX193" fmla="*/ 3100107 w 4432203"/>
                <a:gd name="connsiteY193" fmla="*/ 1526462 h 5232442"/>
                <a:gd name="connsiteX194" fmla="*/ 3106554 w 4432203"/>
                <a:gd name="connsiteY194" fmla="*/ 1526462 h 5232442"/>
                <a:gd name="connsiteX195" fmla="*/ 3108345 w 4432203"/>
                <a:gd name="connsiteY195" fmla="*/ 1498345 h 5232442"/>
                <a:gd name="connsiteX196" fmla="*/ 3117121 w 4432203"/>
                <a:gd name="connsiteY196" fmla="*/ 1497449 h 5232442"/>
                <a:gd name="connsiteX197" fmla="*/ 3133239 w 4432203"/>
                <a:gd name="connsiteY197" fmla="*/ 1492972 h 5232442"/>
                <a:gd name="connsiteX198" fmla="*/ 3139149 w 4432203"/>
                <a:gd name="connsiteY198" fmla="*/ 1464138 h 5232442"/>
                <a:gd name="connsiteX199" fmla="*/ 3138254 w 4432203"/>
                <a:gd name="connsiteY199" fmla="*/ 1460556 h 5232442"/>
                <a:gd name="connsiteX200" fmla="*/ 3132881 w 4432203"/>
                <a:gd name="connsiteY200" fmla="*/ 1460556 h 5232442"/>
                <a:gd name="connsiteX201" fmla="*/ 3173356 w 4432203"/>
                <a:gd name="connsiteY201" fmla="*/ 1444079 h 5232442"/>
                <a:gd name="connsiteX202" fmla="*/ 3266664 w 4432203"/>
                <a:gd name="connsiteY202" fmla="*/ 1442826 h 5232442"/>
                <a:gd name="connsiteX203" fmla="*/ 3256456 w 4432203"/>
                <a:gd name="connsiteY203" fmla="*/ 1416678 h 5232442"/>
                <a:gd name="connsiteX204" fmla="*/ 3263978 w 4432203"/>
                <a:gd name="connsiteY204" fmla="*/ 1416678 h 5232442"/>
                <a:gd name="connsiteX205" fmla="*/ 3240516 w 4432203"/>
                <a:gd name="connsiteY205" fmla="*/ 1371009 h 5232442"/>
                <a:gd name="connsiteX206" fmla="*/ 3246784 w 4432203"/>
                <a:gd name="connsiteY206" fmla="*/ 1350951 h 5232442"/>
                <a:gd name="connsiteX207" fmla="*/ 3243919 w 4432203"/>
                <a:gd name="connsiteY207" fmla="*/ 1350951 h 5232442"/>
                <a:gd name="connsiteX208" fmla="*/ 3288692 w 4432203"/>
                <a:gd name="connsiteY208" fmla="*/ 1321221 h 5232442"/>
                <a:gd name="connsiteX209" fmla="*/ 3336510 w 4432203"/>
                <a:gd name="connsiteY209" fmla="*/ 1311192 h 5232442"/>
                <a:gd name="connsiteX210" fmla="*/ 3338480 w 4432203"/>
                <a:gd name="connsiteY210" fmla="*/ 1306894 h 5232442"/>
                <a:gd name="connsiteX211" fmla="*/ 3342241 w 4432203"/>
                <a:gd name="connsiteY211" fmla="*/ 1306894 h 5232442"/>
                <a:gd name="connsiteX212" fmla="*/ 3355852 w 4432203"/>
                <a:gd name="connsiteY212" fmla="*/ 1290775 h 5232442"/>
                <a:gd name="connsiteX213" fmla="*/ 3370359 w 4432203"/>
                <a:gd name="connsiteY213" fmla="*/ 1297760 h 5232442"/>
                <a:gd name="connsiteX214" fmla="*/ 3392746 w 4432203"/>
                <a:gd name="connsiteY214" fmla="*/ 1360801 h 5232442"/>
                <a:gd name="connsiteX215" fmla="*/ 3451846 w 4432203"/>
                <a:gd name="connsiteY215" fmla="*/ 1327669 h 5232442"/>
                <a:gd name="connsiteX216" fmla="*/ 3524916 w 4432203"/>
                <a:gd name="connsiteY216" fmla="*/ 1307610 h 5232442"/>
                <a:gd name="connsiteX217" fmla="*/ 3590286 w 4432203"/>
                <a:gd name="connsiteY217" fmla="*/ 1288089 h 5232442"/>
                <a:gd name="connsiteX218" fmla="*/ 3600494 w 4432203"/>
                <a:gd name="connsiteY218" fmla="*/ 1271075 h 5232442"/>
                <a:gd name="connsiteX219" fmla="*/ 3589032 w 4432203"/>
                <a:gd name="connsiteY219" fmla="*/ 1241166 h 5232442"/>
                <a:gd name="connsiteX220" fmla="*/ 3582406 w 4432203"/>
                <a:gd name="connsiteY220" fmla="*/ 1241166 h 5232442"/>
                <a:gd name="connsiteX221" fmla="*/ 3569869 w 4432203"/>
                <a:gd name="connsiteY221" fmla="*/ 1218063 h 5232442"/>
                <a:gd name="connsiteX222" fmla="*/ 3541751 w 4432203"/>
                <a:gd name="connsiteY222" fmla="*/ 1237943 h 5232442"/>
                <a:gd name="connsiteX223" fmla="*/ 3535841 w 4432203"/>
                <a:gd name="connsiteY223" fmla="*/ 1243674 h 5232442"/>
                <a:gd name="connsiteX224" fmla="*/ 3513275 w 4432203"/>
                <a:gd name="connsiteY224" fmla="*/ 1241166 h 5232442"/>
                <a:gd name="connsiteX225" fmla="*/ 3505216 w 4432203"/>
                <a:gd name="connsiteY225" fmla="*/ 1241166 h 5232442"/>
                <a:gd name="connsiteX226" fmla="*/ 3488202 w 4432203"/>
                <a:gd name="connsiteY226" fmla="*/ 1201408 h 5232442"/>
                <a:gd name="connsiteX227" fmla="*/ 3454354 w 4432203"/>
                <a:gd name="connsiteY227" fmla="*/ 1221287 h 5232442"/>
                <a:gd name="connsiteX228" fmla="*/ 3435011 w 4432203"/>
                <a:gd name="connsiteY228" fmla="*/ 1197289 h 5232442"/>
                <a:gd name="connsiteX229" fmla="*/ 3442354 w 4432203"/>
                <a:gd name="connsiteY229" fmla="*/ 1197289 h 5232442"/>
                <a:gd name="connsiteX230" fmla="*/ 3437161 w 4432203"/>
                <a:gd name="connsiteY230" fmla="*/ 1187976 h 5232442"/>
                <a:gd name="connsiteX231" fmla="*/ 3445578 w 4432203"/>
                <a:gd name="connsiteY231" fmla="*/ 1141591 h 5232442"/>
                <a:gd name="connsiteX232" fmla="*/ 3437161 w 4432203"/>
                <a:gd name="connsiteY232" fmla="*/ 1131561 h 5232442"/>
                <a:gd name="connsiteX233" fmla="*/ 3427490 w 4432203"/>
                <a:gd name="connsiteY233" fmla="*/ 1131561 h 5232442"/>
                <a:gd name="connsiteX234" fmla="*/ 3377344 w 4432203"/>
                <a:gd name="connsiteY234" fmla="*/ 1131561 h 5232442"/>
                <a:gd name="connsiteX235" fmla="*/ 3375911 w 4432203"/>
                <a:gd name="connsiteY235" fmla="*/ 1131561 h 5232442"/>
                <a:gd name="connsiteX236" fmla="*/ 3369643 w 4432203"/>
                <a:gd name="connsiteY236" fmla="*/ 1134964 h 5232442"/>
                <a:gd name="connsiteX237" fmla="*/ 3310542 w 4432203"/>
                <a:gd name="connsiteY237" fmla="*/ 1158246 h 5232442"/>
                <a:gd name="connsiteX238" fmla="*/ 3260037 w 4432203"/>
                <a:gd name="connsiteY238" fmla="*/ 1178126 h 5232442"/>
                <a:gd name="connsiteX239" fmla="*/ 3274007 w 4432203"/>
                <a:gd name="connsiteY239" fmla="*/ 1131561 h 5232442"/>
                <a:gd name="connsiteX240" fmla="*/ 3270067 w 4432203"/>
                <a:gd name="connsiteY240" fmla="*/ 1131561 h 5232442"/>
                <a:gd name="connsiteX241" fmla="*/ 3283678 w 4432203"/>
                <a:gd name="connsiteY241" fmla="*/ 1109891 h 5232442"/>
                <a:gd name="connsiteX242" fmla="*/ 3376806 w 4432203"/>
                <a:gd name="connsiteY242" fmla="*/ 1081773 h 5232442"/>
                <a:gd name="connsiteX243" fmla="*/ 3386477 w 4432203"/>
                <a:gd name="connsiteY243" fmla="*/ 1075147 h 5232442"/>
                <a:gd name="connsiteX244" fmla="*/ 3389343 w 4432203"/>
                <a:gd name="connsiteY244" fmla="*/ 1072998 h 5232442"/>
                <a:gd name="connsiteX245" fmla="*/ 3443250 w 4432203"/>
                <a:gd name="connsiteY245" fmla="*/ 1088400 h 5232442"/>
                <a:gd name="connsiteX246" fmla="*/ 3447190 w 4432203"/>
                <a:gd name="connsiteY246" fmla="*/ 1084281 h 5232442"/>
                <a:gd name="connsiteX247" fmla="*/ 3448623 w 4432203"/>
                <a:gd name="connsiteY247" fmla="*/ 1085176 h 5232442"/>
                <a:gd name="connsiteX248" fmla="*/ 3459726 w 4432203"/>
                <a:gd name="connsiteY248" fmla="*/ 1074072 h 5232442"/>
                <a:gd name="connsiteX249" fmla="*/ 3465816 w 4432203"/>
                <a:gd name="connsiteY249" fmla="*/ 1078550 h 5232442"/>
                <a:gd name="connsiteX250" fmla="*/ 3477099 w 4432203"/>
                <a:gd name="connsiteY250" fmla="*/ 1138367 h 5232442"/>
                <a:gd name="connsiteX251" fmla="*/ 3522051 w 4432203"/>
                <a:gd name="connsiteY251" fmla="*/ 1105056 h 5232442"/>
                <a:gd name="connsiteX252" fmla="*/ 3527961 w 4432203"/>
                <a:gd name="connsiteY252" fmla="*/ 1087504 h 5232442"/>
                <a:gd name="connsiteX253" fmla="*/ 3528319 w 4432203"/>
                <a:gd name="connsiteY253" fmla="*/ 1087504 h 5232442"/>
                <a:gd name="connsiteX254" fmla="*/ 3556437 w 4432203"/>
                <a:gd name="connsiteY254" fmla="*/ 1067804 h 5232442"/>
                <a:gd name="connsiteX255" fmla="*/ 3623060 w 4432203"/>
                <a:gd name="connsiteY255" fmla="*/ 1065118 h 5232442"/>
                <a:gd name="connsiteX256" fmla="*/ 3626642 w 4432203"/>
                <a:gd name="connsiteY256" fmla="*/ 1062073 h 5232442"/>
                <a:gd name="connsiteX257" fmla="*/ 3628432 w 4432203"/>
                <a:gd name="connsiteY257" fmla="*/ 1061536 h 5232442"/>
                <a:gd name="connsiteX258" fmla="*/ 3654043 w 4432203"/>
                <a:gd name="connsiteY258" fmla="*/ 1030732 h 5232442"/>
                <a:gd name="connsiteX259" fmla="*/ 3662639 w 4432203"/>
                <a:gd name="connsiteY259" fmla="*/ 1028404 h 5232442"/>
                <a:gd name="connsiteX260" fmla="*/ 3662639 w 4432203"/>
                <a:gd name="connsiteY260" fmla="*/ 1078371 h 5232442"/>
                <a:gd name="connsiteX261" fmla="*/ 3617508 w 4432203"/>
                <a:gd name="connsiteY261" fmla="*/ 1161470 h 5232442"/>
                <a:gd name="connsiteX262" fmla="*/ 3634343 w 4432203"/>
                <a:gd name="connsiteY262" fmla="*/ 1188155 h 5232442"/>
                <a:gd name="connsiteX263" fmla="*/ 3696309 w 4432203"/>
                <a:gd name="connsiteY263" fmla="*/ 1184752 h 5232442"/>
                <a:gd name="connsiteX264" fmla="*/ 3732844 w 4432203"/>
                <a:gd name="connsiteY264" fmla="*/ 1201408 h 5232442"/>
                <a:gd name="connsiteX265" fmla="*/ 3749679 w 4432203"/>
                <a:gd name="connsiteY265" fmla="*/ 1197289 h 5232442"/>
                <a:gd name="connsiteX266" fmla="*/ 3750753 w 4432203"/>
                <a:gd name="connsiteY266" fmla="*/ 1197289 h 5232442"/>
                <a:gd name="connsiteX267" fmla="*/ 3758275 w 4432203"/>
                <a:gd name="connsiteY267" fmla="*/ 1190841 h 5232442"/>
                <a:gd name="connsiteX268" fmla="*/ 3803407 w 4432203"/>
                <a:gd name="connsiteY268" fmla="*/ 1198184 h 5232442"/>
                <a:gd name="connsiteX269" fmla="*/ 3816480 w 4432203"/>
                <a:gd name="connsiteY269" fmla="*/ 1197289 h 5232442"/>
                <a:gd name="connsiteX270" fmla="*/ 3819883 w 4432203"/>
                <a:gd name="connsiteY270" fmla="*/ 1197289 h 5232442"/>
                <a:gd name="connsiteX271" fmla="*/ 3819883 w 4432203"/>
                <a:gd name="connsiteY271" fmla="*/ 1168096 h 5232442"/>
                <a:gd name="connsiteX272" fmla="*/ 3800004 w 4432203"/>
                <a:gd name="connsiteY272" fmla="*/ 1131561 h 5232442"/>
                <a:gd name="connsiteX273" fmla="*/ 3793019 w 4432203"/>
                <a:gd name="connsiteY273" fmla="*/ 1131561 h 5232442"/>
                <a:gd name="connsiteX274" fmla="*/ 3786393 w 4432203"/>
                <a:gd name="connsiteY274" fmla="*/ 1118308 h 5232442"/>
                <a:gd name="connsiteX275" fmla="*/ 3744127 w 4432203"/>
                <a:gd name="connsiteY275" fmla="*/ 1098429 h 5232442"/>
                <a:gd name="connsiteX276" fmla="*/ 3709024 w 4432203"/>
                <a:gd name="connsiteY276" fmla="*/ 1087504 h 5232442"/>
                <a:gd name="connsiteX277" fmla="*/ 3718516 w 4432203"/>
                <a:gd name="connsiteY277" fmla="*/ 1087504 h 5232442"/>
                <a:gd name="connsiteX278" fmla="*/ 3707234 w 4432203"/>
                <a:gd name="connsiteY278" fmla="*/ 1078192 h 5232442"/>
                <a:gd name="connsiteX279" fmla="*/ 3693085 w 4432203"/>
                <a:gd name="connsiteY279" fmla="*/ 1068162 h 5232442"/>
                <a:gd name="connsiteX280" fmla="*/ 3716905 w 4432203"/>
                <a:gd name="connsiteY280" fmla="*/ 1021598 h 5232442"/>
                <a:gd name="connsiteX281" fmla="*/ 3713144 w 4432203"/>
                <a:gd name="connsiteY281" fmla="*/ 1021598 h 5232442"/>
                <a:gd name="connsiteX282" fmla="*/ 3736426 w 4432203"/>
                <a:gd name="connsiteY282" fmla="*/ 977720 h 5232442"/>
                <a:gd name="connsiteX283" fmla="*/ 3740545 w 4432203"/>
                <a:gd name="connsiteY283" fmla="*/ 977720 h 5232442"/>
                <a:gd name="connsiteX284" fmla="*/ 3726755 w 4432203"/>
                <a:gd name="connsiteY284" fmla="*/ 951931 h 5232442"/>
                <a:gd name="connsiteX285" fmla="*/ 3673206 w 4432203"/>
                <a:gd name="connsiteY285" fmla="*/ 915396 h 5232442"/>
                <a:gd name="connsiteX286" fmla="*/ 3671773 w 4432203"/>
                <a:gd name="connsiteY286" fmla="*/ 911993 h 5232442"/>
                <a:gd name="connsiteX287" fmla="*/ 3664968 w 4432203"/>
                <a:gd name="connsiteY287" fmla="*/ 911993 h 5232442"/>
                <a:gd name="connsiteX288" fmla="*/ 3621985 w 4432203"/>
                <a:gd name="connsiteY288" fmla="*/ 868115 h 5232442"/>
                <a:gd name="connsiteX289" fmla="*/ 3632014 w 4432203"/>
                <a:gd name="connsiteY289" fmla="*/ 868115 h 5232442"/>
                <a:gd name="connsiteX290" fmla="*/ 3614284 w 4432203"/>
                <a:gd name="connsiteY290" fmla="*/ 858802 h 5232442"/>
                <a:gd name="connsiteX291" fmla="*/ 3546229 w 4432203"/>
                <a:gd name="connsiteY291" fmla="*/ 854146 h 5232442"/>
                <a:gd name="connsiteX292" fmla="*/ 3531185 w 4432203"/>
                <a:gd name="connsiteY292" fmla="*/ 802388 h 5232442"/>
                <a:gd name="connsiteX293" fmla="*/ 3524558 w 4432203"/>
                <a:gd name="connsiteY293" fmla="*/ 802388 h 5232442"/>
                <a:gd name="connsiteX294" fmla="*/ 3510410 w 4432203"/>
                <a:gd name="connsiteY294" fmla="*/ 775882 h 5232442"/>
                <a:gd name="connsiteX295" fmla="*/ 3496620 w 4432203"/>
                <a:gd name="connsiteY295" fmla="*/ 758510 h 5232442"/>
                <a:gd name="connsiteX296" fmla="*/ 3504679 w 4432203"/>
                <a:gd name="connsiteY296" fmla="*/ 758510 h 5232442"/>
                <a:gd name="connsiteX297" fmla="*/ 3453996 w 4432203"/>
                <a:gd name="connsiteY297" fmla="*/ 692782 h 5232442"/>
                <a:gd name="connsiteX298" fmla="*/ 3445936 w 4432203"/>
                <a:gd name="connsiteY298" fmla="*/ 692782 h 5232442"/>
                <a:gd name="connsiteX299" fmla="*/ 3434295 w 4432203"/>
                <a:gd name="connsiteY299" fmla="*/ 679350 h 5232442"/>
                <a:gd name="connsiteX300" fmla="*/ 3389164 w 4432203"/>
                <a:gd name="connsiteY300" fmla="*/ 716065 h 5232442"/>
                <a:gd name="connsiteX301" fmla="*/ 3362479 w 4432203"/>
                <a:gd name="connsiteY301" fmla="*/ 747227 h 5232442"/>
                <a:gd name="connsiteX302" fmla="*/ 3326839 w 4432203"/>
                <a:gd name="connsiteY302" fmla="*/ 749197 h 5232442"/>
                <a:gd name="connsiteX303" fmla="*/ 3265948 w 4432203"/>
                <a:gd name="connsiteY303" fmla="*/ 722870 h 5232442"/>
                <a:gd name="connsiteX304" fmla="*/ 3276335 w 4432203"/>
                <a:gd name="connsiteY304" fmla="*/ 692782 h 5232442"/>
                <a:gd name="connsiteX305" fmla="*/ 3275797 w 4432203"/>
                <a:gd name="connsiteY305" fmla="*/ 692782 h 5232442"/>
                <a:gd name="connsiteX306" fmla="*/ 3290662 w 4432203"/>
                <a:gd name="connsiteY306" fmla="*/ 672724 h 5232442"/>
                <a:gd name="connsiteX307" fmla="*/ 3228875 w 4432203"/>
                <a:gd name="connsiteY307" fmla="*/ 648905 h 5232442"/>
                <a:gd name="connsiteX308" fmla="*/ 3252874 w 4432203"/>
                <a:gd name="connsiteY308" fmla="*/ 648905 h 5232442"/>
                <a:gd name="connsiteX309" fmla="*/ 3214190 w 4432203"/>
                <a:gd name="connsiteY309" fmla="*/ 642815 h 5232442"/>
                <a:gd name="connsiteX310" fmla="*/ 3124285 w 4432203"/>
                <a:gd name="connsiteY310" fmla="*/ 599654 h 5232442"/>
                <a:gd name="connsiteX311" fmla="*/ 3017366 w 4432203"/>
                <a:gd name="connsiteY311" fmla="*/ 606280 h 5232442"/>
                <a:gd name="connsiteX312" fmla="*/ 3009665 w 4432203"/>
                <a:gd name="connsiteY312" fmla="*/ 610220 h 5232442"/>
                <a:gd name="connsiteX313" fmla="*/ 2992293 w 4432203"/>
                <a:gd name="connsiteY313" fmla="*/ 669500 h 5232442"/>
                <a:gd name="connsiteX314" fmla="*/ 2996233 w 4432203"/>
                <a:gd name="connsiteY314" fmla="*/ 717856 h 5232442"/>
                <a:gd name="connsiteX315" fmla="*/ 2991935 w 4432203"/>
                <a:gd name="connsiteY315" fmla="*/ 719288 h 5232442"/>
                <a:gd name="connsiteX316" fmla="*/ 2967220 w 4432203"/>
                <a:gd name="connsiteY316" fmla="*/ 728780 h 5232442"/>
                <a:gd name="connsiteX317" fmla="*/ 2975458 w 4432203"/>
                <a:gd name="connsiteY317" fmla="*/ 745973 h 5232442"/>
                <a:gd name="connsiteX318" fmla="*/ 3034559 w 4432203"/>
                <a:gd name="connsiteY318" fmla="*/ 812417 h 5232442"/>
                <a:gd name="connsiteX319" fmla="*/ 3014859 w 4432203"/>
                <a:gd name="connsiteY319" fmla="*/ 858981 h 5232442"/>
                <a:gd name="connsiteX320" fmla="*/ 2964175 w 4432203"/>
                <a:gd name="connsiteY320" fmla="*/ 872234 h 5232442"/>
                <a:gd name="connsiteX321" fmla="*/ 2960951 w 4432203"/>
                <a:gd name="connsiteY321" fmla="*/ 868115 h 5232442"/>
                <a:gd name="connsiteX322" fmla="*/ 2968831 w 4432203"/>
                <a:gd name="connsiteY322" fmla="*/ 868115 h 5232442"/>
                <a:gd name="connsiteX323" fmla="*/ 2936774 w 4432203"/>
                <a:gd name="connsiteY323" fmla="*/ 859697 h 5232442"/>
                <a:gd name="connsiteX324" fmla="*/ 2930147 w 4432203"/>
                <a:gd name="connsiteY324" fmla="*/ 875458 h 5232442"/>
                <a:gd name="connsiteX325" fmla="*/ 2955399 w 4432203"/>
                <a:gd name="connsiteY325" fmla="*/ 925425 h 5232442"/>
                <a:gd name="connsiteX326" fmla="*/ 2963817 w 4432203"/>
                <a:gd name="connsiteY326" fmla="*/ 1011927 h 5232442"/>
                <a:gd name="connsiteX327" fmla="*/ 2913133 w 4432203"/>
                <a:gd name="connsiteY327" fmla="*/ 1018732 h 5232442"/>
                <a:gd name="connsiteX328" fmla="*/ 2896299 w 4432203"/>
                <a:gd name="connsiteY328" fmla="*/ 985421 h 5232442"/>
                <a:gd name="connsiteX329" fmla="*/ 2899881 w 4432203"/>
                <a:gd name="connsiteY329" fmla="*/ 977899 h 5232442"/>
                <a:gd name="connsiteX330" fmla="*/ 2904358 w 4432203"/>
                <a:gd name="connsiteY330" fmla="*/ 977899 h 5232442"/>
                <a:gd name="connsiteX331" fmla="*/ 2898806 w 4432203"/>
                <a:gd name="connsiteY331" fmla="*/ 925425 h 5232442"/>
                <a:gd name="connsiteX332" fmla="*/ 2894329 w 4432203"/>
                <a:gd name="connsiteY332" fmla="*/ 932409 h 5232442"/>
                <a:gd name="connsiteX333" fmla="*/ 2893612 w 4432203"/>
                <a:gd name="connsiteY333" fmla="*/ 928828 h 5232442"/>
                <a:gd name="connsiteX334" fmla="*/ 2870688 w 4432203"/>
                <a:gd name="connsiteY334" fmla="*/ 960706 h 5232442"/>
                <a:gd name="connsiteX335" fmla="*/ 2867823 w 4432203"/>
                <a:gd name="connsiteY335" fmla="*/ 952289 h 5232442"/>
                <a:gd name="connsiteX336" fmla="*/ 2857435 w 4432203"/>
                <a:gd name="connsiteY336" fmla="*/ 912351 h 5232442"/>
                <a:gd name="connsiteX337" fmla="*/ 2850809 w 4432203"/>
                <a:gd name="connsiteY337" fmla="*/ 912351 h 5232442"/>
                <a:gd name="connsiteX338" fmla="*/ 2848481 w 4432203"/>
                <a:gd name="connsiteY338" fmla="*/ 899098 h 5232442"/>
                <a:gd name="connsiteX339" fmla="*/ 2837019 w 4432203"/>
                <a:gd name="connsiteY339" fmla="*/ 868473 h 5232442"/>
                <a:gd name="connsiteX340" fmla="*/ 2844720 w 4432203"/>
                <a:gd name="connsiteY340" fmla="*/ 868473 h 5232442"/>
                <a:gd name="connsiteX341" fmla="*/ 2803887 w 4432203"/>
                <a:gd name="connsiteY341" fmla="*/ 846803 h 5232442"/>
                <a:gd name="connsiteX342" fmla="*/ 2707534 w 4432203"/>
                <a:gd name="connsiteY342" fmla="*/ 849131 h 5232442"/>
                <a:gd name="connsiteX343" fmla="*/ 2600615 w 4432203"/>
                <a:gd name="connsiteY343" fmla="*/ 809193 h 5232442"/>
                <a:gd name="connsiteX344" fmla="*/ 2587721 w 4432203"/>
                <a:gd name="connsiteY344" fmla="*/ 802567 h 5232442"/>
                <a:gd name="connsiteX345" fmla="*/ 2572498 w 4432203"/>
                <a:gd name="connsiteY345" fmla="*/ 802567 h 5232442"/>
                <a:gd name="connsiteX346" fmla="*/ 2544201 w 4432203"/>
                <a:gd name="connsiteY346" fmla="*/ 802567 h 5232442"/>
                <a:gd name="connsiteX347" fmla="*/ 2539007 w 4432203"/>
                <a:gd name="connsiteY347" fmla="*/ 802567 h 5232442"/>
                <a:gd name="connsiteX348" fmla="*/ 2527366 w 4432203"/>
                <a:gd name="connsiteY348" fmla="*/ 805790 h 5232442"/>
                <a:gd name="connsiteX349" fmla="*/ 2519307 w 4432203"/>
                <a:gd name="connsiteY349" fmla="*/ 802567 h 5232442"/>
                <a:gd name="connsiteX350" fmla="*/ 2511427 w 4432203"/>
                <a:gd name="connsiteY350" fmla="*/ 802567 h 5232442"/>
                <a:gd name="connsiteX351" fmla="*/ 2490473 w 4432203"/>
                <a:gd name="connsiteY351" fmla="*/ 758689 h 5232442"/>
                <a:gd name="connsiteX352" fmla="*/ 2500144 w 4432203"/>
                <a:gd name="connsiteY352" fmla="*/ 758689 h 5232442"/>
                <a:gd name="connsiteX353" fmla="*/ 2490831 w 4432203"/>
                <a:gd name="connsiteY353" fmla="*/ 752600 h 5232442"/>
                <a:gd name="connsiteX354" fmla="*/ 2475967 w 4432203"/>
                <a:gd name="connsiteY354" fmla="*/ 695290 h 5232442"/>
                <a:gd name="connsiteX355" fmla="*/ 2475608 w 4432203"/>
                <a:gd name="connsiteY355" fmla="*/ 692962 h 5232442"/>
                <a:gd name="connsiteX356" fmla="*/ 2469698 w 4432203"/>
                <a:gd name="connsiteY356" fmla="*/ 692962 h 5232442"/>
                <a:gd name="connsiteX357" fmla="*/ 2474354 w 4432203"/>
                <a:gd name="connsiteY357" fmla="*/ 649084 h 5232442"/>
                <a:gd name="connsiteX358" fmla="*/ 2476146 w 4432203"/>
                <a:gd name="connsiteY358" fmla="*/ 649084 h 5232442"/>
                <a:gd name="connsiteX359" fmla="*/ 2516083 w 4432203"/>
                <a:gd name="connsiteY359" fmla="*/ 616310 h 5232442"/>
                <a:gd name="connsiteX360" fmla="*/ 2554409 w 4432203"/>
                <a:gd name="connsiteY360" fmla="*/ 583177 h 5232442"/>
                <a:gd name="connsiteX361" fmla="*/ 2552439 w 4432203"/>
                <a:gd name="connsiteY361" fmla="*/ 583177 h 5232442"/>
                <a:gd name="connsiteX362" fmla="*/ 2612257 w 4432203"/>
                <a:gd name="connsiteY362" fmla="*/ 546642 h 5232442"/>
                <a:gd name="connsiteX363" fmla="*/ 2677805 w 4432203"/>
                <a:gd name="connsiteY363" fmla="*/ 559895 h 5232442"/>
                <a:gd name="connsiteX364" fmla="*/ 2679954 w 4432203"/>
                <a:gd name="connsiteY364" fmla="*/ 539299 h 5232442"/>
                <a:gd name="connsiteX365" fmla="*/ 2684789 w 4432203"/>
                <a:gd name="connsiteY365" fmla="*/ 539299 h 5232442"/>
                <a:gd name="connsiteX366" fmla="*/ 2694102 w 4432203"/>
                <a:gd name="connsiteY366" fmla="*/ 487721 h 5232442"/>
                <a:gd name="connsiteX367" fmla="*/ 2724906 w 4432203"/>
                <a:gd name="connsiteY367" fmla="*/ 546642 h 5232442"/>
                <a:gd name="connsiteX368" fmla="*/ 2733324 w 4432203"/>
                <a:gd name="connsiteY368" fmla="*/ 573148 h 5232442"/>
                <a:gd name="connsiteX369" fmla="*/ 2789559 w 4432203"/>
                <a:gd name="connsiteY369" fmla="*/ 549866 h 5232442"/>
                <a:gd name="connsiteX370" fmla="*/ 2845794 w 4432203"/>
                <a:gd name="connsiteY370" fmla="*/ 546642 h 5232442"/>
                <a:gd name="connsiteX371" fmla="*/ 2876777 w 4432203"/>
                <a:gd name="connsiteY371" fmla="*/ 586580 h 5232442"/>
                <a:gd name="connsiteX372" fmla="*/ 2905074 w 4432203"/>
                <a:gd name="connsiteY372" fmla="*/ 539299 h 5232442"/>
                <a:gd name="connsiteX373" fmla="*/ 2914387 w 4432203"/>
                <a:gd name="connsiteY373" fmla="*/ 539299 h 5232442"/>
                <a:gd name="connsiteX374" fmla="*/ 2907402 w 4432203"/>
                <a:gd name="connsiteY374" fmla="*/ 533210 h 5232442"/>
                <a:gd name="connsiteX375" fmla="*/ 2825736 w 4432203"/>
                <a:gd name="connsiteY375" fmla="*/ 486646 h 5232442"/>
                <a:gd name="connsiteX376" fmla="*/ 2813737 w 4432203"/>
                <a:gd name="connsiteY376" fmla="*/ 473572 h 5232442"/>
                <a:gd name="connsiteX377" fmla="*/ 2803887 w 4432203"/>
                <a:gd name="connsiteY377" fmla="*/ 473572 h 5232442"/>
                <a:gd name="connsiteX378" fmla="*/ 2796185 w 4432203"/>
                <a:gd name="connsiteY378" fmla="*/ 473572 h 5232442"/>
                <a:gd name="connsiteX379" fmla="*/ 2792962 w 4432203"/>
                <a:gd name="connsiteY379" fmla="*/ 473572 h 5232442"/>
                <a:gd name="connsiteX380" fmla="*/ 2783291 w 4432203"/>
                <a:gd name="connsiteY380" fmla="*/ 476617 h 5232442"/>
                <a:gd name="connsiteX381" fmla="*/ 2759292 w 4432203"/>
                <a:gd name="connsiteY381" fmla="*/ 473572 h 5232442"/>
                <a:gd name="connsiteX382" fmla="*/ 2750337 w 4432203"/>
                <a:gd name="connsiteY382" fmla="*/ 473572 h 5232442"/>
                <a:gd name="connsiteX383" fmla="*/ 2744248 w 4432203"/>
                <a:gd name="connsiteY383" fmla="*/ 470169 h 5232442"/>
                <a:gd name="connsiteX384" fmla="*/ 2716131 w 4432203"/>
                <a:gd name="connsiteY384" fmla="*/ 463543 h 5232442"/>
                <a:gd name="connsiteX385" fmla="*/ 2747114 w 4432203"/>
                <a:gd name="connsiteY385" fmla="*/ 446887 h 5232442"/>
                <a:gd name="connsiteX386" fmla="*/ 2809080 w 4432203"/>
                <a:gd name="connsiteY386" fmla="*/ 456916 h 5232442"/>
                <a:gd name="connsiteX387" fmla="*/ 2851346 w 4432203"/>
                <a:gd name="connsiteY387" fmla="*/ 440082 h 5232442"/>
                <a:gd name="connsiteX388" fmla="*/ 2888060 w 4432203"/>
                <a:gd name="connsiteY388" fmla="*/ 425038 h 5232442"/>
                <a:gd name="connsiteX389" fmla="*/ 2901492 w 4432203"/>
                <a:gd name="connsiteY389" fmla="*/ 396741 h 5232442"/>
                <a:gd name="connsiteX390" fmla="*/ 2867106 w 4432203"/>
                <a:gd name="connsiteY390" fmla="*/ 363609 h 5232442"/>
                <a:gd name="connsiteX391" fmla="*/ 2855286 w 4432203"/>
                <a:gd name="connsiteY391" fmla="*/ 363609 h 5232442"/>
                <a:gd name="connsiteX392" fmla="*/ 2851167 w 4432203"/>
                <a:gd name="connsiteY392" fmla="*/ 360206 h 5232442"/>
                <a:gd name="connsiteX393" fmla="*/ 2881971 w 4432203"/>
                <a:gd name="connsiteY393" fmla="*/ 330297 h 5232442"/>
                <a:gd name="connsiteX394" fmla="*/ 2935520 w 4432203"/>
                <a:gd name="connsiteY394" fmla="*/ 330297 h 5232442"/>
                <a:gd name="connsiteX395" fmla="*/ 2960951 w 4432203"/>
                <a:gd name="connsiteY395" fmla="*/ 320268 h 5232442"/>
                <a:gd name="connsiteX396" fmla="*/ 2960951 w 4432203"/>
                <a:gd name="connsiteY396" fmla="*/ 319731 h 5232442"/>
                <a:gd name="connsiteX397" fmla="*/ 2965608 w 4432203"/>
                <a:gd name="connsiteY397" fmla="*/ 319731 h 5232442"/>
                <a:gd name="connsiteX398" fmla="*/ 2966324 w 4432203"/>
                <a:gd name="connsiteY398" fmla="*/ 316865 h 5232442"/>
                <a:gd name="connsiteX399" fmla="*/ 2965787 w 4432203"/>
                <a:gd name="connsiteY399" fmla="*/ 297523 h 5232442"/>
                <a:gd name="connsiteX400" fmla="*/ 2972413 w 4432203"/>
                <a:gd name="connsiteY400" fmla="*/ 300210 h 5232442"/>
                <a:gd name="connsiteX401" fmla="*/ 2997665 w 4432203"/>
                <a:gd name="connsiteY401" fmla="*/ 333521 h 5232442"/>
                <a:gd name="connsiteX402" fmla="*/ 3042618 w 4432203"/>
                <a:gd name="connsiteY402" fmla="*/ 343550 h 5232442"/>
                <a:gd name="connsiteX403" fmla="*/ 3029186 w 4432203"/>
                <a:gd name="connsiteY403" fmla="*/ 397637 h 5232442"/>
                <a:gd name="connsiteX404" fmla="*/ 3016650 w 4432203"/>
                <a:gd name="connsiteY404" fmla="*/ 404800 h 5232442"/>
                <a:gd name="connsiteX405" fmla="*/ 3020052 w 4432203"/>
                <a:gd name="connsiteY405" fmla="*/ 423247 h 5232442"/>
                <a:gd name="connsiteX406" fmla="*/ 3073601 w 4432203"/>
                <a:gd name="connsiteY406" fmla="*/ 426650 h 5232442"/>
                <a:gd name="connsiteX407" fmla="*/ 3076467 w 4432203"/>
                <a:gd name="connsiteY407" fmla="*/ 423247 h 5232442"/>
                <a:gd name="connsiteX408" fmla="*/ 3078974 w 4432203"/>
                <a:gd name="connsiteY408" fmla="*/ 423247 h 5232442"/>
                <a:gd name="connsiteX409" fmla="*/ 3107271 w 4432203"/>
                <a:gd name="connsiteY409" fmla="*/ 379906 h 5232442"/>
                <a:gd name="connsiteX410" fmla="*/ 3111211 w 4432203"/>
                <a:gd name="connsiteY410" fmla="*/ 373459 h 5232442"/>
                <a:gd name="connsiteX411" fmla="*/ 3135747 w 4432203"/>
                <a:gd name="connsiteY411" fmla="*/ 383488 h 5232442"/>
                <a:gd name="connsiteX412" fmla="*/ 3164043 w 4432203"/>
                <a:gd name="connsiteY412" fmla="*/ 406233 h 5232442"/>
                <a:gd name="connsiteX413" fmla="*/ 3154909 w 4432203"/>
                <a:gd name="connsiteY413" fmla="*/ 409994 h 5232442"/>
                <a:gd name="connsiteX414" fmla="*/ 3125538 w 4432203"/>
                <a:gd name="connsiteY414" fmla="*/ 423963 h 5232442"/>
                <a:gd name="connsiteX415" fmla="*/ 3125359 w 4432203"/>
                <a:gd name="connsiteY415" fmla="*/ 423963 h 5232442"/>
                <a:gd name="connsiteX416" fmla="*/ 3124822 w 4432203"/>
                <a:gd name="connsiteY416" fmla="*/ 424321 h 5232442"/>
                <a:gd name="connsiteX417" fmla="*/ 3093481 w 4432203"/>
                <a:gd name="connsiteY417" fmla="*/ 459782 h 5232442"/>
                <a:gd name="connsiteX418" fmla="*/ 3084526 w 4432203"/>
                <a:gd name="connsiteY418" fmla="*/ 474647 h 5232442"/>
                <a:gd name="connsiteX419" fmla="*/ 3051393 w 4432203"/>
                <a:gd name="connsiteY419" fmla="*/ 473214 h 5232442"/>
                <a:gd name="connsiteX420" fmla="*/ 3029544 w 4432203"/>
                <a:gd name="connsiteY420" fmla="*/ 473214 h 5232442"/>
                <a:gd name="connsiteX421" fmla="*/ 2997845 w 4432203"/>
                <a:gd name="connsiteY421" fmla="*/ 473214 h 5232442"/>
                <a:gd name="connsiteX422" fmla="*/ 2994263 w 4432203"/>
                <a:gd name="connsiteY422" fmla="*/ 473214 h 5232442"/>
                <a:gd name="connsiteX423" fmla="*/ 2992651 w 4432203"/>
                <a:gd name="connsiteY423" fmla="*/ 475184 h 5232442"/>
                <a:gd name="connsiteX424" fmla="*/ 2980652 w 4432203"/>
                <a:gd name="connsiteY424" fmla="*/ 486467 h 5232442"/>
                <a:gd name="connsiteX425" fmla="*/ 2991755 w 4432203"/>
                <a:gd name="connsiteY425" fmla="*/ 549508 h 5232442"/>
                <a:gd name="connsiteX426" fmla="*/ 3036708 w 4432203"/>
                <a:gd name="connsiteY426" fmla="*/ 536255 h 5232442"/>
                <a:gd name="connsiteX427" fmla="*/ 3138075 w 4432203"/>
                <a:gd name="connsiteY427" fmla="*/ 539658 h 5232442"/>
                <a:gd name="connsiteX428" fmla="*/ 3191624 w 4432203"/>
                <a:gd name="connsiteY428" fmla="*/ 566343 h 5232442"/>
                <a:gd name="connsiteX429" fmla="*/ 3233890 w 4432203"/>
                <a:gd name="connsiteY429" fmla="*/ 593027 h 5232442"/>
                <a:gd name="connsiteX430" fmla="*/ 3245531 w 4432203"/>
                <a:gd name="connsiteY430" fmla="*/ 591953 h 5232442"/>
                <a:gd name="connsiteX431" fmla="*/ 3254844 w 4432203"/>
                <a:gd name="connsiteY431" fmla="*/ 583177 h 5232442"/>
                <a:gd name="connsiteX432" fmla="*/ 3253232 w 4432203"/>
                <a:gd name="connsiteY432" fmla="*/ 583177 h 5232442"/>
                <a:gd name="connsiteX433" fmla="*/ 3276156 w 4432203"/>
                <a:gd name="connsiteY433" fmla="*/ 589804 h 5232442"/>
                <a:gd name="connsiteX434" fmla="*/ 3307139 w 4432203"/>
                <a:gd name="connsiteY434" fmla="*/ 616489 h 5232442"/>
                <a:gd name="connsiteX435" fmla="*/ 3360688 w 4432203"/>
                <a:gd name="connsiteY435" fmla="*/ 619712 h 5232442"/>
                <a:gd name="connsiteX436" fmla="*/ 3361404 w 4432203"/>
                <a:gd name="connsiteY436" fmla="*/ 615951 h 5232442"/>
                <a:gd name="connsiteX437" fmla="*/ 3366061 w 4432203"/>
                <a:gd name="connsiteY437" fmla="*/ 616310 h 5232442"/>
                <a:gd name="connsiteX438" fmla="*/ 3376090 w 4432203"/>
                <a:gd name="connsiteY438" fmla="*/ 594102 h 5232442"/>
                <a:gd name="connsiteX439" fmla="*/ 3391492 w 4432203"/>
                <a:gd name="connsiteY439" fmla="*/ 593027 h 5232442"/>
                <a:gd name="connsiteX440" fmla="*/ 3441996 w 4432203"/>
                <a:gd name="connsiteY440" fmla="*/ 615056 h 5232442"/>
                <a:gd name="connsiteX441" fmla="*/ 3447369 w 4432203"/>
                <a:gd name="connsiteY441" fmla="*/ 606280 h 5232442"/>
                <a:gd name="connsiteX442" fmla="*/ 3446115 w 4432203"/>
                <a:gd name="connsiteY442" fmla="*/ 583177 h 5232442"/>
                <a:gd name="connsiteX443" fmla="*/ 3440743 w 4432203"/>
                <a:gd name="connsiteY443" fmla="*/ 583177 h 5232442"/>
                <a:gd name="connsiteX444" fmla="*/ 3422654 w 4432203"/>
                <a:gd name="connsiteY444" fmla="*/ 543239 h 5232442"/>
                <a:gd name="connsiteX445" fmla="*/ 3417640 w 4432203"/>
                <a:gd name="connsiteY445" fmla="*/ 539299 h 5232442"/>
                <a:gd name="connsiteX446" fmla="*/ 3427132 w 4432203"/>
                <a:gd name="connsiteY446" fmla="*/ 539299 h 5232442"/>
                <a:gd name="connsiteX447" fmla="*/ 3363016 w 4432203"/>
                <a:gd name="connsiteY447" fmla="*/ 496675 h 5232442"/>
                <a:gd name="connsiteX448" fmla="*/ 3356389 w 4432203"/>
                <a:gd name="connsiteY448" fmla="*/ 473393 h 5232442"/>
                <a:gd name="connsiteX449" fmla="*/ 3352808 w 4432203"/>
                <a:gd name="connsiteY449" fmla="*/ 473393 h 5232442"/>
                <a:gd name="connsiteX450" fmla="*/ 3354957 w 4432203"/>
                <a:gd name="connsiteY450" fmla="*/ 469990 h 5232442"/>
                <a:gd name="connsiteX451" fmla="*/ 3425341 w 4432203"/>
                <a:gd name="connsiteY451" fmla="*/ 490049 h 5232442"/>
                <a:gd name="connsiteX452" fmla="*/ 3484441 w 4432203"/>
                <a:gd name="connsiteY452" fmla="*/ 510107 h 5232442"/>
                <a:gd name="connsiteX453" fmla="*/ 3488023 w 4432203"/>
                <a:gd name="connsiteY453" fmla="*/ 507600 h 5232442"/>
                <a:gd name="connsiteX454" fmla="*/ 3489635 w 4432203"/>
                <a:gd name="connsiteY454" fmla="*/ 506704 h 5232442"/>
                <a:gd name="connsiteX455" fmla="*/ 3499306 w 4432203"/>
                <a:gd name="connsiteY455" fmla="*/ 500257 h 5232442"/>
                <a:gd name="connsiteX456" fmla="*/ 3522230 w 4432203"/>
                <a:gd name="connsiteY456" fmla="*/ 486467 h 5232442"/>
                <a:gd name="connsiteX457" fmla="*/ 3534767 w 4432203"/>
                <a:gd name="connsiteY457" fmla="*/ 476796 h 5232442"/>
                <a:gd name="connsiteX458" fmla="*/ 3537274 w 4432203"/>
                <a:gd name="connsiteY458" fmla="*/ 473751 h 5232442"/>
                <a:gd name="connsiteX459" fmla="*/ 3534588 w 4432203"/>
                <a:gd name="connsiteY459" fmla="*/ 473751 h 5232442"/>
                <a:gd name="connsiteX460" fmla="*/ 3557691 w 4432203"/>
                <a:gd name="connsiteY460" fmla="*/ 440440 h 5232442"/>
                <a:gd name="connsiteX461" fmla="*/ 3506649 w 4432203"/>
                <a:gd name="connsiteY461" fmla="*/ 429873 h 5232442"/>
                <a:gd name="connsiteX462" fmla="*/ 3525991 w 4432203"/>
                <a:gd name="connsiteY462" fmla="*/ 429873 h 5232442"/>
                <a:gd name="connsiteX463" fmla="*/ 3467248 w 4432203"/>
                <a:gd name="connsiteY463" fmla="*/ 407129 h 5232442"/>
                <a:gd name="connsiteX464" fmla="*/ 3405282 w 4432203"/>
                <a:gd name="connsiteY464" fmla="*/ 367370 h 5232442"/>
                <a:gd name="connsiteX465" fmla="*/ 3355136 w 4432203"/>
                <a:gd name="connsiteY465" fmla="*/ 364146 h 5232442"/>
                <a:gd name="connsiteX466" fmla="*/ 3348151 w 4432203"/>
                <a:gd name="connsiteY466" fmla="*/ 364146 h 5232442"/>
                <a:gd name="connsiteX467" fmla="*/ 3346540 w 4432203"/>
                <a:gd name="connsiteY467" fmla="*/ 360743 h 5232442"/>
                <a:gd name="connsiteX468" fmla="*/ 3336868 w 4432203"/>
                <a:gd name="connsiteY468" fmla="*/ 320268 h 5232442"/>
                <a:gd name="connsiteX469" fmla="*/ 3342778 w 4432203"/>
                <a:gd name="connsiteY469" fmla="*/ 320268 h 5232442"/>
                <a:gd name="connsiteX470" fmla="*/ 3329167 w 4432203"/>
                <a:gd name="connsiteY470" fmla="*/ 280868 h 5232442"/>
                <a:gd name="connsiteX471" fmla="*/ 3203086 w 4432203"/>
                <a:gd name="connsiteY471" fmla="*/ 254541 h 5232442"/>
                <a:gd name="connsiteX472" fmla="*/ 3186251 w 4432203"/>
                <a:gd name="connsiteY472" fmla="*/ 254541 h 5232442"/>
                <a:gd name="connsiteX473" fmla="*/ 3177475 w 4432203"/>
                <a:gd name="connsiteY473" fmla="*/ 251138 h 5232442"/>
                <a:gd name="connsiteX474" fmla="*/ 3084884 w 4432203"/>
                <a:gd name="connsiteY474" fmla="*/ 210663 h 5232442"/>
                <a:gd name="connsiteX475" fmla="*/ 3097242 w 4432203"/>
                <a:gd name="connsiteY475" fmla="*/ 210663 h 5232442"/>
                <a:gd name="connsiteX476" fmla="*/ 3072885 w 4432203"/>
                <a:gd name="connsiteY476" fmla="*/ 197947 h 5232442"/>
                <a:gd name="connsiteX477" fmla="*/ 2988532 w 4432203"/>
                <a:gd name="connsiteY477" fmla="*/ 158010 h 5232442"/>
                <a:gd name="connsiteX478" fmla="*/ 2856182 w 4432203"/>
                <a:gd name="connsiteY478" fmla="*/ 168039 h 5232442"/>
                <a:gd name="connsiteX479" fmla="*/ 2768963 w 4432203"/>
                <a:gd name="connsiteY479" fmla="*/ 178068 h 5232442"/>
                <a:gd name="connsiteX480" fmla="*/ 2764307 w 4432203"/>
                <a:gd name="connsiteY480" fmla="*/ 181292 h 5232442"/>
                <a:gd name="connsiteX481" fmla="*/ 2763590 w 4432203"/>
                <a:gd name="connsiteY481" fmla="*/ 181292 h 5232442"/>
                <a:gd name="connsiteX482" fmla="*/ 2746756 w 4432203"/>
                <a:gd name="connsiteY482" fmla="*/ 238064 h 5232442"/>
                <a:gd name="connsiteX483" fmla="*/ 2717563 w 4432203"/>
                <a:gd name="connsiteY483" fmla="*/ 210842 h 5232442"/>
                <a:gd name="connsiteX484" fmla="*/ 2722220 w 4432203"/>
                <a:gd name="connsiteY484" fmla="*/ 210842 h 5232442"/>
                <a:gd name="connsiteX485" fmla="*/ 2723832 w 4432203"/>
                <a:gd name="connsiteY485" fmla="*/ 201350 h 5232442"/>
                <a:gd name="connsiteX486" fmla="*/ 2659179 w 4432203"/>
                <a:gd name="connsiteY486" fmla="*/ 158189 h 5232442"/>
                <a:gd name="connsiteX487" fmla="*/ 2589691 w 4432203"/>
                <a:gd name="connsiteY487" fmla="*/ 191142 h 5232442"/>
                <a:gd name="connsiteX488" fmla="*/ 2572319 w 4432203"/>
                <a:gd name="connsiteY488" fmla="*/ 218185 h 5232442"/>
                <a:gd name="connsiteX489" fmla="*/ 2597750 w 4432203"/>
                <a:gd name="connsiteY489" fmla="*/ 281226 h 5232442"/>
                <a:gd name="connsiteX490" fmla="*/ 2673686 w 4432203"/>
                <a:gd name="connsiteY490" fmla="*/ 307911 h 5232442"/>
                <a:gd name="connsiteX491" fmla="*/ 2746935 w 4432203"/>
                <a:gd name="connsiteY491" fmla="*/ 314537 h 5232442"/>
                <a:gd name="connsiteX492" fmla="*/ 2732786 w 4432203"/>
                <a:gd name="connsiteY492" fmla="*/ 361102 h 5232442"/>
                <a:gd name="connsiteX493" fmla="*/ 2723294 w 4432203"/>
                <a:gd name="connsiteY493" fmla="*/ 364504 h 5232442"/>
                <a:gd name="connsiteX494" fmla="*/ 2718459 w 4432203"/>
                <a:gd name="connsiteY494" fmla="*/ 364504 h 5232442"/>
                <a:gd name="connsiteX495" fmla="*/ 2703415 w 4432203"/>
                <a:gd name="connsiteY495" fmla="*/ 372563 h 5232442"/>
                <a:gd name="connsiteX496" fmla="*/ 2690699 w 4432203"/>
                <a:gd name="connsiteY496" fmla="*/ 387607 h 5232442"/>
                <a:gd name="connsiteX497" fmla="*/ 2678521 w 4432203"/>
                <a:gd name="connsiteY497" fmla="*/ 404442 h 5232442"/>
                <a:gd name="connsiteX498" fmla="*/ 2662224 w 4432203"/>
                <a:gd name="connsiteY498" fmla="*/ 404084 h 5232442"/>
                <a:gd name="connsiteX499" fmla="*/ 2666701 w 4432203"/>
                <a:gd name="connsiteY499" fmla="*/ 364325 h 5232442"/>
                <a:gd name="connsiteX500" fmla="*/ 2660970 w 4432203"/>
                <a:gd name="connsiteY500" fmla="*/ 364325 h 5232442"/>
                <a:gd name="connsiteX501" fmla="*/ 2651478 w 4432203"/>
                <a:gd name="connsiteY501" fmla="*/ 347490 h 5232442"/>
                <a:gd name="connsiteX502" fmla="*/ 2603660 w 4432203"/>
                <a:gd name="connsiteY502" fmla="*/ 344267 h 5232442"/>
                <a:gd name="connsiteX503" fmla="*/ 2566946 w 4432203"/>
                <a:gd name="connsiteY503" fmla="*/ 340864 h 5232442"/>
                <a:gd name="connsiteX504" fmla="*/ 2553872 w 4432203"/>
                <a:gd name="connsiteY504" fmla="*/ 320268 h 5232442"/>
                <a:gd name="connsiteX505" fmla="*/ 2561752 w 4432203"/>
                <a:gd name="connsiteY505" fmla="*/ 320268 h 5232442"/>
                <a:gd name="connsiteX506" fmla="*/ 2527187 w 4432203"/>
                <a:gd name="connsiteY506" fmla="*/ 287494 h 5232442"/>
                <a:gd name="connsiteX507" fmla="*/ 2502651 w 4432203"/>
                <a:gd name="connsiteY507" fmla="*/ 254541 h 5232442"/>
                <a:gd name="connsiteX508" fmla="*/ 2494592 w 4432203"/>
                <a:gd name="connsiteY508" fmla="*/ 254541 h 5232442"/>
                <a:gd name="connsiteX509" fmla="*/ 2482593 w 4432203"/>
                <a:gd name="connsiteY509" fmla="*/ 241109 h 5232442"/>
                <a:gd name="connsiteX510" fmla="*/ 2431909 w 4432203"/>
                <a:gd name="connsiteY510" fmla="*/ 244512 h 5232442"/>
                <a:gd name="connsiteX511" fmla="*/ 2448744 w 4432203"/>
                <a:gd name="connsiteY511" fmla="*/ 307732 h 5232442"/>
                <a:gd name="connsiteX512" fmla="*/ 2453043 w 4432203"/>
                <a:gd name="connsiteY512" fmla="*/ 374175 h 5232442"/>
                <a:gd name="connsiteX513" fmla="*/ 2450714 w 4432203"/>
                <a:gd name="connsiteY513" fmla="*/ 375429 h 5232442"/>
                <a:gd name="connsiteX514" fmla="*/ 2439969 w 4432203"/>
                <a:gd name="connsiteY514" fmla="*/ 380444 h 5232442"/>
                <a:gd name="connsiteX515" fmla="*/ 2417940 w 4432203"/>
                <a:gd name="connsiteY515" fmla="*/ 405517 h 5232442"/>
                <a:gd name="connsiteX516" fmla="*/ 2414717 w 4432203"/>
                <a:gd name="connsiteY516" fmla="*/ 407129 h 5232442"/>
                <a:gd name="connsiteX517" fmla="*/ 2386599 w 4432203"/>
                <a:gd name="connsiteY517" fmla="*/ 370593 h 5232442"/>
                <a:gd name="connsiteX518" fmla="*/ 2386241 w 4432203"/>
                <a:gd name="connsiteY518" fmla="*/ 364146 h 5232442"/>
                <a:gd name="connsiteX519" fmla="*/ 2380868 w 4432203"/>
                <a:gd name="connsiteY519" fmla="*/ 364146 h 5232442"/>
                <a:gd name="connsiteX520" fmla="*/ 2377465 w 4432203"/>
                <a:gd name="connsiteY520" fmla="*/ 320268 h 5232442"/>
                <a:gd name="connsiteX521" fmla="*/ 2382121 w 4432203"/>
                <a:gd name="connsiteY521" fmla="*/ 320268 h 5232442"/>
                <a:gd name="connsiteX522" fmla="*/ 2383913 w 4432203"/>
                <a:gd name="connsiteY522" fmla="*/ 310776 h 5232442"/>
                <a:gd name="connsiteX523" fmla="*/ 2333408 w 4432203"/>
                <a:gd name="connsiteY523" fmla="*/ 310776 h 5232442"/>
                <a:gd name="connsiteX524" fmla="*/ 2301888 w 4432203"/>
                <a:gd name="connsiteY524" fmla="*/ 315791 h 5232442"/>
                <a:gd name="connsiteX525" fmla="*/ 2305470 w 4432203"/>
                <a:gd name="connsiteY525" fmla="*/ 337461 h 5232442"/>
                <a:gd name="connsiteX526" fmla="*/ 2322304 w 4432203"/>
                <a:gd name="connsiteY526" fmla="*/ 392085 h 5232442"/>
                <a:gd name="connsiteX527" fmla="*/ 2319260 w 4432203"/>
                <a:gd name="connsiteY527" fmla="*/ 393876 h 5232442"/>
                <a:gd name="connsiteX528" fmla="*/ 2167388 w 4432203"/>
                <a:gd name="connsiteY528" fmla="*/ 393876 h 5232442"/>
                <a:gd name="connsiteX529" fmla="*/ 2083035 w 4432203"/>
                <a:gd name="connsiteY529" fmla="*/ 383846 h 5232442"/>
                <a:gd name="connsiteX530" fmla="*/ 2089125 w 4432203"/>
                <a:gd name="connsiteY530" fmla="*/ 363967 h 5232442"/>
                <a:gd name="connsiteX531" fmla="*/ 2088408 w 4432203"/>
                <a:gd name="connsiteY531" fmla="*/ 363967 h 5232442"/>
                <a:gd name="connsiteX532" fmla="*/ 2122794 w 4432203"/>
                <a:gd name="connsiteY532" fmla="*/ 353938 h 5232442"/>
                <a:gd name="connsiteX533" fmla="*/ 2223982 w 4432203"/>
                <a:gd name="connsiteY533" fmla="*/ 320626 h 5232442"/>
                <a:gd name="connsiteX534" fmla="*/ 2224161 w 4432203"/>
                <a:gd name="connsiteY534" fmla="*/ 320089 h 5232442"/>
                <a:gd name="connsiteX535" fmla="*/ 2226848 w 4432203"/>
                <a:gd name="connsiteY535" fmla="*/ 320089 h 5232442"/>
                <a:gd name="connsiteX536" fmla="*/ 2229176 w 4432203"/>
                <a:gd name="connsiteY536" fmla="*/ 317224 h 5232442"/>
                <a:gd name="connsiteX537" fmla="*/ 2178492 w 4432203"/>
                <a:gd name="connsiteY537" fmla="*/ 274062 h 5232442"/>
                <a:gd name="connsiteX538" fmla="*/ 2133002 w 4432203"/>
                <a:gd name="connsiteY538" fmla="*/ 254183 h 5232442"/>
                <a:gd name="connsiteX539" fmla="*/ 2124048 w 4432203"/>
                <a:gd name="connsiteY539" fmla="*/ 254183 h 5232442"/>
                <a:gd name="connsiteX540" fmla="*/ 2108646 w 4432203"/>
                <a:gd name="connsiteY540" fmla="*/ 237527 h 5232442"/>
                <a:gd name="connsiteX541" fmla="*/ 2102019 w 4432203"/>
                <a:gd name="connsiteY541" fmla="*/ 210305 h 5232442"/>
                <a:gd name="connsiteX542" fmla="*/ 2106497 w 4432203"/>
                <a:gd name="connsiteY542" fmla="*/ 210305 h 5232442"/>
                <a:gd name="connsiteX543" fmla="*/ 2125122 w 4432203"/>
                <a:gd name="connsiteY543" fmla="*/ 170904 h 5232442"/>
                <a:gd name="connsiteX544" fmla="*/ 2066022 w 4432203"/>
                <a:gd name="connsiteY544" fmla="*/ 167502 h 5232442"/>
                <a:gd name="connsiteX545" fmla="*/ 2021069 w 4432203"/>
                <a:gd name="connsiteY545" fmla="*/ 158905 h 5232442"/>
                <a:gd name="connsiteX546" fmla="*/ 2043993 w 4432203"/>
                <a:gd name="connsiteY546" fmla="*/ 154070 h 5232442"/>
                <a:gd name="connsiteX547" fmla="*/ 2050082 w 4432203"/>
                <a:gd name="connsiteY547" fmla="*/ 149950 h 5232442"/>
                <a:gd name="connsiteX548" fmla="*/ 2053843 w 4432203"/>
                <a:gd name="connsiteY548" fmla="*/ 144578 h 5232442"/>
                <a:gd name="connsiteX549" fmla="*/ 2051157 w 4432203"/>
                <a:gd name="connsiteY549" fmla="*/ 144578 h 5232442"/>
                <a:gd name="connsiteX550" fmla="*/ 2069066 w 4432203"/>
                <a:gd name="connsiteY550" fmla="*/ 124519 h 5232442"/>
                <a:gd name="connsiteX551" fmla="*/ 2073544 w 4432203"/>
                <a:gd name="connsiteY551" fmla="*/ 100700 h 5232442"/>
                <a:gd name="connsiteX552" fmla="*/ 2078021 w 4432203"/>
                <a:gd name="connsiteY552" fmla="*/ 100700 h 5232442"/>
                <a:gd name="connsiteX553" fmla="*/ 2085543 w 4432203"/>
                <a:gd name="connsiteY553" fmla="*/ 65776 h 5232442"/>
                <a:gd name="connsiteX554" fmla="*/ 2055455 w 4432203"/>
                <a:gd name="connsiteY554" fmla="*/ 52524 h 5232442"/>
                <a:gd name="connsiteX555" fmla="*/ 2014264 w 4432203"/>
                <a:gd name="connsiteY555" fmla="*/ 65776 h 5232442"/>
                <a:gd name="connsiteX556" fmla="*/ 1985788 w 4432203"/>
                <a:gd name="connsiteY556" fmla="*/ 34972 h 5232442"/>
                <a:gd name="connsiteX557" fmla="*/ 1959103 w 4432203"/>
                <a:gd name="connsiteY557" fmla="*/ 34972 h 5232442"/>
                <a:gd name="connsiteX558" fmla="*/ 1946566 w 4432203"/>
                <a:gd name="connsiteY558" fmla="*/ 41599 h 5232442"/>
                <a:gd name="connsiteX559" fmla="*/ 1916837 w 4432203"/>
                <a:gd name="connsiteY559" fmla="*/ 71328 h 5232442"/>
                <a:gd name="connsiteX560" fmla="*/ 1912359 w 4432203"/>
                <a:gd name="connsiteY560" fmla="*/ 74373 h 5232442"/>
                <a:gd name="connsiteX561" fmla="*/ 1884600 w 4432203"/>
                <a:gd name="connsiteY561" fmla="*/ 79029 h 5232442"/>
                <a:gd name="connsiteX562" fmla="*/ 1833916 w 4432203"/>
                <a:gd name="connsiteY562" fmla="*/ 45718 h 5232442"/>
                <a:gd name="connsiteX563" fmla="*/ 1751175 w 4432203"/>
                <a:gd name="connsiteY563" fmla="*/ 34972 h 5232442"/>
                <a:gd name="connsiteX564" fmla="*/ 1738281 w 4432203"/>
                <a:gd name="connsiteY564" fmla="*/ 34972 h 5232442"/>
                <a:gd name="connsiteX565" fmla="*/ 1734878 w 4432203"/>
                <a:gd name="connsiteY565" fmla="*/ 31570 h 5232442"/>
                <a:gd name="connsiteX566" fmla="*/ 1674702 w 4432203"/>
                <a:gd name="connsiteY566" fmla="*/ 586 h 5232442"/>
                <a:gd name="connsiteX567" fmla="*/ 1550770 w 4432203"/>
                <a:gd name="connsiteY567" fmla="*/ 33898 h 5232442"/>
                <a:gd name="connsiteX568" fmla="*/ 1553814 w 4432203"/>
                <a:gd name="connsiteY568" fmla="*/ 57001 h 5232442"/>
                <a:gd name="connsiteX569" fmla="*/ 1521399 w 4432203"/>
                <a:gd name="connsiteY569" fmla="*/ 63448 h 5232442"/>
                <a:gd name="connsiteX570" fmla="*/ 1509578 w 4432203"/>
                <a:gd name="connsiteY570" fmla="*/ 78134 h 5232442"/>
                <a:gd name="connsiteX571" fmla="*/ 1550770 w 4432203"/>
                <a:gd name="connsiteY571" fmla="*/ 91387 h 5232442"/>
                <a:gd name="connsiteX572" fmla="*/ 1625989 w 4432203"/>
                <a:gd name="connsiteY572" fmla="*/ 84760 h 5232442"/>
                <a:gd name="connsiteX573" fmla="*/ 1691537 w 4432203"/>
                <a:gd name="connsiteY573" fmla="*/ 82432 h 5232442"/>
                <a:gd name="connsiteX574" fmla="*/ 1727177 w 4432203"/>
                <a:gd name="connsiteY574" fmla="*/ 128996 h 5232442"/>
                <a:gd name="connsiteX575" fmla="*/ 1779830 w 4432203"/>
                <a:gd name="connsiteY575" fmla="*/ 106789 h 5232442"/>
                <a:gd name="connsiteX576" fmla="*/ 1807948 w 4432203"/>
                <a:gd name="connsiteY576" fmla="*/ 151204 h 5232442"/>
                <a:gd name="connsiteX577" fmla="*/ 1873496 w 4432203"/>
                <a:gd name="connsiteY577" fmla="*/ 151204 h 5232442"/>
                <a:gd name="connsiteX578" fmla="*/ 1958028 w 4432203"/>
                <a:gd name="connsiteY578" fmla="*/ 149055 h 5232442"/>
                <a:gd name="connsiteX579" fmla="*/ 2013547 w 4432203"/>
                <a:gd name="connsiteY579" fmla="*/ 158547 h 5232442"/>
                <a:gd name="connsiteX580" fmla="*/ 2003518 w 4432203"/>
                <a:gd name="connsiteY580" fmla="*/ 162487 h 5232442"/>
                <a:gd name="connsiteX581" fmla="*/ 1995638 w 4432203"/>
                <a:gd name="connsiteY581" fmla="*/ 174486 h 5232442"/>
                <a:gd name="connsiteX582" fmla="*/ 2013368 w 4432203"/>
                <a:gd name="connsiteY582" fmla="*/ 258302 h 5232442"/>
                <a:gd name="connsiteX583" fmla="*/ 2012115 w 4432203"/>
                <a:gd name="connsiteY583" fmla="*/ 257406 h 5232442"/>
                <a:gd name="connsiteX584" fmla="*/ 2009070 w 4432203"/>
                <a:gd name="connsiteY584" fmla="*/ 254362 h 5232442"/>
                <a:gd name="connsiteX585" fmla="*/ 2000473 w 4432203"/>
                <a:gd name="connsiteY585" fmla="*/ 254362 h 5232442"/>
                <a:gd name="connsiteX586" fmla="*/ 1981310 w 4432203"/>
                <a:gd name="connsiteY586" fmla="*/ 210484 h 5232442"/>
                <a:gd name="connsiteX587" fmla="*/ 1988116 w 4432203"/>
                <a:gd name="connsiteY587" fmla="*/ 210484 h 5232442"/>
                <a:gd name="connsiteX588" fmla="*/ 1981131 w 4432203"/>
                <a:gd name="connsiteY588" fmla="*/ 197768 h 5232442"/>
                <a:gd name="connsiteX589" fmla="*/ 1916479 w 4432203"/>
                <a:gd name="connsiteY589" fmla="*/ 184336 h 5232442"/>
                <a:gd name="connsiteX590" fmla="*/ 1826395 w 4432203"/>
                <a:gd name="connsiteY590" fmla="*/ 194366 h 5232442"/>
                <a:gd name="connsiteX591" fmla="*/ 1792725 w 4432203"/>
                <a:gd name="connsiteY591" fmla="*/ 174486 h 5232442"/>
                <a:gd name="connsiteX592" fmla="*/ 1725386 w 4432203"/>
                <a:gd name="connsiteY592" fmla="*/ 144757 h 5232442"/>
                <a:gd name="connsiteX593" fmla="*/ 1716073 w 4432203"/>
                <a:gd name="connsiteY593" fmla="*/ 144757 h 5232442"/>
                <a:gd name="connsiteX594" fmla="*/ 1677568 w 4432203"/>
                <a:gd name="connsiteY594" fmla="*/ 121295 h 5232442"/>
                <a:gd name="connsiteX595" fmla="*/ 1601632 w 4432203"/>
                <a:gd name="connsiteY595" fmla="*/ 137951 h 5232442"/>
                <a:gd name="connsiteX596" fmla="*/ 1511728 w 4432203"/>
                <a:gd name="connsiteY596" fmla="*/ 137951 h 5232442"/>
                <a:gd name="connsiteX597" fmla="*/ 1446896 w 4432203"/>
                <a:gd name="connsiteY597" fmla="*/ 154607 h 5232442"/>
                <a:gd name="connsiteX598" fmla="*/ 1413226 w 4432203"/>
                <a:gd name="connsiteY598" fmla="*/ 217827 h 5232442"/>
                <a:gd name="connsiteX599" fmla="*/ 1430061 w 4432203"/>
                <a:gd name="connsiteY599" fmla="*/ 244512 h 5232442"/>
                <a:gd name="connsiteX600" fmla="*/ 1500266 w 4432203"/>
                <a:gd name="connsiteY600" fmla="*/ 274420 h 5232442"/>
                <a:gd name="connsiteX601" fmla="*/ 1593036 w 4432203"/>
                <a:gd name="connsiteY601" fmla="*/ 255615 h 5232442"/>
                <a:gd name="connsiteX602" fmla="*/ 1595543 w 4432203"/>
                <a:gd name="connsiteY602" fmla="*/ 254362 h 5232442"/>
                <a:gd name="connsiteX603" fmla="*/ 1594469 w 4432203"/>
                <a:gd name="connsiteY603" fmla="*/ 254362 h 5232442"/>
                <a:gd name="connsiteX604" fmla="*/ 1601632 w 4432203"/>
                <a:gd name="connsiteY604" fmla="*/ 244333 h 5232442"/>
                <a:gd name="connsiteX605" fmla="*/ 1627064 w 4432203"/>
                <a:gd name="connsiteY605" fmla="*/ 227677 h 5232442"/>
                <a:gd name="connsiteX606" fmla="*/ 1674882 w 4432203"/>
                <a:gd name="connsiteY606" fmla="*/ 297523 h 5232442"/>
                <a:gd name="connsiteX607" fmla="*/ 1714282 w 4432203"/>
                <a:gd name="connsiteY607" fmla="*/ 330656 h 5232442"/>
                <a:gd name="connsiteX608" fmla="*/ 1680433 w 4432203"/>
                <a:gd name="connsiteY608" fmla="*/ 350535 h 5232442"/>
                <a:gd name="connsiteX609" fmla="*/ 1598767 w 4432203"/>
                <a:gd name="connsiteY609" fmla="*/ 320626 h 5232442"/>
                <a:gd name="connsiteX610" fmla="*/ 1598051 w 4432203"/>
                <a:gd name="connsiteY610" fmla="*/ 320089 h 5232442"/>
                <a:gd name="connsiteX611" fmla="*/ 1608080 w 4432203"/>
                <a:gd name="connsiteY611" fmla="*/ 320089 h 5232442"/>
                <a:gd name="connsiteX612" fmla="*/ 1604140 w 4432203"/>
                <a:gd name="connsiteY612" fmla="*/ 317224 h 5232442"/>
                <a:gd name="connsiteX613" fmla="*/ 1522115 w 4432203"/>
                <a:gd name="connsiteY613" fmla="*/ 296807 h 5232442"/>
                <a:gd name="connsiteX614" fmla="*/ 1426837 w 4432203"/>
                <a:gd name="connsiteY614" fmla="*/ 293941 h 5232442"/>
                <a:gd name="connsiteX615" fmla="*/ 1411077 w 4432203"/>
                <a:gd name="connsiteY615" fmla="*/ 301643 h 5232442"/>
                <a:gd name="connsiteX616" fmla="*/ 1373825 w 4432203"/>
                <a:gd name="connsiteY616" fmla="*/ 330477 h 5232442"/>
                <a:gd name="connsiteX617" fmla="*/ 1368095 w 4432203"/>
                <a:gd name="connsiteY617" fmla="*/ 319910 h 5232442"/>
                <a:gd name="connsiteX618" fmla="*/ 1375258 w 4432203"/>
                <a:gd name="connsiteY618" fmla="*/ 319910 h 5232442"/>
                <a:gd name="connsiteX619" fmla="*/ 1356454 w 4432203"/>
                <a:gd name="connsiteY619" fmla="*/ 287136 h 5232442"/>
                <a:gd name="connsiteX620" fmla="*/ 1342305 w 4432203"/>
                <a:gd name="connsiteY620" fmla="*/ 288031 h 5232442"/>
                <a:gd name="connsiteX621" fmla="*/ 1324038 w 4432203"/>
                <a:gd name="connsiteY621" fmla="*/ 303254 h 5232442"/>
                <a:gd name="connsiteX622" fmla="*/ 1322605 w 4432203"/>
                <a:gd name="connsiteY622" fmla="*/ 303971 h 5232442"/>
                <a:gd name="connsiteX623" fmla="*/ 1243804 w 4432203"/>
                <a:gd name="connsiteY623" fmla="*/ 290718 h 5232442"/>
                <a:gd name="connsiteX624" fmla="*/ 1223924 w 4432203"/>
                <a:gd name="connsiteY624" fmla="*/ 301463 h 5232442"/>
                <a:gd name="connsiteX625" fmla="*/ 1212641 w 4432203"/>
                <a:gd name="connsiteY625" fmla="*/ 309164 h 5232442"/>
                <a:gd name="connsiteX626" fmla="*/ 1173599 w 4432203"/>
                <a:gd name="connsiteY626" fmla="*/ 313821 h 5232442"/>
                <a:gd name="connsiteX627" fmla="*/ 1097485 w 4432203"/>
                <a:gd name="connsiteY627" fmla="*/ 303792 h 5232442"/>
                <a:gd name="connsiteX628" fmla="*/ 1080650 w 4432203"/>
                <a:gd name="connsiteY628" fmla="*/ 307015 h 5232442"/>
                <a:gd name="connsiteX629" fmla="*/ 1080650 w 4432203"/>
                <a:gd name="connsiteY629" fmla="*/ 309344 h 5232442"/>
                <a:gd name="connsiteX630" fmla="*/ 1075456 w 4432203"/>
                <a:gd name="connsiteY630" fmla="*/ 310239 h 5232442"/>
                <a:gd name="connsiteX631" fmla="*/ 1058442 w 4432203"/>
                <a:gd name="connsiteY631" fmla="*/ 336924 h 5232442"/>
                <a:gd name="connsiteX632" fmla="*/ 1010624 w 4432203"/>
                <a:gd name="connsiteY632" fmla="*/ 346953 h 5232442"/>
                <a:gd name="connsiteX633" fmla="*/ 979462 w 4432203"/>
                <a:gd name="connsiteY633" fmla="*/ 323671 h 5232442"/>
                <a:gd name="connsiteX634" fmla="*/ 972298 w 4432203"/>
                <a:gd name="connsiteY634" fmla="*/ 319731 h 5232442"/>
                <a:gd name="connsiteX635" fmla="*/ 983939 w 4432203"/>
                <a:gd name="connsiteY635" fmla="*/ 319731 h 5232442"/>
                <a:gd name="connsiteX636" fmla="*/ 922868 w 4432203"/>
                <a:gd name="connsiteY636" fmla="*/ 310239 h 5232442"/>
                <a:gd name="connsiteX637" fmla="*/ 835650 w 4432203"/>
                <a:gd name="connsiteY637" fmla="*/ 261346 h 5232442"/>
                <a:gd name="connsiteX638" fmla="*/ 683779 w 4432203"/>
                <a:gd name="connsiteY638" fmla="*/ 283733 h 5232442"/>
                <a:gd name="connsiteX639" fmla="*/ 597097 w 4432203"/>
                <a:gd name="connsiteY639" fmla="*/ 253825 h 5232442"/>
                <a:gd name="connsiteX640" fmla="*/ 554473 w 4432203"/>
                <a:gd name="connsiteY640" fmla="*/ 253825 h 5232442"/>
                <a:gd name="connsiteX641" fmla="*/ 505223 w 4432203"/>
                <a:gd name="connsiteY641" fmla="*/ 261167 h 5232442"/>
                <a:gd name="connsiteX642" fmla="*/ 471732 w 4432203"/>
                <a:gd name="connsiteY642" fmla="*/ 253825 h 5232442"/>
                <a:gd name="connsiteX643" fmla="*/ 445943 w 4432203"/>
                <a:gd name="connsiteY643" fmla="*/ 253825 h 5232442"/>
                <a:gd name="connsiteX644" fmla="*/ 444689 w 4432203"/>
                <a:gd name="connsiteY644" fmla="*/ 253825 h 5232442"/>
                <a:gd name="connsiteX645" fmla="*/ 443973 w 4432203"/>
                <a:gd name="connsiteY645" fmla="*/ 253825 h 5232442"/>
                <a:gd name="connsiteX646" fmla="*/ 435913 w 4432203"/>
                <a:gd name="connsiteY646" fmla="*/ 253825 h 5232442"/>
                <a:gd name="connsiteX647" fmla="*/ 400811 w 4432203"/>
                <a:gd name="connsiteY647" fmla="*/ 253825 h 5232442"/>
                <a:gd name="connsiteX648" fmla="*/ 391140 w 4432203"/>
                <a:gd name="connsiteY648" fmla="*/ 253825 h 5232442"/>
                <a:gd name="connsiteX649" fmla="*/ 351739 w 4432203"/>
                <a:gd name="connsiteY649" fmla="*/ 227140 h 5232442"/>
                <a:gd name="connsiteX650" fmla="*/ 329711 w 4432203"/>
                <a:gd name="connsiteY650" fmla="*/ 264749 h 5232442"/>
                <a:gd name="connsiteX651" fmla="*/ 325950 w 4432203"/>
                <a:gd name="connsiteY651" fmla="*/ 266898 h 5232442"/>
                <a:gd name="connsiteX652" fmla="*/ 255566 w 4432203"/>
                <a:gd name="connsiteY652" fmla="*/ 280151 h 5232442"/>
                <a:gd name="connsiteX653" fmla="*/ 174079 w 4432203"/>
                <a:gd name="connsiteY653" fmla="*/ 306657 h 5232442"/>
                <a:gd name="connsiteX654" fmla="*/ 121425 w 4432203"/>
                <a:gd name="connsiteY654" fmla="*/ 314000 h 5232442"/>
                <a:gd name="connsiteX655" fmla="*/ 99934 w 4432203"/>
                <a:gd name="connsiteY655" fmla="*/ 319552 h 5232442"/>
                <a:gd name="connsiteX656" fmla="*/ 102979 w 4432203"/>
                <a:gd name="connsiteY656" fmla="*/ 319552 h 5232442"/>
                <a:gd name="connsiteX657" fmla="*/ 61966 w 4432203"/>
                <a:gd name="connsiteY657" fmla="*/ 353400 h 5232442"/>
                <a:gd name="connsiteX658" fmla="*/ 106919 w 4432203"/>
                <a:gd name="connsiteY658" fmla="*/ 393338 h 5232442"/>
                <a:gd name="connsiteX659" fmla="*/ 171571 w 4432203"/>
                <a:gd name="connsiteY659" fmla="*/ 416620 h 5232442"/>
                <a:gd name="connsiteX660" fmla="*/ 213838 w 4432203"/>
                <a:gd name="connsiteY660" fmla="*/ 436500 h 5232442"/>
                <a:gd name="connsiteX661" fmla="*/ 217061 w 4432203"/>
                <a:gd name="connsiteY661" fmla="*/ 473035 h 5232442"/>
                <a:gd name="connsiteX662" fmla="*/ 211330 w 4432203"/>
                <a:gd name="connsiteY662" fmla="*/ 473035 h 5232442"/>
                <a:gd name="connsiteX663" fmla="*/ 208286 w 4432203"/>
                <a:gd name="connsiteY663" fmla="*/ 473035 h 5232442"/>
                <a:gd name="connsiteX664" fmla="*/ 137902 w 4432203"/>
                <a:gd name="connsiteY664" fmla="*/ 446529 h 5232442"/>
                <a:gd name="connsiteX665" fmla="*/ 121067 w 4432203"/>
                <a:gd name="connsiteY665" fmla="*/ 429873 h 5232442"/>
                <a:gd name="connsiteX666" fmla="*/ 90084 w 4432203"/>
                <a:gd name="connsiteY666" fmla="*/ 446529 h 5232442"/>
                <a:gd name="connsiteX667" fmla="*/ 0 w 4432203"/>
                <a:gd name="connsiteY667" fmla="*/ 473035 h 5232442"/>
                <a:gd name="connsiteX668" fmla="*/ 39401 w 4432203"/>
                <a:gd name="connsiteY668" fmla="*/ 523002 h 5232442"/>
                <a:gd name="connsiteX669" fmla="*/ 126619 w 4432203"/>
                <a:gd name="connsiteY669" fmla="*/ 542881 h 5232442"/>
                <a:gd name="connsiteX670" fmla="*/ 182317 w 4432203"/>
                <a:gd name="connsiteY670" fmla="*/ 531957 h 5232442"/>
                <a:gd name="connsiteX671" fmla="*/ 191093 w 4432203"/>
                <a:gd name="connsiteY671" fmla="*/ 526226 h 5232442"/>
                <a:gd name="connsiteX672" fmla="*/ 195749 w 4432203"/>
                <a:gd name="connsiteY672" fmla="*/ 522286 h 5232442"/>
                <a:gd name="connsiteX673" fmla="*/ 233538 w 4432203"/>
                <a:gd name="connsiteY673" fmla="*/ 519599 h 5232442"/>
                <a:gd name="connsiteX674" fmla="*/ 194137 w 4432203"/>
                <a:gd name="connsiteY674" fmla="*/ 562940 h 5232442"/>
                <a:gd name="connsiteX675" fmla="*/ 101188 w 4432203"/>
                <a:gd name="connsiteY675" fmla="*/ 589446 h 5232442"/>
                <a:gd name="connsiteX676" fmla="*/ 64653 w 4432203"/>
                <a:gd name="connsiteY676" fmla="*/ 642636 h 5232442"/>
                <a:gd name="connsiteX677" fmla="*/ 121067 w 4432203"/>
                <a:gd name="connsiteY677" fmla="*/ 719109 h 5232442"/>
                <a:gd name="connsiteX678" fmla="*/ 159393 w 4432203"/>
                <a:gd name="connsiteY678" fmla="*/ 711229 h 5232442"/>
                <a:gd name="connsiteX679" fmla="*/ 180526 w 4432203"/>
                <a:gd name="connsiteY679" fmla="*/ 692424 h 5232442"/>
                <a:gd name="connsiteX680" fmla="*/ 177123 w 4432203"/>
                <a:gd name="connsiteY680" fmla="*/ 692424 h 5232442"/>
                <a:gd name="connsiteX681" fmla="*/ 202376 w 4432203"/>
                <a:gd name="connsiteY681" fmla="*/ 712304 h 5232442"/>
                <a:gd name="connsiteX682" fmla="*/ 230493 w 4432203"/>
                <a:gd name="connsiteY682" fmla="*/ 755465 h 5232442"/>
                <a:gd name="connsiteX683" fmla="*/ 232821 w 4432203"/>
                <a:gd name="connsiteY683" fmla="*/ 751346 h 5232442"/>
                <a:gd name="connsiteX684" fmla="*/ 235866 w 4432203"/>
                <a:gd name="connsiteY684" fmla="*/ 752241 h 5232442"/>
                <a:gd name="connsiteX685" fmla="*/ 252343 w 4432203"/>
                <a:gd name="connsiteY685" fmla="*/ 728243 h 5232442"/>
                <a:gd name="connsiteX686" fmla="*/ 255924 w 4432203"/>
                <a:gd name="connsiteY686" fmla="*/ 728959 h 5232442"/>
                <a:gd name="connsiteX687" fmla="*/ 292460 w 4432203"/>
                <a:gd name="connsiteY687" fmla="*/ 765673 h 5232442"/>
                <a:gd name="connsiteX688" fmla="*/ 303026 w 4432203"/>
                <a:gd name="connsiteY688" fmla="*/ 758152 h 5232442"/>
                <a:gd name="connsiteX689" fmla="*/ 303026 w 4432203"/>
                <a:gd name="connsiteY689" fmla="*/ 758152 h 5232442"/>
                <a:gd name="connsiteX690" fmla="*/ 304459 w 4432203"/>
                <a:gd name="connsiteY690" fmla="*/ 757077 h 5232442"/>
                <a:gd name="connsiteX691" fmla="*/ 339919 w 4432203"/>
                <a:gd name="connsiteY691" fmla="*/ 755465 h 5232442"/>
                <a:gd name="connsiteX692" fmla="*/ 306250 w 4432203"/>
                <a:gd name="connsiteY692" fmla="*/ 802030 h 5232442"/>
                <a:gd name="connsiteX693" fmla="*/ 305175 w 4432203"/>
                <a:gd name="connsiteY693" fmla="*/ 802030 h 5232442"/>
                <a:gd name="connsiteX694" fmla="*/ 218494 w 4432203"/>
                <a:gd name="connsiteY694" fmla="*/ 845191 h 5232442"/>
                <a:gd name="connsiteX695" fmla="*/ 214554 w 4432203"/>
                <a:gd name="connsiteY695" fmla="*/ 847877 h 5232442"/>
                <a:gd name="connsiteX696" fmla="*/ 213300 w 4432203"/>
                <a:gd name="connsiteY696" fmla="*/ 848594 h 5232442"/>
                <a:gd name="connsiteX697" fmla="*/ 210793 w 4432203"/>
                <a:gd name="connsiteY697" fmla="*/ 850385 h 5232442"/>
                <a:gd name="connsiteX698" fmla="*/ 179810 w 4432203"/>
                <a:gd name="connsiteY698" fmla="*/ 867936 h 5232442"/>
                <a:gd name="connsiteX699" fmla="*/ 181063 w 4432203"/>
                <a:gd name="connsiteY699" fmla="*/ 867936 h 5232442"/>
                <a:gd name="connsiteX700" fmla="*/ 131992 w 4432203"/>
                <a:gd name="connsiteY700" fmla="*/ 888711 h 5232442"/>
                <a:gd name="connsiteX701" fmla="*/ 137544 w 4432203"/>
                <a:gd name="connsiteY701" fmla="*/ 925246 h 5232442"/>
                <a:gd name="connsiteX702" fmla="*/ 253059 w 4432203"/>
                <a:gd name="connsiteY702" fmla="*/ 881905 h 5232442"/>
                <a:gd name="connsiteX703" fmla="*/ 330427 w 4432203"/>
                <a:gd name="connsiteY703" fmla="*/ 884950 h 5232442"/>
                <a:gd name="connsiteX704" fmla="*/ 353710 w 4432203"/>
                <a:gd name="connsiteY704" fmla="*/ 867936 h 5232442"/>
                <a:gd name="connsiteX705" fmla="*/ 355142 w 4432203"/>
                <a:gd name="connsiteY705" fmla="*/ 867936 h 5232442"/>
                <a:gd name="connsiteX706" fmla="*/ 406184 w 4432203"/>
                <a:gd name="connsiteY706" fmla="*/ 812954 h 5232442"/>
                <a:gd name="connsiteX707" fmla="*/ 410661 w 4432203"/>
                <a:gd name="connsiteY707" fmla="*/ 812238 h 5232442"/>
                <a:gd name="connsiteX708" fmla="*/ 450062 w 4432203"/>
                <a:gd name="connsiteY708" fmla="*/ 845728 h 5232442"/>
                <a:gd name="connsiteX709" fmla="*/ 479075 w 4432203"/>
                <a:gd name="connsiteY709" fmla="*/ 838385 h 5232442"/>
                <a:gd name="connsiteX710" fmla="*/ 511670 w 4432203"/>
                <a:gd name="connsiteY710" fmla="*/ 812238 h 5232442"/>
                <a:gd name="connsiteX711" fmla="*/ 520087 w 4432203"/>
                <a:gd name="connsiteY711" fmla="*/ 802388 h 5232442"/>
                <a:gd name="connsiteX712" fmla="*/ 516684 w 4432203"/>
                <a:gd name="connsiteY712" fmla="*/ 802388 h 5232442"/>
                <a:gd name="connsiteX713" fmla="*/ 517580 w 4432203"/>
                <a:gd name="connsiteY713" fmla="*/ 769076 h 5232442"/>
                <a:gd name="connsiteX714" fmla="*/ 466897 w 4432203"/>
                <a:gd name="connsiteY714" fmla="*/ 769076 h 5232442"/>
                <a:gd name="connsiteX715" fmla="*/ 481045 w 4432203"/>
                <a:gd name="connsiteY715" fmla="*/ 758510 h 5232442"/>
                <a:gd name="connsiteX716" fmla="*/ 482119 w 4432203"/>
                <a:gd name="connsiteY716" fmla="*/ 758510 h 5232442"/>
                <a:gd name="connsiteX717" fmla="*/ 511670 w 4432203"/>
                <a:gd name="connsiteY717" fmla="*/ 722512 h 5232442"/>
                <a:gd name="connsiteX718" fmla="*/ 517580 w 4432203"/>
                <a:gd name="connsiteY718" fmla="*/ 692603 h 5232442"/>
                <a:gd name="connsiteX719" fmla="*/ 514535 w 4432203"/>
                <a:gd name="connsiteY719" fmla="*/ 692603 h 5232442"/>
                <a:gd name="connsiteX720" fmla="*/ 534594 w 4432203"/>
                <a:gd name="connsiteY720" fmla="*/ 672545 h 5232442"/>
                <a:gd name="connsiteX721" fmla="*/ 543011 w 4432203"/>
                <a:gd name="connsiteY721" fmla="*/ 709080 h 5232442"/>
                <a:gd name="connsiteX722" fmla="*/ 581337 w 4432203"/>
                <a:gd name="connsiteY722" fmla="*/ 721437 h 5232442"/>
                <a:gd name="connsiteX723" fmla="*/ 591546 w 4432203"/>
                <a:gd name="connsiteY723" fmla="*/ 713736 h 5232442"/>
                <a:gd name="connsiteX724" fmla="*/ 656019 w 4432203"/>
                <a:gd name="connsiteY724" fmla="*/ 720900 h 5232442"/>
                <a:gd name="connsiteX725" fmla="*/ 657452 w 4432203"/>
                <a:gd name="connsiteY725" fmla="*/ 719467 h 5232442"/>
                <a:gd name="connsiteX726" fmla="*/ 661213 w 4432203"/>
                <a:gd name="connsiteY726" fmla="*/ 717676 h 5232442"/>
                <a:gd name="connsiteX727" fmla="*/ 679839 w 4432203"/>
                <a:gd name="connsiteY727" fmla="*/ 692424 h 5232442"/>
                <a:gd name="connsiteX728" fmla="*/ 676078 w 4432203"/>
                <a:gd name="connsiteY728" fmla="*/ 692424 h 5232442"/>
                <a:gd name="connsiteX729" fmla="*/ 694882 w 4432203"/>
                <a:gd name="connsiteY729" fmla="*/ 652486 h 5232442"/>
                <a:gd name="connsiteX730" fmla="*/ 759535 w 4432203"/>
                <a:gd name="connsiteY730" fmla="*/ 675769 h 5232442"/>
                <a:gd name="connsiteX731" fmla="*/ 847828 w 4432203"/>
                <a:gd name="connsiteY731" fmla="*/ 703349 h 5232442"/>
                <a:gd name="connsiteX732" fmla="*/ 987521 w 4432203"/>
                <a:gd name="connsiteY732" fmla="*/ 735765 h 5232442"/>
                <a:gd name="connsiteX733" fmla="*/ 1057905 w 4432203"/>
                <a:gd name="connsiteY733" fmla="*/ 802209 h 5232442"/>
                <a:gd name="connsiteX734" fmla="*/ 1094619 w 4432203"/>
                <a:gd name="connsiteY734" fmla="*/ 842146 h 5232442"/>
                <a:gd name="connsiteX735" fmla="*/ 1150854 w 4432203"/>
                <a:gd name="connsiteY735" fmla="*/ 875458 h 5232442"/>
                <a:gd name="connsiteX736" fmla="*/ 1167689 w 4432203"/>
                <a:gd name="connsiteY736" fmla="*/ 975213 h 5232442"/>
                <a:gd name="connsiteX737" fmla="*/ 1232342 w 4432203"/>
                <a:gd name="connsiteY737" fmla="*/ 1011748 h 5232442"/>
                <a:gd name="connsiteX738" fmla="*/ 1234670 w 4432203"/>
                <a:gd name="connsiteY738" fmla="*/ 977720 h 5232442"/>
                <a:gd name="connsiteX739" fmla="*/ 1240580 w 4432203"/>
                <a:gd name="connsiteY739" fmla="*/ 977720 h 5232442"/>
                <a:gd name="connsiteX740" fmla="*/ 1223745 w 4432203"/>
                <a:gd name="connsiteY740" fmla="*/ 941901 h 5232442"/>
                <a:gd name="connsiteX741" fmla="*/ 1214611 w 4432203"/>
                <a:gd name="connsiteY741" fmla="*/ 911993 h 5232442"/>
                <a:gd name="connsiteX742" fmla="*/ 1209060 w 4432203"/>
                <a:gd name="connsiteY742" fmla="*/ 911993 h 5232442"/>
                <a:gd name="connsiteX743" fmla="*/ 1207090 w 4432203"/>
                <a:gd name="connsiteY743" fmla="*/ 902143 h 5232442"/>
                <a:gd name="connsiteX744" fmla="*/ 1232521 w 4432203"/>
                <a:gd name="connsiteY744" fmla="*/ 912172 h 5232442"/>
                <a:gd name="connsiteX745" fmla="*/ 1277652 w 4432203"/>
                <a:gd name="connsiteY745" fmla="*/ 978615 h 5232442"/>
                <a:gd name="connsiteX746" fmla="*/ 1314366 w 4432203"/>
                <a:gd name="connsiteY746" fmla="*/ 1041656 h 5232442"/>
                <a:gd name="connsiteX747" fmla="*/ 1342484 w 4432203"/>
                <a:gd name="connsiteY747" fmla="*/ 1112040 h 5232442"/>
                <a:gd name="connsiteX748" fmla="*/ 1415554 w 4432203"/>
                <a:gd name="connsiteY748" fmla="*/ 1148038 h 5232442"/>
                <a:gd name="connsiteX749" fmla="*/ 1433285 w 4432203"/>
                <a:gd name="connsiteY749" fmla="*/ 1190304 h 5232442"/>
                <a:gd name="connsiteX750" fmla="*/ 1454955 w 4432203"/>
                <a:gd name="connsiteY750" fmla="*/ 1267672 h 5232442"/>
                <a:gd name="connsiteX751" fmla="*/ 1443672 w 4432203"/>
                <a:gd name="connsiteY751" fmla="*/ 1420618 h 5232442"/>
                <a:gd name="connsiteX752" fmla="*/ 1494355 w 4432203"/>
                <a:gd name="connsiteY752" fmla="*/ 1553684 h 5232442"/>
                <a:gd name="connsiteX753" fmla="*/ 1534114 w 4432203"/>
                <a:gd name="connsiteY753" fmla="*/ 1674752 h 5232442"/>
                <a:gd name="connsiteX754" fmla="*/ 1618109 w 4432203"/>
                <a:gd name="connsiteY754" fmla="*/ 1709854 h 5232442"/>
                <a:gd name="connsiteX755" fmla="*/ 1682941 w 4432203"/>
                <a:gd name="connsiteY755" fmla="*/ 1776477 h 5232442"/>
                <a:gd name="connsiteX756" fmla="*/ 1744907 w 4432203"/>
                <a:gd name="connsiteY756" fmla="*/ 1906140 h 5232442"/>
                <a:gd name="connsiteX757" fmla="*/ 1775890 w 4432203"/>
                <a:gd name="connsiteY757" fmla="*/ 1952705 h 5232442"/>
                <a:gd name="connsiteX758" fmla="*/ 1764607 w 4432203"/>
                <a:gd name="connsiteY758" fmla="*/ 2005895 h 5232442"/>
                <a:gd name="connsiteX759" fmla="*/ 1817977 w 4432203"/>
                <a:gd name="connsiteY759" fmla="*/ 2019327 h 5232442"/>
                <a:gd name="connsiteX760" fmla="*/ 1860243 w 4432203"/>
                <a:gd name="connsiteY760" fmla="*/ 2085771 h 5232442"/>
                <a:gd name="connsiteX761" fmla="*/ 1894092 w 4432203"/>
                <a:gd name="connsiteY761" fmla="*/ 2115680 h 5232442"/>
                <a:gd name="connsiteX762" fmla="*/ 1953551 w 4432203"/>
                <a:gd name="connsiteY762" fmla="*/ 2154543 h 5232442"/>
                <a:gd name="connsiteX763" fmla="*/ 1961431 w 4432203"/>
                <a:gd name="connsiteY763" fmla="*/ 2148812 h 5232442"/>
                <a:gd name="connsiteX764" fmla="*/ 1962864 w 4432203"/>
                <a:gd name="connsiteY764" fmla="*/ 2118724 h 5232442"/>
                <a:gd name="connsiteX765" fmla="*/ 1955700 w 4432203"/>
                <a:gd name="connsiteY765" fmla="*/ 2118724 h 5232442"/>
                <a:gd name="connsiteX766" fmla="*/ 1911822 w 4432203"/>
                <a:gd name="connsiteY766" fmla="*/ 2074846 h 5232442"/>
                <a:gd name="connsiteX767" fmla="*/ 1920956 w 4432203"/>
                <a:gd name="connsiteY767" fmla="*/ 2074846 h 5232442"/>
                <a:gd name="connsiteX768" fmla="*/ 1910927 w 4432203"/>
                <a:gd name="connsiteY768" fmla="*/ 2065713 h 5232442"/>
                <a:gd name="connsiteX769" fmla="*/ 1894092 w 4432203"/>
                <a:gd name="connsiteY769" fmla="*/ 2008940 h 5232442"/>
                <a:gd name="connsiteX770" fmla="*/ 1887465 w 4432203"/>
                <a:gd name="connsiteY770" fmla="*/ 2008940 h 5232442"/>
                <a:gd name="connsiteX771" fmla="*/ 1866153 w 4432203"/>
                <a:gd name="connsiteY771" fmla="*/ 1979389 h 5232442"/>
                <a:gd name="connsiteX772" fmla="*/ 1852542 w 4432203"/>
                <a:gd name="connsiteY772" fmla="*/ 1965241 h 5232442"/>
                <a:gd name="connsiteX773" fmla="*/ 1860960 w 4432203"/>
                <a:gd name="connsiteY773" fmla="*/ 1965241 h 5232442"/>
                <a:gd name="connsiteX774" fmla="*/ 1820843 w 4432203"/>
                <a:gd name="connsiteY774" fmla="*/ 1899335 h 5232442"/>
                <a:gd name="connsiteX775" fmla="*/ 1813142 w 4432203"/>
                <a:gd name="connsiteY775" fmla="*/ 1899335 h 5232442"/>
                <a:gd name="connsiteX776" fmla="*/ 1804187 w 4432203"/>
                <a:gd name="connsiteY776" fmla="*/ 1889664 h 5232442"/>
                <a:gd name="connsiteX777" fmla="*/ 1774099 w 4432203"/>
                <a:gd name="connsiteY777" fmla="*/ 1855457 h 5232442"/>
                <a:gd name="connsiteX778" fmla="*/ 1781442 w 4432203"/>
                <a:gd name="connsiteY778" fmla="*/ 1855457 h 5232442"/>
                <a:gd name="connsiteX779" fmla="*/ 1786636 w 4432203"/>
                <a:gd name="connsiteY779" fmla="*/ 1813728 h 5232442"/>
                <a:gd name="connsiteX780" fmla="*/ 1824066 w 4432203"/>
                <a:gd name="connsiteY780" fmla="*/ 1869784 h 5232442"/>
                <a:gd name="connsiteX781" fmla="*/ 1919702 w 4432203"/>
                <a:gd name="connsiteY781" fmla="*/ 1986195 h 5232442"/>
                <a:gd name="connsiteX782" fmla="*/ 2004234 w 4432203"/>
                <a:gd name="connsiteY782" fmla="*/ 2105830 h 5232442"/>
                <a:gd name="connsiteX783" fmla="*/ 2057604 w 4432203"/>
                <a:gd name="connsiteY783" fmla="*/ 2159020 h 5232442"/>
                <a:gd name="connsiteX784" fmla="*/ 2071753 w 4432203"/>
                <a:gd name="connsiteY784" fmla="*/ 2215614 h 5232442"/>
                <a:gd name="connsiteX785" fmla="*/ 2102736 w 4432203"/>
                <a:gd name="connsiteY785" fmla="*/ 2292087 h 5232442"/>
                <a:gd name="connsiteX786" fmla="*/ 2212520 w 4432203"/>
                <a:gd name="connsiteY786" fmla="*/ 2355128 h 5232442"/>
                <a:gd name="connsiteX787" fmla="*/ 2258726 w 4432203"/>
                <a:gd name="connsiteY787" fmla="*/ 2431780 h 5232442"/>
                <a:gd name="connsiteX788" fmla="*/ 2339139 w 4432203"/>
                <a:gd name="connsiteY788" fmla="*/ 2425153 h 5232442"/>
                <a:gd name="connsiteX789" fmla="*/ 2386778 w 4432203"/>
                <a:gd name="connsiteY789" fmla="*/ 2454524 h 5232442"/>
                <a:gd name="connsiteX790" fmla="*/ 2395195 w 4432203"/>
                <a:gd name="connsiteY790" fmla="*/ 2448256 h 5232442"/>
                <a:gd name="connsiteX791" fmla="*/ 2395374 w 4432203"/>
                <a:gd name="connsiteY791" fmla="*/ 2447898 h 5232442"/>
                <a:gd name="connsiteX792" fmla="*/ 2392509 w 4432203"/>
                <a:gd name="connsiteY792" fmla="*/ 2447898 h 5232442"/>
                <a:gd name="connsiteX793" fmla="*/ 2434954 w 4432203"/>
                <a:gd name="connsiteY793" fmla="*/ 2418527 h 5232442"/>
                <a:gd name="connsiteX794" fmla="*/ 2485637 w 4432203"/>
                <a:gd name="connsiteY794" fmla="*/ 2458285 h 5232442"/>
                <a:gd name="connsiteX795" fmla="*/ 2558708 w 4432203"/>
                <a:gd name="connsiteY795" fmla="*/ 2514879 h 5232442"/>
                <a:gd name="connsiteX796" fmla="*/ 2617808 w 4432203"/>
                <a:gd name="connsiteY796" fmla="*/ 2531534 h 5232442"/>
                <a:gd name="connsiteX797" fmla="*/ 2665626 w 4432203"/>
                <a:gd name="connsiteY797" fmla="*/ 2544787 h 5232442"/>
                <a:gd name="connsiteX798" fmla="*/ 2697684 w 4432203"/>
                <a:gd name="connsiteY798" fmla="*/ 2615887 h 5232442"/>
                <a:gd name="connsiteX799" fmla="*/ 2752845 w 4432203"/>
                <a:gd name="connsiteY799" fmla="*/ 2674451 h 5232442"/>
                <a:gd name="connsiteX800" fmla="*/ 2806394 w 4432203"/>
                <a:gd name="connsiteY800" fmla="*/ 2724418 h 5232442"/>
                <a:gd name="connsiteX801" fmla="*/ 2859943 w 4432203"/>
                <a:gd name="connsiteY801" fmla="*/ 2754327 h 5232442"/>
                <a:gd name="connsiteX802" fmla="*/ 2899343 w 4432203"/>
                <a:gd name="connsiteY802" fmla="*/ 2767400 h 5232442"/>
                <a:gd name="connsiteX803" fmla="*/ 2919223 w 4432203"/>
                <a:gd name="connsiteY803" fmla="*/ 2733014 h 5232442"/>
                <a:gd name="connsiteX804" fmla="*/ 2924058 w 4432203"/>
                <a:gd name="connsiteY804" fmla="*/ 2733014 h 5232442"/>
                <a:gd name="connsiteX805" fmla="*/ 2924595 w 4432203"/>
                <a:gd name="connsiteY805" fmla="*/ 2719941 h 5232442"/>
                <a:gd name="connsiteX806" fmla="*/ 2961130 w 4432203"/>
                <a:gd name="connsiteY806" fmla="*/ 2727821 h 5232442"/>
                <a:gd name="connsiteX807" fmla="*/ 2992114 w 4432203"/>
                <a:gd name="connsiteY807" fmla="*/ 2790862 h 5232442"/>
                <a:gd name="connsiteX808" fmla="*/ 3006083 w 4432203"/>
                <a:gd name="connsiteY808" fmla="*/ 2883990 h 5232442"/>
                <a:gd name="connsiteX809" fmla="*/ 2986383 w 4432203"/>
                <a:gd name="connsiteY809" fmla="*/ 2957239 h 5232442"/>
                <a:gd name="connsiteX810" fmla="*/ 2927282 w 4432203"/>
                <a:gd name="connsiteY810" fmla="*/ 3002013 h 5232442"/>
                <a:gd name="connsiteX811" fmla="*/ 2885195 w 4432203"/>
                <a:gd name="connsiteY811" fmla="*/ 3083500 h 5232442"/>
                <a:gd name="connsiteX812" fmla="*/ 2892000 w 4432203"/>
                <a:gd name="connsiteY812" fmla="*/ 3175913 h 5232442"/>
                <a:gd name="connsiteX813" fmla="*/ 2873912 w 4432203"/>
                <a:gd name="connsiteY813" fmla="*/ 3259728 h 5232442"/>
                <a:gd name="connsiteX814" fmla="*/ 2944296 w 4432203"/>
                <a:gd name="connsiteY814" fmla="*/ 3339425 h 5232442"/>
                <a:gd name="connsiteX815" fmla="*/ 2994800 w 4432203"/>
                <a:gd name="connsiteY815" fmla="*/ 3479118 h 5232442"/>
                <a:gd name="connsiteX816" fmla="*/ 3030619 w 4432203"/>
                <a:gd name="connsiteY816" fmla="*/ 3597319 h 5232442"/>
                <a:gd name="connsiteX817" fmla="*/ 3129836 w 4432203"/>
                <a:gd name="connsiteY817" fmla="*/ 3675225 h 5232442"/>
                <a:gd name="connsiteX818" fmla="*/ 3188937 w 4432203"/>
                <a:gd name="connsiteY818" fmla="*/ 3718565 h 5232442"/>
                <a:gd name="connsiteX819" fmla="*/ 3239621 w 4432203"/>
                <a:gd name="connsiteY819" fmla="*/ 3775159 h 5232442"/>
                <a:gd name="connsiteX820" fmla="*/ 3250903 w 4432203"/>
                <a:gd name="connsiteY820" fmla="*/ 3851632 h 5232442"/>
                <a:gd name="connsiteX821" fmla="*/ 3234069 w 4432203"/>
                <a:gd name="connsiteY821" fmla="*/ 4024457 h 5232442"/>
                <a:gd name="connsiteX822" fmla="*/ 3237471 w 4432203"/>
                <a:gd name="connsiteY822" fmla="*/ 4157523 h 5232442"/>
                <a:gd name="connsiteX823" fmla="*/ 3205772 w 4432203"/>
                <a:gd name="connsiteY823" fmla="*/ 4200864 h 5232442"/>
                <a:gd name="connsiteX824" fmla="*/ 3186072 w 4432203"/>
                <a:gd name="connsiteY824" fmla="*/ 4244204 h 5232442"/>
                <a:gd name="connsiteX825" fmla="*/ 3197355 w 4432203"/>
                <a:gd name="connsiteY825" fmla="*/ 4330528 h 5232442"/>
                <a:gd name="connsiteX826" fmla="*/ 3169237 w 4432203"/>
                <a:gd name="connsiteY826" fmla="*/ 4407001 h 5232442"/>
                <a:gd name="connsiteX827" fmla="*/ 3146671 w 4432203"/>
                <a:gd name="connsiteY827" fmla="*/ 4477026 h 5232442"/>
                <a:gd name="connsiteX828" fmla="*/ 3124285 w 4432203"/>
                <a:gd name="connsiteY828" fmla="*/ 4526814 h 5232442"/>
                <a:gd name="connsiteX829" fmla="*/ 3143985 w 4432203"/>
                <a:gd name="connsiteY829" fmla="*/ 4580363 h 5232442"/>
                <a:gd name="connsiteX830" fmla="*/ 3124285 w 4432203"/>
                <a:gd name="connsiteY830" fmla="*/ 4653254 h 5232442"/>
                <a:gd name="connsiteX831" fmla="*/ 3138254 w 4432203"/>
                <a:gd name="connsiteY831" fmla="*/ 4726503 h 5232442"/>
                <a:gd name="connsiteX832" fmla="*/ 3104405 w 4432203"/>
                <a:gd name="connsiteY832" fmla="*/ 4796529 h 5232442"/>
                <a:gd name="connsiteX833" fmla="*/ 3073422 w 4432203"/>
                <a:gd name="connsiteY833" fmla="*/ 4856167 h 5232442"/>
                <a:gd name="connsiteX834" fmla="*/ 3093302 w 4432203"/>
                <a:gd name="connsiteY834" fmla="*/ 4902911 h 5232442"/>
                <a:gd name="connsiteX835" fmla="*/ 3067870 w 4432203"/>
                <a:gd name="connsiteY835" fmla="*/ 4969354 h 5232442"/>
                <a:gd name="connsiteX836" fmla="*/ 3101719 w 4432203"/>
                <a:gd name="connsiteY836" fmla="*/ 4999084 h 5232442"/>
                <a:gd name="connsiteX837" fmla="*/ 3084884 w 4432203"/>
                <a:gd name="connsiteY837" fmla="*/ 5045827 h 5232442"/>
                <a:gd name="connsiteX838" fmla="*/ 3118733 w 4432203"/>
                <a:gd name="connsiteY838" fmla="*/ 5099017 h 5232442"/>
                <a:gd name="connsiteX839" fmla="*/ 3157954 w 4432203"/>
                <a:gd name="connsiteY839" fmla="*/ 5158835 h 5232442"/>
                <a:gd name="connsiteX840" fmla="*/ 3197355 w 4432203"/>
                <a:gd name="connsiteY840" fmla="*/ 5192146 h 5232442"/>
                <a:gd name="connsiteX841" fmla="*/ 3228159 w 4432203"/>
                <a:gd name="connsiteY841" fmla="*/ 5147194 h 5232442"/>
                <a:gd name="connsiteX842" fmla="*/ 3232636 w 4432203"/>
                <a:gd name="connsiteY842" fmla="*/ 5147194 h 5232442"/>
                <a:gd name="connsiteX843" fmla="*/ 3233531 w 4432203"/>
                <a:gd name="connsiteY843" fmla="*/ 5142537 h 5232442"/>
                <a:gd name="connsiteX844" fmla="*/ 3238904 w 4432203"/>
                <a:gd name="connsiteY844" fmla="*/ 5129642 h 5232442"/>
                <a:gd name="connsiteX845" fmla="*/ 3244994 w 4432203"/>
                <a:gd name="connsiteY845" fmla="*/ 5165640 h 5232442"/>
                <a:gd name="connsiteX846" fmla="*/ 3211324 w 4432203"/>
                <a:gd name="connsiteY846" fmla="*/ 5205757 h 5232442"/>
                <a:gd name="connsiteX847" fmla="*/ 3284394 w 4432203"/>
                <a:gd name="connsiteY847" fmla="*/ 5232442 h 5232442"/>
                <a:gd name="connsiteX848" fmla="*/ 3360509 w 4432203"/>
                <a:gd name="connsiteY848" fmla="*/ 5215786 h 5232442"/>
                <a:gd name="connsiteX849" fmla="*/ 3435728 w 4432203"/>
                <a:gd name="connsiteY849" fmla="*/ 5193041 h 5232442"/>
                <a:gd name="connsiteX850" fmla="*/ 3438952 w 4432203"/>
                <a:gd name="connsiteY850" fmla="*/ 5191250 h 5232442"/>
                <a:gd name="connsiteX851" fmla="*/ 3436265 w 4432203"/>
                <a:gd name="connsiteY851" fmla="*/ 5191250 h 5232442"/>
                <a:gd name="connsiteX852" fmla="*/ 3363374 w 4432203"/>
                <a:gd name="connsiteY852" fmla="*/ 5176028 h 5232442"/>
                <a:gd name="connsiteX853" fmla="*/ 3325586 w 4432203"/>
                <a:gd name="connsiteY853" fmla="*/ 5147552 h 5232442"/>
                <a:gd name="connsiteX854" fmla="*/ 3334361 w 4432203"/>
                <a:gd name="connsiteY854" fmla="*/ 5147552 h 5232442"/>
                <a:gd name="connsiteX855" fmla="*/ 3292812 w 4432203"/>
                <a:gd name="connsiteY855" fmla="*/ 5092928 h 5232442"/>
                <a:gd name="connsiteX856" fmla="*/ 3290662 w 4432203"/>
                <a:gd name="connsiteY856" fmla="*/ 5081825 h 5232442"/>
                <a:gd name="connsiteX857" fmla="*/ 3284931 w 4432203"/>
                <a:gd name="connsiteY857" fmla="*/ 5081825 h 5232442"/>
                <a:gd name="connsiteX858" fmla="*/ 3290125 w 4432203"/>
                <a:gd name="connsiteY858" fmla="*/ 5038126 h 5232442"/>
                <a:gd name="connsiteX859" fmla="*/ 3294244 w 4432203"/>
                <a:gd name="connsiteY859" fmla="*/ 5038126 h 5232442"/>
                <a:gd name="connsiteX860" fmla="*/ 3306960 w 4432203"/>
                <a:gd name="connsiteY860" fmla="*/ 5019679 h 5232442"/>
                <a:gd name="connsiteX861" fmla="*/ 3361762 w 4432203"/>
                <a:gd name="connsiteY861" fmla="*/ 4972040 h 5232442"/>
                <a:gd name="connsiteX862" fmla="*/ 3360151 w 4432203"/>
                <a:gd name="connsiteY862" fmla="*/ 4972040 h 5232442"/>
                <a:gd name="connsiteX863" fmla="*/ 3380388 w 4432203"/>
                <a:gd name="connsiteY863" fmla="*/ 4953236 h 5232442"/>
                <a:gd name="connsiteX864" fmla="*/ 3394715 w 4432203"/>
                <a:gd name="connsiteY864" fmla="*/ 4928162 h 5232442"/>
                <a:gd name="connsiteX865" fmla="*/ 3398656 w 4432203"/>
                <a:gd name="connsiteY865" fmla="*/ 4928162 h 5232442"/>
                <a:gd name="connsiteX866" fmla="*/ 3405461 w 4432203"/>
                <a:gd name="connsiteY866" fmla="*/ 4886613 h 5232442"/>
                <a:gd name="connsiteX867" fmla="*/ 3349226 w 4432203"/>
                <a:gd name="connsiteY867" fmla="*/ 4876584 h 5232442"/>
                <a:gd name="connsiteX868" fmla="*/ 3346719 w 4432203"/>
                <a:gd name="connsiteY868" fmla="*/ 4862256 h 5232442"/>
                <a:gd name="connsiteX869" fmla="*/ 3342241 w 4432203"/>
                <a:gd name="connsiteY869" fmla="*/ 4862256 h 5232442"/>
                <a:gd name="connsiteX870" fmla="*/ 3366419 w 4432203"/>
                <a:gd name="connsiteY870" fmla="*/ 4833422 h 5232442"/>
                <a:gd name="connsiteX871" fmla="*/ 3381821 w 4432203"/>
                <a:gd name="connsiteY871" fmla="*/ 4818378 h 5232442"/>
                <a:gd name="connsiteX872" fmla="*/ 3383970 w 4432203"/>
                <a:gd name="connsiteY872" fmla="*/ 4818378 h 5232442"/>
                <a:gd name="connsiteX873" fmla="*/ 3425341 w 4432203"/>
                <a:gd name="connsiteY873" fmla="*/ 4763755 h 5232442"/>
                <a:gd name="connsiteX874" fmla="*/ 3437161 w 4432203"/>
                <a:gd name="connsiteY874" fmla="*/ 4752651 h 5232442"/>
                <a:gd name="connsiteX875" fmla="*/ 3435370 w 4432203"/>
                <a:gd name="connsiteY875" fmla="*/ 4752651 h 5232442"/>
                <a:gd name="connsiteX876" fmla="*/ 3462413 w 4432203"/>
                <a:gd name="connsiteY876" fmla="*/ 4713787 h 5232442"/>
                <a:gd name="connsiteX877" fmla="*/ 3463846 w 4432203"/>
                <a:gd name="connsiteY877" fmla="*/ 4708773 h 5232442"/>
                <a:gd name="connsiteX878" fmla="*/ 3468144 w 4432203"/>
                <a:gd name="connsiteY878" fmla="*/ 4708773 h 5232442"/>
                <a:gd name="connsiteX879" fmla="*/ 3442175 w 4432203"/>
                <a:gd name="connsiteY879" fmla="*/ 4700535 h 5232442"/>
                <a:gd name="connsiteX880" fmla="*/ 3416923 w 4432203"/>
                <a:gd name="connsiteY880" fmla="*/ 4647165 h 5232442"/>
                <a:gd name="connsiteX881" fmla="*/ 3417819 w 4432203"/>
                <a:gd name="connsiteY881" fmla="*/ 4644837 h 5232442"/>
                <a:gd name="connsiteX882" fmla="*/ 3484800 w 4432203"/>
                <a:gd name="connsiteY882" fmla="*/ 4663821 h 5232442"/>
                <a:gd name="connsiteX883" fmla="*/ 3502888 w 4432203"/>
                <a:gd name="connsiteY883" fmla="*/ 4661134 h 5232442"/>
                <a:gd name="connsiteX884" fmla="*/ 3508440 w 4432203"/>
                <a:gd name="connsiteY884" fmla="*/ 4642867 h 5232442"/>
                <a:gd name="connsiteX885" fmla="*/ 3502351 w 4432203"/>
                <a:gd name="connsiteY885" fmla="*/ 4642867 h 5232442"/>
                <a:gd name="connsiteX886" fmla="*/ 3498948 w 4432203"/>
                <a:gd name="connsiteY886" fmla="*/ 4627465 h 5232442"/>
                <a:gd name="connsiteX887" fmla="*/ 3501455 w 4432203"/>
                <a:gd name="connsiteY887" fmla="*/ 4599168 h 5232442"/>
                <a:gd name="connsiteX888" fmla="*/ 3505754 w 4432203"/>
                <a:gd name="connsiteY888" fmla="*/ 4599168 h 5232442"/>
                <a:gd name="connsiteX889" fmla="*/ 3513096 w 4432203"/>
                <a:gd name="connsiteY889" fmla="*/ 4583407 h 5232442"/>
                <a:gd name="connsiteX890" fmla="*/ 3521693 w 4432203"/>
                <a:gd name="connsiteY890" fmla="*/ 4584303 h 5232442"/>
                <a:gd name="connsiteX891" fmla="*/ 3637029 w 4432203"/>
                <a:gd name="connsiteY891" fmla="*/ 4577677 h 5232442"/>
                <a:gd name="connsiteX892" fmla="*/ 3641506 w 4432203"/>
                <a:gd name="connsiteY892" fmla="*/ 4574274 h 5232442"/>
                <a:gd name="connsiteX893" fmla="*/ 3642402 w 4432203"/>
                <a:gd name="connsiteY893" fmla="*/ 4574274 h 5232442"/>
                <a:gd name="connsiteX894" fmla="*/ 3672669 w 4432203"/>
                <a:gd name="connsiteY894" fmla="*/ 4533799 h 5232442"/>
                <a:gd name="connsiteX895" fmla="*/ 3669266 w 4432203"/>
                <a:gd name="connsiteY895" fmla="*/ 4533799 h 5232442"/>
                <a:gd name="connsiteX896" fmla="*/ 3690578 w 4432203"/>
                <a:gd name="connsiteY896" fmla="*/ 4498159 h 5232442"/>
                <a:gd name="connsiteX897" fmla="*/ 3695055 w 4432203"/>
                <a:gd name="connsiteY897" fmla="*/ 4489921 h 5232442"/>
                <a:gd name="connsiteX898" fmla="*/ 3698458 w 4432203"/>
                <a:gd name="connsiteY898" fmla="*/ 4489921 h 5232442"/>
                <a:gd name="connsiteX899" fmla="*/ 3695772 w 4432203"/>
                <a:gd name="connsiteY899" fmla="*/ 4451416 h 5232442"/>
                <a:gd name="connsiteX900" fmla="*/ 3665147 w 4432203"/>
                <a:gd name="connsiteY900" fmla="*/ 4424014 h 5232442"/>
                <a:gd name="connsiteX901" fmla="*/ 3656550 w 4432203"/>
                <a:gd name="connsiteY901" fmla="*/ 4424014 h 5232442"/>
                <a:gd name="connsiteX902" fmla="*/ 3631656 w 4432203"/>
                <a:gd name="connsiteY902" fmla="*/ 4396255 h 5232442"/>
                <a:gd name="connsiteX903" fmla="*/ 3631656 w 4432203"/>
                <a:gd name="connsiteY903" fmla="*/ 4380316 h 5232442"/>
                <a:gd name="connsiteX904" fmla="*/ 3636492 w 4432203"/>
                <a:gd name="connsiteY904" fmla="*/ 4380316 h 5232442"/>
                <a:gd name="connsiteX905" fmla="*/ 3653506 w 4432203"/>
                <a:gd name="connsiteY905" fmla="*/ 4316558 h 5232442"/>
                <a:gd name="connsiteX906" fmla="*/ 3690399 w 4432203"/>
                <a:gd name="connsiteY906" fmla="*/ 4421865 h 5232442"/>
                <a:gd name="connsiteX907" fmla="*/ 3788721 w 4432203"/>
                <a:gd name="connsiteY907" fmla="*/ 4401807 h 5232442"/>
                <a:gd name="connsiteX908" fmla="*/ 3808780 w 4432203"/>
                <a:gd name="connsiteY908" fmla="*/ 4380495 h 5232442"/>
                <a:gd name="connsiteX909" fmla="*/ 3810929 w 4432203"/>
                <a:gd name="connsiteY909" fmla="*/ 4380495 h 5232442"/>
                <a:gd name="connsiteX910" fmla="*/ 3859642 w 4432203"/>
                <a:gd name="connsiteY910" fmla="*/ 4314409 h 5232442"/>
                <a:gd name="connsiteX911" fmla="*/ 3855165 w 4432203"/>
                <a:gd name="connsiteY911" fmla="*/ 4314409 h 5232442"/>
                <a:gd name="connsiteX912" fmla="*/ 3856419 w 4432203"/>
                <a:gd name="connsiteY912" fmla="*/ 4308678 h 5232442"/>
                <a:gd name="connsiteX913" fmla="*/ 3865015 w 4432203"/>
                <a:gd name="connsiteY913" fmla="*/ 4270531 h 5232442"/>
                <a:gd name="connsiteX914" fmla="*/ 3869134 w 4432203"/>
                <a:gd name="connsiteY914" fmla="*/ 4270531 h 5232442"/>
                <a:gd name="connsiteX915" fmla="*/ 3885969 w 4432203"/>
                <a:gd name="connsiteY915" fmla="*/ 4242772 h 5232442"/>
                <a:gd name="connsiteX916" fmla="*/ 3903162 w 4432203"/>
                <a:gd name="connsiteY916" fmla="*/ 4233459 h 5232442"/>
                <a:gd name="connsiteX917" fmla="*/ 3925549 w 4432203"/>
                <a:gd name="connsiteY917" fmla="*/ 4204446 h 5232442"/>
                <a:gd name="connsiteX918" fmla="*/ 3921788 w 4432203"/>
                <a:gd name="connsiteY918" fmla="*/ 4204446 h 5232442"/>
                <a:gd name="connsiteX919" fmla="*/ 3924116 w 4432203"/>
                <a:gd name="connsiteY919" fmla="*/ 4199431 h 5232442"/>
                <a:gd name="connsiteX920" fmla="*/ 3966740 w 4432203"/>
                <a:gd name="connsiteY920" fmla="*/ 4160568 h 5232442"/>
                <a:gd name="connsiteX921" fmla="*/ 3969784 w 4432203"/>
                <a:gd name="connsiteY921" fmla="*/ 4160568 h 5232442"/>
                <a:gd name="connsiteX922" fmla="*/ 3976948 w 4432203"/>
                <a:gd name="connsiteY922" fmla="*/ 4148748 h 5232442"/>
                <a:gd name="connsiteX923" fmla="*/ 3974620 w 4432203"/>
                <a:gd name="connsiteY923" fmla="*/ 4094841 h 5232442"/>
                <a:gd name="connsiteX924" fmla="*/ 3968531 w 4432203"/>
                <a:gd name="connsiteY924" fmla="*/ 4094841 h 5232442"/>
                <a:gd name="connsiteX925" fmla="*/ 3970143 w 4432203"/>
                <a:gd name="connsiteY925" fmla="*/ 4050784 h 5232442"/>
                <a:gd name="connsiteX926" fmla="*/ 3973008 w 4432203"/>
                <a:gd name="connsiteY926" fmla="*/ 4050784 h 5232442"/>
                <a:gd name="connsiteX927" fmla="*/ 3982500 w 4432203"/>
                <a:gd name="connsiteY927" fmla="*/ 4038963 h 5232442"/>
                <a:gd name="connsiteX928" fmla="*/ 4014020 w 4432203"/>
                <a:gd name="connsiteY928" fmla="*/ 4016577 h 5232442"/>
                <a:gd name="connsiteX929" fmla="*/ 4021184 w 4432203"/>
                <a:gd name="connsiteY929" fmla="*/ 4011920 h 5232442"/>
                <a:gd name="connsiteX930" fmla="*/ 4021722 w 4432203"/>
                <a:gd name="connsiteY930" fmla="*/ 4011741 h 5232442"/>
                <a:gd name="connsiteX931" fmla="*/ 4070256 w 4432203"/>
                <a:gd name="connsiteY931" fmla="*/ 3982549 h 5232442"/>
                <a:gd name="connsiteX932" fmla="*/ 4120939 w 4432203"/>
                <a:gd name="connsiteY932" fmla="*/ 3962491 h 5232442"/>
                <a:gd name="connsiteX933" fmla="*/ 4200994 w 4432203"/>
                <a:gd name="connsiteY933" fmla="*/ 3940999 h 5232442"/>
                <a:gd name="connsiteX934" fmla="*/ 4203322 w 4432203"/>
                <a:gd name="connsiteY934" fmla="*/ 3940999 h 5232442"/>
                <a:gd name="connsiteX935" fmla="*/ 4207800 w 4432203"/>
                <a:gd name="connsiteY935" fmla="*/ 3935627 h 5232442"/>
                <a:gd name="connsiteX936" fmla="*/ 4233052 w 4432203"/>
                <a:gd name="connsiteY936" fmla="*/ 3875093 h 5232442"/>
                <a:gd name="connsiteX937" fmla="*/ 4229291 w 4432203"/>
                <a:gd name="connsiteY937" fmla="*/ 3875093 h 5232442"/>
                <a:gd name="connsiteX938" fmla="*/ 4241827 w 4432203"/>
                <a:gd name="connsiteY938" fmla="*/ 3852706 h 5232442"/>
                <a:gd name="connsiteX939" fmla="*/ 4255618 w 4432203"/>
                <a:gd name="connsiteY939" fmla="*/ 3831394 h 5232442"/>
                <a:gd name="connsiteX940" fmla="*/ 4259021 w 4432203"/>
                <a:gd name="connsiteY940" fmla="*/ 3831394 h 5232442"/>
                <a:gd name="connsiteX941" fmla="*/ 4275318 w 4432203"/>
                <a:gd name="connsiteY941" fmla="*/ 3772831 h 5232442"/>
                <a:gd name="connsiteX942" fmla="*/ 4274064 w 4432203"/>
                <a:gd name="connsiteY942" fmla="*/ 3765309 h 5232442"/>
                <a:gd name="connsiteX943" fmla="*/ 4268871 w 4432203"/>
                <a:gd name="connsiteY943" fmla="*/ 3765309 h 5232442"/>
                <a:gd name="connsiteX944" fmla="*/ 4278004 w 4432203"/>
                <a:gd name="connsiteY944" fmla="*/ 3721431 h 5232442"/>
                <a:gd name="connsiteX945" fmla="*/ 4282303 w 4432203"/>
                <a:gd name="connsiteY945" fmla="*/ 3721431 h 5232442"/>
                <a:gd name="connsiteX946" fmla="*/ 4294839 w 4432203"/>
                <a:gd name="connsiteY946" fmla="*/ 3663047 h 5232442"/>
                <a:gd name="connsiteX947" fmla="*/ 4293227 w 4432203"/>
                <a:gd name="connsiteY947" fmla="*/ 3655883 h 5232442"/>
                <a:gd name="connsiteX948" fmla="*/ 4287138 w 4432203"/>
                <a:gd name="connsiteY948" fmla="*/ 3655883 h 5232442"/>
                <a:gd name="connsiteX949" fmla="*/ 4279795 w 4432203"/>
                <a:gd name="connsiteY949" fmla="*/ 3611826 h 5232442"/>
                <a:gd name="connsiteX950" fmla="*/ 4284989 w 4432203"/>
                <a:gd name="connsiteY950" fmla="*/ 3611826 h 5232442"/>
                <a:gd name="connsiteX951" fmla="*/ 4308808 w 4432203"/>
                <a:gd name="connsiteY951" fmla="*/ 3556665 h 5232442"/>
                <a:gd name="connsiteX952" fmla="*/ 4319554 w 4432203"/>
                <a:gd name="connsiteY952" fmla="*/ 3546099 h 5232442"/>
                <a:gd name="connsiteX953" fmla="*/ 4317584 w 4432203"/>
                <a:gd name="connsiteY953" fmla="*/ 3546099 h 5232442"/>
                <a:gd name="connsiteX954" fmla="*/ 4356089 w 4432203"/>
                <a:gd name="connsiteY954" fmla="*/ 3502042 h 5232442"/>
                <a:gd name="connsiteX955" fmla="*/ 4358776 w 4432203"/>
                <a:gd name="connsiteY955" fmla="*/ 3502042 h 5232442"/>
                <a:gd name="connsiteX956" fmla="*/ 4398713 w 4432203"/>
                <a:gd name="connsiteY956" fmla="*/ 3440254 h 5232442"/>
                <a:gd name="connsiteX957" fmla="*/ 4399788 w 4432203"/>
                <a:gd name="connsiteY957" fmla="*/ 3436314 h 5232442"/>
                <a:gd name="connsiteX958" fmla="*/ 4395490 w 4432203"/>
                <a:gd name="connsiteY958" fmla="*/ 3436314 h 5232442"/>
                <a:gd name="connsiteX959" fmla="*/ 4411608 w 4432203"/>
                <a:gd name="connsiteY959" fmla="*/ 3392436 h 5232442"/>
                <a:gd name="connsiteX960" fmla="*/ 4415548 w 4432203"/>
                <a:gd name="connsiteY960" fmla="*/ 3392436 h 5232442"/>
                <a:gd name="connsiteX961" fmla="*/ 4432204 w 4432203"/>
                <a:gd name="connsiteY961" fmla="*/ 3326351 h 5232442"/>
                <a:gd name="connsiteX962" fmla="*/ 4427189 w 4432203"/>
                <a:gd name="connsiteY962" fmla="*/ 3326351 h 5232442"/>
                <a:gd name="connsiteX963" fmla="*/ 4427189 w 4432203"/>
                <a:gd name="connsiteY963" fmla="*/ 3323844 h 5232442"/>
                <a:gd name="connsiteX964" fmla="*/ 2687655 w 4432203"/>
                <a:gd name="connsiteY964" fmla="*/ 1351846 h 5232442"/>
                <a:gd name="connsiteX965" fmla="*/ 2682640 w 4432203"/>
                <a:gd name="connsiteY965" fmla="*/ 1351846 h 5232442"/>
                <a:gd name="connsiteX966" fmla="*/ 2683715 w 4432203"/>
                <a:gd name="connsiteY966" fmla="*/ 1341996 h 5232442"/>
                <a:gd name="connsiteX967" fmla="*/ 2682819 w 4432203"/>
                <a:gd name="connsiteY967" fmla="*/ 1307968 h 5232442"/>
                <a:gd name="connsiteX968" fmla="*/ 2688371 w 4432203"/>
                <a:gd name="connsiteY968" fmla="*/ 1307968 h 5232442"/>
                <a:gd name="connsiteX969" fmla="*/ 2691953 w 4432203"/>
                <a:gd name="connsiteY969" fmla="*/ 1242241 h 5232442"/>
                <a:gd name="connsiteX970" fmla="*/ 2691953 w 4432203"/>
                <a:gd name="connsiteY970" fmla="*/ 1242241 h 5232442"/>
                <a:gd name="connsiteX971" fmla="*/ 2688550 w 4432203"/>
                <a:gd name="connsiteY971" fmla="*/ 1242241 h 5232442"/>
                <a:gd name="connsiteX972" fmla="*/ 2754099 w 4432203"/>
                <a:gd name="connsiteY972" fmla="*/ 1205706 h 5232442"/>
                <a:gd name="connsiteX973" fmla="*/ 2833079 w 4432203"/>
                <a:gd name="connsiteY973" fmla="*/ 1219138 h 5232442"/>
                <a:gd name="connsiteX974" fmla="*/ 2900597 w 4432203"/>
                <a:gd name="connsiteY974" fmla="*/ 1219138 h 5232442"/>
                <a:gd name="connsiteX975" fmla="*/ 2937311 w 4432203"/>
                <a:gd name="connsiteY975" fmla="*/ 1282179 h 5232442"/>
                <a:gd name="connsiteX976" fmla="*/ 2902925 w 4432203"/>
                <a:gd name="connsiteY976" fmla="*/ 1245644 h 5232442"/>
                <a:gd name="connsiteX977" fmla="*/ 2902746 w 4432203"/>
                <a:gd name="connsiteY977" fmla="*/ 1242241 h 5232442"/>
                <a:gd name="connsiteX978" fmla="*/ 2900418 w 4432203"/>
                <a:gd name="connsiteY978" fmla="*/ 1242241 h 5232442"/>
                <a:gd name="connsiteX979" fmla="*/ 2897731 w 4432203"/>
                <a:gd name="connsiteY979" fmla="*/ 1249226 h 5232442"/>
                <a:gd name="connsiteX980" fmla="*/ 2897731 w 4432203"/>
                <a:gd name="connsiteY980" fmla="*/ 1249226 h 5232442"/>
                <a:gd name="connsiteX981" fmla="*/ 2889314 w 4432203"/>
                <a:gd name="connsiteY981" fmla="*/ 1312267 h 5232442"/>
                <a:gd name="connsiteX982" fmla="*/ 2866211 w 4432203"/>
                <a:gd name="connsiteY982" fmla="*/ 1352025 h 5232442"/>
                <a:gd name="connsiteX983" fmla="*/ 2861375 w 4432203"/>
                <a:gd name="connsiteY983" fmla="*/ 1352025 h 5232442"/>
                <a:gd name="connsiteX984" fmla="*/ 2861017 w 4432203"/>
                <a:gd name="connsiteY984" fmla="*/ 1352025 h 5232442"/>
                <a:gd name="connsiteX985" fmla="*/ 2860659 w 4432203"/>
                <a:gd name="connsiteY985" fmla="*/ 1352025 h 5232442"/>
                <a:gd name="connsiteX986" fmla="*/ 2849555 w 4432203"/>
                <a:gd name="connsiteY986" fmla="*/ 1352025 h 5232442"/>
                <a:gd name="connsiteX987" fmla="*/ 2838272 w 4432203"/>
                <a:gd name="connsiteY987" fmla="*/ 1308147 h 5232442"/>
                <a:gd name="connsiteX988" fmla="*/ 2843645 w 4432203"/>
                <a:gd name="connsiteY988" fmla="*/ 1308147 h 5232442"/>
                <a:gd name="connsiteX989" fmla="*/ 2844003 w 4432203"/>
                <a:gd name="connsiteY989" fmla="*/ 1292387 h 5232442"/>
                <a:gd name="connsiteX990" fmla="*/ 2818214 w 4432203"/>
                <a:gd name="connsiteY990" fmla="*/ 1242420 h 5232442"/>
                <a:gd name="connsiteX991" fmla="*/ 2783649 w 4432203"/>
                <a:gd name="connsiteY991" fmla="*/ 1242420 h 5232442"/>
                <a:gd name="connsiteX992" fmla="*/ 2775769 w 4432203"/>
                <a:gd name="connsiteY992" fmla="*/ 1247077 h 5232442"/>
                <a:gd name="connsiteX993" fmla="*/ 2734756 w 4432203"/>
                <a:gd name="connsiteY993" fmla="*/ 1285940 h 5232442"/>
                <a:gd name="connsiteX994" fmla="*/ 2726339 w 4432203"/>
                <a:gd name="connsiteY994" fmla="*/ 1365815 h 5232442"/>
                <a:gd name="connsiteX995" fmla="*/ 2717384 w 4432203"/>
                <a:gd name="connsiteY995" fmla="*/ 1416678 h 5232442"/>
                <a:gd name="connsiteX996" fmla="*/ 2715056 w 4432203"/>
                <a:gd name="connsiteY996" fmla="*/ 1418111 h 5232442"/>
                <a:gd name="connsiteX997" fmla="*/ 2715414 w 4432203"/>
                <a:gd name="connsiteY997" fmla="*/ 1418111 h 5232442"/>
                <a:gd name="connsiteX998" fmla="*/ 2701266 w 4432203"/>
                <a:gd name="connsiteY998" fmla="*/ 1422230 h 5232442"/>
                <a:gd name="connsiteX999" fmla="*/ 2692669 w 4432203"/>
                <a:gd name="connsiteY999" fmla="*/ 1418111 h 5232442"/>
                <a:gd name="connsiteX1000" fmla="*/ 2704848 w 4432203"/>
                <a:gd name="connsiteY1000" fmla="*/ 1418111 h 5232442"/>
                <a:gd name="connsiteX1001" fmla="*/ 2688192 w 4432203"/>
                <a:gd name="connsiteY1001" fmla="*/ 1352204 h 5232442"/>
                <a:gd name="connsiteX1002" fmla="*/ 2858331 w 4432203"/>
                <a:gd name="connsiteY1002" fmla="*/ 1421872 h 5232442"/>
                <a:gd name="connsiteX1003" fmla="*/ 2856719 w 4432203"/>
                <a:gd name="connsiteY1003" fmla="*/ 1417753 h 5232442"/>
                <a:gd name="connsiteX1004" fmla="*/ 2863345 w 4432203"/>
                <a:gd name="connsiteY1004" fmla="*/ 1417753 h 5232442"/>
                <a:gd name="connsiteX1005" fmla="*/ 2861017 w 4432203"/>
                <a:gd name="connsiteY1005" fmla="*/ 1406291 h 5232442"/>
                <a:gd name="connsiteX1006" fmla="*/ 2862629 w 4432203"/>
                <a:gd name="connsiteY1006" fmla="*/ 1404858 h 5232442"/>
                <a:gd name="connsiteX1007" fmla="*/ 2869255 w 4432203"/>
                <a:gd name="connsiteY1007" fmla="*/ 1398769 h 5232442"/>
                <a:gd name="connsiteX1008" fmla="*/ 2878568 w 4432203"/>
                <a:gd name="connsiteY1008" fmla="*/ 1389635 h 5232442"/>
                <a:gd name="connsiteX1009" fmla="*/ 2917432 w 4432203"/>
                <a:gd name="connsiteY1009" fmla="*/ 1369039 h 5232442"/>
                <a:gd name="connsiteX1010" fmla="*/ 2918506 w 4432203"/>
                <a:gd name="connsiteY1010" fmla="*/ 1367606 h 5232442"/>
                <a:gd name="connsiteX1011" fmla="*/ 2922805 w 4432203"/>
                <a:gd name="connsiteY1011" fmla="*/ 1365636 h 5232442"/>
                <a:gd name="connsiteX1012" fmla="*/ 2933013 w 4432203"/>
                <a:gd name="connsiteY1012" fmla="*/ 1352204 h 5232442"/>
                <a:gd name="connsiteX1013" fmla="*/ 2930326 w 4432203"/>
                <a:gd name="connsiteY1013" fmla="*/ 1352204 h 5232442"/>
                <a:gd name="connsiteX1014" fmla="*/ 2967220 w 4432203"/>
                <a:gd name="connsiteY1014" fmla="*/ 1308327 h 5232442"/>
                <a:gd name="connsiteX1015" fmla="*/ 2969190 w 4432203"/>
                <a:gd name="connsiteY1015" fmla="*/ 1308327 h 5232442"/>
                <a:gd name="connsiteX1016" fmla="*/ 2981905 w 4432203"/>
                <a:gd name="connsiteY1016" fmla="*/ 1296327 h 5232442"/>
                <a:gd name="connsiteX1017" fmla="*/ 2985129 w 4432203"/>
                <a:gd name="connsiteY1017" fmla="*/ 1295969 h 5232442"/>
                <a:gd name="connsiteX1018" fmla="*/ 3063930 w 4432203"/>
                <a:gd name="connsiteY1018" fmla="*/ 1302596 h 5232442"/>
                <a:gd name="connsiteX1019" fmla="*/ 3024350 w 4432203"/>
                <a:gd name="connsiteY1019" fmla="*/ 1335907 h 5232442"/>
                <a:gd name="connsiteX1020" fmla="*/ 2976712 w 4432203"/>
                <a:gd name="connsiteY1020" fmla="*/ 1362413 h 5232442"/>
                <a:gd name="connsiteX1021" fmla="*/ 2967041 w 4432203"/>
                <a:gd name="connsiteY1021" fmla="*/ 1371367 h 5232442"/>
                <a:gd name="connsiteX1022" fmla="*/ 2929610 w 4432203"/>
                <a:gd name="connsiteY1022" fmla="*/ 1391605 h 5232442"/>
                <a:gd name="connsiteX1023" fmla="*/ 2912059 w 4432203"/>
                <a:gd name="connsiteY1023" fmla="*/ 1405574 h 5232442"/>
                <a:gd name="connsiteX1024" fmla="*/ 2898985 w 4432203"/>
                <a:gd name="connsiteY1024" fmla="*/ 1417394 h 5232442"/>
                <a:gd name="connsiteX1025" fmla="*/ 2898269 w 4432203"/>
                <a:gd name="connsiteY1025" fmla="*/ 1418111 h 5232442"/>
                <a:gd name="connsiteX1026" fmla="*/ 2898269 w 4432203"/>
                <a:gd name="connsiteY1026" fmla="*/ 1418111 h 5232442"/>
                <a:gd name="connsiteX1027" fmla="*/ 2858510 w 4432203"/>
                <a:gd name="connsiteY1027" fmla="*/ 1422230 h 5232442"/>
                <a:gd name="connsiteX1028" fmla="*/ 1434180 w 4432203"/>
                <a:gd name="connsiteY1028" fmla="*/ 1106130 h 5232442"/>
                <a:gd name="connsiteX1029" fmla="*/ 1418599 w 4432203"/>
                <a:gd name="connsiteY1029" fmla="*/ 1088579 h 5232442"/>
                <a:gd name="connsiteX1030" fmla="*/ 1426300 w 4432203"/>
                <a:gd name="connsiteY1030" fmla="*/ 1088579 h 5232442"/>
                <a:gd name="connsiteX1031" fmla="*/ 1408928 w 4432203"/>
                <a:gd name="connsiteY1031" fmla="*/ 1055805 h 5232442"/>
                <a:gd name="connsiteX1032" fmla="*/ 1411614 w 4432203"/>
                <a:gd name="connsiteY1032" fmla="*/ 1056163 h 5232442"/>
                <a:gd name="connsiteX1033" fmla="*/ 1445463 w 4432203"/>
                <a:gd name="connsiteY1033" fmla="*/ 1079445 h 5232442"/>
                <a:gd name="connsiteX1034" fmla="*/ 1507250 w 4432203"/>
                <a:gd name="connsiteY1034" fmla="*/ 1132636 h 5232442"/>
                <a:gd name="connsiteX1035" fmla="*/ 1509578 w 4432203"/>
                <a:gd name="connsiteY1035" fmla="*/ 1182424 h 5232442"/>
                <a:gd name="connsiteX1036" fmla="*/ 1485043 w 4432203"/>
                <a:gd name="connsiteY1036" fmla="*/ 1132457 h 5232442"/>
                <a:gd name="connsiteX1037" fmla="*/ 1479133 w 4432203"/>
                <a:gd name="connsiteY1037" fmla="*/ 1132457 h 5232442"/>
                <a:gd name="connsiteX1038" fmla="*/ 1434001 w 4432203"/>
                <a:gd name="connsiteY1038" fmla="*/ 1105951 h 5232442"/>
                <a:gd name="connsiteX1039" fmla="*/ 2763949 w 4432203"/>
                <a:gd name="connsiteY1039" fmla="*/ 1175977 h 5232442"/>
                <a:gd name="connsiteX1040" fmla="*/ 2700191 w 4432203"/>
                <a:gd name="connsiteY1040" fmla="*/ 1169171 h 5232442"/>
                <a:gd name="connsiteX1041" fmla="*/ 2669208 w 4432203"/>
                <a:gd name="connsiteY1041" fmla="*/ 1152694 h 5232442"/>
                <a:gd name="connsiteX1042" fmla="*/ 2615659 w 4432203"/>
                <a:gd name="connsiteY1042" fmla="*/ 1172574 h 5232442"/>
                <a:gd name="connsiteX1043" fmla="*/ 2570707 w 4432203"/>
                <a:gd name="connsiteY1043" fmla="*/ 1162544 h 5232442"/>
                <a:gd name="connsiteX1044" fmla="*/ 2576796 w 4432203"/>
                <a:gd name="connsiteY1044" fmla="*/ 1143561 h 5232442"/>
                <a:gd name="connsiteX1045" fmla="*/ 2613331 w 4432203"/>
                <a:gd name="connsiteY1045" fmla="*/ 1129412 h 5232442"/>
                <a:gd name="connsiteX1046" fmla="*/ 2706281 w 4432203"/>
                <a:gd name="connsiteY1046" fmla="*/ 1086251 h 5232442"/>
                <a:gd name="connsiteX1047" fmla="*/ 2773799 w 4432203"/>
                <a:gd name="connsiteY1047" fmla="*/ 1132815 h 5232442"/>
                <a:gd name="connsiteX1048" fmla="*/ 2763949 w 4432203"/>
                <a:gd name="connsiteY1048" fmla="*/ 1176156 h 5232442"/>
                <a:gd name="connsiteX1049" fmla="*/ 3650998 w 4432203"/>
                <a:gd name="connsiteY1049" fmla="*/ 4313693 h 5232442"/>
                <a:gd name="connsiteX1050" fmla="*/ 3651894 w 4432203"/>
                <a:gd name="connsiteY1050" fmla="*/ 4311365 h 5232442"/>
                <a:gd name="connsiteX1051" fmla="*/ 3654043 w 4432203"/>
                <a:gd name="connsiteY1051" fmla="*/ 4313693 h 5232442"/>
                <a:gd name="connsiteX1052" fmla="*/ 3650998 w 4432203"/>
                <a:gd name="connsiteY1052" fmla="*/ 4313693 h 52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</a:cxnLst>
              <a:rect l="l" t="t" r="r" b="b"/>
              <a:pathLst>
                <a:path w="4432203" h="5232442">
                  <a:moveTo>
                    <a:pt x="4428622" y="3323844"/>
                  </a:moveTo>
                  <a:cubicBezTo>
                    <a:pt x="4427547" y="3310233"/>
                    <a:pt x="4421637" y="3295726"/>
                    <a:pt x="4413936" y="3282473"/>
                  </a:cubicBezTo>
                  <a:lnTo>
                    <a:pt x="4421279" y="3282473"/>
                  </a:lnTo>
                  <a:cubicBezTo>
                    <a:pt x="4409817" y="3261698"/>
                    <a:pt x="4392983" y="3243431"/>
                    <a:pt x="4380446" y="3237163"/>
                  </a:cubicBezTo>
                  <a:cubicBezTo>
                    <a:pt x="4367193" y="3230536"/>
                    <a:pt x="4343553" y="3226596"/>
                    <a:pt x="4324569" y="3216567"/>
                  </a:cubicBezTo>
                  <a:lnTo>
                    <a:pt x="4312928" y="3216567"/>
                  </a:lnTo>
                  <a:cubicBezTo>
                    <a:pt x="4306301" y="3212448"/>
                    <a:pt x="4300570" y="3207075"/>
                    <a:pt x="4296451" y="3200807"/>
                  </a:cubicBezTo>
                  <a:cubicBezTo>
                    <a:pt x="4290183" y="3190777"/>
                    <a:pt x="4279616" y="3180927"/>
                    <a:pt x="4267975" y="3172689"/>
                  </a:cubicBezTo>
                  <a:lnTo>
                    <a:pt x="4277646" y="3172689"/>
                  </a:lnTo>
                  <a:cubicBezTo>
                    <a:pt x="4256872" y="3156928"/>
                    <a:pt x="4231440" y="3146183"/>
                    <a:pt x="4219978" y="3150839"/>
                  </a:cubicBezTo>
                  <a:cubicBezTo>
                    <a:pt x="4203143" y="3157287"/>
                    <a:pt x="4175026" y="3164271"/>
                    <a:pt x="4152460" y="3147616"/>
                  </a:cubicBezTo>
                  <a:cubicBezTo>
                    <a:pt x="4134730" y="3134363"/>
                    <a:pt x="4108403" y="3119498"/>
                    <a:pt x="4091210" y="3106962"/>
                  </a:cubicBezTo>
                  <a:lnTo>
                    <a:pt x="4081181" y="3106962"/>
                  </a:lnTo>
                  <a:cubicBezTo>
                    <a:pt x="4078494" y="3104992"/>
                    <a:pt x="4075987" y="3103021"/>
                    <a:pt x="4074017" y="3101051"/>
                  </a:cubicBezTo>
                  <a:cubicBezTo>
                    <a:pt x="4059869" y="3087798"/>
                    <a:pt x="4023512" y="3077590"/>
                    <a:pt x="4006499" y="3077590"/>
                  </a:cubicBezTo>
                  <a:cubicBezTo>
                    <a:pt x="3989485" y="3077590"/>
                    <a:pt x="3992350" y="3064337"/>
                    <a:pt x="3967098" y="3104275"/>
                  </a:cubicBezTo>
                  <a:cubicBezTo>
                    <a:pt x="3952233" y="3127736"/>
                    <a:pt x="3954741" y="3141706"/>
                    <a:pt x="3950263" y="3148153"/>
                  </a:cubicBezTo>
                  <a:cubicBezTo>
                    <a:pt x="3945786" y="3149407"/>
                    <a:pt x="3938981" y="3149049"/>
                    <a:pt x="3927339" y="3147437"/>
                  </a:cubicBezTo>
                  <a:cubicBezTo>
                    <a:pt x="3906744" y="3144213"/>
                    <a:pt x="3906206" y="3141885"/>
                    <a:pt x="3913728" y="3136512"/>
                  </a:cubicBezTo>
                  <a:cubicBezTo>
                    <a:pt x="3916236" y="3134900"/>
                    <a:pt x="3918922" y="3133109"/>
                    <a:pt x="3921966" y="3131139"/>
                  </a:cubicBezTo>
                  <a:cubicBezTo>
                    <a:pt x="3930384" y="3125766"/>
                    <a:pt x="3941488" y="3118245"/>
                    <a:pt x="3950980" y="3106783"/>
                  </a:cubicBezTo>
                  <a:lnTo>
                    <a:pt x="3948652" y="3106783"/>
                  </a:lnTo>
                  <a:cubicBezTo>
                    <a:pt x="3950084" y="3105171"/>
                    <a:pt x="3951517" y="3103021"/>
                    <a:pt x="3952950" y="3100872"/>
                  </a:cubicBezTo>
                  <a:cubicBezTo>
                    <a:pt x="3962800" y="3085291"/>
                    <a:pt x="3964412" y="3072396"/>
                    <a:pt x="3961367" y="3062904"/>
                  </a:cubicBezTo>
                  <a:lnTo>
                    <a:pt x="3967277" y="3062904"/>
                  </a:lnTo>
                  <a:cubicBezTo>
                    <a:pt x="3963875" y="3045712"/>
                    <a:pt x="3945786" y="3037653"/>
                    <a:pt x="3927339" y="3044279"/>
                  </a:cubicBezTo>
                  <a:cubicBezTo>
                    <a:pt x="3922504" y="3045891"/>
                    <a:pt x="3919459" y="3048040"/>
                    <a:pt x="3916773" y="3050368"/>
                  </a:cubicBezTo>
                  <a:cubicBezTo>
                    <a:pt x="3896894" y="3060755"/>
                    <a:pt x="3910147" y="3078307"/>
                    <a:pt x="3868597" y="3087798"/>
                  </a:cubicBezTo>
                  <a:cubicBezTo>
                    <a:pt x="3830987" y="3095858"/>
                    <a:pt x="3825077" y="3074187"/>
                    <a:pt x="3840479" y="3062904"/>
                  </a:cubicBezTo>
                  <a:lnTo>
                    <a:pt x="3841554" y="3062904"/>
                  </a:lnTo>
                  <a:cubicBezTo>
                    <a:pt x="3841554" y="3062904"/>
                    <a:pt x="3843703" y="3061293"/>
                    <a:pt x="3844777" y="3060397"/>
                  </a:cubicBezTo>
                  <a:cubicBezTo>
                    <a:pt x="3846926" y="3059502"/>
                    <a:pt x="3849076" y="3058248"/>
                    <a:pt x="3851762" y="3057711"/>
                  </a:cubicBezTo>
                  <a:cubicBezTo>
                    <a:pt x="3867164" y="3054308"/>
                    <a:pt x="3888834" y="3043563"/>
                    <a:pt x="3905669" y="3032638"/>
                  </a:cubicBezTo>
                  <a:cubicBezTo>
                    <a:pt x="3922504" y="3022429"/>
                    <a:pt x="3935757" y="3011326"/>
                    <a:pt x="3935757" y="3004520"/>
                  </a:cubicBezTo>
                  <a:cubicBezTo>
                    <a:pt x="3935757" y="3002729"/>
                    <a:pt x="3935578" y="3000222"/>
                    <a:pt x="3935220" y="2997177"/>
                  </a:cubicBezTo>
                  <a:lnTo>
                    <a:pt x="3929668" y="2997177"/>
                  </a:lnTo>
                  <a:cubicBezTo>
                    <a:pt x="3927339" y="2981059"/>
                    <a:pt x="3920355" y="2957956"/>
                    <a:pt x="3902266" y="2957956"/>
                  </a:cubicBezTo>
                  <a:cubicBezTo>
                    <a:pt x="3897431" y="2957956"/>
                    <a:pt x="3894028" y="2956165"/>
                    <a:pt x="3891162" y="2953120"/>
                  </a:cubicBezTo>
                  <a:lnTo>
                    <a:pt x="3901729" y="2953120"/>
                  </a:lnTo>
                  <a:cubicBezTo>
                    <a:pt x="3887402" y="2947927"/>
                    <a:pt x="3886864" y="2921600"/>
                    <a:pt x="3863582" y="2887393"/>
                  </a:cubicBezTo>
                  <a:lnTo>
                    <a:pt x="3856060" y="2887393"/>
                  </a:lnTo>
                  <a:cubicBezTo>
                    <a:pt x="3854627" y="2885423"/>
                    <a:pt x="3853374" y="2883453"/>
                    <a:pt x="3851762" y="2881304"/>
                  </a:cubicBezTo>
                  <a:cubicBezTo>
                    <a:pt x="3841733" y="2868588"/>
                    <a:pt x="3830629" y="2855515"/>
                    <a:pt x="3818988" y="2843515"/>
                  </a:cubicBezTo>
                  <a:lnTo>
                    <a:pt x="3827584" y="2843515"/>
                  </a:lnTo>
                  <a:cubicBezTo>
                    <a:pt x="3798571" y="2812711"/>
                    <a:pt x="3765976" y="2787280"/>
                    <a:pt x="3741082" y="2792474"/>
                  </a:cubicBezTo>
                  <a:cubicBezTo>
                    <a:pt x="3707413" y="2798921"/>
                    <a:pt x="3688071" y="2831516"/>
                    <a:pt x="3671236" y="2794802"/>
                  </a:cubicBezTo>
                  <a:cubicBezTo>
                    <a:pt x="3668191" y="2788175"/>
                    <a:pt x="3664968" y="2782623"/>
                    <a:pt x="3661565" y="2777609"/>
                  </a:cubicBezTo>
                  <a:lnTo>
                    <a:pt x="3654043" y="2777609"/>
                  </a:lnTo>
                  <a:cubicBezTo>
                    <a:pt x="3640432" y="2758267"/>
                    <a:pt x="3626642" y="2750566"/>
                    <a:pt x="3617866" y="2735164"/>
                  </a:cubicBezTo>
                  <a:cubicBezTo>
                    <a:pt x="3617508" y="2734627"/>
                    <a:pt x="3617150" y="2734447"/>
                    <a:pt x="3616791" y="2733731"/>
                  </a:cubicBezTo>
                  <a:lnTo>
                    <a:pt x="3624492" y="2733731"/>
                  </a:lnTo>
                  <a:cubicBezTo>
                    <a:pt x="3624492" y="2733731"/>
                    <a:pt x="3623597" y="2732298"/>
                    <a:pt x="3623060" y="2731582"/>
                  </a:cubicBezTo>
                  <a:cubicBezTo>
                    <a:pt x="3611777" y="2711702"/>
                    <a:pt x="3583659" y="2731582"/>
                    <a:pt x="3575242" y="2721732"/>
                  </a:cubicBezTo>
                  <a:lnTo>
                    <a:pt x="3566824" y="2711702"/>
                  </a:lnTo>
                  <a:cubicBezTo>
                    <a:pt x="3566824" y="2711702"/>
                    <a:pt x="3530289" y="2721732"/>
                    <a:pt x="3549990" y="2691644"/>
                  </a:cubicBezTo>
                  <a:cubicBezTo>
                    <a:pt x="3554646" y="2684659"/>
                    <a:pt x="3558407" y="2676600"/>
                    <a:pt x="3561631" y="2668004"/>
                  </a:cubicBezTo>
                  <a:lnTo>
                    <a:pt x="3557691" y="2668004"/>
                  </a:lnTo>
                  <a:cubicBezTo>
                    <a:pt x="3563601" y="2651527"/>
                    <a:pt x="3566824" y="2634871"/>
                    <a:pt x="3567362" y="2623947"/>
                  </a:cubicBezTo>
                  <a:lnTo>
                    <a:pt x="3572376" y="2623947"/>
                  </a:lnTo>
                  <a:cubicBezTo>
                    <a:pt x="3573451" y="2613738"/>
                    <a:pt x="3572555" y="2607291"/>
                    <a:pt x="3569690" y="2608366"/>
                  </a:cubicBezTo>
                  <a:cubicBezTo>
                    <a:pt x="3568436" y="2609082"/>
                    <a:pt x="3567183" y="2610515"/>
                    <a:pt x="3565571" y="2612485"/>
                  </a:cubicBezTo>
                  <a:cubicBezTo>
                    <a:pt x="3565212" y="2611947"/>
                    <a:pt x="3564854" y="2611589"/>
                    <a:pt x="3564496" y="2611589"/>
                  </a:cubicBezTo>
                  <a:cubicBezTo>
                    <a:pt x="3555900" y="2614992"/>
                    <a:pt x="3541930" y="2661556"/>
                    <a:pt x="3527782" y="2658154"/>
                  </a:cubicBezTo>
                  <a:cubicBezTo>
                    <a:pt x="3513634" y="2654751"/>
                    <a:pt x="3524916" y="2648124"/>
                    <a:pt x="3496978" y="2628424"/>
                  </a:cubicBezTo>
                  <a:cubicBezTo>
                    <a:pt x="3494292" y="2626454"/>
                    <a:pt x="3491426" y="2625021"/>
                    <a:pt x="3488382" y="2623768"/>
                  </a:cubicBezTo>
                  <a:lnTo>
                    <a:pt x="3500202" y="2623768"/>
                  </a:lnTo>
                  <a:cubicBezTo>
                    <a:pt x="3480860" y="2611589"/>
                    <a:pt x="3455428" y="2615171"/>
                    <a:pt x="3440743" y="2623768"/>
                  </a:cubicBezTo>
                  <a:lnTo>
                    <a:pt x="3442354" y="2623768"/>
                  </a:lnTo>
                  <a:cubicBezTo>
                    <a:pt x="3431430" y="2628066"/>
                    <a:pt x="3423729" y="2634692"/>
                    <a:pt x="3423729" y="2641677"/>
                  </a:cubicBezTo>
                  <a:cubicBezTo>
                    <a:pt x="3423729" y="2653139"/>
                    <a:pt x="3417102" y="2662631"/>
                    <a:pt x="3412983" y="2667824"/>
                  </a:cubicBezTo>
                  <a:lnTo>
                    <a:pt x="3406715" y="2667824"/>
                  </a:lnTo>
                  <a:cubicBezTo>
                    <a:pt x="3403670" y="2663347"/>
                    <a:pt x="3398298" y="2654930"/>
                    <a:pt x="3392746" y="2641677"/>
                  </a:cubicBezTo>
                  <a:cubicBezTo>
                    <a:pt x="3384328" y="2621618"/>
                    <a:pt x="3344928" y="2618395"/>
                    <a:pt x="3325227" y="2638453"/>
                  </a:cubicBezTo>
                  <a:cubicBezTo>
                    <a:pt x="3316093" y="2647587"/>
                    <a:pt x="3308751" y="2637558"/>
                    <a:pt x="3302124" y="2623768"/>
                  </a:cubicBezTo>
                  <a:lnTo>
                    <a:pt x="3309109" y="2623768"/>
                  </a:lnTo>
                  <a:cubicBezTo>
                    <a:pt x="3300691" y="2608007"/>
                    <a:pt x="3293528" y="2584904"/>
                    <a:pt x="3285469" y="2584904"/>
                  </a:cubicBezTo>
                  <a:cubicBezTo>
                    <a:pt x="3279021" y="2584904"/>
                    <a:pt x="3269350" y="2588844"/>
                    <a:pt x="3259679" y="2595829"/>
                  </a:cubicBezTo>
                  <a:cubicBezTo>
                    <a:pt x="3246963" y="2603351"/>
                    <a:pt x="3232815" y="2616246"/>
                    <a:pt x="3224039" y="2634871"/>
                  </a:cubicBezTo>
                  <a:cubicBezTo>
                    <a:pt x="3212936" y="2658870"/>
                    <a:pt x="3214010" y="2690748"/>
                    <a:pt x="3209354" y="2701136"/>
                  </a:cubicBezTo>
                  <a:cubicBezTo>
                    <a:pt x="3203981" y="2698987"/>
                    <a:pt x="3200578" y="2684301"/>
                    <a:pt x="3198788" y="2667824"/>
                  </a:cubicBezTo>
                  <a:lnTo>
                    <a:pt x="3193415" y="2667824"/>
                  </a:lnTo>
                  <a:cubicBezTo>
                    <a:pt x="3191803" y="2651527"/>
                    <a:pt x="3191982" y="2634334"/>
                    <a:pt x="3193415" y="2624842"/>
                  </a:cubicBezTo>
                  <a:cubicBezTo>
                    <a:pt x="3193415" y="2624842"/>
                    <a:pt x="3193594" y="2624305"/>
                    <a:pt x="3193594" y="2623768"/>
                  </a:cubicBezTo>
                  <a:lnTo>
                    <a:pt x="3198429" y="2623768"/>
                  </a:lnTo>
                  <a:cubicBezTo>
                    <a:pt x="3198429" y="2623768"/>
                    <a:pt x="3198429" y="2622156"/>
                    <a:pt x="3198429" y="2621618"/>
                  </a:cubicBezTo>
                  <a:cubicBezTo>
                    <a:pt x="3201116" y="2601560"/>
                    <a:pt x="3232278" y="2568249"/>
                    <a:pt x="3209712" y="2561801"/>
                  </a:cubicBezTo>
                  <a:cubicBezTo>
                    <a:pt x="3200220" y="2558936"/>
                    <a:pt x="3188579" y="2564488"/>
                    <a:pt x="3177296" y="2572189"/>
                  </a:cubicBezTo>
                  <a:cubicBezTo>
                    <a:pt x="3165476" y="2579352"/>
                    <a:pt x="3153656" y="2589382"/>
                    <a:pt x="3144522" y="2595829"/>
                  </a:cubicBezTo>
                  <a:cubicBezTo>
                    <a:pt x="3142552" y="2596724"/>
                    <a:pt x="3140761" y="2597799"/>
                    <a:pt x="3139328" y="2598157"/>
                  </a:cubicBezTo>
                  <a:cubicBezTo>
                    <a:pt x="3135030" y="2599053"/>
                    <a:pt x="3129299" y="2602276"/>
                    <a:pt x="3123031" y="2606754"/>
                  </a:cubicBezTo>
                  <a:cubicBezTo>
                    <a:pt x="3108345" y="2615350"/>
                    <a:pt x="3088287" y="2633797"/>
                    <a:pt x="3075034" y="2654751"/>
                  </a:cubicBezTo>
                  <a:cubicBezTo>
                    <a:pt x="3059453" y="2679466"/>
                    <a:pt x="3050856" y="2695226"/>
                    <a:pt x="3036171" y="2705255"/>
                  </a:cubicBezTo>
                  <a:cubicBezTo>
                    <a:pt x="3019336" y="2713672"/>
                    <a:pt x="2996054" y="2704001"/>
                    <a:pt x="3001606" y="2694688"/>
                  </a:cubicBezTo>
                  <a:cubicBezTo>
                    <a:pt x="3004471" y="2689495"/>
                    <a:pt x="2990681" y="2676421"/>
                    <a:pt x="2975637" y="2667645"/>
                  </a:cubicBezTo>
                  <a:lnTo>
                    <a:pt x="2964354" y="2667645"/>
                  </a:lnTo>
                  <a:cubicBezTo>
                    <a:pt x="2953429" y="2662094"/>
                    <a:pt x="2943400" y="2659407"/>
                    <a:pt x="2939997" y="2664601"/>
                  </a:cubicBezTo>
                  <a:cubicBezTo>
                    <a:pt x="2938207" y="2667645"/>
                    <a:pt x="2935162" y="2670332"/>
                    <a:pt x="2932117" y="2672839"/>
                  </a:cubicBezTo>
                  <a:cubicBezTo>
                    <a:pt x="2920297" y="2681077"/>
                    <a:pt x="2903641" y="2688778"/>
                    <a:pt x="2886269" y="2697733"/>
                  </a:cubicBezTo>
                  <a:cubicBezTo>
                    <a:pt x="2861017" y="2711165"/>
                    <a:pt x="2838631" y="2681256"/>
                    <a:pt x="2832900" y="2668004"/>
                  </a:cubicBezTo>
                  <a:cubicBezTo>
                    <a:pt x="2832900" y="2668004"/>
                    <a:pt x="2832900" y="2667645"/>
                    <a:pt x="2832900" y="2667645"/>
                  </a:cubicBezTo>
                  <a:lnTo>
                    <a:pt x="2825915" y="2667645"/>
                  </a:lnTo>
                  <a:cubicBezTo>
                    <a:pt x="2820542" y="2658154"/>
                    <a:pt x="2812841" y="2651527"/>
                    <a:pt x="2809438" y="2623588"/>
                  </a:cubicBezTo>
                  <a:lnTo>
                    <a:pt x="2815169" y="2623588"/>
                  </a:lnTo>
                  <a:cubicBezTo>
                    <a:pt x="2814453" y="2619111"/>
                    <a:pt x="2813916" y="2613917"/>
                    <a:pt x="2813557" y="2608007"/>
                  </a:cubicBezTo>
                  <a:cubicBezTo>
                    <a:pt x="2812483" y="2591173"/>
                    <a:pt x="2813557" y="2574159"/>
                    <a:pt x="2814990" y="2557861"/>
                  </a:cubicBezTo>
                  <a:lnTo>
                    <a:pt x="2809976" y="2557861"/>
                  </a:lnTo>
                  <a:cubicBezTo>
                    <a:pt x="2811767" y="2541743"/>
                    <a:pt x="2814274" y="2526878"/>
                    <a:pt x="2817139" y="2513804"/>
                  </a:cubicBezTo>
                  <a:lnTo>
                    <a:pt x="2821617" y="2513804"/>
                  </a:lnTo>
                  <a:cubicBezTo>
                    <a:pt x="2823408" y="2505566"/>
                    <a:pt x="2825378" y="2498044"/>
                    <a:pt x="2827348" y="2491597"/>
                  </a:cubicBezTo>
                  <a:cubicBezTo>
                    <a:pt x="2831109" y="2479776"/>
                    <a:pt x="2823049" y="2462942"/>
                    <a:pt x="2811408" y="2447898"/>
                  </a:cubicBezTo>
                  <a:lnTo>
                    <a:pt x="2803528" y="2447898"/>
                  </a:lnTo>
                  <a:cubicBezTo>
                    <a:pt x="2789201" y="2430526"/>
                    <a:pt x="2770396" y="2416736"/>
                    <a:pt x="2760188" y="2418527"/>
                  </a:cubicBezTo>
                  <a:cubicBezTo>
                    <a:pt x="2740487" y="2421929"/>
                    <a:pt x="2720608" y="2445212"/>
                    <a:pt x="2701087" y="2441809"/>
                  </a:cubicBezTo>
                  <a:cubicBezTo>
                    <a:pt x="2681387" y="2438585"/>
                    <a:pt x="2689804" y="2431780"/>
                    <a:pt x="2658821" y="2431780"/>
                  </a:cubicBezTo>
                  <a:cubicBezTo>
                    <a:pt x="2631240" y="2431780"/>
                    <a:pt x="2648254" y="2426407"/>
                    <a:pt x="2656313" y="2404020"/>
                  </a:cubicBezTo>
                  <a:lnTo>
                    <a:pt x="2660254" y="2404020"/>
                  </a:lnTo>
                  <a:cubicBezTo>
                    <a:pt x="2661865" y="2400617"/>
                    <a:pt x="2663119" y="2396498"/>
                    <a:pt x="2664015" y="2391841"/>
                  </a:cubicBezTo>
                  <a:cubicBezTo>
                    <a:pt x="2667238" y="2375544"/>
                    <a:pt x="2663656" y="2356560"/>
                    <a:pt x="2664731" y="2338293"/>
                  </a:cubicBezTo>
                  <a:lnTo>
                    <a:pt x="2659716" y="2338293"/>
                  </a:lnTo>
                  <a:cubicBezTo>
                    <a:pt x="2660970" y="2323786"/>
                    <a:pt x="2665268" y="2309996"/>
                    <a:pt x="2678521" y="2298713"/>
                  </a:cubicBezTo>
                  <a:cubicBezTo>
                    <a:pt x="2679954" y="2297459"/>
                    <a:pt x="2680849" y="2295848"/>
                    <a:pt x="2682103" y="2294236"/>
                  </a:cubicBezTo>
                  <a:lnTo>
                    <a:pt x="2684610" y="2294236"/>
                  </a:lnTo>
                  <a:cubicBezTo>
                    <a:pt x="2702520" y="2278117"/>
                    <a:pt x="2705564" y="2249642"/>
                    <a:pt x="2700908" y="2228508"/>
                  </a:cubicBezTo>
                  <a:lnTo>
                    <a:pt x="2694998" y="2228508"/>
                  </a:lnTo>
                  <a:cubicBezTo>
                    <a:pt x="2691595" y="2215972"/>
                    <a:pt x="2685685" y="2206838"/>
                    <a:pt x="2678521" y="2205584"/>
                  </a:cubicBezTo>
                  <a:cubicBezTo>
                    <a:pt x="2658821" y="2202182"/>
                    <a:pt x="2622107" y="2215435"/>
                    <a:pt x="2596855" y="2212211"/>
                  </a:cubicBezTo>
                  <a:cubicBezTo>
                    <a:pt x="2571602" y="2208808"/>
                    <a:pt x="2551902" y="2235314"/>
                    <a:pt x="2560140" y="2265402"/>
                  </a:cubicBezTo>
                  <a:cubicBezTo>
                    <a:pt x="2568558" y="2295310"/>
                    <a:pt x="2546171" y="2315190"/>
                    <a:pt x="2537575" y="2311966"/>
                  </a:cubicBezTo>
                  <a:cubicBezTo>
                    <a:pt x="2528978" y="2308563"/>
                    <a:pt x="2517874" y="2291908"/>
                    <a:pt x="2486891" y="2318772"/>
                  </a:cubicBezTo>
                  <a:cubicBezTo>
                    <a:pt x="2456087" y="2345456"/>
                    <a:pt x="2444625" y="2335427"/>
                    <a:pt x="2413642" y="2305340"/>
                  </a:cubicBezTo>
                  <a:cubicBezTo>
                    <a:pt x="2409881" y="2301579"/>
                    <a:pt x="2406120" y="2297817"/>
                    <a:pt x="2402180" y="2294236"/>
                  </a:cubicBezTo>
                  <a:lnTo>
                    <a:pt x="2410956" y="2294236"/>
                  </a:lnTo>
                  <a:cubicBezTo>
                    <a:pt x="2390539" y="2274356"/>
                    <a:pt x="2369943" y="2254119"/>
                    <a:pt x="2357944" y="2228508"/>
                  </a:cubicBezTo>
                  <a:lnTo>
                    <a:pt x="2351317" y="2228508"/>
                  </a:lnTo>
                  <a:cubicBezTo>
                    <a:pt x="2347377" y="2219375"/>
                    <a:pt x="2344512" y="2209525"/>
                    <a:pt x="2343258" y="2198779"/>
                  </a:cubicBezTo>
                  <a:cubicBezTo>
                    <a:pt x="2342721" y="2194122"/>
                    <a:pt x="2342184" y="2189287"/>
                    <a:pt x="2341646" y="2184631"/>
                  </a:cubicBezTo>
                  <a:lnTo>
                    <a:pt x="2347377" y="2184631"/>
                  </a:lnTo>
                  <a:cubicBezTo>
                    <a:pt x="2344691" y="2161348"/>
                    <a:pt x="2343258" y="2138783"/>
                    <a:pt x="2343796" y="2118724"/>
                  </a:cubicBezTo>
                  <a:lnTo>
                    <a:pt x="2338602" y="2118724"/>
                  </a:lnTo>
                  <a:cubicBezTo>
                    <a:pt x="2339318" y="2103143"/>
                    <a:pt x="2341467" y="2089532"/>
                    <a:pt x="2345945" y="2079145"/>
                  </a:cubicBezTo>
                  <a:cubicBezTo>
                    <a:pt x="2346482" y="2077712"/>
                    <a:pt x="2346840" y="2076279"/>
                    <a:pt x="2347377" y="2074846"/>
                  </a:cubicBezTo>
                  <a:lnTo>
                    <a:pt x="2351496" y="2074846"/>
                  </a:lnTo>
                  <a:cubicBezTo>
                    <a:pt x="2359377" y="2055325"/>
                    <a:pt x="2361347" y="2026133"/>
                    <a:pt x="2355436" y="2008940"/>
                  </a:cubicBezTo>
                  <a:lnTo>
                    <a:pt x="2348631" y="2008940"/>
                  </a:lnTo>
                  <a:cubicBezTo>
                    <a:pt x="2346661" y="2004463"/>
                    <a:pt x="2343796" y="2000702"/>
                    <a:pt x="2340034" y="1999269"/>
                  </a:cubicBezTo>
                  <a:cubicBezTo>
                    <a:pt x="2328393" y="1994612"/>
                    <a:pt x="2342363" y="1977419"/>
                    <a:pt x="2358660" y="1965062"/>
                  </a:cubicBezTo>
                  <a:lnTo>
                    <a:pt x="2359556" y="1965062"/>
                  </a:lnTo>
                  <a:cubicBezTo>
                    <a:pt x="2362959" y="1962197"/>
                    <a:pt x="2366540" y="1959689"/>
                    <a:pt x="2370122" y="1957182"/>
                  </a:cubicBezTo>
                  <a:cubicBezTo>
                    <a:pt x="2373525" y="1955212"/>
                    <a:pt x="2376749" y="1953600"/>
                    <a:pt x="2379614" y="1952705"/>
                  </a:cubicBezTo>
                  <a:cubicBezTo>
                    <a:pt x="2384808" y="1950914"/>
                    <a:pt x="2390897" y="1947332"/>
                    <a:pt x="2397165" y="1943033"/>
                  </a:cubicBezTo>
                  <a:cubicBezTo>
                    <a:pt x="2415612" y="1931571"/>
                    <a:pt x="2436566" y="1910080"/>
                    <a:pt x="2441222" y="1899335"/>
                  </a:cubicBezTo>
                  <a:cubicBezTo>
                    <a:pt x="2441222" y="1899335"/>
                    <a:pt x="2441222" y="1899335"/>
                    <a:pt x="2441222" y="1899156"/>
                  </a:cubicBezTo>
                  <a:lnTo>
                    <a:pt x="2438357" y="1899156"/>
                  </a:lnTo>
                  <a:cubicBezTo>
                    <a:pt x="2447490" y="1890201"/>
                    <a:pt x="2472743" y="1892887"/>
                    <a:pt x="2500323" y="1892887"/>
                  </a:cubicBezTo>
                  <a:cubicBezTo>
                    <a:pt x="2531306" y="1892887"/>
                    <a:pt x="2537037" y="1892887"/>
                    <a:pt x="2567841" y="1912767"/>
                  </a:cubicBezTo>
                  <a:cubicBezTo>
                    <a:pt x="2582348" y="1922080"/>
                    <a:pt x="2591123" y="1920289"/>
                    <a:pt x="2596675" y="1915095"/>
                  </a:cubicBezTo>
                  <a:cubicBezTo>
                    <a:pt x="2603302" y="1912588"/>
                    <a:pt x="2606884" y="1905603"/>
                    <a:pt x="2608675" y="1899156"/>
                  </a:cubicBezTo>
                  <a:lnTo>
                    <a:pt x="2604018" y="1899156"/>
                  </a:lnTo>
                  <a:cubicBezTo>
                    <a:pt x="2604376" y="1896827"/>
                    <a:pt x="2604555" y="1894499"/>
                    <a:pt x="2604555" y="1892887"/>
                  </a:cubicBezTo>
                  <a:cubicBezTo>
                    <a:pt x="2604555" y="1882858"/>
                    <a:pt x="2621928" y="1875694"/>
                    <a:pt x="2655776" y="1879097"/>
                  </a:cubicBezTo>
                  <a:cubicBezTo>
                    <a:pt x="2689446" y="1882321"/>
                    <a:pt x="2731175" y="1853129"/>
                    <a:pt x="2739592" y="1862979"/>
                  </a:cubicBezTo>
                  <a:cubicBezTo>
                    <a:pt x="2748009" y="1873008"/>
                    <a:pt x="2764844" y="1912767"/>
                    <a:pt x="2781679" y="1899514"/>
                  </a:cubicBezTo>
                  <a:cubicBezTo>
                    <a:pt x="2798693" y="1886440"/>
                    <a:pt x="2804245" y="1862979"/>
                    <a:pt x="2809976" y="1902917"/>
                  </a:cubicBezTo>
                  <a:cubicBezTo>
                    <a:pt x="2815527" y="1942854"/>
                    <a:pt x="2829676" y="2002672"/>
                    <a:pt x="2854928" y="2012701"/>
                  </a:cubicBezTo>
                  <a:cubicBezTo>
                    <a:pt x="2880359" y="2022730"/>
                    <a:pt x="2866211" y="2062489"/>
                    <a:pt x="2891642" y="2065891"/>
                  </a:cubicBezTo>
                  <a:cubicBezTo>
                    <a:pt x="2895762" y="2066429"/>
                    <a:pt x="2899343" y="2064459"/>
                    <a:pt x="2902746" y="2061951"/>
                  </a:cubicBezTo>
                  <a:cubicBezTo>
                    <a:pt x="2916357" y="2057653"/>
                    <a:pt x="2924775" y="2032401"/>
                    <a:pt x="2927103" y="2008940"/>
                  </a:cubicBezTo>
                  <a:lnTo>
                    <a:pt x="2922088" y="2008940"/>
                  </a:lnTo>
                  <a:cubicBezTo>
                    <a:pt x="2922984" y="1997299"/>
                    <a:pt x="2922446" y="1986374"/>
                    <a:pt x="2919760" y="1979389"/>
                  </a:cubicBezTo>
                  <a:cubicBezTo>
                    <a:pt x="2918506" y="1975808"/>
                    <a:pt x="2916894" y="1970793"/>
                    <a:pt x="2915283" y="1965241"/>
                  </a:cubicBezTo>
                  <a:lnTo>
                    <a:pt x="2921551" y="1965241"/>
                  </a:lnTo>
                  <a:cubicBezTo>
                    <a:pt x="2916178" y="1947690"/>
                    <a:pt x="2908656" y="1921184"/>
                    <a:pt x="2901134" y="1899335"/>
                  </a:cubicBezTo>
                  <a:lnTo>
                    <a:pt x="2894687" y="1899335"/>
                  </a:lnTo>
                  <a:cubicBezTo>
                    <a:pt x="2889851" y="1886261"/>
                    <a:pt x="2885016" y="1875157"/>
                    <a:pt x="2880538" y="1869605"/>
                  </a:cubicBezTo>
                  <a:cubicBezTo>
                    <a:pt x="2877315" y="1866023"/>
                    <a:pt x="2876419" y="1860830"/>
                    <a:pt x="2876598" y="1855278"/>
                  </a:cubicBezTo>
                  <a:lnTo>
                    <a:pt x="2881971" y="1855278"/>
                  </a:lnTo>
                  <a:cubicBezTo>
                    <a:pt x="2880717" y="1838980"/>
                    <a:pt x="2894508" y="1815340"/>
                    <a:pt x="2912775" y="1801550"/>
                  </a:cubicBezTo>
                  <a:cubicBezTo>
                    <a:pt x="2914566" y="1800475"/>
                    <a:pt x="2916357" y="1799042"/>
                    <a:pt x="2918148" y="1798326"/>
                  </a:cubicBezTo>
                  <a:cubicBezTo>
                    <a:pt x="2919581" y="1797610"/>
                    <a:pt x="2921193" y="1796356"/>
                    <a:pt x="2922626" y="1795460"/>
                  </a:cubicBezTo>
                  <a:cubicBezTo>
                    <a:pt x="2922984" y="1795282"/>
                    <a:pt x="2923342" y="1795102"/>
                    <a:pt x="2923521" y="1794923"/>
                  </a:cubicBezTo>
                  <a:cubicBezTo>
                    <a:pt x="2926028" y="1793670"/>
                    <a:pt x="2928894" y="1791521"/>
                    <a:pt x="2931759" y="1789371"/>
                  </a:cubicBezTo>
                  <a:lnTo>
                    <a:pt x="2931043" y="1789371"/>
                  </a:lnTo>
                  <a:cubicBezTo>
                    <a:pt x="2943579" y="1778805"/>
                    <a:pt x="2957549" y="1762328"/>
                    <a:pt x="2970801" y="1745673"/>
                  </a:cubicBezTo>
                  <a:lnTo>
                    <a:pt x="2973488" y="1745673"/>
                  </a:lnTo>
                  <a:cubicBezTo>
                    <a:pt x="2990144" y="1724719"/>
                    <a:pt x="3005725" y="1703048"/>
                    <a:pt x="3015396" y="1693377"/>
                  </a:cubicBezTo>
                  <a:cubicBezTo>
                    <a:pt x="3017187" y="1691586"/>
                    <a:pt x="3019694" y="1689974"/>
                    <a:pt x="3022201" y="1688363"/>
                  </a:cubicBezTo>
                  <a:cubicBezTo>
                    <a:pt x="3047991" y="1674572"/>
                    <a:pt x="3091510" y="1667051"/>
                    <a:pt x="3077362" y="1644664"/>
                  </a:cubicBezTo>
                  <a:cubicBezTo>
                    <a:pt x="3075571" y="1641798"/>
                    <a:pt x="3073780" y="1638933"/>
                    <a:pt x="3071989" y="1636067"/>
                  </a:cubicBezTo>
                  <a:lnTo>
                    <a:pt x="3079332" y="1636067"/>
                  </a:lnTo>
                  <a:cubicBezTo>
                    <a:pt x="3064467" y="1612427"/>
                    <a:pt x="3051035" y="1588608"/>
                    <a:pt x="3049782" y="1570340"/>
                  </a:cubicBezTo>
                  <a:lnTo>
                    <a:pt x="3043872" y="1570340"/>
                  </a:lnTo>
                  <a:cubicBezTo>
                    <a:pt x="3043872" y="1550640"/>
                    <a:pt x="3060885" y="1557445"/>
                    <a:pt x="3069124" y="1570519"/>
                  </a:cubicBezTo>
                  <a:cubicBezTo>
                    <a:pt x="3077541" y="1583772"/>
                    <a:pt x="3111390" y="1550461"/>
                    <a:pt x="3102972" y="1533984"/>
                  </a:cubicBezTo>
                  <a:cubicBezTo>
                    <a:pt x="3101719" y="1531656"/>
                    <a:pt x="3100823" y="1528970"/>
                    <a:pt x="3100107" y="1526462"/>
                  </a:cubicBezTo>
                  <a:lnTo>
                    <a:pt x="3106554" y="1526462"/>
                  </a:lnTo>
                  <a:cubicBezTo>
                    <a:pt x="3102614" y="1516075"/>
                    <a:pt x="3102793" y="1504434"/>
                    <a:pt x="3108345" y="1498345"/>
                  </a:cubicBezTo>
                  <a:cubicBezTo>
                    <a:pt x="3110853" y="1497449"/>
                    <a:pt x="3113539" y="1496912"/>
                    <a:pt x="3117121" y="1497449"/>
                  </a:cubicBezTo>
                  <a:cubicBezTo>
                    <a:pt x="3124464" y="1498703"/>
                    <a:pt x="3129836" y="1496733"/>
                    <a:pt x="3133239" y="1492972"/>
                  </a:cubicBezTo>
                  <a:cubicBezTo>
                    <a:pt x="3143806" y="1488674"/>
                    <a:pt x="3145776" y="1474525"/>
                    <a:pt x="3139149" y="1464138"/>
                  </a:cubicBezTo>
                  <a:cubicBezTo>
                    <a:pt x="3138433" y="1463063"/>
                    <a:pt x="3138433" y="1461810"/>
                    <a:pt x="3138254" y="1460556"/>
                  </a:cubicBezTo>
                  <a:lnTo>
                    <a:pt x="3132881" y="1460556"/>
                  </a:lnTo>
                  <a:cubicBezTo>
                    <a:pt x="3135030" y="1449273"/>
                    <a:pt x="3156879" y="1438706"/>
                    <a:pt x="3173356" y="1444079"/>
                  </a:cubicBezTo>
                  <a:cubicBezTo>
                    <a:pt x="3193056" y="1450706"/>
                    <a:pt x="3258067" y="1456079"/>
                    <a:pt x="3266664" y="1442826"/>
                  </a:cubicBezTo>
                  <a:cubicBezTo>
                    <a:pt x="3270425" y="1436736"/>
                    <a:pt x="3264156" y="1427424"/>
                    <a:pt x="3256456" y="1416678"/>
                  </a:cubicBezTo>
                  <a:lnTo>
                    <a:pt x="3263978" y="1416678"/>
                  </a:lnTo>
                  <a:cubicBezTo>
                    <a:pt x="3254486" y="1403246"/>
                    <a:pt x="3240516" y="1386769"/>
                    <a:pt x="3240516" y="1371009"/>
                  </a:cubicBezTo>
                  <a:cubicBezTo>
                    <a:pt x="3240516" y="1364025"/>
                    <a:pt x="3243024" y="1357219"/>
                    <a:pt x="3246784" y="1350951"/>
                  </a:cubicBezTo>
                  <a:lnTo>
                    <a:pt x="3243919" y="1350951"/>
                  </a:lnTo>
                  <a:cubicBezTo>
                    <a:pt x="3255202" y="1335370"/>
                    <a:pt x="3275081" y="1323549"/>
                    <a:pt x="3288692" y="1321221"/>
                  </a:cubicBezTo>
                  <a:cubicBezTo>
                    <a:pt x="3308393" y="1317998"/>
                    <a:pt x="3333645" y="1321221"/>
                    <a:pt x="3336510" y="1311192"/>
                  </a:cubicBezTo>
                  <a:cubicBezTo>
                    <a:pt x="3336868" y="1309938"/>
                    <a:pt x="3337585" y="1308506"/>
                    <a:pt x="3338480" y="1306894"/>
                  </a:cubicBezTo>
                  <a:lnTo>
                    <a:pt x="3342241" y="1306894"/>
                  </a:lnTo>
                  <a:cubicBezTo>
                    <a:pt x="3343853" y="1302596"/>
                    <a:pt x="3349584" y="1295790"/>
                    <a:pt x="3355852" y="1290775"/>
                  </a:cubicBezTo>
                  <a:cubicBezTo>
                    <a:pt x="3362658" y="1287193"/>
                    <a:pt x="3369105" y="1287373"/>
                    <a:pt x="3370359" y="1297760"/>
                  </a:cubicBezTo>
                  <a:cubicBezTo>
                    <a:pt x="3373045" y="1321042"/>
                    <a:pt x="3370359" y="1360801"/>
                    <a:pt x="3392746" y="1360801"/>
                  </a:cubicBezTo>
                  <a:cubicBezTo>
                    <a:pt x="3415132" y="1360801"/>
                    <a:pt x="3443429" y="1330892"/>
                    <a:pt x="3451846" y="1327669"/>
                  </a:cubicBezTo>
                  <a:cubicBezTo>
                    <a:pt x="3460264" y="1324266"/>
                    <a:pt x="3513634" y="1311013"/>
                    <a:pt x="3524916" y="1307610"/>
                  </a:cubicBezTo>
                  <a:cubicBezTo>
                    <a:pt x="3533513" y="1305103"/>
                    <a:pt x="3575242" y="1300446"/>
                    <a:pt x="3590286" y="1288089"/>
                  </a:cubicBezTo>
                  <a:cubicBezTo>
                    <a:pt x="3598166" y="1283612"/>
                    <a:pt x="3603001" y="1278239"/>
                    <a:pt x="3600494" y="1271075"/>
                  </a:cubicBezTo>
                  <a:cubicBezTo>
                    <a:pt x="3596733" y="1260688"/>
                    <a:pt x="3592793" y="1250300"/>
                    <a:pt x="3589032" y="1241166"/>
                  </a:cubicBezTo>
                  <a:lnTo>
                    <a:pt x="3582406" y="1241166"/>
                  </a:lnTo>
                  <a:cubicBezTo>
                    <a:pt x="3578286" y="1231316"/>
                    <a:pt x="3573988" y="1223078"/>
                    <a:pt x="3569869" y="1218063"/>
                  </a:cubicBezTo>
                  <a:cubicBezTo>
                    <a:pt x="3561452" y="1208034"/>
                    <a:pt x="3552855" y="1221287"/>
                    <a:pt x="3541751" y="1237943"/>
                  </a:cubicBezTo>
                  <a:cubicBezTo>
                    <a:pt x="3539960" y="1240450"/>
                    <a:pt x="3537811" y="1241883"/>
                    <a:pt x="3535841" y="1243674"/>
                  </a:cubicBezTo>
                  <a:cubicBezTo>
                    <a:pt x="3527424" y="1248330"/>
                    <a:pt x="3518469" y="1247435"/>
                    <a:pt x="3513275" y="1241166"/>
                  </a:cubicBezTo>
                  <a:lnTo>
                    <a:pt x="3505216" y="1241166"/>
                  </a:lnTo>
                  <a:cubicBezTo>
                    <a:pt x="3499664" y="1227734"/>
                    <a:pt x="3507903" y="1188155"/>
                    <a:pt x="3488202" y="1201408"/>
                  </a:cubicBezTo>
                  <a:cubicBezTo>
                    <a:pt x="3468681" y="1214661"/>
                    <a:pt x="3465816" y="1228093"/>
                    <a:pt x="3454354" y="1221287"/>
                  </a:cubicBezTo>
                  <a:cubicBezTo>
                    <a:pt x="3446653" y="1216810"/>
                    <a:pt x="3439131" y="1204631"/>
                    <a:pt x="3435011" y="1197289"/>
                  </a:cubicBezTo>
                  <a:lnTo>
                    <a:pt x="3442354" y="1197289"/>
                  </a:lnTo>
                  <a:cubicBezTo>
                    <a:pt x="3439310" y="1192095"/>
                    <a:pt x="3437161" y="1187976"/>
                    <a:pt x="3437161" y="1187976"/>
                  </a:cubicBezTo>
                  <a:cubicBezTo>
                    <a:pt x="3437161" y="1187976"/>
                    <a:pt x="3465278" y="1171499"/>
                    <a:pt x="3445578" y="1141591"/>
                  </a:cubicBezTo>
                  <a:cubicBezTo>
                    <a:pt x="3442892" y="1137471"/>
                    <a:pt x="3440205" y="1134248"/>
                    <a:pt x="3437161" y="1131561"/>
                  </a:cubicBezTo>
                  <a:lnTo>
                    <a:pt x="3427490" y="1131561"/>
                  </a:lnTo>
                  <a:cubicBezTo>
                    <a:pt x="3412804" y="1120995"/>
                    <a:pt x="3395432" y="1123323"/>
                    <a:pt x="3377344" y="1131561"/>
                  </a:cubicBezTo>
                  <a:lnTo>
                    <a:pt x="3375911" y="1131561"/>
                  </a:lnTo>
                  <a:cubicBezTo>
                    <a:pt x="3373762" y="1132636"/>
                    <a:pt x="3371613" y="1133710"/>
                    <a:pt x="3369643" y="1134964"/>
                  </a:cubicBezTo>
                  <a:cubicBezTo>
                    <a:pt x="3341525" y="1151620"/>
                    <a:pt x="3344390" y="1148217"/>
                    <a:pt x="3310542" y="1158246"/>
                  </a:cubicBezTo>
                  <a:cubicBezTo>
                    <a:pt x="3276693" y="1168096"/>
                    <a:pt x="3260037" y="1178126"/>
                    <a:pt x="3260037" y="1178126"/>
                  </a:cubicBezTo>
                  <a:cubicBezTo>
                    <a:pt x="3260037" y="1178126"/>
                    <a:pt x="3264694" y="1153411"/>
                    <a:pt x="3274007" y="1131561"/>
                  </a:cubicBezTo>
                  <a:lnTo>
                    <a:pt x="3270067" y="1131561"/>
                  </a:lnTo>
                  <a:cubicBezTo>
                    <a:pt x="3274007" y="1123144"/>
                    <a:pt x="3278484" y="1115264"/>
                    <a:pt x="3283678" y="1109891"/>
                  </a:cubicBezTo>
                  <a:cubicBezTo>
                    <a:pt x="3302124" y="1091265"/>
                    <a:pt x="3356032" y="1097175"/>
                    <a:pt x="3376806" y="1081773"/>
                  </a:cubicBezTo>
                  <a:cubicBezTo>
                    <a:pt x="3380567" y="1079982"/>
                    <a:pt x="3384149" y="1077833"/>
                    <a:pt x="3386477" y="1075147"/>
                  </a:cubicBezTo>
                  <a:cubicBezTo>
                    <a:pt x="3387373" y="1074251"/>
                    <a:pt x="3388447" y="1073893"/>
                    <a:pt x="3389343" y="1072998"/>
                  </a:cubicBezTo>
                  <a:cubicBezTo>
                    <a:pt x="3409401" y="1066013"/>
                    <a:pt x="3443250" y="1088400"/>
                    <a:pt x="3443250" y="1088400"/>
                  </a:cubicBezTo>
                  <a:cubicBezTo>
                    <a:pt x="3443250" y="1088400"/>
                    <a:pt x="3444862" y="1086609"/>
                    <a:pt x="3447190" y="1084281"/>
                  </a:cubicBezTo>
                  <a:cubicBezTo>
                    <a:pt x="3447906" y="1084639"/>
                    <a:pt x="3448623" y="1085176"/>
                    <a:pt x="3448623" y="1085176"/>
                  </a:cubicBezTo>
                  <a:cubicBezTo>
                    <a:pt x="3448623" y="1085176"/>
                    <a:pt x="3454175" y="1078729"/>
                    <a:pt x="3459726" y="1074072"/>
                  </a:cubicBezTo>
                  <a:cubicBezTo>
                    <a:pt x="3463129" y="1072461"/>
                    <a:pt x="3465816" y="1072819"/>
                    <a:pt x="3465816" y="1078550"/>
                  </a:cubicBezTo>
                  <a:cubicBezTo>
                    <a:pt x="3465816" y="1095205"/>
                    <a:pt x="3460085" y="1138367"/>
                    <a:pt x="3477099" y="1138367"/>
                  </a:cubicBezTo>
                  <a:cubicBezTo>
                    <a:pt x="3494112" y="1138367"/>
                    <a:pt x="3541751" y="1111861"/>
                    <a:pt x="3522051" y="1105056"/>
                  </a:cubicBezTo>
                  <a:cubicBezTo>
                    <a:pt x="3510410" y="1101115"/>
                    <a:pt x="3516857" y="1095205"/>
                    <a:pt x="3527961" y="1087504"/>
                  </a:cubicBezTo>
                  <a:lnTo>
                    <a:pt x="3528319" y="1087504"/>
                  </a:lnTo>
                  <a:cubicBezTo>
                    <a:pt x="3535662" y="1081952"/>
                    <a:pt x="3546945" y="1075326"/>
                    <a:pt x="3556437" y="1067804"/>
                  </a:cubicBezTo>
                  <a:cubicBezTo>
                    <a:pt x="3576854" y="1054730"/>
                    <a:pt x="3612314" y="1071386"/>
                    <a:pt x="3623060" y="1065118"/>
                  </a:cubicBezTo>
                  <a:cubicBezTo>
                    <a:pt x="3624313" y="1064401"/>
                    <a:pt x="3625388" y="1063327"/>
                    <a:pt x="3626642" y="1062073"/>
                  </a:cubicBezTo>
                  <a:cubicBezTo>
                    <a:pt x="3627358" y="1061894"/>
                    <a:pt x="3628074" y="1061894"/>
                    <a:pt x="3628432" y="1061536"/>
                  </a:cubicBezTo>
                  <a:cubicBezTo>
                    <a:pt x="3636671" y="1056700"/>
                    <a:pt x="3643297" y="1039686"/>
                    <a:pt x="3654043" y="1030732"/>
                  </a:cubicBezTo>
                  <a:cubicBezTo>
                    <a:pt x="3656729" y="1029299"/>
                    <a:pt x="3659416" y="1028404"/>
                    <a:pt x="3662639" y="1028404"/>
                  </a:cubicBezTo>
                  <a:cubicBezTo>
                    <a:pt x="3682340" y="1028404"/>
                    <a:pt x="3690757" y="1058491"/>
                    <a:pt x="3662639" y="1078371"/>
                  </a:cubicBezTo>
                  <a:cubicBezTo>
                    <a:pt x="3634522" y="1098429"/>
                    <a:pt x="3631656" y="1148217"/>
                    <a:pt x="3617508" y="1161470"/>
                  </a:cubicBezTo>
                  <a:cubicBezTo>
                    <a:pt x="3603538" y="1174902"/>
                    <a:pt x="3611956" y="1191379"/>
                    <a:pt x="3634343" y="1188155"/>
                  </a:cubicBezTo>
                  <a:cubicBezTo>
                    <a:pt x="3656908" y="1184752"/>
                    <a:pt x="3676609" y="1191379"/>
                    <a:pt x="3696309" y="1184752"/>
                  </a:cubicBezTo>
                  <a:cubicBezTo>
                    <a:pt x="3716009" y="1178126"/>
                    <a:pt x="3727292" y="1191379"/>
                    <a:pt x="3732844" y="1201408"/>
                  </a:cubicBezTo>
                  <a:cubicBezTo>
                    <a:pt x="3736426" y="1207497"/>
                    <a:pt x="3744127" y="1202303"/>
                    <a:pt x="3749679" y="1197289"/>
                  </a:cubicBezTo>
                  <a:lnTo>
                    <a:pt x="3750753" y="1197289"/>
                  </a:lnTo>
                  <a:cubicBezTo>
                    <a:pt x="3753619" y="1195319"/>
                    <a:pt x="3756305" y="1192811"/>
                    <a:pt x="3758275" y="1190841"/>
                  </a:cubicBezTo>
                  <a:cubicBezTo>
                    <a:pt x="3766514" y="1189050"/>
                    <a:pt x="3793915" y="1184036"/>
                    <a:pt x="3803407" y="1198184"/>
                  </a:cubicBezTo>
                  <a:cubicBezTo>
                    <a:pt x="3808959" y="1206422"/>
                    <a:pt x="3813973" y="1204094"/>
                    <a:pt x="3816480" y="1197289"/>
                  </a:cubicBezTo>
                  <a:lnTo>
                    <a:pt x="3819883" y="1197289"/>
                  </a:lnTo>
                  <a:cubicBezTo>
                    <a:pt x="3824002" y="1191558"/>
                    <a:pt x="3825077" y="1178126"/>
                    <a:pt x="3819883" y="1168096"/>
                  </a:cubicBezTo>
                  <a:cubicBezTo>
                    <a:pt x="3813973" y="1156455"/>
                    <a:pt x="3806810" y="1144277"/>
                    <a:pt x="3800004" y="1131561"/>
                  </a:cubicBezTo>
                  <a:lnTo>
                    <a:pt x="3793019" y="1131561"/>
                  </a:lnTo>
                  <a:cubicBezTo>
                    <a:pt x="3790691" y="1127084"/>
                    <a:pt x="3788363" y="1123144"/>
                    <a:pt x="3786393" y="1118308"/>
                  </a:cubicBezTo>
                  <a:cubicBezTo>
                    <a:pt x="3777976" y="1098429"/>
                    <a:pt x="3766872" y="1091803"/>
                    <a:pt x="3744127" y="1098429"/>
                  </a:cubicBezTo>
                  <a:cubicBezTo>
                    <a:pt x="3725859" y="1103802"/>
                    <a:pt x="3718516" y="1096101"/>
                    <a:pt x="3709024" y="1087504"/>
                  </a:cubicBezTo>
                  <a:lnTo>
                    <a:pt x="3718516" y="1087504"/>
                  </a:lnTo>
                  <a:cubicBezTo>
                    <a:pt x="3714935" y="1084460"/>
                    <a:pt x="3711532" y="1081236"/>
                    <a:pt x="3707234" y="1078192"/>
                  </a:cubicBezTo>
                  <a:cubicBezTo>
                    <a:pt x="3693085" y="1068162"/>
                    <a:pt x="3681981" y="1091624"/>
                    <a:pt x="3693085" y="1068162"/>
                  </a:cubicBezTo>
                  <a:cubicBezTo>
                    <a:pt x="3703652" y="1046492"/>
                    <a:pt x="3709204" y="1038791"/>
                    <a:pt x="3716905" y="1021598"/>
                  </a:cubicBezTo>
                  <a:lnTo>
                    <a:pt x="3713144" y="1021598"/>
                  </a:lnTo>
                  <a:cubicBezTo>
                    <a:pt x="3718158" y="1009778"/>
                    <a:pt x="3732844" y="992047"/>
                    <a:pt x="3736426" y="977720"/>
                  </a:cubicBezTo>
                  <a:lnTo>
                    <a:pt x="3740545" y="977720"/>
                  </a:lnTo>
                  <a:cubicBezTo>
                    <a:pt x="3744485" y="966437"/>
                    <a:pt x="3743231" y="956408"/>
                    <a:pt x="3726755" y="951931"/>
                  </a:cubicBezTo>
                  <a:cubicBezTo>
                    <a:pt x="3690041" y="941901"/>
                    <a:pt x="3678937" y="935275"/>
                    <a:pt x="3673206" y="915396"/>
                  </a:cubicBezTo>
                  <a:cubicBezTo>
                    <a:pt x="3672848" y="914321"/>
                    <a:pt x="3672131" y="913067"/>
                    <a:pt x="3671773" y="911993"/>
                  </a:cubicBezTo>
                  <a:lnTo>
                    <a:pt x="3664968" y="911993"/>
                  </a:lnTo>
                  <a:cubicBezTo>
                    <a:pt x="3656908" y="897128"/>
                    <a:pt x="3636492" y="877786"/>
                    <a:pt x="3621985" y="868115"/>
                  </a:cubicBezTo>
                  <a:lnTo>
                    <a:pt x="3632014" y="868115"/>
                  </a:lnTo>
                  <a:cubicBezTo>
                    <a:pt x="3624492" y="862563"/>
                    <a:pt x="3617866" y="858802"/>
                    <a:pt x="3614284" y="858802"/>
                  </a:cubicBezTo>
                  <a:cubicBezTo>
                    <a:pt x="3603001" y="858802"/>
                    <a:pt x="3549094" y="870622"/>
                    <a:pt x="3546229" y="854146"/>
                  </a:cubicBezTo>
                  <a:cubicBezTo>
                    <a:pt x="3544438" y="843937"/>
                    <a:pt x="3538707" y="821730"/>
                    <a:pt x="3531185" y="802388"/>
                  </a:cubicBezTo>
                  <a:lnTo>
                    <a:pt x="3524558" y="802388"/>
                  </a:lnTo>
                  <a:cubicBezTo>
                    <a:pt x="3520260" y="791463"/>
                    <a:pt x="3515425" y="781613"/>
                    <a:pt x="3510410" y="775882"/>
                  </a:cubicBezTo>
                  <a:cubicBezTo>
                    <a:pt x="3507544" y="772300"/>
                    <a:pt x="3502530" y="766032"/>
                    <a:pt x="3496620" y="758510"/>
                  </a:cubicBezTo>
                  <a:lnTo>
                    <a:pt x="3504679" y="758510"/>
                  </a:lnTo>
                  <a:cubicBezTo>
                    <a:pt x="3490352" y="740063"/>
                    <a:pt x="3468681" y="711229"/>
                    <a:pt x="3453996" y="692782"/>
                  </a:cubicBezTo>
                  <a:lnTo>
                    <a:pt x="3445936" y="692782"/>
                  </a:lnTo>
                  <a:cubicBezTo>
                    <a:pt x="3440384" y="685977"/>
                    <a:pt x="3436086" y="680962"/>
                    <a:pt x="3434295" y="679350"/>
                  </a:cubicBezTo>
                  <a:cubicBezTo>
                    <a:pt x="3425699" y="672724"/>
                    <a:pt x="3414595" y="675948"/>
                    <a:pt x="3389164" y="716065"/>
                  </a:cubicBezTo>
                  <a:cubicBezTo>
                    <a:pt x="3379851" y="730571"/>
                    <a:pt x="3370896" y="740779"/>
                    <a:pt x="3362479" y="747227"/>
                  </a:cubicBezTo>
                  <a:cubicBezTo>
                    <a:pt x="3349763" y="754928"/>
                    <a:pt x="3337943" y="754749"/>
                    <a:pt x="3326839" y="749197"/>
                  </a:cubicBezTo>
                  <a:cubicBezTo>
                    <a:pt x="3307139" y="739347"/>
                    <a:pt x="3285469" y="749555"/>
                    <a:pt x="3265948" y="722870"/>
                  </a:cubicBezTo>
                  <a:cubicBezTo>
                    <a:pt x="3256097" y="709796"/>
                    <a:pt x="3265410" y="700663"/>
                    <a:pt x="3276335" y="692782"/>
                  </a:cubicBezTo>
                  <a:lnTo>
                    <a:pt x="3275797" y="692782"/>
                  </a:lnTo>
                  <a:cubicBezTo>
                    <a:pt x="3285469" y="685977"/>
                    <a:pt x="3294423" y="680067"/>
                    <a:pt x="3290662" y="672724"/>
                  </a:cubicBezTo>
                  <a:cubicBezTo>
                    <a:pt x="3284036" y="659650"/>
                    <a:pt x="3254665" y="652845"/>
                    <a:pt x="3228875" y="648905"/>
                  </a:cubicBezTo>
                  <a:lnTo>
                    <a:pt x="3252874" y="648905"/>
                  </a:lnTo>
                  <a:cubicBezTo>
                    <a:pt x="3239621" y="646039"/>
                    <a:pt x="3225652" y="644069"/>
                    <a:pt x="3214190" y="642815"/>
                  </a:cubicBezTo>
                  <a:cubicBezTo>
                    <a:pt x="3186072" y="639413"/>
                    <a:pt x="3166371" y="602878"/>
                    <a:pt x="3124285" y="599654"/>
                  </a:cubicBezTo>
                  <a:cubicBezTo>
                    <a:pt x="3081840" y="596251"/>
                    <a:pt x="3031335" y="606280"/>
                    <a:pt x="3017366" y="606280"/>
                  </a:cubicBezTo>
                  <a:cubicBezTo>
                    <a:pt x="3013963" y="606280"/>
                    <a:pt x="3011635" y="607892"/>
                    <a:pt x="3009665" y="610220"/>
                  </a:cubicBezTo>
                  <a:cubicBezTo>
                    <a:pt x="2998024" y="612907"/>
                    <a:pt x="2997486" y="635293"/>
                    <a:pt x="2992293" y="669500"/>
                  </a:cubicBezTo>
                  <a:cubicBezTo>
                    <a:pt x="2987816" y="698513"/>
                    <a:pt x="3002501" y="710692"/>
                    <a:pt x="2996233" y="717856"/>
                  </a:cubicBezTo>
                  <a:cubicBezTo>
                    <a:pt x="2994979" y="718393"/>
                    <a:pt x="2993546" y="718751"/>
                    <a:pt x="2991935" y="719288"/>
                  </a:cubicBezTo>
                  <a:cubicBezTo>
                    <a:pt x="2978861" y="722691"/>
                    <a:pt x="2969906" y="725377"/>
                    <a:pt x="2967220" y="728780"/>
                  </a:cubicBezTo>
                  <a:cubicBezTo>
                    <a:pt x="2958086" y="732720"/>
                    <a:pt x="2958444" y="737198"/>
                    <a:pt x="2975458" y="745973"/>
                  </a:cubicBezTo>
                  <a:cubicBezTo>
                    <a:pt x="3000710" y="759405"/>
                    <a:pt x="3034559" y="812417"/>
                    <a:pt x="3034559" y="812417"/>
                  </a:cubicBezTo>
                  <a:cubicBezTo>
                    <a:pt x="3034559" y="812417"/>
                    <a:pt x="3034559" y="842326"/>
                    <a:pt x="3014859" y="858981"/>
                  </a:cubicBezTo>
                  <a:cubicBezTo>
                    <a:pt x="2995158" y="875637"/>
                    <a:pt x="2975458" y="892113"/>
                    <a:pt x="2964175" y="872234"/>
                  </a:cubicBezTo>
                  <a:cubicBezTo>
                    <a:pt x="2963280" y="870622"/>
                    <a:pt x="2962026" y="869548"/>
                    <a:pt x="2960951" y="868115"/>
                  </a:cubicBezTo>
                  <a:lnTo>
                    <a:pt x="2968831" y="868115"/>
                  </a:lnTo>
                  <a:cubicBezTo>
                    <a:pt x="2960414" y="854325"/>
                    <a:pt x="2943042" y="852534"/>
                    <a:pt x="2936774" y="859697"/>
                  </a:cubicBezTo>
                  <a:cubicBezTo>
                    <a:pt x="2930505" y="861489"/>
                    <a:pt x="2926565" y="866861"/>
                    <a:pt x="2930147" y="875458"/>
                  </a:cubicBezTo>
                  <a:cubicBezTo>
                    <a:pt x="2938565" y="895516"/>
                    <a:pt x="2955399" y="905366"/>
                    <a:pt x="2955399" y="925425"/>
                  </a:cubicBezTo>
                  <a:cubicBezTo>
                    <a:pt x="2955399" y="945483"/>
                    <a:pt x="2980831" y="995271"/>
                    <a:pt x="2963817" y="1011927"/>
                  </a:cubicBezTo>
                  <a:cubicBezTo>
                    <a:pt x="2946982" y="1028583"/>
                    <a:pt x="2927103" y="1015330"/>
                    <a:pt x="2913133" y="1018732"/>
                  </a:cubicBezTo>
                  <a:cubicBezTo>
                    <a:pt x="2899164" y="1021956"/>
                    <a:pt x="2885016" y="992047"/>
                    <a:pt x="2896299" y="985421"/>
                  </a:cubicBezTo>
                  <a:cubicBezTo>
                    <a:pt x="2898269" y="984167"/>
                    <a:pt x="2899343" y="981302"/>
                    <a:pt x="2899881" y="977899"/>
                  </a:cubicBezTo>
                  <a:lnTo>
                    <a:pt x="2904358" y="977899"/>
                  </a:lnTo>
                  <a:cubicBezTo>
                    <a:pt x="2909552" y="964288"/>
                    <a:pt x="2898806" y="925425"/>
                    <a:pt x="2898806" y="925425"/>
                  </a:cubicBezTo>
                  <a:cubicBezTo>
                    <a:pt x="2898806" y="925425"/>
                    <a:pt x="2897015" y="928290"/>
                    <a:pt x="2894329" y="932409"/>
                  </a:cubicBezTo>
                  <a:cubicBezTo>
                    <a:pt x="2893791" y="930260"/>
                    <a:pt x="2893612" y="928828"/>
                    <a:pt x="2893612" y="928828"/>
                  </a:cubicBezTo>
                  <a:cubicBezTo>
                    <a:pt x="2893612" y="928828"/>
                    <a:pt x="2879822" y="951751"/>
                    <a:pt x="2870688" y="960706"/>
                  </a:cubicBezTo>
                  <a:cubicBezTo>
                    <a:pt x="2868360" y="961064"/>
                    <a:pt x="2867106" y="958736"/>
                    <a:pt x="2867823" y="952289"/>
                  </a:cubicBezTo>
                  <a:cubicBezTo>
                    <a:pt x="2869793" y="931156"/>
                    <a:pt x="2862092" y="923276"/>
                    <a:pt x="2857435" y="912351"/>
                  </a:cubicBezTo>
                  <a:lnTo>
                    <a:pt x="2850809" y="912351"/>
                  </a:lnTo>
                  <a:cubicBezTo>
                    <a:pt x="2849555" y="908590"/>
                    <a:pt x="2848481" y="904292"/>
                    <a:pt x="2848481" y="899098"/>
                  </a:cubicBezTo>
                  <a:cubicBezTo>
                    <a:pt x="2848481" y="889248"/>
                    <a:pt x="2844003" y="877786"/>
                    <a:pt x="2837019" y="868473"/>
                  </a:cubicBezTo>
                  <a:lnTo>
                    <a:pt x="2844720" y="868473"/>
                  </a:lnTo>
                  <a:cubicBezTo>
                    <a:pt x="2835407" y="853787"/>
                    <a:pt x="2819826" y="842684"/>
                    <a:pt x="2803887" y="846803"/>
                  </a:cubicBezTo>
                  <a:cubicBezTo>
                    <a:pt x="2778634" y="853429"/>
                    <a:pt x="2755173" y="859160"/>
                    <a:pt x="2707534" y="849131"/>
                  </a:cubicBezTo>
                  <a:cubicBezTo>
                    <a:pt x="2659716" y="839102"/>
                    <a:pt x="2640016" y="832654"/>
                    <a:pt x="2600615" y="809193"/>
                  </a:cubicBezTo>
                  <a:cubicBezTo>
                    <a:pt x="2595780" y="806507"/>
                    <a:pt x="2591661" y="804358"/>
                    <a:pt x="2587721" y="802567"/>
                  </a:cubicBezTo>
                  <a:lnTo>
                    <a:pt x="2572498" y="802567"/>
                  </a:lnTo>
                  <a:cubicBezTo>
                    <a:pt x="2560857" y="799343"/>
                    <a:pt x="2551902" y="800238"/>
                    <a:pt x="2544201" y="802567"/>
                  </a:cubicBezTo>
                  <a:lnTo>
                    <a:pt x="2539007" y="802567"/>
                  </a:lnTo>
                  <a:cubicBezTo>
                    <a:pt x="2535246" y="803820"/>
                    <a:pt x="2531485" y="805074"/>
                    <a:pt x="2527366" y="805790"/>
                  </a:cubicBezTo>
                  <a:cubicBezTo>
                    <a:pt x="2523784" y="806328"/>
                    <a:pt x="2521277" y="804895"/>
                    <a:pt x="2519307" y="802567"/>
                  </a:cubicBezTo>
                  <a:lnTo>
                    <a:pt x="2511427" y="802567"/>
                  </a:lnTo>
                  <a:cubicBezTo>
                    <a:pt x="2505338" y="790747"/>
                    <a:pt x="2504084" y="766927"/>
                    <a:pt x="2490473" y="758689"/>
                  </a:cubicBezTo>
                  <a:lnTo>
                    <a:pt x="2500144" y="758689"/>
                  </a:lnTo>
                  <a:cubicBezTo>
                    <a:pt x="2497816" y="756002"/>
                    <a:pt x="2494771" y="753674"/>
                    <a:pt x="2490831" y="752600"/>
                  </a:cubicBezTo>
                  <a:cubicBezTo>
                    <a:pt x="2465579" y="745794"/>
                    <a:pt x="2481697" y="738451"/>
                    <a:pt x="2475967" y="695290"/>
                  </a:cubicBezTo>
                  <a:cubicBezTo>
                    <a:pt x="2475967" y="694215"/>
                    <a:pt x="2475787" y="693678"/>
                    <a:pt x="2475608" y="692962"/>
                  </a:cubicBezTo>
                  <a:lnTo>
                    <a:pt x="2469698" y="692962"/>
                  </a:lnTo>
                  <a:cubicBezTo>
                    <a:pt x="2465579" y="668426"/>
                    <a:pt x="2459669" y="663411"/>
                    <a:pt x="2474354" y="649084"/>
                  </a:cubicBezTo>
                  <a:lnTo>
                    <a:pt x="2476146" y="649084"/>
                  </a:lnTo>
                  <a:cubicBezTo>
                    <a:pt x="2482414" y="642099"/>
                    <a:pt x="2494234" y="632786"/>
                    <a:pt x="2516083" y="616310"/>
                  </a:cubicBezTo>
                  <a:cubicBezTo>
                    <a:pt x="2533635" y="603236"/>
                    <a:pt x="2545097" y="592311"/>
                    <a:pt x="2554409" y="583177"/>
                  </a:cubicBezTo>
                  <a:lnTo>
                    <a:pt x="2552439" y="583177"/>
                  </a:lnTo>
                  <a:cubicBezTo>
                    <a:pt x="2572856" y="562044"/>
                    <a:pt x="2579840" y="551120"/>
                    <a:pt x="2612257" y="546642"/>
                  </a:cubicBezTo>
                  <a:cubicBezTo>
                    <a:pt x="2660254" y="540016"/>
                    <a:pt x="2677805" y="576551"/>
                    <a:pt x="2677805" y="559895"/>
                  </a:cubicBezTo>
                  <a:cubicBezTo>
                    <a:pt x="2677805" y="556134"/>
                    <a:pt x="2678700" y="548433"/>
                    <a:pt x="2679954" y="539299"/>
                  </a:cubicBezTo>
                  <a:lnTo>
                    <a:pt x="2684789" y="539299"/>
                  </a:lnTo>
                  <a:cubicBezTo>
                    <a:pt x="2686939" y="523181"/>
                    <a:pt x="2690879" y="501153"/>
                    <a:pt x="2694102" y="487721"/>
                  </a:cubicBezTo>
                  <a:cubicBezTo>
                    <a:pt x="2695356" y="519957"/>
                    <a:pt x="2749979" y="523539"/>
                    <a:pt x="2724906" y="546642"/>
                  </a:cubicBezTo>
                  <a:cubicBezTo>
                    <a:pt x="2699654" y="569924"/>
                    <a:pt x="2713803" y="573148"/>
                    <a:pt x="2733324" y="573148"/>
                  </a:cubicBezTo>
                  <a:cubicBezTo>
                    <a:pt x="2752845" y="573148"/>
                    <a:pt x="2789559" y="549866"/>
                    <a:pt x="2789559" y="549866"/>
                  </a:cubicBezTo>
                  <a:cubicBezTo>
                    <a:pt x="2789559" y="549866"/>
                    <a:pt x="2834511" y="526584"/>
                    <a:pt x="2845794" y="546642"/>
                  </a:cubicBezTo>
                  <a:cubicBezTo>
                    <a:pt x="2857077" y="566522"/>
                    <a:pt x="2857077" y="586580"/>
                    <a:pt x="2876777" y="586580"/>
                  </a:cubicBezTo>
                  <a:cubicBezTo>
                    <a:pt x="2896478" y="586580"/>
                    <a:pt x="2934625" y="561865"/>
                    <a:pt x="2905074" y="539299"/>
                  </a:cubicBezTo>
                  <a:lnTo>
                    <a:pt x="2914387" y="539299"/>
                  </a:lnTo>
                  <a:cubicBezTo>
                    <a:pt x="2912238" y="537150"/>
                    <a:pt x="2910447" y="535180"/>
                    <a:pt x="2907402" y="533210"/>
                  </a:cubicBezTo>
                  <a:cubicBezTo>
                    <a:pt x="2870867" y="509928"/>
                    <a:pt x="2848302" y="513152"/>
                    <a:pt x="2825736" y="486646"/>
                  </a:cubicBezTo>
                  <a:cubicBezTo>
                    <a:pt x="2820363" y="480378"/>
                    <a:pt x="2816781" y="476259"/>
                    <a:pt x="2813737" y="473572"/>
                  </a:cubicBezTo>
                  <a:lnTo>
                    <a:pt x="2803887" y="473572"/>
                  </a:lnTo>
                  <a:cubicBezTo>
                    <a:pt x="2801200" y="472318"/>
                    <a:pt x="2799051" y="472498"/>
                    <a:pt x="2796185" y="473572"/>
                  </a:cubicBezTo>
                  <a:lnTo>
                    <a:pt x="2792962" y="473572"/>
                  </a:lnTo>
                  <a:cubicBezTo>
                    <a:pt x="2790275" y="474647"/>
                    <a:pt x="2787410" y="475721"/>
                    <a:pt x="2783291" y="476617"/>
                  </a:cubicBezTo>
                  <a:cubicBezTo>
                    <a:pt x="2769859" y="480199"/>
                    <a:pt x="2763590" y="477154"/>
                    <a:pt x="2759292" y="473572"/>
                  </a:cubicBezTo>
                  <a:lnTo>
                    <a:pt x="2750337" y="473572"/>
                  </a:lnTo>
                  <a:cubicBezTo>
                    <a:pt x="2748547" y="471781"/>
                    <a:pt x="2746756" y="470169"/>
                    <a:pt x="2744248" y="470169"/>
                  </a:cubicBezTo>
                  <a:cubicBezTo>
                    <a:pt x="2735831" y="470169"/>
                    <a:pt x="2721862" y="476975"/>
                    <a:pt x="2716131" y="463543"/>
                  </a:cubicBezTo>
                  <a:cubicBezTo>
                    <a:pt x="2710400" y="450111"/>
                    <a:pt x="2718817" y="446887"/>
                    <a:pt x="2747114" y="446887"/>
                  </a:cubicBezTo>
                  <a:cubicBezTo>
                    <a:pt x="2775411" y="446887"/>
                    <a:pt x="2809080" y="456916"/>
                    <a:pt x="2809080" y="456916"/>
                  </a:cubicBezTo>
                  <a:cubicBezTo>
                    <a:pt x="2809080" y="456916"/>
                    <a:pt x="2842750" y="443484"/>
                    <a:pt x="2851346" y="440082"/>
                  </a:cubicBezTo>
                  <a:cubicBezTo>
                    <a:pt x="2856540" y="438112"/>
                    <a:pt x="2876240" y="434709"/>
                    <a:pt x="2888060" y="425038"/>
                  </a:cubicBezTo>
                  <a:cubicBezTo>
                    <a:pt x="2897911" y="419307"/>
                    <a:pt x="2905432" y="410531"/>
                    <a:pt x="2901492" y="396741"/>
                  </a:cubicBezTo>
                  <a:cubicBezTo>
                    <a:pt x="2895403" y="375071"/>
                    <a:pt x="2878927" y="368982"/>
                    <a:pt x="2867106" y="363609"/>
                  </a:cubicBezTo>
                  <a:lnTo>
                    <a:pt x="2855286" y="363609"/>
                  </a:lnTo>
                  <a:cubicBezTo>
                    <a:pt x="2853674" y="362713"/>
                    <a:pt x="2852242" y="361460"/>
                    <a:pt x="2851167" y="360206"/>
                  </a:cubicBezTo>
                  <a:cubicBezTo>
                    <a:pt x="2842750" y="350177"/>
                    <a:pt x="2868002" y="336924"/>
                    <a:pt x="2881971" y="330297"/>
                  </a:cubicBezTo>
                  <a:cubicBezTo>
                    <a:pt x="2896119" y="323671"/>
                    <a:pt x="2935520" y="330297"/>
                    <a:pt x="2935520" y="330297"/>
                  </a:cubicBezTo>
                  <a:cubicBezTo>
                    <a:pt x="2935520" y="330297"/>
                    <a:pt x="2960951" y="333521"/>
                    <a:pt x="2960951" y="320268"/>
                  </a:cubicBezTo>
                  <a:lnTo>
                    <a:pt x="2960951" y="319731"/>
                  </a:lnTo>
                  <a:lnTo>
                    <a:pt x="2965608" y="319731"/>
                  </a:lnTo>
                  <a:cubicBezTo>
                    <a:pt x="2965608" y="319731"/>
                    <a:pt x="2966324" y="318119"/>
                    <a:pt x="2966324" y="316865"/>
                  </a:cubicBezTo>
                  <a:cubicBezTo>
                    <a:pt x="2966324" y="309881"/>
                    <a:pt x="2964891" y="302001"/>
                    <a:pt x="2965787" y="297523"/>
                  </a:cubicBezTo>
                  <a:cubicBezTo>
                    <a:pt x="2967578" y="297881"/>
                    <a:pt x="2969548" y="298419"/>
                    <a:pt x="2972413" y="300210"/>
                  </a:cubicBezTo>
                  <a:cubicBezTo>
                    <a:pt x="2989248" y="310239"/>
                    <a:pt x="2972413" y="340148"/>
                    <a:pt x="2997665" y="333521"/>
                  </a:cubicBezTo>
                  <a:cubicBezTo>
                    <a:pt x="3022918" y="326895"/>
                    <a:pt x="3028649" y="333521"/>
                    <a:pt x="3042618" y="343550"/>
                  </a:cubicBezTo>
                  <a:cubicBezTo>
                    <a:pt x="3055692" y="352684"/>
                    <a:pt x="3042260" y="387070"/>
                    <a:pt x="3029186" y="397637"/>
                  </a:cubicBezTo>
                  <a:cubicBezTo>
                    <a:pt x="3024888" y="399786"/>
                    <a:pt x="3020231" y="402293"/>
                    <a:pt x="3016650" y="404800"/>
                  </a:cubicBezTo>
                  <a:cubicBezTo>
                    <a:pt x="3004829" y="411785"/>
                    <a:pt x="2995516" y="420561"/>
                    <a:pt x="3020052" y="423247"/>
                  </a:cubicBezTo>
                  <a:cubicBezTo>
                    <a:pt x="3051035" y="426650"/>
                    <a:pt x="3073601" y="426650"/>
                    <a:pt x="3073601" y="426650"/>
                  </a:cubicBezTo>
                  <a:cubicBezTo>
                    <a:pt x="3073601" y="426650"/>
                    <a:pt x="3074676" y="425217"/>
                    <a:pt x="3076467" y="423247"/>
                  </a:cubicBezTo>
                  <a:cubicBezTo>
                    <a:pt x="3077899" y="423247"/>
                    <a:pt x="3078974" y="423247"/>
                    <a:pt x="3078974" y="423247"/>
                  </a:cubicBezTo>
                  <a:cubicBezTo>
                    <a:pt x="3078974" y="423247"/>
                    <a:pt x="3098674" y="399965"/>
                    <a:pt x="3107271" y="379906"/>
                  </a:cubicBezTo>
                  <a:cubicBezTo>
                    <a:pt x="3108345" y="377041"/>
                    <a:pt x="3109778" y="375071"/>
                    <a:pt x="3111211" y="373459"/>
                  </a:cubicBezTo>
                  <a:cubicBezTo>
                    <a:pt x="3118912" y="371310"/>
                    <a:pt x="3127866" y="378832"/>
                    <a:pt x="3135747" y="383488"/>
                  </a:cubicBezTo>
                  <a:cubicBezTo>
                    <a:pt x="3144880" y="388861"/>
                    <a:pt x="3174252" y="396383"/>
                    <a:pt x="3164043" y="406233"/>
                  </a:cubicBezTo>
                  <a:cubicBezTo>
                    <a:pt x="3161715" y="407487"/>
                    <a:pt x="3158849" y="408740"/>
                    <a:pt x="3154909" y="409994"/>
                  </a:cubicBezTo>
                  <a:cubicBezTo>
                    <a:pt x="3142015" y="414292"/>
                    <a:pt x="3132702" y="418949"/>
                    <a:pt x="3125538" y="423963"/>
                  </a:cubicBezTo>
                  <a:cubicBezTo>
                    <a:pt x="3125538" y="423963"/>
                    <a:pt x="3125359" y="423963"/>
                    <a:pt x="3125359" y="423963"/>
                  </a:cubicBezTo>
                  <a:cubicBezTo>
                    <a:pt x="3125359" y="423963"/>
                    <a:pt x="3125001" y="424321"/>
                    <a:pt x="3124822" y="424321"/>
                  </a:cubicBezTo>
                  <a:cubicBezTo>
                    <a:pt x="3106017" y="435246"/>
                    <a:pt x="3099749" y="447604"/>
                    <a:pt x="3093481" y="459782"/>
                  </a:cubicBezTo>
                  <a:cubicBezTo>
                    <a:pt x="3090257" y="465871"/>
                    <a:pt x="3087929" y="470886"/>
                    <a:pt x="3084526" y="474647"/>
                  </a:cubicBezTo>
                  <a:cubicBezTo>
                    <a:pt x="3078257" y="477691"/>
                    <a:pt x="3068945" y="478049"/>
                    <a:pt x="3051393" y="473214"/>
                  </a:cubicBezTo>
                  <a:lnTo>
                    <a:pt x="3029544" y="473214"/>
                  </a:lnTo>
                  <a:cubicBezTo>
                    <a:pt x="3016291" y="470886"/>
                    <a:pt x="3005904" y="470886"/>
                    <a:pt x="2997845" y="473214"/>
                  </a:cubicBezTo>
                  <a:lnTo>
                    <a:pt x="2994263" y="473214"/>
                  </a:lnTo>
                  <a:cubicBezTo>
                    <a:pt x="2994263" y="473214"/>
                    <a:pt x="2993188" y="474647"/>
                    <a:pt x="2992651" y="475184"/>
                  </a:cubicBezTo>
                  <a:cubicBezTo>
                    <a:pt x="2987457" y="477691"/>
                    <a:pt x="2983338" y="481273"/>
                    <a:pt x="2980652" y="486467"/>
                  </a:cubicBezTo>
                  <a:cubicBezTo>
                    <a:pt x="2972234" y="502943"/>
                    <a:pt x="2977786" y="556313"/>
                    <a:pt x="2991755" y="549508"/>
                  </a:cubicBezTo>
                  <a:cubicBezTo>
                    <a:pt x="3005725" y="542881"/>
                    <a:pt x="3019873" y="542881"/>
                    <a:pt x="3036708" y="536255"/>
                  </a:cubicBezTo>
                  <a:cubicBezTo>
                    <a:pt x="3053722" y="529628"/>
                    <a:pt x="3121240" y="542881"/>
                    <a:pt x="3138075" y="539658"/>
                  </a:cubicBezTo>
                  <a:cubicBezTo>
                    <a:pt x="3154909" y="536255"/>
                    <a:pt x="3183027" y="572969"/>
                    <a:pt x="3191624" y="566343"/>
                  </a:cubicBezTo>
                  <a:cubicBezTo>
                    <a:pt x="3200220" y="559716"/>
                    <a:pt x="3217055" y="579595"/>
                    <a:pt x="3233890" y="593027"/>
                  </a:cubicBezTo>
                  <a:cubicBezTo>
                    <a:pt x="3239442" y="597505"/>
                    <a:pt x="3242665" y="595535"/>
                    <a:pt x="3245531" y="591953"/>
                  </a:cubicBezTo>
                  <a:cubicBezTo>
                    <a:pt x="3249471" y="591595"/>
                    <a:pt x="3251799" y="587117"/>
                    <a:pt x="3254844" y="583177"/>
                  </a:cubicBezTo>
                  <a:lnTo>
                    <a:pt x="3253232" y="583177"/>
                  </a:lnTo>
                  <a:cubicBezTo>
                    <a:pt x="3257530" y="579775"/>
                    <a:pt x="3264156" y="579416"/>
                    <a:pt x="3276156" y="589804"/>
                  </a:cubicBezTo>
                  <a:cubicBezTo>
                    <a:pt x="3307139" y="616489"/>
                    <a:pt x="3290304" y="616489"/>
                    <a:pt x="3307139" y="616489"/>
                  </a:cubicBezTo>
                  <a:cubicBezTo>
                    <a:pt x="3323974" y="616489"/>
                    <a:pt x="3360688" y="619712"/>
                    <a:pt x="3360688" y="619712"/>
                  </a:cubicBezTo>
                  <a:cubicBezTo>
                    <a:pt x="3360688" y="619712"/>
                    <a:pt x="3360688" y="618101"/>
                    <a:pt x="3361404" y="615951"/>
                  </a:cubicBezTo>
                  <a:cubicBezTo>
                    <a:pt x="3364091" y="615951"/>
                    <a:pt x="3366061" y="616310"/>
                    <a:pt x="3366061" y="616310"/>
                  </a:cubicBezTo>
                  <a:cubicBezTo>
                    <a:pt x="3366061" y="616310"/>
                    <a:pt x="3367314" y="602161"/>
                    <a:pt x="3376090" y="594102"/>
                  </a:cubicBezTo>
                  <a:cubicBezTo>
                    <a:pt x="3380209" y="592311"/>
                    <a:pt x="3385045" y="591595"/>
                    <a:pt x="3391492" y="593027"/>
                  </a:cubicBezTo>
                  <a:cubicBezTo>
                    <a:pt x="3416923" y="599117"/>
                    <a:pt x="3440026" y="629204"/>
                    <a:pt x="3441996" y="615056"/>
                  </a:cubicBezTo>
                  <a:cubicBezTo>
                    <a:pt x="3446115" y="616489"/>
                    <a:pt x="3448264" y="614877"/>
                    <a:pt x="3447369" y="606280"/>
                  </a:cubicBezTo>
                  <a:cubicBezTo>
                    <a:pt x="3446474" y="598042"/>
                    <a:pt x="3446474" y="590341"/>
                    <a:pt x="3446115" y="583177"/>
                  </a:cubicBezTo>
                  <a:lnTo>
                    <a:pt x="3440743" y="583177"/>
                  </a:lnTo>
                  <a:cubicBezTo>
                    <a:pt x="3439847" y="568671"/>
                    <a:pt x="3436982" y="555955"/>
                    <a:pt x="3422654" y="543239"/>
                  </a:cubicBezTo>
                  <a:cubicBezTo>
                    <a:pt x="3421042" y="541807"/>
                    <a:pt x="3419251" y="540553"/>
                    <a:pt x="3417640" y="539299"/>
                  </a:cubicBezTo>
                  <a:lnTo>
                    <a:pt x="3427132" y="539299"/>
                  </a:lnTo>
                  <a:cubicBezTo>
                    <a:pt x="3404566" y="519599"/>
                    <a:pt x="3368568" y="506346"/>
                    <a:pt x="3363016" y="496675"/>
                  </a:cubicBezTo>
                  <a:cubicBezTo>
                    <a:pt x="3358897" y="489332"/>
                    <a:pt x="3355136" y="480378"/>
                    <a:pt x="3356389" y="473393"/>
                  </a:cubicBezTo>
                  <a:lnTo>
                    <a:pt x="3352808" y="473393"/>
                  </a:lnTo>
                  <a:cubicBezTo>
                    <a:pt x="3353524" y="472139"/>
                    <a:pt x="3353703" y="470886"/>
                    <a:pt x="3354957" y="469990"/>
                  </a:cubicBezTo>
                  <a:cubicBezTo>
                    <a:pt x="3363374" y="463364"/>
                    <a:pt x="3402775" y="473393"/>
                    <a:pt x="3425341" y="490049"/>
                  </a:cubicBezTo>
                  <a:cubicBezTo>
                    <a:pt x="3447906" y="506525"/>
                    <a:pt x="3467607" y="523360"/>
                    <a:pt x="3484441" y="510107"/>
                  </a:cubicBezTo>
                  <a:cubicBezTo>
                    <a:pt x="3485695" y="509212"/>
                    <a:pt x="3486949" y="508495"/>
                    <a:pt x="3488023" y="507600"/>
                  </a:cubicBezTo>
                  <a:cubicBezTo>
                    <a:pt x="3488561" y="507242"/>
                    <a:pt x="3489098" y="507063"/>
                    <a:pt x="3489635" y="506704"/>
                  </a:cubicBezTo>
                  <a:cubicBezTo>
                    <a:pt x="3492680" y="504376"/>
                    <a:pt x="3495903" y="502227"/>
                    <a:pt x="3499306" y="500257"/>
                  </a:cubicBezTo>
                  <a:cubicBezTo>
                    <a:pt x="3507903" y="495242"/>
                    <a:pt x="3515962" y="490944"/>
                    <a:pt x="3522230" y="486467"/>
                  </a:cubicBezTo>
                  <a:cubicBezTo>
                    <a:pt x="3527424" y="483422"/>
                    <a:pt x="3531901" y="480199"/>
                    <a:pt x="3534767" y="476796"/>
                  </a:cubicBezTo>
                  <a:cubicBezTo>
                    <a:pt x="3535483" y="476079"/>
                    <a:pt x="3536378" y="474826"/>
                    <a:pt x="3537274" y="473751"/>
                  </a:cubicBezTo>
                  <a:lnTo>
                    <a:pt x="3534588" y="473751"/>
                  </a:lnTo>
                  <a:cubicBezTo>
                    <a:pt x="3544080" y="461036"/>
                    <a:pt x="3557691" y="440440"/>
                    <a:pt x="3557691" y="440440"/>
                  </a:cubicBezTo>
                  <a:cubicBezTo>
                    <a:pt x="3557691" y="440440"/>
                    <a:pt x="3531722" y="436321"/>
                    <a:pt x="3506649" y="429873"/>
                  </a:cubicBezTo>
                  <a:lnTo>
                    <a:pt x="3525991" y="429873"/>
                  </a:lnTo>
                  <a:cubicBezTo>
                    <a:pt x="3501814" y="424501"/>
                    <a:pt x="3473338" y="416262"/>
                    <a:pt x="3467248" y="407129"/>
                  </a:cubicBezTo>
                  <a:cubicBezTo>
                    <a:pt x="3455966" y="390652"/>
                    <a:pt x="3416565" y="367370"/>
                    <a:pt x="3405282" y="367370"/>
                  </a:cubicBezTo>
                  <a:cubicBezTo>
                    <a:pt x="3394895" y="367370"/>
                    <a:pt x="3368389" y="386354"/>
                    <a:pt x="3355136" y="364146"/>
                  </a:cubicBezTo>
                  <a:lnTo>
                    <a:pt x="3348151" y="364146"/>
                  </a:lnTo>
                  <a:cubicBezTo>
                    <a:pt x="3347614" y="362892"/>
                    <a:pt x="3346898" y="362176"/>
                    <a:pt x="3346540" y="360743"/>
                  </a:cubicBezTo>
                  <a:cubicBezTo>
                    <a:pt x="3341883" y="347311"/>
                    <a:pt x="3339376" y="332984"/>
                    <a:pt x="3336868" y="320268"/>
                  </a:cubicBezTo>
                  <a:lnTo>
                    <a:pt x="3342778" y="320268"/>
                  </a:lnTo>
                  <a:cubicBezTo>
                    <a:pt x="3339018" y="299852"/>
                    <a:pt x="3336331" y="283017"/>
                    <a:pt x="3329167" y="280868"/>
                  </a:cubicBezTo>
                  <a:cubicBezTo>
                    <a:pt x="3320213" y="278181"/>
                    <a:pt x="3242307" y="264749"/>
                    <a:pt x="3203086" y="254541"/>
                  </a:cubicBezTo>
                  <a:lnTo>
                    <a:pt x="3186251" y="254541"/>
                  </a:lnTo>
                  <a:cubicBezTo>
                    <a:pt x="3182311" y="253287"/>
                    <a:pt x="3179266" y="252213"/>
                    <a:pt x="3177475" y="251138"/>
                  </a:cubicBezTo>
                  <a:cubicBezTo>
                    <a:pt x="3163506" y="242900"/>
                    <a:pt x="3115688" y="225707"/>
                    <a:pt x="3084884" y="210663"/>
                  </a:cubicBezTo>
                  <a:lnTo>
                    <a:pt x="3097242" y="210663"/>
                  </a:lnTo>
                  <a:cubicBezTo>
                    <a:pt x="3087570" y="206186"/>
                    <a:pt x="3078974" y="201887"/>
                    <a:pt x="3072885" y="197947"/>
                  </a:cubicBezTo>
                  <a:cubicBezTo>
                    <a:pt x="3047633" y="181292"/>
                    <a:pt x="3010918" y="158010"/>
                    <a:pt x="2988532" y="158010"/>
                  </a:cubicBezTo>
                  <a:cubicBezTo>
                    <a:pt x="2966145" y="158010"/>
                    <a:pt x="2873196" y="171442"/>
                    <a:pt x="2856182" y="168039"/>
                  </a:cubicBezTo>
                  <a:cubicBezTo>
                    <a:pt x="2839347" y="164636"/>
                    <a:pt x="2788663" y="174844"/>
                    <a:pt x="2768963" y="178068"/>
                  </a:cubicBezTo>
                  <a:cubicBezTo>
                    <a:pt x="2766456" y="178426"/>
                    <a:pt x="2765023" y="179680"/>
                    <a:pt x="2764307" y="181292"/>
                  </a:cubicBezTo>
                  <a:cubicBezTo>
                    <a:pt x="2764128" y="181292"/>
                    <a:pt x="2763769" y="181292"/>
                    <a:pt x="2763590" y="181292"/>
                  </a:cubicBezTo>
                  <a:cubicBezTo>
                    <a:pt x="2744069" y="184694"/>
                    <a:pt x="2789022" y="227856"/>
                    <a:pt x="2746756" y="238064"/>
                  </a:cubicBezTo>
                  <a:cubicBezTo>
                    <a:pt x="2706460" y="247556"/>
                    <a:pt x="2709862" y="253287"/>
                    <a:pt x="2717563" y="210842"/>
                  </a:cubicBezTo>
                  <a:lnTo>
                    <a:pt x="2722220" y="210842"/>
                  </a:lnTo>
                  <a:cubicBezTo>
                    <a:pt x="2722757" y="207798"/>
                    <a:pt x="2723294" y="204932"/>
                    <a:pt x="2723832" y="201350"/>
                  </a:cubicBezTo>
                  <a:cubicBezTo>
                    <a:pt x="2732428" y="151383"/>
                    <a:pt x="2695714" y="138130"/>
                    <a:pt x="2659179" y="158189"/>
                  </a:cubicBezTo>
                  <a:cubicBezTo>
                    <a:pt x="2636792" y="170367"/>
                    <a:pt x="2606704" y="180217"/>
                    <a:pt x="2589691" y="191142"/>
                  </a:cubicBezTo>
                  <a:cubicBezTo>
                    <a:pt x="2575005" y="199022"/>
                    <a:pt x="2565871" y="207618"/>
                    <a:pt x="2572319" y="218185"/>
                  </a:cubicBezTo>
                  <a:cubicBezTo>
                    <a:pt x="2586467" y="241467"/>
                    <a:pt x="2569632" y="258123"/>
                    <a:pt x="2597750" y="281226"/>
                  </a:cubicBezTo>
                  <a:cubicBezTo>
                    <a:pt x="2625868" y="304508"/>
                    <a:pt x="2637151" y="311134"/>
                    <a:pt x="2673686" y="307911"/>
                  </a:cubicBezTo>
                  <a:cubicBezTo>
                    <a:pt x="2710400" y="304508"/>
                    <a:pt x="2746935" y="314537"/>
                    <a:pt x="2746935" y="314537"/>
                  </a:cubicBezTo>
                  <a:cubicBezTo>
                    <a:pt x="2746935" y="314537"/>
                    <a:pt x="2746935" y="354475"/>
                    <a:pt x="2732786" y="361102"/>
                  </a:cubicBezTo>
                  <a:cubicBezTo>
                    <a:pt x="2729921" y="362534"/>
                    <a:pt x="2726518" y="363609"/>
                    <a:pt x="2723294" y="364504"/>
                  </a:cubicBezTo>
                  <a:lnTo>
                    <a:pt x="2718459" y="364504"/>
                  </a:lnTo>
                  <a:cubicBezTo>
                    <a:pt x="2712907" y="366295"/>
                    <a:pt x="2707534" y="368803"/>
                    <a:pt x="2703415" y="372563"/>
                  </a:cubicBezTo>
                  <a:cubicBezTo>
                    <a:pt x="2697684" y="375787"/>
                    <a:pt x="2692849" y="380085"/>
                    <a:pt x="2690699" y="387607"/>
                  </a:cubicBezTo>
                  <a:cubicBezTo>
                    <a:pt x="2688729" y="394592"/>
                    <a:pt x="2683894" y="400502"/>
                    <a:pt x="2678521" y="404442"/>
                  </a:cubicBezTo>
                  <a:cubicBezTo>
                    <a:pt x="2670283" y="408919"/>
                    <a:pt x="2662224" y="409457"/>
                    <a:pt x="2662224" y="404084"/>
                  </a:cubicBezTo>
                  <a:cubicBezTo>
                    <a:pt x="2662224" y="397278"/>
                    <a:pt x="2668492" y="379906"/>
                    <a:pt x="2666701" y="364325"/>
                  </a:cubicBezTo>
                  <a:lnTo>
                    <a:pt x="2660970" y="364325"/>
                  </a:lnTo>
                  <a:cubicBezTo>
                    <a:pt x="2659537" y="358057"/>
                    <a:pt x="2657030" y="352147"/>
                    <a:pt x="2651478" y="347490"/>
                  </a:cubicBezTo>
                  <a:cubicBezTo>
                    <a:pt x="2631778" y="330835"/>
                    <a:pt x="2626047" y="327611"/>
                    <a:pt x="2603660" y="344267"/>
                  </a:cubicBezTo>
                  <a:cubicBezTo>
                    <a:pt x="2581094" y="360922"/>
                    <a:pt x="2578229" y="367549"/>
                    <a:pt x="2566946" y="340864"/>
                  </a:cubicBezTo>
                  <a:cubicBezTo>
                    <a:pt x="2563901" y="333700"/>
                    <a:pt x="2559245" y="326716"/>
                    <a:pt x="2553872" y="320268"/>
                  </a:cubicBezTo>
                  <a:lnTo>
                    <a:pt x="2561752" y="320268"/>
                  </a:lnTo>
                  <a:cubicBezTo>
                    <a:pt x="2547425" y="301643"/>
                    <a:pt x="2527187" y="287494"/>
                    <a:pt x="2527187" y="287494"/>
                  </a:cubicBezTo>
                  <a:cubicBezTo>
                    <a:pt x="2527187" y="287494"/>
                    <a:pt x="2515546" y="270301"/>
                    <a:pt x="2502651" y="254541"/>
                  </a:cubicBezTo>
                  <a:lnTo>
                    <a:pt x="2494592" y="254541"/>
                  </a:lnTo>
                  <a:cubicBezTo>
                    <a:pt x="2490473" y="249705"/>
                    <a:pt x="2486354" y="244870"/>
                    <a:pt x="2482593" y="241109"/>
                  </a:cubicBezTo>
                  <a:cubicBezTo>
                    <a:pt x="2465579" y="224632"/>
                    <a:pt x="2434775" y="227856"/>
                    <a:pt x="2431909" y="244512"/>
                  </a:cubicBezTo>
                  <a:cubicBezTo>
                    <a:pt x="2429223" y="260988"/>
                    <a:pt x="2437641" y="277823"/>
                    <a:pt x="2448744" y="307732"/>
                  </a:cubicBezTo>
                  <a:cubicBezTo>
                    <a:pt x="2458236" y="332626"/>
                    <a:pt x="2462893" y="362713"/>
                    <a:pt x="2453043" y="374175"/>
                  </a:cubicBezTo>
                  <a:cubicBezTo>
                    <a:pt x="2452147" y="374534"/>
                    <a:pt x="2451610" y="375250"/>
                    <a:pt x="2450714" y="375429"/>
                  </a:cubicBezTo>
                  <a:cubicBezTo>
                    <a:pt x="2446058" y="376145"/>
                    <a:pt x="2442655" y="378115"/>
                    <a:pt x="2439969" y="380444"/>
                  </a:cubicBezTo>
                  <a:cubicBezTo>
                    <a:pt x="2429044" y="385458"/>
                    <a:pt x="2427074" y="397816"/>
                    <a:pt x="2417940" y="405517"/>
                  </a:cubicBezTo>
                  <a:cubicBezTo>
                    <a:pt x="2416866" y="406054"/>
                    <a:pt x="2415970" y="406770"/>
                    <a:pt x="2414717" y="407129"/>
                  </a:cubicBezTo>
                  <a:cubicBezTo>
                    <a:pt x="2395016" y="413934"/>
                    <a:pt x="2386599" y="397278"/>
                    <a:pt x="2386599" y="370593"/>
                  </a:cubicBezTo>
                  <a:cubicBezTo>
                    <a:pt x="2386599" y="368265"/>
                    <a:pt x="2386420" y="366295"/>
                    <a:pt x="2386241" y="364146"/>
                  </a:cubicBezTo>
                  <a:lnTo>
                    <a:pt x="2380868" y="364146"/>
                  </a:lnTo>
                  <a:cubicBezTo>
                    <a:pt x="2379435" y="345879"/>
                    <a:pt x="2376032" y="330118"/>
                    <a:pt x="2377465" y="320268"/>
                  </a:cubicBezTo>
                  <a:lnTo>
                    <a:pt x="2382121" y="320268"/>
                  </a:lnTo>
                  <a:cubicBezTo>
                    <a:pt x="2382121" y="316507"/>
                    <a:pt x="2382480" y="313104"/>
                    <a:pt x="2383913" y="310776"/>
                  </a:cubicBezTo>
                  <a:cubicBezTo>
                    <a:pt x="2389643" y="300747"/>
                    <a:pt x="2361526" y="317582"/>
                    <a:pt x="2333408" y="310776"/>
                  </a:cubicBezTo>
                  <a:cubicBezTo>
                    <a:pt x="2319797" y="307553"/>
                    <a:pt x="2307798" y="310776"/>
                    <a:pt x="2301888" y="315791"/>
                  </a:cubicBezTo>
                  <a:cubicBezTo>
                    <a:pt x="2290426" y="320805"/>
                    <a:pt x="2287560" y="331193"/>
                    <a:pt x="2305470" y="337461"/>
                  </a:cubicBezTo>
                  <a:cubicBezTo>
                    <a:pt x="2330005" y="346058"/>
                    <a:pt x="2337527" y="377578"/>
                    <a:pt x="2322304" y="392085"/>
                  </a:cubicBezTo>
                  <a:cubicBezTo>
                    <a:pt x="2321230" y="392622"/>
                    <a:pt x="2320513" y="393517"/>
                    <a:pt x="2319260" y="393876"/>
                  </a:cubicBezTo>
                  <a:cubicBezTo>
                    <a:pt x="2294008" y="403905"/>
                    <a:pt x="2198372" y="393876"/>
                    <a:pt x="2167388" y="393876"/>
                  </a:cubicBezTo>
                  <a:cubicBezTo>
                    <a:pt x="2136405" y="393876"/>
                    <a:pt x="2091453" y="403905"/>
                    <a:pt x="2083035" y="383846"/>
                  </a:cubicBezTo>
                  <a:cubicBezTo>
                    <a:pt x="2079812" y="376145"/>
                    <a:pt x="2083035" y="369340"/>
                    <a:pt x="2089125" y="363967"/>
                  </a:cubicBezTo>
                  <a:lnTo>
                    <a:pt x="2088408" y="363967"/>
                  </a:lnTo>
                  <a:cubicBezTo>
                    <a:pt x="2098438" y="357699"/>
                    <a:pt x="2112407" y="353938"/>
                    <a:pt x="2122794" y="353938"/>
                  </a:cubicBezTo>
                  <a:cubicBezTo>
                    <a:pt x="2142494" y="353938"/>
                    <a:pt x="2201595" y="357161"/>
                    <a:pt x="2223982" y="320626"/>
                  </a:cubicBezTo>
                  <a:cubicBezTo>
                    <a:pt x="2223982" y="320626"/>
                    <a:pt x="2223982" y="320268"/>
                    <a:pt x="2224161" y="320089"/>
                  </a:cubicBezTo>
                  <a:lnTo>
                    <a:pt x="2226848" y="320089"/>
                  </a:lnTo>
                  <a:cubicBezTo>
                    <a:pt x="2227564" y="319194"/>
                    <a:pt x="2228639" y="318477"/>
                    <a:pt x="2229176" y="317224"/>
                  </a:cubicBezTo>
                  <a:cubicBezTo>
                    <a:pt x="2251742" y="280509"/>
                    <a:pt x="2201058" y="274062"/>
                    <a:pt x="2178492" y="274062"/>
                  </a:cubicBezTo>
                  <a:cubicBezTo>
                    <a:pt x="2162195" y="274062"/>
                    <a:pt x="2148763" y="268689"/>
                    <a:pt x="2133002" y="254183"/>
                  </a:cubicBezTo>
                  <a:lnTo>
                    <a:pt x="2124048" y="254183"/>
                  </a:lnTo>
                  <a:cubicBezTo>
                    <a:pt x="2119212" y="249526"/>
                    <a:pt x="2114198" y="244153"/>
                    <a:pt x="2108646" y="237527"/>
                  </a:cubicBezTo>
                  <a:cubicBezTo>
                    <a:pt x="2099870" y="227140"/>
                    <a:pt x="2099512" y="218364"/>
                    <a:pt x="2102019" y="210305"/>
                  </a:cubicBezTo>
                  <a:lnTo>
                    <a:pt x="2106497" y="210305"/>
                  </a:lnTo>
                  <a:cubicBezTo>
                    <a:pt x="2109720" y="193112"/>
                    <a:pt x="2129062" y="180217"/>
                    <a:pt x="2125122" y="170904"/>
                  </a:cubicBezTo>
                  <a:cubicBezTo>
                    <a:pt x="2119391" y="157472"/>
                    <a:pt x="2091453" y="167502"/>
                    <a:pt x="2066022" y="167502"/>
                  </a:cubicBezTo>
                  <a:cubicBezTo>
                    <a:pt x="2052231" y="167502"/>
                    <a:pt x="2034501" y="160875"/>
                    <a:pt x="2021069" y="158905"/>
                  </a:cubicBezTo>
                  <a:cubicBezTo>
                    <a:pt x="2032531" y="159442"/>
                    <a:pt x="2041128" y="158189"/>
                    <a:pt x="2043993" y="154070"/>
                  </a:cubicBezTo>
                  <a:cubicBezTo>
                    <a:pt x="2047038" y="153174"/>
                    <a:pt x="2049366" y="151920"/>
                    <a:pt x="2050082" y="149950"/>
                  </a:cubicBezTo>
                  <a:cubicBezTo>
                    <a:pt x="2050978" y="147801"/>
                    <a:pt x="2052590" y="146189"/>
                    <a:pt x="2053843" y="144578"/>
                  </a:cubicBezTo>
                  <a:lnTo>
                    <a:pt x="2051157" y="144578"/>
                  </a:lnTo>
                  <a:cubicBezTo>
                    <a:pt x="2058321" y="138130"/>
                    <a:pt x="2067633" y="134190"/>
                    <a:pt x="2069066" y="124519"/>
                  </a:cubicBezTo>
                  <a:cubicBezTo>
                    <a:pt x="2069782" y="119325"/>
                    <a:pt x="2071574" y="110192"/>
                    <a:pt x="2073544" y="100700"/>
                  </a:cubicBezTo>
                  <a:lnTo>
                    <a:pt x="2078021" y="100700"/>
                  </a:lnTo>
                  <a:cubicBezTo>
                    <a:pt x="2081424" y="84402"/>
                    <a:pt x="2085543" y="65776"/>
                    <a:pt x="2085543" y="65776"/>
                  </a:cubicBezTo>
                  <a:cubicBezTo>
                    <a:pt x="2085543" y="65776"/>
                    <a:pt x="2074260" y="41420"/>
                    <a:pt x="2055455" y="52524"/>
                  </a:cubicBezTo>
                  <a:cubicBezTo>
                    <a:pt x="2036650" y="63627"/>
                    <a:pt x="2031098" y="70254"/>
                    <a:pt x="2014264" y="65776"/>
                  </a:cubicBezTo>
                  <a:cubicBezTo>
                    <a:pt x="2001906" y="62553"/>
                    <a:pt x="1998324" y="42853"/>
                    <a:pt x="1985788" y="34972"/>
                  </a:cubicBezTo>
                  <a:lnTo>
                    <a:pt x="1959103" y="34972"/>
                  </a:lnTo>
                  <a:cubicBezTo>
                    <a:pt x="1954088" y="36763"/>
                    <a:pt x="1950148" y="39092"/>
                    <a:pt x="1946566" y="41599"/>
                  </a:cubicBezTo>
                  <a:cubicBezTo>
                    <a:pt x="1929552" y="50374"/>
                    <a:pt x="1924359" y="64344"/>
                    <a:pt x="1916837" y="71328"/>
                  </a:cubicBezTo>
                  <a:cubicBezTo>
                    <a:pt x="1915583" y="72403"/>
                    <a:pt x="1913792" y="73477"/>
                    <a:pt x="1912359" y="74373"/>
                  </a:cubicBezTo>
                  <a:cubicBezTo>
                    <a:pt x="1902509" y="79567"/>
                    <a:pt x="1890152" y="82253"/>
                    <a:pt x="1884600" y="79029"/>
                  </a:cubicBezTo>
                  <a:cubicBezTo>
                    <a:pt x="1877078" y="74552"/>
                    <a:pt x="1833916" y="45718"/>
                    <a:pt x="1833916" y="45718"/>
                  </a:cubicBezTo>
                  <a:cubicBezTo>
                    <a:pt x="1833916" y="45718"/>
                    <a:pt x="1776069" y="42853"/>
                    <a:pt x="1751175" y="34972"/>
                  </a:cubicBezTo>
                  <a:lnTo>
                    <a:pt x="1738281" y="34972"/>
                  </a:lnTo>
                  <a:cubicBezTo>
                    <a:pt x="1736490" y="33898"/>
                    <a:pt x="1735236" y="32644"/>
                    <a:pt x="1734878" y="31570"/>
                  </a:cubicBezTo>
                  <a:cubicBezTo>
                    <a:pt x="1731117" y="18317"/>
                    <a:pt x="1716073" y="-3891"/>
                    <a:pt x="1674702" y="586"/>
                  </a:cubicBezTo>
                  <a:cubicBezTo>
                    <a:pt x="1633332" y="4885"/>
                    <a:pt x="1562232" y="33898"/>
                    <a:pt x="1550770" y="33898"/>
                  </a:cubicBezTo>
                  <a:cubicBezTo>
                    <a:pt x="1541994" y="33898"/>
                    <a:pt x="1554889" y="50016"/>
                    <a:pt x="1553814" y="57001"/>
                  </a:cubicBezTo>
                  <a:cubicBezTo>
                    <a:pt x="1542711" y="57001"/>
                    <a:pt x="1529637" y="55926"/>
                    <a:pt x="1521399" y="63448"/>
                  </a:cubicBezTo>
                  <a:cubicBezTo>
                    <a:pt x="1516205" y="65956"/>
                    <a:pt x="1511907" y="70254"/>
                    <a:pt x="1509578" y="78134"/>
                  </a:cubicBezTo>
                  <a:cubicBezTo>
                    <a:pt x="1505817" y="91566"/>
                    <a:pt x="1526413" y="91387"/>
                    <a:pt x="1550770" y="91387"/>
                  </a:cubicBezTo>
                  <a:cubicBezTo>
                    <a:pt x="1575127" y="91387"/>
                    <a:pt x="1614527" y="91387"/>
                    <a:pt x="1625989" y="84760"/>
                  </a:cubicBezTo>
                  <a:cubicBezTo>
                    <a:pt x="1637272" y="78134"/>
                    <a:pt x="1693507" y="62732"/>
                    <a:pt x="1691537" y="82432"/>
                  </a:cubicBezTo>
                  <a:cubicBezTo>
                    <a:pt x="1689746" y="102491"/>
                    <a:pt x="1714103" y="133474"/>
                    <a:pt x="1727177" y="128996"/>
                  </a:cubicBezTo>
                  <a:cubicBezTo>
                    <a:pt x="1740430" y="124519"/>
                    <a:pt x="1766577" y="95864"/>
                    <a:pt x="1779830" y="106789"/>
                  </a:cubicBezTo>
                  <a:cubicBezTo>
                    <a:pt x="1793083" y="117893"/>
                    <a:pt x="1794874" y="144578"/>
                    <a:pt x="1807948" y="151204"/>
                  </a:cubicBezTo>
                  <a:cubicBezTo>
                    <a:pt x="1821022" y="158010"/>
                    <a:pt x="1856661" y="158010"/>
                    <a:pt x="1873496" y="151204"/>
                  </a:cubicBezTo>
                  <a:cubicBezTo>
                    <a:pt x="1890331" y="144578"/>
                    <a:pt x="1937432" y="144578"/>
                    <a:pt x="1958028" y="149055"/>
                  </a:cubicBezTo>
                  <a:cubicBezTo>
                    <a:pt x="1969669" y="151562"/>
                    <a:pt x="1993668" y="156756"/>
                    <a:pt x="2013547" y="158547"/>
                  </a:cubicBezTo>
                  <a:cubicBezTo>
                    <a:pt x="2009070" y="158547"/>
                    <a:pt x="2005667" y="159800"/>
                    <a:pt x="2003518" y="162487"/>
                  </a:cubicBezTo>
                  <a:cubicBezTo>
                    <a:pt x="1998683" y="163920"/>
                    <a:pt x="1995638" y="167143"/>
                    <a:pt x="1995638" y="174486"/>
                  </a:cubicBezTo>
                  <a:cubicBezTo>
                    <a:pt x="1995638" y="194545"/>
                    <a:pt x="2013189" y="242721"/>
                    <a:pt x="2013368" y="258302"/>
                  </a:cubicBezTo>
                  <a:cubicBezTo>
                    <a:pt x="2013010" y="258123"/>
                    <a:pt x="2012652" y="257944"/>
                    <a:pt x="2012115" y="257406"/>
                  </a:cubicBezTo>
                  <a:cubicBezTo>
                    <a:pt x="2010861" y="256511"/>
                    <a:pt x="2009965" y="255436"/>
                    <a:pt x="2009070" y="254362"/>
                  </a:cubicBezTo>
                  <a:lnTo>
                    <a:pt x="2000473" y="254362"/>
                  </a:lnTo>
                  <a:cubicBezTo>
                    <a:pt x="1989907" y="241288"/>
                    <a:pt x="1988474" y="225528"/>
                    <a:pt x="1981310" y="210484"/>
                  </a:cubicBezTo>
                  <a:lnTo>
                    <a:pt x="1988116" y="210484"/>
                  </a:lnTo>
                  <a:cubicBezTo>
                    <a:pt x="1986325" y="206186"/>
                    <a:pt x="1984176" y="201887"/>
                    <a:pt x="1981131" y="197768"/>
                  </a:cubicBezTo>
                  <a:cubicBezTo>
                    <a:pt x="1967162" y="177710"/>
                    <a:pt x="1944596" y="181113"/>
                    <a:pt x="1916479" y="184336"/>
                  </a:cubicBezTo>
                  <a:cubicBezTo>
                    <a:pt x="1888361" y="187739"/>
                    <a:pt x="1840543" y="197768"/>
                    <a:pt x="1826395" y="194366"/>
                  </a:cubicBezTo>
                  <a:cubicBezTo>
                    <a:pt x="1812425" y="190963"/>
                    <a:pt x="1823529" y="190963"/>
                    <a:pt x="1792725" y="174486"/>
                  </a:cubicBezTo>
                  <a:cubicBezTo>
                    <a:pt x="1761921" y="157830"/>
                    <a:pt x="1747773" y="161054"/>
                    <a:pt x="1725386" y="144757"/>
                  </a:cubicBezTo>
                  <a:lnTo>
                    <a:pt x="1716073" y="144757"/>
                  </a:lnTo>
                  <a:cubicBezTo>
                    <a:pt x="1700134" y="130429"/>
                    <a:pt x="1714282" y="124340"/>
                    <a:pt x="1677568" y="121295"/>
                  </a:cubicBezTo>
                  <a:cubicBezTo>
                    <a:pt x="1638167" y="117893"/>
                    <a:pt x="1641033" y="144578"/>
                    <a:pt x="1601632" y="137951"/>
                  </a:cubicBezTo>
                  <a:cubicBezTo>
                    <a:pt x="1562232" y="131146"/>
                    <a:pt x="1550949" y="141354"/>
                    <a:pt x="1511728" y="137951"/>
                  </a:cubicBezTo>
                  <a:cubicBezTo>
                    <a:pt x="1472327" y="134548"/>
                    <a:pt x="1452627" y="131146"/>
                    <a:pt x="1446896" y="154607"/>
                  </a:cubicBezTo>
                  <a:cubicBezTo>
                    <a:pt x="1441344" y="177889"/>
                    <a:pt x="1430061" y="217827"/>
                    <a:pt x="1413226" y="217827"/>
                  </a:cubicBezTo>
                  <a:cubicBezTo>
                    <a:pt x="1396391" y="217827"/>
                    <a:pt x="1376691" y="241109"/>
                    <a:pt x="1430061" y="244512"/>
                  </a:cubicBezTo>
                  <a:cubicBezTo>
                    <a:pt x="1483610" y="247914"/>
                    <a:pt x="1452627" y="277823"/>
                    <a:pt x="1500266" y="274420"/>
                  </a:cubicBezTo>
                  <a:cubicBezTo>
                    <a:pt x="1540024" y="271555"/>
                    <a:pt x="1575485" y="270838"/>
                    <a:pt x="1593036" y="255615"/>
                  </a:cubicBezTo>
                  <a:cubicBezTo>
                    <a:pt x="1593931" y="255078"/>
                    <a:pt x="1594827" y="254899"/>
                    <a:pt x="1595543" y="254362"/>
                  </a:cubicBezTo>
                  <a:lnTo>
                    <a:pt x="1594469" y="254362"/>
                  </a:lnTo>
                  <a:cubicBezTo>
                    <a:pt x="1597513" y="251496"/>
                    <a:pt x="1600021" y="248273"/>
                    <a:pt x="1601632" y="244333"/>
                  </a:cubicBezTo>
                  <a:cubicBezTo>
                    <a:pt x="1613094" y="217648"/>
                    <a:pt x="1621333" y="217648"/>
                    <a:pt x="1627064" y="227677"/>
                  </a:cubicBezTo>
                  <a:cubicBezTo>
                    <a:pt x="1632616" y="237706"/>
                    <a:pt x="1674882" y="297523"/>
                    <a:pt x="1674882" y="297523"/>
                  </a:cubicBezTo>
                  <a:cubicBezTo>
                    <a:pt x="1674882" y="297523"/>
                    <a:pt x="1702999" y="324029"/>
                    <a:pt x="1714282" y="330656"/>
                  </a:cubicBezTo>
                  <a:cubicBezTo>
                    <a:pt x="1725565" y="337282"/>
                    <a:pt x="1702999" y="367191"/>
                    <a:pt x="1680433" y="350535"/>
                  </a:cubicBezTo>
                  <a:cubicBezTo>
                    <a:pt x="1657868" y="333879"/>
                    <a:pt x="1615602" y="337282"/>
                    <a:pt x="1598767" y="320626"/>
                  </a:cubicBezTo>
                  <a:cubicBezTo>
                    <a:pt x="1598767" y="320626"/>
                    <a:pt x="1598230" y="320268"/>
                    <a:pt x="1598051" y="320089"/>
                  </a:cubicBezTo>
                  <a:lnTo>
                    <a:pt x="1608080" y="320089"/>
                  </a:lnTo>
                  <a:cubicBezTo>
                    <a:pt x="1606826" y="319194"/>
                    <a:pt x="1605214" y="318477"/>
                    <a:pt x="1604140" y="317224"/>
                  </a:cubicBezTo>
                  <a:cubicBezTo>
                    <a:pt x="1587305" y="300568"/>
                    <a:pt x="1541815" y="293404"/>
                    <a:pt x="1522115" y="296807"/>
                  </a:cubicBezTo>
                  <a:cubicBezTo>
                    <a:pt x="1502415" y="300031"/>
                    <a:pt x="1438120" y="293941"/>
                    <a:pt x="1426837" y="293941"/>
                  </a:cubicBezTo>
                  <a:cubicBezTo>
                    <a:pt x="1423255" y="293941"/>
                    <a:pt x="1417524" y="297344"/>
                    <a:pt x="1411077" y="301643"/>
                  </a:cubicBezTo>
                  <a:cubicBezTo>
                    <a:pt x="1395854" y="310597"/>
                    <a:pt x="1373825" y="330477"/>
                    <a:pt x="1373825" y="330477"/>
                  </a:cubicBezTo>
                  <a:cubicBezTo>
                    <a:pt x="1373825" y="330477"/>
                    <a:pt x="1371497" y="325999"/>
                    <a:pt x="1368095" y="319910"/>
                  </a:cubicBezTo>
                  <a:lnTo>
                    <a:pt x="1375258" y="319910"/>
                  </a:lnTo>
                  <a:cubicBezTo>
                    <a:pt x="1370423" y="311134"/>
                    <a:pt x="1362364" y="296091"/>
                    <a:pt x="1356454" y="287136"/>
                  </a:cubicBezTo>
                  <a:cubicBezTo>
                    <a:pt x="1352693" y="281226"/>
                    <a:pt x="1347678" y="283554"/>
                    <a:pt x="1342305" y="288031"/>
                  </a:cubicBezTo>
                  <a:cubicBezTo>
                    <a:pt x="1336574" y="290360"/>
                    <a:pt x="1330127" y="298240"/>
                    <a:pt x="1324038" y="303254"/>
                  </a:cubicBezTo>
                  <a:cubicBezTo>
                    <a:pt x="1323500" y="303433"/>
                    <a:pt x="1323142" y="303792"/>
                    <a:pt x="1322605" y="303971"/>
                  </a:cubicBezTo>
                  <a:cubicBezTo>
                    <a:pt x="1311322" y="307194"/>
                    <a:pt x="1277652" y="277286"/>
                    <a:pt x="1243804" y="290718"/>
                  </a:cubicBezTo>
                  <a:cubicBezTo>
                    <a:pt x="1234312" y="294300"/>
                    <a:pt x="1228581" y="298061"/>
                    <a:pt x="1223924" y="301463"/>
                  </a:cubicBezTo>
                  <a:cubicBezTo>
                    <a:pt x="1219447" y="304329"/>
                    <a:pt x="1215865" y="306836"/>
                    <a:pt x="1212641" y="309164"/>
                  </a:cubicBezTo>
                  <a:cubicBezTo>
                    <a:pt x="1205657" y="313284"/>
                    <a:pt x="1196165" y="315433"/>
                    <a:pt x="1173599" y="313821"/>
                  </a:cubicBezTo>
                  <a:cubicBezTo>
                    <a:pt x="1125781" y="310418"/>
                    <a:pt x="1114498" y="300568"/>
                    <a:pt x="1097485" y="303792"/>
                  </a:cubicBezTo>
                  <a:lnTo>
                    <a:pt x="1080650" y="307015"/>
                  </a:lnTo>
                  <a:cubicBezTo>
                    <a:pt x="1080650" y="307015"/>
                    <a:pt x="1080650" y="308090"/>
                    <a:pt x="1080650" y="309344"/>
                  </a:cubicBezTo>
                  <a:cubicBezTo>
                    <a:pt x="1075814" y="310239"/>
                    <a:pt x="1075456" y="310239"/>
                    <a:pt x="1075456" y="310239"/>
                  </a:cubicBezTo>
                  <a:cubicBezTo>
                    <a:pt x="1075456" y="310239"/>
                    <a:pt x="1078321" y="323671"/>
                    <a:pt x="1058442" y="336924"/>
                  </a:cubicBezTo>
                  <a:cubicBezTo>
                    <a:pt x="1038742" y="350177"/>
                    <a:pt x="1024772" y="366832"/>
                    <a:pt x="1010624" y="346953"/>
                  </a:cubicBezTo>
                  <a:cubicBezTo>
                    <a:pt x="996476" y="327074"/>
                    <a:pt x="987879" y="327074"/>
                    <a:pt x="979462" y="323671"/>
                  </a:cubicBezTo>
                  <a:cubicBezTo>
                    <a:pt x="977492" y="322955"/>
                    <a:pt x="975164" y="321343"/>
                    <a:pt x="972298" y="319731"/>
                  </a:cubicBezTo>
                  <a:lnTo>
                    <a:pt x="983939" y="319731"/>
                  </a:lnTo>
                  <a:cubicBezTo>
                    <a:pt x="975164" y="315791"/>
                    <a:pt x="958329" y="300568"/>
                    <a:pt x="922868" y="310239"/>
                  </a:cubicBezTo>
                  <a:cubicBezTo>
                    <a:pt x="886333" y="320268"/>
                    <a:pt x="846933" y="261346"/>
                    <a:pt x="835650" y="261346"/>
                  </a:cubicBezTo>
                  <a:cubicBezTo>
                    <a:pt x="824367" y="261346"/>
                    <a:pt x="705986" y="290360"/>
                    <a:pt x="683779" y="283733"/>
                  </a:cubicBezTo>
                  <a:cubicBezTo>
                    <a:pt x="666765" y="278539"/>
                    <a:pt x="626111" y="260988"/>
                    <a:pt x="597097" y="253825"/>
                  </a:cubicBezTo>
                  <a:lnTo>
                    <a:pt x="554473" y="253825"/>
                  </a:lnTo>
                  <a:cubicBezTo>
                    <a:pt x="531907" y="257227"/>
                    <a:pt x="505223" y="261167"/>
                    <a:pt x="505223" y="261167"/>
                  </a:cubicBezTo>
                  <a:cubicBezTo>
                    <a:pt x="505223" y="261167"/>
                    <a:pt x="487313" y="257048"/>
                    <a:pt x="471732" y="253825"/>
                  </a:cubicBezTo>
                  <a:lnTo>
                    <a:pt x="445943" y="253825"/>
                  </a:lnTo>
                  <a:cubicBezTo>
                    <a:pt x="445943" y="253825"/>
                    <a:pt x="445047" y="253825"/>
                    <a:pt x="444689" y="253825"/>
                  </a:cubicBezTo>
                  <a:cubicBezTo>
                    <a:pt x="444689" y="253825"/>
                    <a:pt x="444152" y="253825"/>
                    <a:pt x="443973" y="253825"/>
                  </a:cubicBezTo>
                  <a:lnTo>
                    <a:pt x="435913" y="253825"/>
                  </a:lnTo>
                  <a:cubicBezTo>
                    <a:pt x="424810" y="257227"/>
                    <a:pt x="410661" y="260272"/>
                    <a:pt x="400811" y="253825"/>
                  </a:cubicBezTo>
                  <a:lnTo>
                    <a:pt x="391140" y="253825"/>
                  </a:lnTo>
                  <a:cubicBezTo>
                    <a:pt x="377171" y="237169"/>
                    <a:pt x="351739" y="227140"/>
                    <a:pt x="351739" y="227140"/>
                  </a:cubicBezTo>
                  <a:cubicBezTo>
                    <a:pt x="351739" y="227140"/>
                    <a:pt x="343680" y="252392"/>
                    <a:pt x="329711" y="264749"/>
                  </a:cubicBezTo>
                  <a:cubicBezTo>
                    <a:pt x="328457" y="265466"/>
                    <a:pt x="327383" y="266540"/>
                    <a:pt x="325950" y="266898"/>
                  </a:cubicBezTo>
                  <a:cubicBezTo>
                    <a:pt x="306250" y="273704"/>
                    <a:pt x="264163" y="286778"/>
                    <a:pt x="255566" y="280151"/>
                  </a:cubicBezTo>
                  <a:cubicBezTo>
                    <a:pt x="247149" y="273525"/>
                    <a:pt x="174079" y="306657"/>
                    <a:pt x="174079" y="306657"/>
                  </a:cubicBezTo>
                  <a:cubicBezTo>
                    <a:pt x="174079" y="306657"/>
                    <a:pt x="132887" y="317403"/>
                    <a:pt x="121425" y="314000"/>
                  </a:cubicBezTo>
                  <a:cubicBezTo>
                    <a:pt x="117485" y="312925"/>
                    <a:pt x="108889" y="315254"/>
                    <a:pt x="99934" y="319552"/>
                  </a:cubicBezTo>
                  <a:lnTo>
                    <a:pt x="102979" y="319552"/>
                  </a:lnTo>
                  <a:cubicBezTo>
                    <a:pt x="84711" y="325820"/>
                    <a:pt x="57489" y="343192"/>
                    <a:pt x="61966" y="353400"/>
                  </a:cubicBezTo>
                  <a:cubicBezTo>
                    <a:pt x="67518" y="366653"/>
                    <a:pt x="61966" y="393338"/>
                    <a:pt x="106919" y="393338"/>
                  </a:cubicBezTo>
                  <a:cubicBezTo>
                    <a:pt x="151871" y="393338"/>
                    <a:pt x="154737" y="413218"/>
                    <a:pt x="171571" y="416620"/>
                  </a:cubicBezTo>
                  <a:cubicBezTo>
                    <a:pt x="188406" y="419844"/>
                    <a:pt x="194137" y="416620"/>
                    <a:pt x="213838" y="436500"/>
                  </a:cubicBezTo>
                  <a:cubicBezTo>
                    <a:pt x="230851" y="453693"/>
                    <a:pt x="233180" y="470886"/>
                    <a:pt x="217061" y="473035"/>
                  </a:cubicBezTo>
                  <a:lnTo>
                    <a:pt x="211330" y="473035"/>
                  </a:lnTo>
                  <a:cubicBezTo>
                    <a:pt x="210256" y="473035"/>
                    <a:pt x="209360" y="473035"/>
                    <a:pt x="208286" y="473035"/>
                  </a:cubicBezTo>
                  <a:cubicBezTo>
                    <a:pt x="183033" y="469632"/>
                    <a:pt x="154737" y="463185"/>
                    <a:pt x="137902" y="446529"/>
                  </a:cubicBezTo>
                  <a:lnTo>
                    <a:pt x="121067" y="429873"/>
                  </a:lnTo>
                  <a:lnTo>
                    <a:pt x="90084" y="446529"/>
                  </a:lnTo>
                  <a:cubicBezTo>
                    <a:pt x="50683" y="449753"/>
                    <a:pt x="0" y="473035"/>
                    <a:pt x="0" y="473035"/>
                  </a:cubicBezTo>
                  <a:cubicBezTo>
                    <a:pt x="0" y="473035"/>
                    <a:pt x="13969" y="502943"/>
                    <a:pt x="39401" y="523002"/>
                  </a:cubicBezTo>
                  <a:cubicBezTo>
                    <a:pt x="64653" y="542881"/>
                    <a:pt x="126619" y="542881"/>
                    <a:pt x="126619" y="542881"/>
                  </a:cubicBezTo>
                  <a:cubicBezTo>
                    <a:pt x="126619" y="542881"/>
                    <a:pt x="163870" y="545747"/>
                    <a:pt x="182317" y="531957"/>
                  </a:cubicBezTo>
                  <a:cubicBezTo>
                    <a:pt x="185541" y="530524"/>
                    <a:pt x="188585" y="528554"/>
                    <a:pt x="191093" y="526226"/>
                  </a:cubicBezTo>
                  <a:cubicBezTo>
                    <a:pt x="192525" y="524793"/>
                    <a:pt x="194137" y="523360"/>
                    <a:pt x="195749" y="522286"/>
                  </a:cubicBezTo>
                  <a:cubicBezTo>
                    <a:pt x="209897" y="514405"/>
                    <a:pt x="224404" y="516913"/>
                    <a:pt x="233538" y="519599"/>
                  </a:cubicBezTo>
                  <a:cubicBezTo>
                    <a:pt x="244642" y="523002"/>
                    <a:pt x="225120" y="566163"/>
                    <a:pt x="194137" y="562940"/>
                  </a:cubicBezTo>
                  <a:cubicBezTo>
                    <a:pt x="163154" y="559537"/>
                    <a:pt x="126619" y="566163"/>
                    <a:pt x="101188" y="589446"/>
                  </a:cubicBezTo>
                  <a:cubicBezTo>
                    <a:pt x="75936" y="612728"/>
                    <a:pt x="53370" y="616130"/>
                    <a:pt x="64653" y="642636"/>
                  </a:cubicBezTo>
                  <a:cubicBezTo>
                    <a:pt x="75936" y="669321"/>
                    <a:pt x="118023" y="702453"/>
                    <a:pt x="121067" y="719109"/>
                  </a:cubicBezTo>
                  <a:cubicBezTo>
                    <a:pt x="122858" y="730034"/>
                    <a:pt x="143633" y="722333"/>
                    <a:pt x="159393" y="711229"/>
                  </a:cubicBezTo>
                  <a:cubicBezTo>
                    <a:pt x="168348" y="705677"/>
                    <a:pt x="176765" y="698693"/>
                    <a:pt x="180526" y="692424"/>
                  </a:cubicBezTo>
                  <a:lnTo>
                    <a:pt x="177123" y="692424"/>
                  </a:lnTo>
                  <a:cubicBezTo>
                    <a:pt x="182854" y="675769"/>
                    <a:pt x="210972" y="675769"/>
                    <a:pt x="202376" y="712304"/>
                  </a:cubicBezTo>
                  <a:cubicBezTo>
                    <a:pt x="193958" y="748839"/>
                    <a:pt x="230493" y="755465"/>
                    <a:pt x="230493" y="755465"/>
                  </a:cubicBezTo>
                  <a:cubicBezTo>
                    <a:pt x="230493" y="755465"/>
                    <a:pt x="231568" y="753853"/>
                    <a:pt x="232821" y="751346"/>
                  </a:cubicBezTo>
                  <a:cubicBezTo>
                    <a:pt x="234433" y="751883"/>
                    <a:pt x="235866" y="752241"/>
                    <a:pt x="235866" y="752241"/>
                  </a:cubicBezTo>
                  <a:cubicBezTo>
                    <a:pt x="235866" y="752241"/>
                    <a:pt x="244463" y="735586"/>
                    <a:pt x="252343" y="728243"/>
                  </a:cubicBezTo>
                  <a:cubicBezTo>
                    <a:pt x="253596" y="727885"/>
                    <a:pt x="254850" y="728243"/>
                    <a:pt x="255924" y="728959"/>
                  </a:cubicBezTo>
                  <a:cubicBezTo>
                    <a:pt x="264342" y="735586"/>
                    <a:pt x="292460" y="765673"/>
                    <a:pt x="292460" y="765673"/>
                  </a:cubicBezTo>
                  <a:cubicBezTo>
                    <a:pt x="292460" y="765673"/>
                    <a:pt x="296937" y="762092"/>
                    <a:pt x="303026" y="758152"/>
                  </a:cubicBezTo>
                  <a:lnTo>
                    <a:pt x="303026" y="758152"/>
                  </a:lnTo>
                  <a:cubicBezTo>
                    <a:pt x="303026" y="758152"/>
                    <a:pt x="304101" y="757435"/>
                    <a:pt x="304459" y="757077"/>
                  </a:cubicBezTo>
                  <a:cubicBezTo>
                    <a:pt x="316279" y="750092"/>
                    <a:pt x="332935" y="743108"/>
                    <a:pt x="339919" y="755465"/>
                  </a:cubicBezTo>
                  <a:cubicBezTo>
                    <a:pt x="351202" y="775524"/>
                    <a:pt x="323085" y="792000"/>
                    <a:pt x="306250" y="802030"/>
                  </a:cubicBezTo>
                  <a:lnTo>
                    <a:pt x="305175" y="802030"/>
                  </a:lnTo>
                  <a:cubicBezTo>
                    <a:pt x="282968" y="813491"/>
                    <a:pt x="231210" y="836236"/>
                    <a:pt x="218494" y="845191"/>
                  </a:cubicBezTo>
                  <a:cubicBezTo>
                    <a:pt x="217419" y="845907"/>
                    <a:pt x="215808" y="846803"/>
                    <a:pt x="214554" y="847877"/>
                  </a:cubicBezTo>
                  <a:cubicBezTo>
                    <a:pt x="214196" y="848057"/>
                    <a:pt x="213479" y="848415"/>
                    <a:pt x="213300" y="848594"/>
                  </a:cubicBezTo>
                  <a:cubicBezTo>
                    <a:pt x="212763" y="848952"/>
                    <a:pt x="211509" y="849847"/>
                    <a:pt x="210793" y="850385"/>
                  </a:cubicBezTo>
                  <a:cubicBezTo>
                    <a:pt x="202734" y="855399"/>
                    <a:pt x="191451" y="861847"/>
                    <a:pt x="179810" y="867936"/>
                  </a:cubicBezTo>
                  <a:lnTo>
                    <a:pt x="181063" y="867936"/>
                  </a:lnTo>
                  <a:cubicBezTo>
                    <a:pt x="161542" y="878502"/>
                    <a:pt x="140230" y="888711"/>
                    <a:pt x="131992" y="888711"/>
                  </a:cubicBezTo>
                  <a:cubicBezTo>
                    <a:pt x="117843" y="888711"/>
                    <a:pt x="112292" y="928649"/>
                    <a:pt x="137544" y="925246"/>
                  </a:cubicBezTo>
                  <a:cubicBezTo>
                    <a:pt x="162796" y="921843"/>
                    <a:pt x="233359" y="891934"/>
                    <a:pt x="253059" y="881905"/>
                  </a:cubicBezTo>
                  <a:cubicBezTo>
                    <a:pt x="272759" y="872055"/>
                    <a:pt x="279923" y="914858"/>
                    <a:pt x="330427" y="884950"/>
                  </a:cubicBezTo>
                  <a:cubicBezTo>
                    <a:pt x="339382" y="879756"/>
                    <a:pt x="346904" y="873846"/>
                    <a:pt x="353710" y="867936"/>
                  </a:cubicBezTo>
                  <a:lnTo>
                    <a:pt x="355142" y="867936"/>
                  </a:lnTo>
                  <a:cubicBezTo>
                    <a:pt x="381648" y="846624"/>
                    <a:pt x="395796" y="822625"/>
                    <a:pt x="406184" y="812954"/>
                  </a:cubicBezTo>
                  <a:cubicBezTo>
                    <a:pt x="407617" y="812238"/>
                    <a:pt x="409049" y="811880"/>
                    <a:pt x="410661" y="812238"/>
                  </a:cubicBezTo>
                  <a:cubicBezTo>
                    <a:pt x="424630" y="815641"/>
                    <a:pt x="427496" y="838923"/>
                    <a:pt x="450062" y="845728"/>
                  </a:cubicBezTo>
                  <a:cubicBezTo>
                    <a:pt x="460449" y="848594"/>
                    <a:pt x="470120" y="844654"/>
                    <a:pt x="479075" y="838385"/>
                  </a:cubicBezTo>
                  <a:cubicBezTo>
                    <a:pt x="491611" y="831401"/>
                    <a:pt x="502894" y="818685"/>
                    <a:pt x="511670" y="812238"/>
                  </a:cubicBezTo>
                  <a:cubicBezTo>
                    <a:pt x="514714" y="810268"/>
                    <a:pt x="517401" y="806507"/>
                    <a:pt x="520087" y="802388"/>
                  </a:cubicBezTo>
                  <a:lnTo>
                    <a:pt x="516684" y="802388"/>
                  </a:lnTo>
                  <a:cubicBezTo>
                    <a:pt x="524565" y="787165"/>
                    <a:pt x="527788" y="766748"/>
                    <a:pt x="517580" y="769076"/>
                  </a:cubicBezTo>
                  <a:cubicBezTo>
                    <a:pt x="503432" y="772479"/>
                    <a:pt x="466897" y="769076"/>
                    <a:pt x="466897" y="769076"/>
                  </a:cubicBezTo>
                  <a:cubicBezTo>
                    <a:pt x="466897" y="769076"/>
                    <a:pt x="473344" y="764778"/>
                    <a:pt x="481045" y="758510"/>
                  </a:cubicBezTo>
                  <a:lnTo>
                    <a:pt x="482119" y="758510"/>
                  </a:lnTo>
                  <a:cubicBezTo>
                    <a:pt x="493761" y="749555"/>
                    <a:pt x="511670" y="733795"/>
                    <a:pt x="511670" y="722512"/>
                  </a:cubicBezTo>
                  <a:cubicBezTo>
                    <a:pt x="511670" y="714095"/>
                    <a:pt x="513103" y="702812"/>
                    <a:pt x="517580" y="692603"/>
                  </a:cubicBezTo>
                  <a:lnTo>
                    <a:pt x="514535" y="692603"/>
                  </a:lnTo>
                  <a:cubicBezTo>
                    <a:pt x="518834" y="684365"/>
                    <a:pt x="524923" y="676843"/>
                    <a:pt x="534594" y="672545"/>
                  </a:cubicBezTo>
                  <a:cubicBezTo>
                    <a:pt x="556981" y="662516"/>
                    <a:pt x="556981" y="669321"/>
                    <a:pt x="543011" y="709080"/>
                  </a:cubicBezTo>
                  <a:cubicBezTo>
                    <a:pt x="530654" y="744361"/>
                    <a:pt x="562174" y="735407"/>
                    <a:pt x="581337" y="721437"/>
                  </a:cubicBezTo>
                  <a:cubicBezTo>
                    <a:pt x="585098" y="718930"/>
                    <a:pt x="588680" y="716602"/>
                    <a:pt x="591546" y="713736"/>
                  </a:cubicBezTo>
                  <a:cubicBezTo>
                    <a:pt x="607843" y="705498"/>
                    <a:pt x="627185" y="742750"/>
                    <a:pt x="656019" y="720900"/>
                  </a:cubicBezTo>
                  <a:cubicBezTo>
                    <a:pt x="656556" y="720542"/>
                    <a:pt x="656915" y="720005"/>
                    <a:pt x="657452" y="719467"/>
                  </a:cubicBezTo>
                  <a:cubicBezTo>
                    <a:pt x="658885" y="718751"/>
                    <a:pt x="659959" y="718572"/>
                    <a:pt x="661213" y="717676"/>
                  </a:cubicBezTo>
                  <a:cubicBezTo>
                    <a:pt x="670526" y="710692"/>
                    <a:pt x="675899" y="701558"/>
                    <a:pt x="679839" y="692424"/>
                  </a:cubicBezTo>
                  <a:lnTo>
                    <a:pt x="676078" y="692424"/>
                  </a:lnTo>
                  <a:cubicBezTo>
                    <a:pt x="683600" y="672187"/>
                    <a:pt x="683600" y="652486"/>
                    <a:pt x="694882" y="652486"/>
                  </a:cubicBezTo>
                  <a:cubicBezTo>
                    <a:pt x="711717" y="652486"/>
                    <a:pt x="742700" y="689021"/>
                    <a:pt x="759535" y="675769"/>
                  </a:cubicBezTo>
                  <a:cubicBezTo>
                    <a:pt x="776549" y="662516"/>
                    <a:pt x="819531" y="703349"/>
                    <a:pt x="847828" y="703349"/>
                  </a:cubicBezTo>
                  <a:cubicBezTo>
                    <a:pt x="876125" y="703349"/>
                    <a:pt x="970686" y="735765"/>
                    <a:pt x="987521" y="735765"/>
                  </a:cubicBezTo>
                  <a:cubicBezTo>
                    <a:pt x="1004356" y="735765"/>
                    <a:pt x="1055218" y="759047"/>
                    <a:pt x="1057905" y="802209"/>
                  </a:cubicBezTo>
                  <a:cubicBezTo>
                    <a:pt x="1060770" y="845549"/>
                    <a:pt x="1077605" y="842146"/>
                    <a:pt x="1094619" y="842146"/>
                  </a:cubicBezTo>
                  <a:cubicBezTo>
                    <a:pt x="1111633" y="842146"/>
                    <a:pt x="1150854" y="858802"/>
                    <a:pt x="1150854" y="875458"/>
                  </a:cubicBezTo>
                  <a:cubicBezTo>
                    <a:pt x="1150854" y="892113"/>
                    <a:pt x="1139571" y="958557"/>
                    <a:pt x="1167689" y="975213"/>
                  </a:cubicBezTo>
                  <a:cubicBezTo>
                    <a:pt x="1195807" y="991868"/>
                    <a:pt x="1221238" y="1018553"/>
                    <a:pt x="1232342" y="1011748"/>
                  </a:cubicBezTo>
                  <a:cubicBezTo>
                    <a:pt x="1238073" y="1008345"/>
                    <a:pt x="1237894" y="992943"/>
                    <a:pt x="1234670" y="977720"/>
                  </a:cubicBezTo>
                  <a:lnTo>
                    <a:pt x="1240580" y="977720"/>
                  </a:lnTo>
                  <a:cubicBezTo>
                    <a:pt x="1237715" y="961960"/>
                    <a:pt x="1231088" y="945483"/>
                    <a:pt x="1223745" y="941901"/>
                  </a:cubicBezTo>
                  <a:cubicBezTo>
                    <a:pt x="1213716" y="937245"/>
                    <a:pt x="1214970" y="923992"/>
                    <a:pt x="1214611" y="911993"/>
                  </a:cubicBezTo>
                  <a:lnTo>
                    <a:pt x="1209060" y="911993"/>
                  </a:lnTo>
                  <a:cubicBezTo>
                    <a:pt x="1208880" y="908411"/>
                    <a:pt x="1208343" y="905008"/>
                    <a:pt x="1207090" y="902143"/>
                  </a:cubicBezTo>
                  <a:cubicBezTo>
                    <a:pt x="1201538" y="888890"/>
                    <a:pt x="1224104" y="888890"/>
                    <a:pt x="1232521" y="912172"/>
                  </a:cubicBezTo>
                  <a:cubicBezTo>
                    <a:pt x="1241117" y="935454"/>
                    <a:pt x="1263504" y="978615"/>
                    <a:pt x="1277652" y="978615"/>
                  </a:cubicBezTo>
                  <a:cubicBezTo>
                    <a:pt x="1291801" y="978615"/>
                    <a:pt x="1322784" y="1018553"/>
                    <a:pt x="1314366" y="1041656"/>
                  </a:cubicBezTo>
                  <a:cubicBezTo>
                    <a:pt x="1305949" y="1064939"/>
                    <a:pt x="1317232" y="1112040"/>
                    <a:pt x="1342484" y="1112040"/>
                  </a:cubicBezTo>
                  <a:cubicBezTo>
                    <a:pt x="1367736" y="1112040"/>
                    <a:pt x="1404451" y="1144635"/>
                    <a:pt x="1415554" y="1148038"/>
                  </a:cubicBezTo>
                  <a:cubicBezTo>
                    <a:pt x="1426837" y="1151441"/>
                    <a:pt x="1433285" y="1180275"/>
                    <a:pt x="1433285" y="1190304"/>
                  </a:cubicBezTo>
                  <a:cubicBezTo>
                    <a:pt x="1433285" y="1200333"/>
                    <a:pt x="1454955" y="1244390"/>
                    <a:pt x="1454955" y="1267672"/>
                  </a:cubicBezTo>
                  <a:cubicBezTo>
                    <a:pt x="1454955" y="1290954"/>
                    <a:pt x="1446358" y="1383904"/>
                    <a:pt x="1443672" y="1420618"/>
                  </a:cubicBezTo>
                  <a:cubicBezTo>
                    <a:pt x="1440807" y="1457332"/>
                    <a:pt x="1466238" y="1520373"/>
                    <a:pt x="1494355" y="1553684"/>
                  </a:cubicBezTo>
                  <a:cubicBezTo>
                    <a:pt x="1522473" y="1586817"/>
                    <a:pt x="1517279" y="1661320"/>
                    <a:pt x="1534114" y="1674752"/>
                  </a:cubicBezTo>
                  <a:cubicBezTo>
                    <a:pt x="1550949" y="1688004"/>
                    <a:pt x="1592857" y="1713257"/>
                    <a:pt x="1618109" y="1709854"/>
                  </a:cubicBezTo>
                  <a:cubicBezTo>
                    <a:pt x="1643540" y="1706630"/>
                    <a:pt x="1660196" y="1729733"/>
                    <a:pt x="1682941" y="1776477"/>
                  </a:cubicBezTo>
                  <a:cubicBezTo>
                    <a:pt x="1705327" y="1823041"/>
                    <a:pt x="1728072" y="1899514"/>
                    <a:pt x="1744907" y="1906140"/>
                  </a:cubicBezTo>
                  <a:cubicBezTo>
                    <a:pt x="1761742" y="1912767"/>
                    <a:pt x="1790039" y="1936049"/>
                    <a:pt x="1775890" y="1952705"/>
                  </a:cubicBezTo>
                  <a:cubicBezTo>
                    <a:pt x="1761742" y="1969181"/>
                    <a:pt x="1739355" y="2005895"/>
                    <a:pt x="1764607" y="2005895"/>
                  </a:cubicBezTo>
                  <a:cubicBezTo>
                    <a:pt x="1789860" y="2005895"/>
                    <a:pt x="1798277" y="1989061"/>
                    <a:pt x="1817977" y="2019327"/>
                  </a:cubicBezTo>
                  <a:cubicBezTo>
                    <a:pt x="1837677" y="2049057"/>
                    <a:pt x="1863109" y="2065891"/>
                    <a:pt x="1860243" y="2085771"/>
                  </a:cubicBezTo>
                  <a:cubicBezTo>
                    <a:pt x="1857557" y="2105650"/>
                    <a:pt x="1882809" y="2112277"/>
                    <a:pt x="1894092" y="2115680"/>
                  </a:cubicBezTo>
                  <a:cubicBezTo>
                    <a:pt x="1905017" y="2118903"/>
                    <a:pt x="1929015" y="2174422"/>
                    <a:pt x="1953551" y="2154543"/>
                  </a:cubicBezTo>
                  <a:cubicBezTo>
                    <a:pt x="1956058" y="2153468"/>
                    <a:pt x="1958745" y="2151677"/>
                    <a:pt x="1961431" y="2148812"/>
                  </a:cubicBezTo>
                  <a:cubicBezTo>
                    <a:pt x="1970027" y="2139678"/>
                    <a:pt x="1968774" y="2129291"/>
                    <a:pt x="1962864" y="2118724"/>
                  </a:cubicBezTo>
                  <a:lnTo>
                    <a:pt x="1955700" y="2118724"/>
                  </a:lnTo>
                  <a:cubicBezTo>
                    <a:pt x="1945133" y="2102069"/>
                    <a:pt x="1924359" y="2085950"/>
                    <a:pt x="1911822" y="2074846"/>
                  </a:cubicBezTo>
                  <a:lnTo>
                    <a:pt x="1920956" y="2074846"/>
                  </a:lnTo>
                  <a:cubicBezTo>
                    <a:pt x="1917016" y="2071264"/>
                    <a:pt x="1913434" y="2068220"/>
                    <a:pt x="1910927" y="2065713"/>
                  </a:cubicBezTo>
                  <a:cubicBezTo>
                    <a:pt x="1899286" y="2054251"/>
                    <a:pt x="1903405" y="2033117"/>
                    <a:pt x="1894092" y="2008940"/>
                  </a:cubicBezTo>
                  <a:lnTo>
                    <a:pt x="1887465" y="2008940"/>
                  </a:lnTo>
                  <a:cubicBezTo>
                    <a:pt x="1883346" y="1999269"/>
                    <a:pt x="1876899" y="1989419"/>
                    <a:pt x="1866153" y="1979389"/>
                  </a:cubicBezTo>
                  <a:cubicBezTo>
                    <a:pt x="1860781" y="1974375"/>
                    <a:pt x="1856482" y="1969718"/>
                    <a:pt x="1852542" y="1965241"/>
                  </a:cubicBezTo>
                  <a:lnTo>
                    <a:pt x="1860960" y="1965241"/>
                  </a:lnTo>
                  <a:cubicBezTo>
                    <a:pt x="1838215" y="1939810"/>
                    <a:pt x="1834991" y="1919214"/>
                    <a:pt x="1820843" y="1899335"/>
                  </a:cubicBezTo>
                  <a:lnTo>
                    <a:pt x="1813142" y="1899335"/>
                  </a:lnTo>
                  <a:cubicBezTo>
                    <a:pt x="1810455" y="1896111"/>
                    <a:pt x="1807769" y="1892887"/>
                    <a:pt x="1804187" y="1889664"/>
                  </a:cubicBezTo>
                  <a:cubicBezTo>
                    <a:pt x="1791471" y="1877664"/>
                    <a:pt x="1780188" y="1866561"/>
                    <a:pt x="1774099" y="1855457"/>
                  </a:cubicBezTo>
                  <a:lnTo>
                    <a:pt x="1781442" y="1855457"/>
                  </a:lnTo>
                  <a:cubicBezTo>
                    <a:pt x="1771950" y="1841129"/>
                    <a:pt x="1770517" y="1827339"/>
                    <a:pt x="1786636" y="1813728"/>
                  </a:cubicBezTo>
                  <a:cubicBezTo>
                    <a:pt x="1810097" y="1799938"/>
                    <a:pt x="1813500" y="1841667"/>
                    <a:pt x="1824066" y="1869784"/>
                  </a:cubicBezTo>
                  <a:cubicBezTo>
                    <a:pt x="1835349" y="1899693"/>
                    <a:pt x="1894450" y="1959689"/>
                    <a:pt x="1919702" y="1986195"/>
                  </a:cubicBezTo>
                  <a:cubicBezTo>
                    <a:pt x="1945133" y="2012701"/>
                    <a:pt x="1990086" y="2105830"/>
                    <a:pt x="2004234" y="2105830"/>
                  </a:cubicBezTo>
                  <a:cubicBezTo>
                    <a:pt x="2018383" y="2105830"/>
                    <a:pt x="2057604" y="2159020"/>
                    <a:pt x="2057604" y="2159020"/>
                  </a:cubicBezTo>
                  <a:cubicBezTo>
                    <a:pt x="2057604" y="2159020"/>
                    <a:pt x="2080170" y="2202361"/>
                    <a:pt x="2071753" y="2215614"/>
                  </a:cubicBezTo>
                  <a:cubicBezTo>
                    <a:pt x="2063335" y="2228867"/>
                    <a:pt x="2083035" y="2278834"/>
                    <a:pt x="2102736" y="2292087"/>
                  </a:cubicBezTo>
                  <a:cubicBezTo>
                    <a:pt x="2122436" y="2305519"/>
                    <a:pt x="2208401" y="2305698"/>
                    <a:pt x="2212520" y="2355128"/>
                  </a:cubicBezTo>
                  <a:cubicBezTo>
                    <a:pt x="2213595" y="2368201"/>
                    <a:pt x="2227922" y="2431780"/>
                    <a:pt x="2258726" y="2431780"/>
                  </a:cubicBezTo>
                  <a:cubicBezTo>
                    <a:pt x="2289530" y="2431780"/>
                    <a:pt x="2330722" y="2415303"/>
                    <a:pt x="2339139" y="2425153"/>
                  </a:cubicBezTo>
                  <a:cubicBezTo>
                    <a:pt x="2347019" y="2434466"/>
                    <a:pt x="2369943" y="2469747"/>
                    <a:pt x="2386778" y="2454524"/>
                  </a:cubicBezTo>
                  <a:cubicBezTo>
                    <a:pt x="2389823" y="2453629"/>
                    <a:pt x="2392509" y="2452017"/>
                    <a:pt x="2395195" y="2448256"/>
                  </a:cubicBezTo>
                  <a:cubicBezTo>
                    <a:pt x="2395195" y="2448256"/>
                    <a:pt x="2395195" y="2448256"/>
                    <a:pt x="2395374" y="2447898"/>
                  </a:cubicBezTo>
                  <a:lnTo>
                    <a:pt x="2392509" y="2447898"/>
                  </a:lnTo>
                  <a:cubicBezTo>
                    <a:pt x="2406836" y="2427481"/>
                    <a:pt x="2410956" y="2418527"/>
                    <a:pt x="2434954" y="2418527"/>
                  </a:cubicBezTo>
                  <a:cubicBezTo>
                    <a:pt x="2460206" y="2418527"/>
                    <a:pt x="2471489" y="2441809"/>
                    <a:pt x="2485637" y="2458285"/>
                  </a:cubicBezTo>
                  <a:cubicBezTo>
                    <a:pt x="2499607" y="2475120"/>
                    <a:pt x="2539007" y="2518461"/>
                    <a:pt x="2558708" y="2514879"/>
                  </a:cubicBezTo>
                  <a:cubicBezTo>
                    <a:pt x="2578408" y="2511476"/>
                    <a:pt x="2603839" y="2541564"/>
                    <a:pt x="2617808" y="2531534"/>
                  </a:cubicBezTo>
                  <a:cubicBezTo>
                    <a:pt x="2631778" y="2521684"/>
                    <a:pt x="2654523" y="2538161"/>
                    <a:pt x="2665626" y="2544787"/>
                  </a:cubicBezTo>
                  <a:cubicBezTo>
                    <a:pt x="2676909" y="2551772"/>
                    <a:pt x="2700550" y="2576129"/>
                    <a:pt x="2697684" y="2615887"/>
                  </a:cubicBezTo>
                  <a:cubicBezTo>
                    <a:pt x="2694998" y="2655825"/>
                    <a:pt x="2736010" y="2664422"/>
                    <a:pt x="2752845" y="2674451"/>
                  </a:cubicBezTo>
                  <a:cubicBezTo>
                    <a:pt x="2769859" y="2684480"/>
                    <a:pt x="2792245" y="2707762"/>
                    <a:pt x="2806394" y="2724418"/>
                  </a:cubicBezTo>
                  <a:cubicBezTo>
                    <a:pt x="2820542" y="2740895"/>
                    <a:pt x="2851525" y="2744297"/>
                    <a:pt x="2859943" y="2754327"/>
                  </a:cubicBezTo>
                  <a:cubicBezTo>
                    <a:pt x="2868360" y="2764177"/>
                    <a:pt x="2873912" y="2784056"/>
                    <a:pt x="2899343" y="2767400"/>
                  </a:cubicBezTo>
                  <a:cubicBezTo>
                    <a:pt x="2914387" y="2757550"/>
                    <a:pt x="2918327" y="2743402"/>
                    <a:pt x="2919223" y="2733014"/>
                  </a:cubicBezTo>
                  <a:lnTo>
                    <a:pt x="2924058" y="2733014"/>
                  </a:lnTo>
                  <a:cubicBezTo>
                    <a:pt x="2924954" y="2727284"/>
                    <a:pt x="2924775" y="2722806"/>
                    <a:pt x="2924595" y="2719941"/>
                  </a:cubicBezTo>
                  <a:cubicBezTo>
                    <a:pt x="2933371" y="2719045"/>
                    <a:pt x="2950922" y="2717971"/>
                    <a:pt x="2961130" y="2727821"/>
                  </a:cubicBezTo>
                  <a:cubicBezTo>
                    <a:pt x="2975279" y="2740895"/>
                    <a:pt x="2983696" y="2784235"/>
                    <a:pt x="2992114" y="2790862"/>
                  </a:cubicBezTo>
                  <a:cubicBezTo>
                    <a:pt x="3000531" y="2797667"/>
                    <a:pt x="3017545" y="2847455"/>
                    <a:pt x="3006083" y="2883990"/>
                  </a:cubicBezTo>
                  <a:cubicBezTo>
                    <a:pt x="2994800" y="2920705"/>
                    <a:pt x="2997665" y="2957239"/>
                    <a:pt x="2986383" y="2957239"/>
                  </a:cubicBezTo>
                  <a:cubicBezTo>
                    <a:pt x="2975100" y="2957239"/>
                    <a:pt x="2944117" y="2992163"/>
                    <a:pt x="2927282" y="3002013"/>
                  </a:cubicBezTo>
                  <a:cubicBezTo>
                    <a:pt x="2910447" y="3012042"/>
                    <a:pt x="2882150" y="3066845"/>
                    <a:pt x="2885195" y="3083500"/>
                  </a:cubicBezTo>
                  <a:cubicBezTo>
                    <a:pt x="2888060" y="3100156"/>
                    <a:pt x="2897731" y="3152630"/>
                    <a:pt x="2892000" y="3175913"/>
                  </a:cubicBezTo>
                  <a:cubicBezTo>
                    <a:pt x="2886449" y="3199374"/>
                    <a:pt x="2865495" y="3223193"/>
                    <a:pt x="2873912" y="3259728"/>
                  </a:cubicBezTo>
                  <a:cubicBezTo>
                    <a:pt x="2882330" y="3296084"/>
                    <a:pt x="2941609" y="3306113"/>
                    <a:pt x="2944296" y="3339425"/>
                  </a:cubicBezTo>
                  <a:cubicBezTo>
                    <a:pt x="2947161" y="3372557"/>
                    <a:pt x="2989248" y="3445806"/>
                    <a:pt x="2994800" y="3479118"/>
                  </a:cubicBezTo>
                  <a:cubicBezTo>
                    <a:pt x="3000531" y="3512429"/>
                    <a:pt x="3030619" y="3550576"/>
                    <a:pt x="3030619" y="3597319"/>
                  </a:cubicBezTo>
                  <a:cubicBezTo>
                    <a:pt x="3030619" y="3644063"/>
                    <a:pt x="3115867" y="3672001"/>
                    <a:pt x="3129836" y="3675225"/>
                  </a:cubicBezTo>
                  <a:cubicBezTo>
                    <a:pt x="3143985" y="3678628"/>
                    <a:pt x="3169237" y="3708536"/>
                    <a:pt x="3188937" y="3718565"/>
                  </a:cubicBezTo>
                  <a:cubicBezTo>
                    <a:pt x="3208637" y="3728595"/>
                    <a:pt x="3225652" y="3748295"/>
                    <a:pt x="3239621" y="3775159"/>
                  </a:cubicBezTo>
                  <a:cubicBezTo>
                    <a:pt x="3253769" y="3801844"/>
                    <a:pt x="3250903" y="3841603"/>
                    <a:pt x="3250903" y="3851632"/>
                  </a:cubicBezTo>
                  <a:cubicBezTo>
                    <a:pt x="3250903" y="3861661"/>
                    <a:pt x="3242486" y="3964640"/>
                    <a:pt x="3234069" y="4024457"/>
                  </a:cubicBezTo>
                  <a:cubicBezTo>
                    <a:pt x="3225652" y="4084453"/>
                    <a:pt x="3254486" y="4141047"/>
                    <a:pt x="3237471" y="4157523"/>
                  </a:cubicBezTo>
                  <a:cubicBezTo>
                    <a:pt x="3220458" y="4174358"/>
                    <a:pt x="3188937" y="4180806"/>
                    <a:pt x="3205772" y="4200864"/>
                  </a:cubicBezTo>
                  <a:cubicBezTo>
                    <a:pt x="3222786" y="4220923"/>
                    <a:pt x="3186072" y="4234175"/>
                    <a:pt x="3186072" y="4244204"/>
                  </a:cubicBezTo>
                  <a:cubicBezTo>
                    <a:pt x="3186072" y="4254234"/>
                    <a:pt x="3208637" y="4307246"/>
                    <a:pt x="3197355" y="4330528"/>
                  </a:cubicBezTo>
                  <a:cubicBezTo>
                    <a:pt x="3186072" y="4353989"/>
                    <a:pt x="3177654" y="4387121"/>
                    <a:pt x="3169237" y="4407001"/>
                  </a:cubicBezTo>
                  <a:cubicBezTo>
                    <a:pt x="3160641" y="4427059"/>
                    <a:pt x="3141119" y="4447118"/>
                    <a:pt x="3146671" y="4477026"/>
                  </a:cubicBezTo>
                  <a:cubicBezTo>
                    <a:pt x="3152402" y="4506935"/>
                    <a:pt x="3124285" y="4497085"/>
                    <a:pt x="3124285" y="4526814"/>
                  </a:cubicBezTo>
                  <a:cubicBezTo>
                    <a:pt x="3124285" y="4556543"/>
                    <a:pt x="3149537" y="4543470"/>
                    <a:pt x="3143985" y="4580363"/>
                  </a:cubicBezTo>
                  <a:cubicBezTo>
                    <a:pt x="3138254" y="4616898"/>
                    <a:pt x="3124285" y="4626748"/>
                    <a:pt x="3124285" y="4653254"/>
                  </a:cubicBezTo>
                  <a:cubicBezTo>
                    <a:pt x="3124285" y="4679760"/>
                    <a:pt x="3138254" y="4716474"/>
                    <a:pt x="3138254" y="4726503"/>
                  </a:cubicBezTo>
                  <a:cubicBezTo>
                    <a:pt x="3138254" y="4736533"/>
                    <a:pt x="3124285" y="4769844"/>
                    <a:pt x="3104405" y="4796529"/>
                  </a:cubicBezTo>
                  <a:cubicBezTo>
                    <a:pt x="3084705" y="4823214"/>
                    <a:pt x="3070557" y="4839690"/>
                    <a:pt x="3073422" y="4856167"/>
                  </a:cubicBezTo>
                  <a:cubicBezTo>
                    <a:pt x="3076287" y="4872822"/>
                    <a:pt x="3095988" y="4892702"/>
                    <a:pt x="3093302" y="4902911"/>
                  </a:cubicBezTo>
                  <a:cubicBezTo>
                    <a:pt x="3090436" y="4912760"/>
                    <a:pt x="3065005" y="4946072"/>
                    <a:pt x="3067870" y="4969354"/>
                  </a:cubicBezTo>
                  <a:cubicBezTo>
                    <a:pt x="3070557" y="4992636"/>
                    <a:pt x="3095988" y="4982607"/>
                    <a:pt x="3101719" y="4999084"/>
                  </a:cubicBezTo>
                  <a:cubicBezTo>
                    <a:pt x="3107271" y="5015739"/>
                    <a:pt x="3067870" y="5029171"/>
                    <a:pt x="3084884" y="5045827"/>
                  </a:cubicBezTo>
                  <a:cubicBezTo>
                    <a:pt x="3101719" y="5062482"/>
                    <a:pt x="3124285" y="5059079"/>
                    <a:pt x="3118733" y="5099017"/>
                  </a:cubicBezTo>
                  <a:cubicBezTo>
                    <a:pt x="3113002" y="5138955"/>
                    <a:pt x="3149537" y="5148805"/>
                    <a:pt x="3157954" y="5158835"/>
                  </a:cubicBezTo>
                  <a:cubicBezTo>
                    <a:pt x="3166371" y="5168864"/>
                    <a:pt x="3183385" y="5192146"/>
                    <a:pt x="3197355" y="5192146"/>
                  </a:cubicBezTo>
                  <a:cubicBezTo>
                    <a:pt x="3211324" y="5192146"/>
                    <a:pt x="3222428" y="5182296"/>
                    <a:pt x="3228159" y="5147194"/>
                  </a:cubicBezTo>
                  <a:lnTo>
                    <a:pt x="3232636" y="5147194"/>
                  </a:lnTo>
                  <a:cubicBezTo>
                    <a:pt x="3232994" y="5145582"/>
                    <a:pt x="3233352" y="5144149"/>
                    <a:pt x="3233531" y="5142537"/>
                  </a:cubicBezTo>
                  <a:cubicBezTo>
                    <a:pt x="3234606" y="5136269"/>
                    <a:pt x="3236576" y="5132329"/>
                    <a:pt x="3238904" y="5129642"/>
                  </a:cubicBezTo>
                  <a:cubicBezTo>
                    <a:pt x="3250724" y="5126419"/>
                    <a:pt x="3265231" y="5146656"/>
                    <a:pt x="3244994" y="5165640"/>
                  </a:cubicBezTo>
                  <a:cubicBezTo>
                    <a:pt x="3216876" y="5192325"/>
                    <a:pt x="3202728" y="5205757"/>
                    <a:pt x="3211324" y="5205757"/>
                  </a:cubicBezTo>
                  <a:cubicBezTo>
                    <a:pt x="3219920" y="5205757"/>
                    <a:pt x="3262007" y="5232442"/>
                    <a:pt x="3284394" y="5232442"/>
                  </a:cubicBezTo>
                  <a:cubicBezTo>
                    <a:pt x="3306781" y="5232442"/>
                    <a:pt x="3351912" y="5219010"/>
                    <a:pt x="3360509" y="5215786"/>
                  </a:cubicBezTo>
                  <a:cubicBezTo>
                    <a:pt x="3368747" y="5212384"/>
                    <a:pt x="3428027" y="5202892"/>
                    <a:pt x="3435728" y="5193041"/>
                  </a:cubicBezTo>
                  <a:cubicBezTo>
                    <a:pt x="3436624" y="5192504"/>
                    <a:pt x="3438056" y="5191967"/>
                    <a:pt x="3438952" y="5191250"/>
                  </a:cubicBezTo>
                  <a:lnTo>
                    <a:pt x="3436265" y="5191250"/>
                  </a:lnTo>
                  <a:cubicBezTo>
                    <a:pt x="3436624" y="5183012"/>
                    <a:pt x="3387552" y="5185520"/>
                    <a:pt x="3363374" y="5176028"/>
                  </a:cubicBezTo>
                  <a:cubicBezTo>
                    <a:pt x="3352808" y="5171729"/>
                    <a:pt x="3338838" y="5160626"/>
                    <a:pt x="3325586" y="5147552"/>
                  </a:cubicBezTo>
                  <a:lnTo>
                    <a:pt x="3334361" y="5147552"/>
                  </a:lnTo>
                  <a:cubicBezTo>
                    <a:pt x="3314840" y="5128926"/>
                    <a:pt x="3296214" y="5105286"/>
                    <a:pt x="3292812" y="5092928"/>
                  </a:cubicBezTo>
                  <a:cubicBezTo>
                    <a:pt x="3291916" y="5089705"/>
                    <a:pt x="3291200" y="5085943"/>
                    <a:pt x="3290662" y="5081825"/>
                  </a:cubicBezTo>
                  <a:lnTo>
                    <a:pt x="3284931" y="5081825"/>
                  </a:lnTo>
                  <a:cubicBezTo>
                    <a:pt x="3283499" y="5067676"/>
                    <a:pt x="3284394" y="5050841"/>
                    <a:pt x="3290125" y="5038126"/>
                  </a:cubicBezTo>
                  <a:lnTo>
                    <a:pt x="3294244" y="5038126"/>
                  </a:lnTo>
                  <a:cubicBezTo>
                    <a:pt x="3296931" y="5030246"/>
                    <a:pt x="3300871" y="5023799"/>
                    <a:pt x="3306960" y="5019679"/>
                  </a:cubicBezTo>
                  <a:cubicBezTo>
                    <a:pt x="3319317" y="5011262"/>
                    <a:pt x="3343316" y="4989592"/>
                    <a:pt x="3361762" y="4972040"/>
                  </a:cubicBezTo>
                  <a:lnTo>
                    <a:pt x="3360151" y="4972040"/>
                  </a:lnTo>
                  <a:cubicBezTo>
                    <a:pt x="3369105" y="4963623"/>
                    <a:pt x="3376806" y="4956459"/>
                    <a:pt x="3380388" y="4953236"/>
                  </a:cubicBezTo>
                  <a:cubicBezTo>
                    <a:pt x="3384866" y="4949296"/>
                    <a:pt x="3390238" y="4939087"/>
                    <a:pt x="3394715" y="4928162"/>
                  </a:cubicBezTo>
                  <a:lnTo>
                    <a:pt x="3398656" y="4928162"/>
                  </a:lnTo>
                  <a:cubicBezTo>
                    <a:pt x="3405819" y="4911327"/>
                    <a:pt x="3410655" y="4890911"/>
                    <a:pt x="3405461" y="4886613"/>
                  </a:cubicBezTo>
                  <a:cubicBezTo>
                    <a:pt x="3397044" y="4879807"/>
                    <a:pt x="3354778" y="4886613"/>
                    <a:pt x="3349226" y="4876584"/>
                  </a:cubicBezTo>
                  <a:cubicBezTo>
                    <a:pt x="3346898" y="4872644"/>
                    <a:pt x="3345644" y="4867987"/>
                    <a:pt x="3346719" y="4862256"/>
                  </a:cubicBezTo>
                  <a:lnTo>
                    <a:pt x="3342241" y="4862256"/>
                  </a:lnTo>
                  <a:cubicBezTo>
                    <a:pt x="3344928" y="4854734"/>
                    <a:pt x="3351912" y="4845421"/>
                    <a:pt x="3366419" y="4833422"/>
                  </a:cubicBezTo>
                  <a:cubicBezTo>
                    <a:pt x="3372150" y="4828766"/>
                    <a:pt x="3376985" y="4823572"/>
                    <a:pt x="3381821" y="4818378"/>
                  </a:cubicBezTo>
                  <a:lnTo>
                    <a:pt x="3383970" y="4818378"/>
                  </a:lnTo>
                  <a:cubicBezTo>
                    <a:pt x="3404208" y="4796708"/>
                    <a:pt x="3415849" y="4772172"/>
                    <a:pt x="3425341" y="4763755"/>
                  </a:cubicBezTo>
                  <a:cubicBezTo>
                    <a:pt x="3428564" y="4760531"/>
                    <a:pt x="3432683" y="4757128"/>
                    <a:pt x="3437161" y="4752651"/>
                  </a:cubicBezTo>
                  <a:lnTo>
                    <a:pt x="3435370" y="4752651"/>
                  </a:lnTo>
                  <a:cubicBezTo>
                    <a:pt x="3445578" y="4742264"/>
                    <a:pt x="3456861" y="4729010"/>
                    <a:pt x="3462413" y="4713787"/>
                  </a:cubicBezTo>
                  <a:cubicBezTo>
                    <a:pt x="3463129" y="4711638"/>
                    <a:pt x="3463488" y="4710385"/>
                    <a:pt x="3463846" y="4708773"/>
                  </a:cubicBezTo>
                  <a:lnTo>
                    <a:pt x="3468144" y="4708773"/>
                  </a:lnTo>
                  <a:cubicBezTo>
                    <a:pt x="3474950" y="4688177"/>
                    <a:pt x="3458831" y="4700535"/>
                    <a:pt x="3442175" y="4700535"/>
                  </a:cubicBezTo>
                  <a:cubicBezTo>
                    <a:pt x="3425520" y="4700535"/>
                    <a:pt x="3416923" y="4663999"/>
                    <a:pt x="3416923" y="4647165"/>
                  </a:cubicBezTo>
                  <a:cubicBezTo>
                    <a:pt x="3416923" y="4646090"/>
                    <a:pt x="3417460" y="4645732"/>
                    <a:pt x="3417819" y="4644837"/>
                  </a:cubicBezTo>
                  <a:cubicBezTo>
                    <a:pt x="3430534" y="4643941"/>
                    <a:pt x="3460801" y="4658806"/>
                    <a:pt x="3484800" y="4663821"/>
                  </a:cubicBezTo>
                  <a:cubicBezTo>
                    <a:pt x="3495545" y="4666149"/>
                    <a:pt x="3500560" y="4664716"/>
                    <a:pt x="3502888" y="4661134"/>
                  </a:cubicBezTo>
                  <a:cubicBezTo>
                    <a:pt x="3510947" y="4659522"/>
                    <a:pt x="3510589" y="4652000"/>
                    <a:pt x="3508440" y="4642867"/>
                  </a:cubicBezTo>
                  <a:lnTo>
                    <a:pt x="3502351" y="4642867"/>
                  </a:lnTo>
                  <a:cubicBezTo>
                    <a:pt x="3501097" y="4638031"/>
                    <a:pt x="3499664" y="4632658"/>
                    <a:pt x="3498948" y="4627465"/>
                  </a:cubicBezTo>
                  <a:cubicBezTo>
                    <a:pt x="3497694" y="4619047"/>
                    <a:pt x="3498948" y="4608122"/>
                    <a:pt x="3501455" y="4599168"/>
                  </a:cubicBezTo>
                  <a:lnTo>
                    <a:pt x="3505754" y="4599168"/>
                  </a:lnTo>
                  <a:cubicBezTo>
                    <a:pt x="3507365" y="4592721"/>
                    <a:pt x="3509873" y="4586989"/>
                    <a:pt x="3513096" y="4583407"/>
                  </a:cubicBezTo>
                  <a:cubicBezTo>
                    <a:pt x="3515604" y="4582512"/>
                    <a:pt x="3518469" y="4582512"/>
                    <a:pt x="3521693" y="4584303"/>
                  </a:cubicBezTo>
                  <a:cubicBezTo>
                    <a:pt x="3538528" y="4594332"/>
                    <a:pt x="3625746" y="4581080"/>
                    <a:pt x="3637029" y="4577677"/>
                  </a:cubicBezTo>
                  <a:cubicBezTo>
                    <a:pt x="3638283" y="4577318"/>
                    <a:pt x="3639894" y="4576065"/>
                    <a:pt x="3641506" y="4574274"/>
                  </a:cubicBezTo>
                  <a:cubicBezTo>
                    <a:pt x="3641506" y="4574274"/>
                    <a:pt x="3642223" y="4574274"/>
                    <a:pt x="3642402" y="4574274"/>
                  </a:cubicBezTo>
                  <a:cubicBezTo>
                    <a:pt x="3648670" y="4572662"/>
                    <a:pt x="3661028" y="4553320"/>
                    <a:pt x="3672669" y="4533799"/>
                  </a:cubicBezTo>
                  <a:lnTo>
                    <a:pt x="3669266" y="4533799"/>
                  </a:lnTo>
                  <a:cubicBezTo>
                    <a:pt x="3677862" y="4519113"/>
                    <a:pt x="3685742" y="4504965"/>
                    <a:pt x="3690578" y="4498159"/>
                  </a:cubicBezTo>
                  <a:cubicBezTo>
                    <a:pt x="3692369" y="4495114"/>
                    <a:pt x="3693622" y="4492428"/>
                    <a:pt x="3695055" y="4489921"/>
                  </a:cubicBezTo>
                  <a:lnTo>
                    <a:pt x="3698458" y="4489921"/>
                  </a:lnTo>
                  <a:cubicBezTo>
                    <a:pt x="3707054" y="4474877"/>
                    <a:pt x="3708487" y="4460550"/>
                    <a:pt x="3695772" y="4451416"/>
                  </a:cubicBezTo>
                  <a:cubicBezTo>
                    <a:pt x="3689145" y="4446938"/>
                    <a:pt x="3676967" y="4435655"/>
                    <a:pt x="3665147" y="4424014"/>
                  </a:cubicBezTo>
                  <a:lnTo>
                    <a:pt x="3656550" y="4424014"/>
                  </a:lnTo>
                  <a:cubicBezTo>
                    <a:pt x="3644909" y="4412373"/>
                    <a:pt x="3634343" y="4401090"/>
                    <a:pt x="3631656" y="4396255"/>
                  </a:cubicBezTo>
                  <a:cubicBezTo>
                    <a:pt x="3630223" y="4393569"/>
                    <a:pt x="3630582" y="4387479"/>
                    <a:pt x="3631656" y="4380316"/>
                  </a:cubicBezTo>
                  <a:lnTo>
                    <a:pt x="3636492" y="4380316"/>
                  </a:lnTo>
                  <a:cubicBezTo>
                    <a:pt x="3638820" y="4362765"/>
                    <a:pt x="3648133" y="4333214"/>
                    <a:pt x="3653506" y="4316558"/>
                  </a:cubicBezTo>
                  <a:cubicBezTo>
                    <a:pt x="3656192" y="4338229"/>
                    <a:pt x="3659237" y="4411120"/>
                    <a:pt x="3690399" y="4421865"/>
                  </a:cubicBezTo>
                  <a:cubicBezTo>
                    <a:pt x="3729799" y="4434939"/>
                    <a:pt x="3752365" y="4441745"/>
                    <a:pt x="3788721" y="4401807"/>
                  </a:cubicBezTo>
                  <a:cubicBezTo>
                    <a:pt x="3795885" y="4394106"/>
                    <a:pt x="3802511" y="4387121"/>
                    <a:pt x="3808780" y="4380495"/>
                  </a:cubicBezTo>
                  <a:lnTo>
                    <a:pt x="3810929" y="4380495"/>
                  </a:lnTo>
                  <a:cubicBezTo>
                    <a:pt x="3835106" y="4354168"/>
                    <a:pt x="3853553" y="4333751"/>
                    <a:pt x="3859642" y="4314409"/>
                  </a:cubicBezTo>
                  <a:lnTo>
                    <a:pt x="3855165" y="4314409"/>
                  </a:lnTo>
                  <a:cubicBezTo>
                    <a:pt x="3855702" y="4312618"/>
                    <a:pt x="3856239" y="4310649"/>
                    <a:pt x="3856419" y="4308678"/>
                  </a:cubicBezTo>
                  <a:cubicBezTo>
                    <a:pt x="3857851" y="4295246"/>
                    <a:pt x="3860896" y="4281814"/>
                    <a:pt x="3865015" y="4270531"/>
                  </a:cubicBezTo>
                  <a:lnTo>
                    <a:pt x="3869134" y="4270531"/>
                  </a:lnTo>
                  <a:cubicBezTo>
                    <a:pt x="3873253" y="4258532"/>
                    <a:pt x="3878805" y="4248682"/>
                    <a:pt x="3885969" y="4242772"/>
                  </a:cubicBezTo>
                  <a:cubicBezTo>
                    <a:pt x="3891879" y="4239906"/>
                    <a:pt x="3897431" y="4238474"/>
                    <a:pt x="3903162" y="4233459"/>
                  </a:cubicBezTo>
                  <a:cubicBezTo>
                    <a:pt x="3910147" y="4229519"/>
                    <a:pt x="3917131" y="4223072"/>
                    <a:pt x="3925549" y="4204446"/>
                  </a:cubicBezTo>
                  <a:lnTo>
                    <a:pt x="3921788" y="4204446"/>
                  </a:lnTo>
                  <a:cubicBezTo>
                    <a:pt x="3922504" y="4202655"/>
                    <a:pt x="3923220" y="4201222"/>
                    <a:pt x="3924116" y="4199431"/>
                  </a:cubicBezTo>
                  <a:cubicBezTo>
                    <a:pt x="3939339" y="4160389"/>
                    <a:pt x="3952054" y="4182775"/>
                    <a:pt x="3966740" y="4160568"/>
                  </a:cubicBezTo>
                  <a:lnTo>
                    <a:pt x="3969784" y="4160568"/>
                  </a:lnTo>
                  <a:cubicBezTo>
                    <a:pt x="3972113" y="4157882"/>
                    <a:pt x="3974441" y="4154300"/>
                    <a:pt x="3976948" y="4148748"/>
                  </a:cubicBezTo>
                  <a:cubicBezTo>
                    <a:pt x="3984828" y="4131913"/>
                    <a:pt x="3979456" y="4112929"/>
                    <a:pt x="3974620" y="4094841"/>
                  </a:cubicBezTo>
                  <a:lnTo>
                    <a:pt x="3968531" y="4094841"/>
                  </a:lnTo>
                  <a:cubicBezTo>
                    <a:pt x="3964233" y="4078543"/>
                    <a:pt x="3961905" y="4063320"/>
                    <a:pt x="3970143" y="4050784"/>
                  </a:cubicBezTo>
                  <a:lnTo>
                    <a:pt x="3973008" y="4050784"/>
                  </a:lnTo>
                  <a:cubicBezTo>
                    <a:pt x="3975157" y="4046665"/>
                    <a:pt x="3978023" y="4042546"/>
                    <a:pt x="3982500" y="4038963"/>
                  </a:cubicBezTo>
                  <a:cubicBezTo>
                    <a:pt x="3991813" y="4031621"/>
                    <a:pt x="4002917" y="4024099"/>
                    <a:pt x="4014020" y="4016577"/>
                  </a:cubicBezTo>
                  <a:cubicBezTo>
                    <a:pt x="4016349" y="4014965"/>
                    <a:pt x="4018856" y="4013353"/>
                    <a:pt x="4021184" y="4011920"/>
                  </a:cubicBezTo>
                  <a:cubicBezTo>
                    <a:pt x="4021184" y="4011920"/>
                    <a:pt x="4021363" y="4011741"/>
                    <a:pt x="4021722" y="4011741"/>
                  </a:cubicBezTo>
                  <a:cubicBezTo>
                    <a:pt x="4047153" y="3995444"/>
                    <a:pt x="4070256" y="3982549"/>
                    <a:pt x="4070256" y="3982549"/>
                  </a:cubicBezTo>
                  <a:cubicBezTo>
                    <a:pt x="4070256" y="3982549"/>
                    <a:pt x="4087270" y="3972520"/>
                    <a:pt x="4120939" y="3962491"/>
                  </a:cubicBezTo>
                  <a:cubicBezTo>
                    <a:pt x="4153534" y="3952820"/>
                    <a:pt x="4188279" y="3958371"/>
                    <a:pt x="4200994" y="3940999"/>
                  </a:cubicBezTo>
                  <a:lnTo>
                    <a:pt x="4203322" y="3940999"/>
                  </a:lnTo>
                  <a:cubicBezTo>
                    <a:pt x="4204934" y="3939388"/>
                    <a:pt x="4206546" y="3937776"/>
                    <a:pt x="4207800" y="3935627"/>
                  </a:cubicBezTo>
                  <a:cubicBezTo>
                    <a:pt x="4215501" y="3922016"/>
                    <a:pt x="4223381" y="3897122"/>
                    <a:pt x="4233052" y="3875093"/>
                  </a:cubicBezTo>
                  <a:lnTo>
                    <a:pt x="4229291" y="3875093"/>
                  </a:lnTo>
                  <a:cubicBezTo>
                    <a:pt x="4233231" y="3866855"/>
                    <a:pt x="4237350" y="3858975"/>
                    <a:pt x="4241827" y="3852706"/>
                  </a:cubicBezTo>
                  <a:cubicBezTo>
                    <a:pt x="4246484" y="3846259"/>
                    <a:pt x="4251319" y="3838916"/>
                    <a:pt x="4255618" y="3831394"/>
                  </a:cubicBezTo>
                  <a:lnTo>
                    <a:pt x="4259021" y="3831394"/>
                  </a:lnTo>
                  <a:cubicBezTo>
                    <a:pt x="4271736" y="3810082"/>
                    <a:pt x="4281765" y="3785546"/>
                    <a:pt x="4275318" y="3772831"/>
                  </a:cubicBezTo>
                  <a:cubicBezTo>
                    <a:pt x="4274423" y="3770861"/>
                    <a:pt x="4274243" y="3768353"/>
                    <a:pt x="4274064" y="3765309"/>
                  </a:cubicBezTo>
                  <a:lnTo>
                    <a:pt x="4268871" y="3765309"/>
                  </a:lnTo>
                  <a:cubicBezTo>
                    <a:pt x="4269229" y="3754026"/>
                    <a:pt x="4273527" y="3738087"/>
                    <a:pt x="4278004" y="3721431"/>
                  </a:cubicBezTo>
                  <a:lnTo>
                    <a:pt x="4282303" y="3721431"/>
                  </a:lnTo>
                  <a:cubicBezTo>
                    <a:pt x="4288750" y="3697970"/>
                    <a:pt x="4296451" y="3673434"/>
                    <a:pt x="4294839" y="3663047"/>
                  </a:cubicBezTo>
                  <a:cubicBezTo>
                    <a:pt x="4294660" y="3660897"/>
                    <a:pt x="4293944" y="3658390"/>
                    <a:pt x="4293227" y="3655883"/>
                  </a:cubicBezTo>
                  <a:lnTo>
                    <a:pt x="4287138" y="3655883"/>
                  </a:lnTo>
                  <a:cubicBezTo>
                    <a:pt x="4283915" y="3644063"/>
                    <a:pt x="4279258" y="3628661"/>
                    <a:pt x="4279795" y="3611826"/>
                  </a:cubicBezTo>
                  <a:lnTo>
                    <a:pt x="4284989" y="3611826"/>
                  </a:lnTo>
                  <a:cubicBezTo>
                    <a:pt x="4284810" y="3594275"/>
                    <a:pt x="4289645" y="3574753"/>
                    <a:pt x="4308808" y="3556665"/>
                  </a:cubicBezTo>
                  <a:cubicBezTo>
                    <a:pt x="4312390" y="3553262"/>
                    <a:pt x="4315972" y="3549680"/>
                    <a:pt x="4319554" y="3546099"/>
                  </a:cubicBezTo>
                  <a:lnTo>
                    <a:pt x="4317584" y="3546099"/>
                  </a:lnTo>
                  <a:cubicBezTo>
                    <a:pt x="4331195" y="3531771"/>
                    <a:pt x="4344448" y="3516727"/>
                    <a:pt x="4356089" y="3502042"/>
                  </a:cubicBezTo>
                  <a:lnTo>
                    <a:pt x="4358776" y="3502042"/>
                  </a:lnTo>
                  <a:cubicBezTo>
                    <a:pt x="4380625" y="3474999"/>
                    <a:pt x="4397101" y="3450105"/>
                    <a:pt x="4398713" y="3440254"/>
                  </a:cubicBezTo>
                  <a:cubicBezTo>
                    <a:pt x="4398713" y="3439359"/>
                    <a:pt x="4399609" y="3437568"/>
                    <a:pt x="4399788" y="3436314"/>
                  </a:cubicBezTo>
                  <a:lnTo>
                    <a:pt x="4395490" y="3436314"/>
                  </a:lnTo>
                  <a:cubicBezTo>
                    <a:pt x="4398713" y="3426106"/>
                    <a:pt x="4405161" y="3409988"/>
                    <a:pt x="4411608" y="3392436"/>
                  </a:cubicBezTo>
                  <a:lnTo>
                    <a:pt x="4415548" y="3392436"/>
                  </a:lnTo>
                  <a:cubicBezTo>
                    <a:pt x="4423787" y="3369513"/>
                    <a:pt x="4431666" y="3344619"/>
                    <a:pt x="4432204" y="3326351"/>
                  </a:cubicBezTo>
                  <a:lnTo>
                    <a:pt x="4427189" y="3326351"/>
                  </a:lnTo>
                  <a:cubicBezTo>
                    <a:pt x="4427189" y="3326351"/>
                    <a:pt x="4427189" y="3324560"/>
                    <a:pt x="4427189" y="3323844"/>
                  </a:cubicBezTo>
                  <a:close/>
                  <a:moveTo>
                    <a:pt x="2687655" y="1351846"/>
                  </a:moveTo>
                  <a:lnTo>
                    <a:pt x="2682640" y="1351846"/>
                  </a:lnTo>
                  <a:cubicBezTo>
                    <a:pt x="2682998" y="1348085"/>
                    <a:pt x="2683357" y="1344682"/>
                    <a:pt x="2683715" y="1341996"/>
                  </a:cubicBezTo>
                  <a:cubicBezTo>
                    <a:pt x="2684789" y="1334295"/>
                    <a:pt x="2683715" y="1321759"/>
                    <a:pt x="2682819" y="1307968"/>
                  </a:cubicBezTo>
                  <a:lnTo>
                    <a:pt x="2688371" y="1307968"/>
                  </a:lnTo>
                  <a:cubicBezTo>
                    <a:pt x="2686759" y="1285940"/>
                    <a:pt x="2684610" y="1259434"/>
                    <a:pt x="2691953" y="1242241"/>
                  </a:cubicBezTo>
                  <a:lnTo>
                    <a:pt x="2691953" y="1242241"/>
                  </a:lnTo>
                  <a:cubicBezTo>
                    <a:pt x="2691953" y="1242241"/>
                    <a:pt x="2688550" y="1242241"/>
                    <a:pt x="2688550" y="1242241"/>
                  </a:cubicBezTo>
                  <a:cubicBezTo>
                    <a:pt x="2701266" y="1218422"/>
                    <a:pt x="2732786" y="1209109"/>
                    <a:pt x="2754099" y="1205706"/>
                  </a:cubicBezTo>
                  <a:cubicBezTo>
                    <a:pt x="2776664" y="1202303"/>
                    <a:pt x="2824482" y="1222362"/>
                    <a:pt x="2833079" y="1219138"/>
                  </a:cubicBezTo>
                  <a:cubicBezTo>
                    <a:pt x="2841317" y="1215735"/>
                    <a:pt x="2880717" y="1215735"/>
                    <a:pt x="2900597" y="1219138"/>
                  </a:cubicBezTo>
                  <a:cubicBezTo>
                    <a:pt x="2917969" y="1222004"/>
                    <a:pt x="2942147" y="1269463"/>
                    <a:pt x="2937311" y="1282179"/>
                  </a:cubicBezTo>
                  <a:cubicBezTo>
                    <a:pt x="2923342" y="1283612"/>
                    <a:pt x="2902925" y="1267672"/>
                    <a:pt x="2902925" y="1245644"/>
                  </a:cubicBezTo>
                  <a:cubicBezTo>
                    <a:pt x="2902925" y="1244032"/>
                    <a:pt x="2902925" y="1242957"/>
                    <a:pt x="2902746" y="1242241"/>
                  </a:cubicBezTo>
                  <a:lnTo>
                    <a:pt x="2900418" y="1242241"/>
                  </a:lnTo>
                  <a:cubicBezTo>
                    <a:pt x="2899701" y="1243674"/>
                    <a:pt x="2898627" y="1246181"/>
                    <a:pt x="2897731" y="1249226"/>
                  </a:cubicBezTo>
                  <a:lnTo>
                    <a:pt x="2897731" y="1249226"/>
                  </a:lnTo>
                  <a:cubicBezTo>
                    <a:pt x="2897731" y="1225764"/>
                    <a:pt x="2878031" y="1292387"/>
                    <a:pt x="2889314" y="1312267"/>
                  </a:cubicBezTo>
                  <a:cubicBezTo>
                    <a:pt x="2898090" y="1327669"/>
                    <a:pt x="2880001" y="1344862"/>
                    <a:pt x="2866211" y="1352025"/>
                  </a:cubicBezTo>
                  <a:lnTo>
                    <a:pt x="2861375" y="1352025"/>
                  </a:lnTo>
                  <a:cubicBezTo>
                    <a:pt x="2861375" y="1352025"/>
                    <a:pt x="2861017" y="1352025"/>
                    <a:pt x="2861017" y="1352025"/>
                  </a:cubicBezTo>
                  <a:cubicBezTo>
                    <a:pt x="2861017" y="1352025"/>
                    <a:pt x="2860838" y="1352025"/>
                    <a:pt x="2860659" y="1352025"/>
                  </a:cubicBezTo>
                  <a:lnTo>
                    <a:pt x="2849555" y="1352025"/>
                  </a:lnTo>
                  <a:cubicBezTo>
                    <a:pt x="2842929" y="1345041"/>
                    <a:pt x="2838451" y="1327669"/>
                    <a:pt x="2838272" y="1308147"/>
                  </a:cubicBezTo>
                  <a:lnTo>
                    <a:pt x="2843645" y="1308147"/>
                  </a:lnTo>
                  <a:cubicBezTo>
                    <a:pt x="2843645" y="1302954"/>
                    <a:pt x="2843645" y="1297760"/>
                    <a:pt x="2844003" y="1292387"/>
                  </a:cubicBezTo>
                  <a:cubicBezTo>
                    <a:pt x="2846153" y="1270359"/>
                    <a:pt x="2835944" y="1250300"/>
                    <a:pt x="2818214" y="1242420"/>
                  </a:cubicBezTo>
                  <a:lnTo>
                    <a:pt x="2783649" y="1242420"/>
                  </a:lnTo>
                  <a:cubicBezTo>
                    <a:pt x="2780604" y="1243495"/>
                    <a:pt x="2778455" y="1245465"/>
                    <a:pt x="2775769" y="1247077"/>
                  </a:cubicBezTo>
                  <a:cubicBezTo>
                    <a:pt x="2755173" y="1256389"/>
                    <a:pt x="2743890" y="1277702"/>
                    <a:pt x="2734756" y="1285940"/>
                  </a:cubicBezTo>
                  <a:cubicBezTo>
                    <a:pt x="2723653" y="1295969"/>
                    <a:pt x="2723653" y="1352383"/>
                    <a:pt x="2726339" y="1365815"/>
                  </a:cubicBezTo>
                  <a:cubicBezTo>
                    <a:pt x="2728488" y="1375845"/>
                    <a:pt x="2728846" y="1404321"/>
                    <a:pt x="2717384" y="1416678"/>
                  </a:cubicBezTo>
                  <a:cubicBezTo>
                    <a:pt x="2716668" y="1417036"/>
                    <a:pt x="2715952" y="1417753"/>
                    <a:pt x="2715056" y="1418111"/>
                  </a:cubicBezTo>
                  <a:lnTo>
                    <a:pt x="2715414" y="1418111"/>
                  </a:lnTo>
                  <a:cubicBezTo>
                    <a:pt x="2711833" y="1421155"/>
                    <a:pt x="2707176" y="1423125"/>
                    <a:pt x="2701266" y="1422230"/>
                  </a:cubicBezTo>
                  <a:cubicBezTo>
                    <a:pt x="2697863" y="1421872"/>
                    <a:pt x="2694998" y="1420260"/>
                    <a:pt x="2692669" y="1418111"/>
                  </a:cubicBezTo>
                  <a:lnTo>
                    <a:pt x="2704848" y="1418111"/>
                  </a:lnTo>
                  <a:cubicBezTo>
                    <a:pt x="2685864" y="1413275"/>
                    <a:pt x="2686043" y="1376203"/>
                    <a:pt x="2688192" y="1352204"/>
                  </a:cubicBezTo>
                  <a:close/>
                  <a:moveTo>
                    <a:pt x="2858331" y="1421872"/>
                  </a:moveTo>
                  <a:cubicBezTo>
                    <a:pt x="2857615" y="1420260"/>
                    <a:pt x="2857256" y="1419006"/>
                    <a:pt x="2856719" y="1417753"/>
                  </a:cubicBezTo>
                  <a:lnTo>
                    <a:pt x="2863345" y="1417753"/>
                  </a:lnTo>
                  <a:cubicBezTo>
                    <a:pt x="2860480" y="1410947"/>
                    <a:pt x="2860301" y="1407902"/>
                    <a:pt x="2861017" y="1406291"/>
                  </a:cubicBezTo>
                  <a:cubicBezTo>
                    <a:pt x="2861555" y="1405932"/>
                    <a:pt x="2862092" y="1405574"/>
                    <a:pt x="2862629" y="1404858"/>
                  </a:cubicBezTo>
                  <a:cubicBezTo>
                    <a:pt x="2864778" y="1403783"/>
                    <a:pt x="2867823" y="1403425"/>
                    <a:pt x="2869255" y="1398769"/>
                  </a:cubicBezTo>
                  <a:cubicBezTo>
                    <a:pt x="2869972" y="1396261"/>
                    <a:pt x="2873554" y="1393038"/>
                    <a:pt x="2878568" y="1389635"/>
                  </a:cubicBezTo>
                  <a:cubicBezTo>
                    <a:pt x="2894329" y="1379606"/>
                    <a:pt x="2917432" y="1369039"/>
                    <a:pt x="2917432" y="1369039"/>
                  </a:cubicBezTo>
                  <a:cubicBezTo>
                    <a:pt x="2917432" y="1369039"/>
                    <a:pt x="2917790" y="1368502"/>
                    <a:pt x="2918506" y="1367606"/>
                  </a:cubicBezTo>
                  <a:cubicBezTo>
                    <a:pt x="2921013" y="1366353"/>
                    <a:pt x="2922805" y="1365636"/>
                    <a:pt x="2922805" y="1365636"/>
                  </a:cubicBezTo>
                  <a:cubicBezTo>
                    <a:pt x="2922805" y="1365636"/>
                    <a:pt x="2926745" y="1360084"/>
                    <a:pt x="2933013" y="1352204"/>
                  </a:cubicBezTo>
                  <a:lnTo>
                    <a:pt x="2930326" y="1352204"/>
                  </a:lnTo>
                  <a:cubicBezTo>
                    <a:pt x="2940714" y="1338951"/>
                    <a:pt x="2955399" y="1320505"/>
                    <a:pt x="2967220" y="1308327"/>
                  </a:cubicBezTo>
                  <a:lnTo>
                    <a:pt x="2969190" y="1308327"/>
                  </a:lnTo>
                  <a:cubicBezTo>
                    <a:pt x="2974025" y="1303312"/>
                    <a:pt x="2978144" y="1299193"/>
                    <a:pt x="2981905" y="1296327"/>
                  </a:cubicBezTo>
                  <a:cubicBezTo>
                    <a:pt x="2983338" y="1295790"/>
                    <a:pt x="2984413" y="1295611"/>
                    <a:pt x="2985129" y="1295969"/>
                  </a:cubicBezTo>
                  <a:cubicBezTo>
                    <a:pt x="2993546" y="1302596"/>
                    <a:pt x="3052647" y="1285940"/>
                    <a:pt x="3063930" y="1302596"/>
                  </a:cubicBezTo>
                  <a:cubicBezTo>
                    <a:pt x="3075213" y="1319251"/>
                    <a:pt x="3052647" y="1322475"/>
                    <a:pt x="3024350" y="1335907"/>
                  </a:cubicBezTo>
                  <a:cubicBezTo>
                    <a:pt x="2996233" y="1349160"/>
                    <a:pt x="2987816" y="1345757"/>
                    <a:pt x="2976712" y="1362413"/>
                  </a:cubicBezTo>
                  <a:cubicBezTo>
                    <a:pt x="2974384" y="1365815"/>
                    <a:pt x="2970801" y="1368681"/>
                    <a:pt x="2967041" y="1371367"/>
                  </a:cubicBezTo>
                  <a:cubicBezTo>
                    <a:pt x="2955758" y="1377994"/>
                    <a:pt x="2941430" y="1383725"/>
                    <a:pt x="2929610" y="1391605"/>
                  </a:cubicBezTo>
                  <a:cubicBezTo>
                    <a:pt x="2922805" y="1395545"/>
                    <a:pt x="2916715" y="1400022"/>
                    <a:pt x="2912059" y="1405574"/>
                  </a:cubicBezTo>
                  <a:cubicBezTo>
                    <a:pt x="2908298" y="1410052"/>
                    <a:pt x="2903821" y="1413992"/>
                    <a:pt x="2898985" y="1417394"/>
                  </a:cubicBezTo>
                  <a:cubicBezTo>
                    <a:pt x="2898806" y="1417573"/>
                    <a:pt x="2898448" y="1417753"/>
                    <a:pt x="2898269" y="1418111"/>
                  </a:cubicBezTo>
                  <a:lnTo>
                    <a:pt x="2898269" y="1418111"/>
                  </a:lnTo>
                  <a:cubicBezTo>
                    <a:pt x="2882150" y="1429573"/>
                    <a:pt x="2863345" y="1433871"/>
                    <a:pt x="2858510" y="1422230"/>
                  </a:cubicBezTo>
                  <a:close/>
                  <a:moveTo>
                    <a:pt x="1434180" y="1106130"/>
                  </a:moveTo>
                  <a:cubicBezTo>
                    <a:pt x="1429882" y="1103085"/>
                    <a:pt x="1423972" y="1096280"/>
                    <a:pt x="1418599" y="1088579"/>
                  </a:cubicBezTo>
                  <a:lnTo>
                    <a:pt x="1426300" y="1088579"/>
                  </a:lnTo>
                  <a:cubicBezTo>
                    <a:pt x="1417524" y="1077117"/>
                    <a:pt x="1409107" y="1062610"/>
                    <a:pt x="1408928" y="1055805"/>
                  </a:cubicBezTo>
                  <a:cubicBezTo>
                    <a:pt x="1410002" y="1055805"/>
                    <a:pt x="1410361" y="1055805"/>
                    <a:pt x="1411614" y="1056163"/>
                  </a:cubicBezTo>
                  <a:cubicBezTo>
                    <a:pt x="1420211" y="1059566"/>
                    <a:pt x="1437046" y="1079445"/>
                    <a:pt x="1445463" y="1079445"/>
                  </a:cubicBezTo>
                  <a:cubicBezTo>
                    <a:pt x="1453880" y="1079445"/>
                    <a:pt x="1496146" y="1119383"/>
                    <a:pt x="1507250" y="1132636"/>
                  </a:cubicBezTo>
                  <a:cubicBezTo>
                    <a:pt x="1516921" y="1144098"/>
                    <a:pt x="1518175" y="1172395"/>
                    <a:pt x="1509578" y="1182424"/>
                  </a:cubicBezTo>
                  <a:cubicBezTo>
                    <a:pt x="1496325" y="1185110"/>
                    <a:pt x="1488266" y="1150366"/>
                    <a:pt x="1485043" y="1132457"/>
                  </a:cubicBezTo>
                  <a:lnTo>
                    <a:pt x="1479133" y="1132457"/>
                  </a:lnTo>
                  <a:cubicBezTo>
                    <a:pt x="1476267" y="1115980"/>
                    <a:pt x="1448149" y="1115980"/>
                    <a:pt x="1434001" y="1105951"/>
                  </a:cubicBezTo>
                  <a:close/>
                  <a:moveTo>
                    <a:pt x="2763949" y="1175977"/>
                  </a:moveTo>
                  <a:cubicBezTo>
                    <a:pt x="2754278" y="1178305"/>
                    <a:pt x="2724727" y="1169171"/>
                    <a:pt x="2700191" y="1169171"/>
                  </a:cubicBezTo>
                  <a:cubicBezTo>
                    <a:pt x="2675656" y="1169171"/>
                    <a:pt x="2680491" y="1149292"/>
                    <a:pt x="2669208" y="1152694"/>
                  </a:cubicBezTo>
                  <a:cubicBezTo>
                    <a:pt x="2657925" y="1155918"/>
                    <a:pt x="2632494" y="1162544"/>
                    <a:pt x="2615659" y="1172574"/>
                  </a:cubicBezTo>
                  <a:cubicBezTo>
                    <a:pt x="2598825" y="1182424"/>
                    <a:pt x="2570707" y="1180454"/>
                    <a:pt x="2570707" y="1162544"/>
                  </a:cubicBezTo>
                  <a:cubicBezTo>
                    <a:pt x="2570707" y="1152515"/>
                    <a:pt x="2572498" y="1147142"/>
                    <a:pt x="2576796" y="1143561"/>
                  </a:cubicBezTo>
                  <a:cubicBezTo>
                    <a:pt x="2584139" y="1139979"/>
                    <a:pt x="2595780" y="1137471"/>
                    <a:pt x="2613331" y="1129412"/>
                  </a:cubicBezTo>
                  <a:cubicBezTo>
                    <a:pt x="2650045" y="1112757"/>
                    <a:pt x="2689446" y="1066192"/>
                    <a:pt x="2706281" y="1086251"/>
                  </a:cubicBezTo>
                  <a:cubicBezTo>
                    <a:pt x="2723115" y="1106130"/>
                    <a:pt x="2754099" y="1129412"/>
                    <a:pt x="2773799" y="1132815"/>
                  </a:cubicBezTo>
                  <a:cubicBezTo>
                    <a:pt x="2790813" y="1135680"/>
                    <a:pt x="2774336" y="1165768"/>
                    <a:pt x="2763949" y="1176156"/>
                  </a:cubicBezTo>
                  <a:close/>
                  <a:moveTo>
                    <a:pt x="3650998" y="4313693"/>
                  </a:moveTo>
                  <a:cubicBezTo>
                    <a:pt x="3650998" y="4313693"/>
                    <a:pt x="3651715" y="4311902"/>
                    <a:pt x="3651894" y="4311365"/>
                  </a:cubicBezTo>
                  <a:cubicBezTo>
                    <a:pt x="3652789" y="4308499"/>
                    <a:pt x="3653506" y="4309753"/>
                    <a:pt x="3654043" y="4313693"/>
                  </a:cubicBezTo>
                  <a:lnTo>
                    <a:pt x="3650998" y="43136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dirty="0">
                <a:solidFill>
                  <a:schemeClr val="lt1"/>
                </a:solidFill>
              </a:endParaRPr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64111140-1638-EF06-A71F-6DA2AD5BA51C}"/>
                </a:ext>
              </a:extLst>
            </p:cNvPr>
            <p:cNvSpPr/>
            <p:nvPr/>
          </p:nvSpPr>
          <p:spPr>
            <a:xfrm>
              <a:off x="2332736" y="1083740"/>
              <a:ext cx="121364" cy="75099"/>
            </a:xfrm>
            <a:custGeom>
              <a:avLst/>
              <a:gdLst>
                <a:gd name="connsiteX0" fmla="*/ 12686 w 121364"/>
                <a:gd name="connsiteY0" fmla="*/ 74447 h 75099"/>
                <a:gd name="connsiteX1" fmla="*/ 76443 w 121364"/>
                <a:gd name="connsiteY1" fmla="*/ 69970 h 75099"/>
                <a:gd name="connsiteX2" fmla="*/ 113874 w 121364"/>
                <a:gd name="connsiteY2" fmla="*/ 61194 h 75099"/>
                <a:gd name="connsiteX3" fmla="*/ 114948 w 121364"/>
                <a:gd name="connsiteY3" fmla="*/ 45076 h 75099"/>
                <a:gd name="connsiteX4" fmla="*/ 119784 w 121364"/>
                <a:gd name="connsiteY4" fmla="*/ 45076 h 75099"/>
                <a:gd name="connsiteX5" fmla="*/ 107964 w 121364"/>
                <a:gd name="connsiteY5" fmla="*/ 123 h 75099"/>
                <a:gd name="connsiteX6" fmla="*/ 19850 w 121364"/>
                <a:gd name="connsiteY6" fmla="*/ 37733 h 75099"/>
                <a:gd name="connsiteX7" fmla="*/ 12686 w 121364"/>
                <a:gd name="connsiteY7" fmla="*/ 42210 h 75099"/>
                <a:gd name="connsiteX8" fmla="*/ 12686 w 121364"/>
                <a:gd name="connsiteY8" fmla="*/ 74447 h 7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64" h="75099">
                  <a:moveTo>
                    <a:pt x="12686" y="74447"/>
                  </a:moveTo>
                  <a:cubicBezTo>
                    <a:pt x="27730" y="74447"/>
                    <a:pt x="65339" y="58866"/>
                    <a:pt x="76443" y="69970"/>
                  </a:cubicBezTo>
                  <a:cubicBezTo>
                    <a:pt x="87726" y="81073"/>
                    <a:pt x="115844" y="72298"/>
                    <a:pt x="113874" y="61194"/>
                  </a:cubicBezTo>
                  <a:cubicBezTo>
                    <a:pt x="113336" y="57970"/>
                    <a:pt x="114053" y="52060"/>
                    <a:pt x="114948" y="45076"/>
                  </a:cubicBezTo>
                  <a:lnTo>
                    <a:pt x="119784" y="45076"/>
                  </a:lnTo>
                  <a:cubicBezTo>
                    <a:pt x="121575" y="27883"/>
                    <a:pt x="125157" y="1735"/>
                    <a:pt x="107964" y="123"/>
                  </a:cubicBezTo>
                  <a:cubicBezTo>
                    <a:pt x="85398" y="-2026"/>
                    <a:pt x="53519" y="24480"/>
                    <a:pt x="19850" y="37733"/>
                  </a:cubicBezTo>
                  <a:cubicBezTo>
                    <a:pt x="16805" y="38986"/>
                    <a:pt x="14477" y="40598"/>
                    <a:pt x="12686" y="42210"/>
                  </a:cubicBezTo>
                  <a:cubicBezTo>
                    <a:pt x="-6477" y="51344"/>
                    <a:pt x="-1821" y="74447"/>
                    <a:pt x="12686" y="744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id="{3D782AC1-B7BB-F14E-C7D0-04C82D030FD5}"/>
                </a:ext>
              </a:extLst>
            </p:cNvPr>
            <p:cNvSpPr/>
            <p:nvPr/>
          </p:nvSpPr>
          <p:spPr>
            <a:xfrm>
              <a:off x="2600146" y="1065016"/>
              <a:ext cx="202500" cy="91022"/>
            </a:xfrm>
            <a:custGeom>
              <a:avLst/>
              <a:gdLst>
                <a:gd name="connsiteX0" fmla="*/ 37914 w 202500"/>
                <a:gd name="connsiteY0" fmla="*/ 60040 h 91022"/>
                <a:gd name="connsiteX1" fmla="*/ 112954 w 202500"/>
                <a:gd name="connsiteY1" fmla="*/ 57711 h 91022"/>
                <a:gd name="connsiteX2" fmla="*/ 137311 w 202500"/>
                <a:gd name="connsiteY2" fmla="*/ 82068 h 91022"/>
                <a:gd name="connsiteX3" fmla="*/ 189964 w 202500"/>
                <a:gd name="connsiteY3" fmla="*/ 91023 h 91022"/>
                <a:gd name="connsiteX4" fmla="*/ 196233 w 202500"/>
                <a:gd name="connsiteY4" fmla="*/ 63800 h 91022"/>
                <a:gd name="connsiteX5" fmla="*/ 202501 w 202500"/>
                <a:gd name="connsiteY5" fmla="*/ 63800 h 91022"/>
                <a:gd name="connsiteX6" fmla="*/ 191397 w 202500"/>
                <a:gd name="connsiteY6" fmla="*/ 38727 h 91022"/>
                <a:gd name="connsiteX7" fmla="*/ 148236 w 202500"/>
                <a:gd name="connsiteY7" fmla="*/ 9893 h 91022"/>
                <a:gd name="connsiteX8" fmla="*/ 58152 w 202500"/>
                <a:gd name="connsiteY8" fmla="*/ 1118 h 91022"/>
                <a:gd name="connsiteX9" fmla="*/ 15348 w 202500"/>
                <a:gd name="connsiteY9" fmla="*/ 8998 h 91022"/>
                <a:gd name="connsiteX10" fmla="*/ 305 w 202500"/>
                <a:gd name="connsiteY10" fmla="*/ 31205 h 91022"/>
                <a:gd name="connsiteX11" fmla="*/ 37735 w 202500"/>
                <a:gd name="connsiteY11" fmla="*/ 60040 h 9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500" h="91022">
                  <a:moveTo>
                    <a:pt x="37914" y="60040"/>
                  </a:moveTo>
                  <a:cubicBezTo>
                    <a:pt x="60480" y="60040"/>
                    <a:pt x="109193" y="46607"/>
                    <a:pt x="112954" y="57711"/>
                  </a:cubicBezTo>
                  <a:cubicBezTo>
                    <a:pt x="116715" y="68815"/>
                    <a:pt x="111163" y="77770"/>
                    <a:pt x="137311" y="82068"/>
                  </a:cubicBezTo>
                  <a:cubicBezTo>
                    <a:pt x="163638" y="86545"/>
                    <a:pt x="174921" y="91023"/>
                    <a:pt x="189964" y="91023"/>
                  </a:cubicBezTo>
                  <a:cubicBezTo>
                    <a:pt x="199994" y="91023"/>
                    <a:pt x="200710" y="78128"/>
                    <a:pt x="196233" y="63800"/>
                  </a:cubicBezTo>
                  <a:lnTo>
                    <a:pt x="202501" y="63800"/>
                  </a:lnTo>
                  <a:cubicBezTo>
                    <a:pt x="200531" y="55562"/>
                    <a:pt x="196591" y="46428"/>
                    <a:pt x="191397" y="38727"/>
                  </a:cubicBezTo>
                  <a:cubicBezTo>
                    <a:pt x="178323" y="18848"/>
                    <a:pt x="181905" y="21176"/>
                    <a:pt x="148236" y="9893"/>
                  </a:cubicBezTo>
                  <a:cubicBezTo>
                    <a:pt x="114387" y="-1031"/>
                    <a:pt x="80717" y="-1031"/>
                    <a:pt x="58152" y="1118"/>
                  </a:cubicBezTo>
                  <a:cubicBezTo>
                    <a:pt x="42391" y="2730"/>
                    <a:pt x="25915" y="222"/>
                    <a:pt x="15348" y="8998"/>
                  </a:cubicBezTo>
                  <a:cubicBezTo>
                    <a:pt x="8184" y="12222"/>
                    <a:pt x="2633" y="18490"/>
                    <a:pt x="305" y="31205"/>
                  </a:cubicBezTo>
                  <a:cubicBezTo>
                    <a:pt x="-2561" y="47145"/>
                    <a:pt x="15169" y="60040"/>
                    <a:pt x="37735" y="600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7EBCD602-FE83-6B2D-1A33-15CC27526AB5}"/>
                </a:ext>
              </a:extLst>
            </p:cNvPr>
            <p:cNvSpPr/>
            <p:nvPr/>
          </p:nvSpPr>
          <p:spPr>
            <a:xfrm>
              <a:off x="2918858" y="1282478"/>
              <a:ext cx="138400" cy="67265"/>
            </a:xfrm>
            <a:custGeom>
              <a:avLst/>
              <a:gdLst>
                <a:gd name="connsiteX0" fmla="*/ 41929 w 138400"/>
                <a:gd name="connsiteY0" fmla="*/ 66265 h 67265"/>
                <a:gd name="connsiteX1" fmla="*/ 118760 w 138400"/>
                <a:gd name="connsiteY1" fmla="*/ 55340 h 67265"/>
                <a:gd name="connsiteX2" fmla="*/ 126819 w 138400"/>
                <a:gd name="connsiteY2" fmla="*/ 50863 h 67265"/>
                <a:gd name="connsiteX3" fmla="*/ 125924 w 138400"/>
                <a:gd name="connsiteY3" fmla="*/ 14148 h 67265"/>
                <a:gd name="connsiteX4" fmla="*/ 93508 w 138400"/>
                <a:gd name="connsiteY4" fmla="*/ 0 h 67265"/>
                <a:gd name="connsiteX5" fmla="*/ 72196 w 138400"/>
                <a:gd name="connsiteY5" fmla="*/ 0 h 67265"/>
                <a:gd name="connsiteX6" fmla="*/ 27602 w 138400"/>
                <a:gd name="connsiteY6" fmla="*/ 23640 h 67265"/>
                <a:gd name="connsiteX7" fmla="*/ 379 w 138400"/>
                <a:gd name="connsiteY7" fmla="*/ 53012 h 67265"/>
                <a:gd name="connsiteX8" fmla="*/ 41750 w 138400"/>
                <a:gd name="connsiteY8" fmla="*/ 66265 h 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00" h="67265">
                  <a:moveTo>
                    <a:pt x="41929" y="66265"/>
                  </a:moveTo>
                  <a:cubicBezTo>
                    <a:pt x="66286" y="61787"/>
                    <a:pt x="101925" y="57310"/>
                    <a:pt x="118760" y="55340"/>
                  </a:cubicBezTo>
                  <a:cubicBezTo>
                    <a:pt x="121984" y="54982"/>
                    <a:pt x="124670" y="53191"/>
                    <a:pt x="126819" y="50863"/>
                  </a:cubicBezTo>
                  <a:cubicBezTo>
                    <a:pt x="141147" y="45490"/>
                    <a:pt x="143654" y="16118"/>
                    <a:pt x="125924" y="14148"/>
                  </a:cubicBezTo>
                  <a:cubicBezTo>
                    <a:pt x="114104" y="12716"/>
                    <a:pt x="103895" y="4298"/>
                    <a:pt x="93508" y="0"/>
                  </a:cubicBezTo>
                  <a:lnTo>
                    <a:pt x="72196" y="0"/>
                  </a:lnTo>
                  <a:cubicBezTo>
                    <a:pt x="61987" y="4298"/>
                    <a:pt x="42825" y="13611"/>
                    <a:pt x="27602" y="23640"/>
                  </a:cubicBezTo>
                  <a:cubicBezTo>
                    <a:pt x="11304" y="33670"/>
                    <a:pt x="-2486" y="45132"/>
                    <a:pt x="379" y="53012"/>
                  </a:cubicBezTo>
                  <a:cubicBezTo>
                    <a:pt x="2529" y="59101"/>
                    <a:pt x="17393" y="70742"/>
                    <a:pt x="41750" y="662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id="{E1E6C2EE-BD08-E311-CE94-ABAE25DE95D8}"/>
                </a:ext>
              </a:extLst>
            </p:cNvPr>
            <p:cNvSpPr/>
            <p:nvPr/>
          </p:nvSpPr>
          <p:spPr>
            <a:xfrm>
              <a:off x="2862246" y="1103002"/>
              <a:ext cx="575102" cy="173267"/>
            </a:xfrm>
            <a:custGeom>
              <a:avLst/>
              <a:gdLst>
                <a:gd name="connsiteX0" fmla="*/ 12218 w 575102"/>
                <a:gd name="connsiteY0" fmla="*/ 46410 h 173267"/>
                <a:gd name="connsiteX1" fmla="*/ 91019 w 575102"/>
                <a:gd name="connsiteY1" fmla="*/ 88497 h 173267"/>
                <a:gd name="connsiteX2" fmla="*/ 177163 w 575102"/>
                <a:gd name="connsiteY2" fmla="*/ 123957 h 173267"/>
                <a:gd name="connsiteX3" fmla="*/ 242890 w 575102"/>
                <a:gd name="connsiteY3" fmla="*/ 163895 h 173267"/>
                <a:gd name="connsiteX4" fmla="*/ 303066 w 575102"/>
                <a:gd name="connsiteY4" fmla="*/ 170521 h 173267"/>
                <a:gd name="connsiteX5" fmla="*/ 387419 w 575102"/>
                <a:gd name="connsiteY5" fmla="*/ 163895 h 173267"/>
                <a:gd name="connsiteX6" fmla="*/ 529977 w 575102"/>
                <a:gd name="connsiteY6" fmla="*/ 172850 h 173267"/>
                <a:gd name="connsiteX7" fmla="*/ 574929 w 575102"/>
                <a:gd name="connsiteY7" fmla="*/ 148493 h 173267"/>
                <a:gd name="connsiteX8" fmla="*/ 553438 w 575102"/>
                <a:gd name="connsiteY8" fmla="*/ 135598 h 173267"/>
                <a:gd name="connsiteX9" fmla="*/ 567766 w 575102"/>
                <a:gd name="connsiteY9" fmla="*/ 135598 h 173267"/>
                <a:gd name="connsiteX10" fmla="*/ 497740 w 575102"/>
                <a:gd name="connsiteY10" fmla="*/ 120554 h 173267"/>
                <a:gd name="connsiteX11" fmla="*/ 356973 w 575102"/>
                <a:gd name="connsiteY11" fmla="*/ 120554 h 173267"/>
                <a:gd name="connsiteX12" fmla="*/ 270650 w 575102"/>
                <a:gd name="connsiteY12" fmla="*/ 120554 h 173267"/>
                <a:gd name="connsiteX13" fmla="*/ 214414 w 575102"/>
                <a:gd name="connsiteY13" fmla="*/ 91720 h 173267"/>
                <a:gd name="connsiteX14" fmla="*/ 185939 w 575102"/>
                <a:gd name="connsiteY14" fmla="*/ 69871 h 173267"/>
                <a:gd name="connsiteX15" fmla="*/ 176267 w 575102"/>
                <a:gd name="connsiteY15" fmla="*/ 69871 h 173267"/>
                <a:gd name="connsiteX16" fmla="*/ 132390 w 575102"/>
                <a:gd name="connsiteY16" fmla="*/ 44081 h 173267"/>
                <a:gd name="connsiteX17" fmla="*/ 66662 w 575102"/>
                <a:gd name="connsiteY17" fmla="*/ 26351 h 173267"/>
                <a:gd name="connsiteX18" fmla="*/ 65051 w 575102"/>
                <a:gd name="connsiteY18" fmla="*/ 25993 h 173267"/>
                <a:gd name="connsiteX19" fmla="*/ 82243 w 575102"/>
                <a:gd name="connsiteY19" fmla="*/ 25993 h 173267"/>
                <a:gd name="connsiteX20" fmla="*/ 72035 w 575102"/>
                <a:gd name="connsiteY20" fmla="*/ 22948 h 173267"/>
                <a:gd name="connsiteX21" fmla="*/ 8278 w 575102"/>
                <a:gd name="connsiteY21" fmla="*/ 741 h 173267"/>
                <a:gd name="connsiteX22" fmla="*/ 6129 w 575102"/>
                <a:gd name="connsiteY22" fmla="*/ 7546 h 173267"/>
                <a:gd name="connsiteX23" fmla="*/ 3084 w 575102"/>
                <a:gd name="connsiteY23" fmla="*/ 4144 h 173267"/>
                <a:gd name="connsiteX24" fmla="*/ 12397 w 575102"/>
                <a:gd name="connsiteY24" fmla="*/ 46410 h 17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5102" h="173267">
                  <a:moveTo>
                    <a:pt x="12218" y="46410"/>
                  </a:moveTo>
                  <a:cubicBezTo>
                    <a:pt x="32814" y="57334"/>
                    <a:pt x="66662" y="77214"/>
                    <a:pt x="91019" y="88497"/>
                  </a:cubicBezTo>
                  <a:cubicBezTo>
                    <a:pt x="115376" y="99600"/>
                    <a:pt x="162298" y="101750"/>
                    <a:pt x="177163" y="123957"/>
                  </a:cubicBezTo>
                  <a:cubicBezTo>
                    <a:pt x="192207" y="145986"/>
                    <a:pt x="242890" y="163895"/>
                    <a:pt x="242890" y="163895"/>
                  </a:cubicBezTo>
                  <a:lnTo>
                    <a:pt x="303066" y="170521"/>
                  </a:lnTo>
                  <a:cubicBezTo>
                    <a:pt x="303066" y="170521"/>
                    <a:pt x="344257" y="159418"/>
                    <a:pt x="387419" y="163895"/>
                  </a:cubicBezTo>
                  <a:cubicBezTo>
                    <a:pt x="430580" y="168372"/>
                    <a:pt x="494337" y="174999"/>
                    <a:pt x="529977" y="172850"/>
                  </a:cubicBezTo>
                  <a:cubicBezTo>
                    <a:pt x="565796" y="170701"/>
                    <a:pt x="571347" y="157448"/>
                    <a:pt x="574929" y="148493"/>
                  </a:cubicBezTo>
                  <a:cubicBezTo>
                    <a:pt x="576541" y="145090"/>
                    <a:pt x="566691" y="140255"/>
                    <a:pt x="553438" y="135598"/>
                  </a:cubicBezTo>
                  <a:lnTo>
                    <a:pt x="567766" y="135598"/>
                  </a:lnTo>
                  <a:cubicBezTo>
                    <a:pt x="547707" y="127539"/>
                    <a:pt x="509739" y="118942"/>
                    <a:pt x="497740" y="120554"/>
                  </a:cubicBezTo>
                  <a:cubicBezTo>
                    <a:pt x="480726" y="122703"/>
                    <a:pt x="385090" y="122703"/>
                    <a:pt x="356973" y="120554"/>
                  </a:cubicBezTo>
                  <a:cubicBezTo>
                    <a:pt x="328676" y="118405"/>
                    <a:pt x="293036" y="118405"/>
                    <a:pt x="270650" y="120554"/>
                  </a:cubicBezTo>
                  <a:cubicBezTo>
                    <a:pt x="248263" y="122703"/>
                    <a:pt x="231249" y="102824"/>
                    <a:pt x="214414" y="91720"/>
                  </a:cubicBezTo>
                  <a:cubicBezTo>
                    <a:pt x="207430" y="87243"/>
                    <a:pt x="197221" y="78646"/>
                    <a:pt x="185939" y="69871"/>
                  </a:cubicBezTo>
                  <a:lnTo>
                    <a:pt x="176267" y="69871"/>
                  </a:lnTo>
                  <a:cubicBezTo>
                    <a:pt x="160865" y="58051"/>
                    <a:pt x="144389" y="46589"/>
                    <a:pt x="132390" y="44081"/>
                  </a:cubicBezTo>
                  <a:cubicBezTo>
                    <a:pt x="109824" y="39604"/>
                    <a:pt x="113585" y="39604"/>
                    <a:pt x="66662" y="26351"/>
                  </a:cubicBezTo>
                  <a:cubicBezTo>
                    <a:pt x="66125" y="26351"/>
                    <a:pt x="65409" y="26172"/>
                    <a:pt x="65051" y="25993"/>
                  </a:cubicBezTo>
                  <a:lnTo>
                    <a:pt x="82243" y="25993"/>
                  </a:lnTo>
                  <a:cubicBezTo>
                    <a:pt x="79020" y="25098"/>
                    <a:pt x="75975" y="24202"/>
                    <a:pt x="72035" y="22948"/>
                  </a:cubicBezTo>
                  <a:cubicBezTo>
                    <a:pt x="48216" y="16143"/>
                    <a:pt x="8278" y="7546"/>
                    <a:pt x="8278" y="741"/>
                  </a:cubicBezTo>
                  <a:cubicBezTo>
                    <a:pt x="8278" y="-1587"/>
                    <a:pt x="7024" y="1815"/>
                    <a:pt x="6129" y="7546"/>
                  </a:cubicBezTo>
                  <a:cubicBezTo>
                    <a:pt x="4338" y="6293"/>
                    <a:pt x="3084" y="5218"/>
                    <a:pt x="3084" y="4144"/>
                  </a:cubicBezTo>
                  <a:cubicBezTo>
                    <a:pt x="3084" y="-2483"/>
                    <a:pt x="-8199" y="35127"/>
                    <a:pt x="12397" y="464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244EBBFE-13BB-D693-E6F2-0CE70DDA9CF2}"/>
                </a:ext>
              </a:extLst>
            </p:cNvPr>
            <p:cNvSpPr/>
            <p:nvPr/>
          </p:nvSpPr>
          <p:spPr>
            <a:xfrm>
              <a:off x="5269211" y="1585602"/>
              <a:ext cx="320628" cy="137231"/>
            </a:xfrm>
            <a:custGeom>
              <a:avLst/>
              <a:gdLst>
                <a:gd name="connsiteX0" fmla="*/ 289146 w 320628"/>
                <a:gd name="connsiteY0" fmla="*/ 83539 h 137231"/>
                <a:gd name="connsiteX1" fmla="*/ 291116 w 320628"/>
                <a:gd name="connsiteY1" fmla="*/ 83539 h 137231"/>
                <a:gd name="connsiteX2" fmla="*/ 317264 w 320628"/>
                <a:gd name="connsiteY2" fmla="*/ 30348 h 137231"/>
                <a:gd name="connsiteX3" fmla="*/ 312249 w 320628"/>
                <a:gd name="connsiteY3" fmla="*/ 26050 h 137231"/>
                <a:gd name="connsiteX4" fmla="*/ 302220 w 320628"/>
                <a:gd name="connsiteY4" fmla="*/ 26050 h 137231"/>
                <a:gd name="connsiteX5" fmla="*/ 244552 w 320628"/>
                <a:gd name="connsiteY5" fmla="*/ 4917 h 137231"/>
                <a:gd name="connsiteX6" fmla="*/ 173273 w 320628"/>
                <a:gd name="connsiteY6" fmla="*/ 20498 h 137231"/>
                <a:gd name="connsiteX7" fmla="*/ 131723 w 320628"/>
                <a:gd name="connsiteY7" fmla="*/ 26050 h 137231"/>
                <a:gd name="connsiteX8" fmla="*/ 103964 w 320628"/>
                <a:gd name="connsiteY8" fmla="*/ 26050 h 137231"/>
                <a:gd name="connsiteX9" fmla="*/ 96441 w 320628"/>
                <a:gd name="connsiteY9" fmla="*/ 20498 h 137231"/>
                <a:gd name="connsiteX10" fmla="*/ 13880 w 320628"/>
                <a:gd name="connsiteY10" fmla="*/ 4917 h 137231"/>
                <a:gd name="connsiteX11" fmla="*/ 6358 w 320628"/>
                <a:gd name="connsiteY11" fmla="*/ 51481 h 137231"/>
                <a:gd name="connsiteX12" fmla="*/ 45758 w 320628"/>
                <a:gd name="connsiteY12" fmla="*/ 98046 h 137231"/>
                <a:gd name="connsiteX13" fmla="*/ 109695 w 320628"/>
                <a:gd name="connsiteY13" fmla="*/ 111298 h 137231"/>
                <a:gd name="connsiteX14" fmla="*/ 161990 w 320628"/>
                <a:gd name="connsiteY14" fmla="*/ 133506 h 137231"/>
                <a:gd name="connsiteX15" fmla="*/ 227717 w 320628"/>
                <a:gd name="connsiteY15" fmla="*/ 102523 h 137231"/>
                <a:gd name="connsiteX16" fmla="*/ 285923 w 320628"/>
                <a:gd name="connsiteY16" fmla="*/ 87121 h 137231"/>
                <a:gd name="connsiteX17" fmla="*/ 289325 w 320628"/>
                <a:gd name="connsiteY17" fmla="*/ 83897 h 13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28" h="137231">
                  <a:moveTo>
                    <a:pt x="289146" y="83539"/>
                  </a:moveTo>
                  <a:cubicBezTo>
                    <a:pt x="290221" y="83539"/>
                    <a:pt x="291116" y="83539"/>
                    <a:pt x="291116" y="83539"/>
                  </a:cubicBezTo>
                  <a:cubicBezTo>
                    <a:pt x="291116" y="83539"/>
                    <a:pt x="332487" y="45750"/>
                    <a:pt x="317264" y="30348"/>
                  </a:cubicBezTo>
                  <a:cubicBezTo>
                    <a:pt x="315831" y="28916"/>
                    <a:pt x="314040" y="27483"/>
                    <a:pt x="312249" y="26050"/>
                  </a:cubicBezTo>
                  <a:lnTo>
                    <a:pt x="302220" y="26050"/>
                  </a:lnTo>
                  <a:cubicBezTo>
                    <a:pt x="284848" y="14588"/>
                    <a:pt x="258521" y="6708"/>
                    <a:pt x="244552" y="4917"/>
                  </a:cubicBezTo>
                  <a:cubicBezTo>
                    <a:pt x="227717" y="2589"/>
                    <a:pt x="210882" y="20498"/>
                    <a:pt x="173273" y="20498"/>
                  </a:cubicBezTo>
                  <a:cubicBezTo>
                    <a:pt x="156975" y="20498"/>
                    <a:pt x="143364" y="23722"/>
                    <a:pt x="131723" y="26050"/>
                  </a:cubicBezTo>
                  <a:lnTo>
                    <a:pt x="103964" y="26050"/>
                  </a:lnTo>
                  <a:cubicBezTo>
                    <a:pt x="101277" y="24796"/>
                    <a:pt x="98591" y="23185"/>
                    <a:pt x="96441" y="20498"/>
                  </a:cubicBezTo>
                  <a:cubicBezTo>
                    <a:pt x="81398" y="2589"/>
                    <a:pt x="19432" y="-6187"/>
                    <a:pt x="13880" y="4917"/>
                  </a:cubicBezTo>
                  <a:cubicBezTo>
                    <a:pt x="6358" y="19782"/>
                    <a:pt x="-8507" y="20498"/>
                    <a:pt x="6358" y="51481"/>
                  </a:cubicBezTo>
                  <a:cubicBezTo>
                    <a:pt x="21402" y="82464"/>
                    <a:pt x="32684" y="100195"/>
                    <a:pt x="45758" y="98046"/>
                  </a:cubicBezTo>
                  <a:cubicBezTo>
                    <a:pt x="59011" y="95717"/>
                    <a:pt x="103964" y="93568"/>
                    <a:pt x="109695" y="111298"/>
                  </a:cubicBezTo>
                  <a:cubicBezTo>
                    <a:pt x="115247" y="129029"/>
                    <a:pt x="130290" y="144610"/>
                    <a:pt x="161990" y="133506"/>
                  </a:cubicBezTo>
                  <a:cubicBezTo>
                    <a:pt x="194048" y="122402"/>
                    <a:pt x="220195" y="115776"/>
                    <a:pt x="227717" y="102523"/>
                  </a:cubicBezTo>
                  <a:cubicBezTo>
                    <a:pt x="235239" y="89270"/>
                    <a:pt x="285923" y="87121"/>
                    <a:pt x="285923" y="87121"/>
                  </a:cubicBezTo>
                  <a:cubicBezTo>
                    <a:pt x="285923" y="87121"/>
                    <a:pt x="287355" y="85688"/>
                    <a:pt x="289325" y="838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id="{46CBED93-EF3B-1734-2C96-AD3EF18F8BE2}"/>
                </a:ext>
              </a:extLst>
            </p:cNvPr>
            <p:cNvSpPr/>
            <p:nvPr/>
          </p:nvSpPr>
          <p:spPr>
            <a:xfrm>
              <a:off x="3299454" y="3277220"/>
              <a:ext cx="306759" cy="128044"/>
            </a:xfrm>
            <a:custGeom>
              <a:avLst/>
              <a:gdLst>
                <a:gd name="connsiteX0" fmla="*/ 299264 w 306759"/>
                <a:gd name="connsiteY0" fmla="*/ 122679 h 128044"/>
                <a:gd name="connsiteX1" fmla="*/ 306607 w 306759"/>
                <a:gd name="connsiteY1" fmla="*/ 116411 h 128044"/>
                <a:gd name="connsiteX2" fmla="*/ 292100 w 306759"/>
                <a:gd name="connsiteY2" fmla="*/ 89547 h 128044"/>
                <a:gd name="connsiteX3" fmla="*/ 283504 w 306759"/>
                <a:gd name="connsiteY3" fmla="*/ 89547 h 128044"/>
                <a:gd name="connsiteX4" fmla="*/ 250730 w 306759"/>
                <a:gd name="connsiteY4" fmla="*/ 73249 h 128044"/>
                <a:gd name="connsiteX5" fmla="*/ 188047 w 306759"/>
                <a:gd name="connsiteY5" fmla="*/ 45669 h 128044"/>
                <a:gd name="connsiteX6" fmla="*/ 198076 w 306759"/>
                <a:gd name="connsiteY6" fmla="*/ 45669 h 128044"/>
                <a:gd name="connsiteX7" fmla="*/ 171749 w 306759"/>
                <a:gd name="connsiteY7" fmla="*/ 23282 h 128044"/>
                <a:gd name="connsiteX8" fmla="*/ 90083 w 306759"/>
                <a:gd name="connsiteY8" fmla="*/ 0 h 128044"/>
                <a:gd name="connsiteX9" fmla="*/ 5551 w 306759"/>
                <a:gd name="connsiteY9" fmla="*/ 23282 h 128044"/>
                <a:gd name="connsiteX10" fmla="*/ 5551 w 306759"/>
                <a:gd name="connsiteY10" fmla="*/ 24894 h 128044"/>
                <a:gd name="connsiteX11" fmla="*/ 178 w 306759"/>
                <a:gd name="connsiteY11" fmla="*/ 26685 h 128044"/>
                <a:gd name="connsiteX12" fmla="*/ 59279 w 306759"/>
                <a:gd name="connsiteY12" fmla="*/ 49967 h 128044"/>
                <a:gd name="connsiteX13" fmla="*/ 163511 w 306759"/>
                <a:gd name="connsiteY13" fmla="*/ 59817 h 128044"/>
                <a:gd name="connsiteX14" fmla="*/ 239447 w 306759"/>
                <a:gd name="connsiteY14" fmla="*/ 116411 h 128044"/>
                <a:gd name="connsiteX15" fmla="*/ 299443 w 306759"/>
                <a:gd name="connsiteY15" fmla="*/ 122500 h 12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6759" h="128044">
                  <a:moveTo>
                    <a:pt x="299264" y="122679"/>
                  </a:moveTo>
                  <a:cubicBezTo>
                    <a:pt x="303025" y="121246"/>
                    <a:pt x="305890" y="119276"/>
                    <a:pt x="306607" y="116411"/>
                  </a:cubicBezTo>
                  <a:cubicBezTo>
                    <a:pt x="307860" y="110501"/>
                    <a:pt x="301234" y="99397"/>
                    <a:pt x="292100" y="89547"/>
                  </a:cubicBezTo>
                  <a:lnTo>
                    <a:pt x="283504" y="89547"/>
                  </a:lnTo>
                  <a:cubicBezTo>
                    <a:pt x="273116" y="79697"/>
                    <a:pt x="260222" y="71637"/>
                    <a:pt x="250730" y="73249"/>
                  </a:cubicBezTo>
                  <a:cubicBezTo>
                    <a:pt x="236402" y="75577"/>
                    <a:pt x="209896" y="62145"/>
                    <a:pt x="188047" y="45669"/>
                  </a:cubicBezTo>
                  <a:lnTo>
                    <a:pt x="198076" y="45669"/>
                  </a:lnTo>
                  <a:cubicBezTo>
                    <a:pt x="188226" y="38505"/>
                    <a:pt x="178913" y="30804"/>
                    <a:pt x="171749" y="23282"/>
                  </a:cubicBezTo>
                  <a:cubicBezTo>
                    <a:pt x="149184" y="0"/>
                    <a:pt x="106918" y="0"/>
                    <a:pt x="90083" y="0"/>
                  </a:cubicBezTo>
                  <a:cubicBezTo>
                    <a:pt x="73248" y="0"/>
                    <a:pt x="5551" y="23282"/>
                    <a:pt x="5551" y="23282"/>
                  </a:cubicBezTo>
                  <a:cubicBezTo>
                    <a:pt x="5551" y="23998"/>
                    <a:pt x="5551" y="24357"/>
                    <a:pt x="5551" y="24894"/>
                  </a:cubicBezTo>
                  <a:cubicBezTo>
                    <a:pt x="2506" y="25789"/>
                    <a:pt x="178" y="26685"/>
                    <a:pt x="178" y="26685"/>
                  </a:cubicBezTo>
                  <a:cubicBezTo>
                    <a:pt x="-2508" y="59817"/>
                    <a:pt x="25609" y="49967"/>
                    <a:pt x="59279" y="49967"/>
                  </a:cubicBezTo>
                  <a:cubicBezTo>
                    <a:pt x="92948" y="49967"/>
                    <a:pt x="152228" y="43162"/>
                    <a:pt x="163511" y="59817"/>
                  </a:cubicBezTo>
                  <a:cubicBezTo>
                    <a:pt x="174794" y="76473"/>
                    <a:pt x="225298" y="103158"/>
                    <a:pt x="239447" y="116411"/>
                  </a:cubicBezTo>
                  <a:cubicBezTo>
                    <a:pt x="252520" y="128589"/>
                    <a:pt x="291026" y="132171"/>
                    <a:pt x="299443" y="122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93068A83-CE3B-C7AB-EBA9-027D1696344F}"/>
                </a:ext>
              </a:extLst>
            </p:cNvPr>
            <p:cNvSpPr/>
            <p:nvPr/>
          </p:nvSpPr>
          <p:spPr>
            <a:xfrm>
              <a:off x="3874392" y="3449426"/>
              <a:ext cx="49379" cy="55687"/>
            </a:xfrm>
            <a:custGeom>
              <a:avLst/>
              <a:gdLst>
                <a:gd name="connsiteX0" fmla="*/ 36843 w 49379"/>
                <a:gd name="connsiteY0" fmla="*/ 48795 h 55687"/>
                <a:gd name="connsiteX1" fmla="*/ 49380 w 49379"/>
                <a:gd name="connsiteY1" fmla="*/ 27304 h 55687"/>
                <a:gd name="connsiteX2" fmla="*/ 43648 w 49379"/>
                <a:gd name="connsiteY2" fmla="*/ 27304 h 55687"/>
                <a:gd name="connsiteX3" fmla="*/ 16068 w 49379"/>
                <a:gd name="connsiteY3" fmla="*/ 440 h 55687"/>
                <a:gd name="connsiteX4" fmla="*/ 27351 w 49379"/>
                <a:gd name="connsiteY4" fmla="*/ 54347 h 55687"/>
                <a:gd name="connsiteX5" fmla="*/ 36843 w 49379"/>
                <a:gd name="connsiteY5" fmla="*/ 48795 h 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79" h="55687">
                  <a:moveTo>
                    <a:pt x="36843" y="48795"/>
                  </a:moveTo>
                  <a:cubicBezTo>
                    <a:pt x="45260" y="43960"/>
                    <a:pt x="49380" y="35901"/>
                    <a:pt x="49380" y="27304"/>
                  </a:cubicBezTo>
                  <a:lnTo>
                    <a:pt x="43648" y="27304"/>
                  </a:lnTo>
                  <a:cubicBezTo>
                    <a:pt x="42037" y="12260"/>
                    <a:pt x="30575" y="-2783"/>
                    <a:pt x="16068" y="440"/>
                  </a:cubicBezTo>
                  <a:cubicBezTo>
                    <a:pt x="-9542" y="5992"/>
                    <a:pt x="-3632" y="65272"/>
                    <a:pt x="27351" y="54347"/>
                  </a:cubicBezTo>
                  <a:cubicBezTo>
                    <a:pt x="31291" y="52914"/>
                    <a:pt x="34515" y="51303"/>
                    <a:pt x="36843" y="487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9E9997CA-50FC-5031-4DFB-C5939D78DD08}"/>
                </a:ext>
              </a:extLst>
            </p:cNvPr>
            <p:cNvSpPr/>
            <p:nvPr/>
          </p:nvSpPr>
          <p:spPr>
            <a:xfrm>
              <a:off x="8734659" y="3811033"/>
              <a:ext cx="70840" cy="188897"/>
            </a:xfrm>
            <a:custGeom>
              <a:avLst/>
              <a:gdLst>
                <a:gd name="connsiteX0" fmla="*/ 64214 w 70840"/>
                <a:gd name="connsiteY0" fmla="*/ 71702 h 188897"/>
                <a:gd name="connsiteX1" fmla="*/ 58841 w 70840"/>
                <a:gd name="connsiteY1" fmla="*/ 60419 h 188897"/>
                <a:gd name="connsiteX2" fmla="*/ 65647 w 70840"/>
                <a:gd name="connsiteY2" fmla="*/ 60419 h 188897"/>
                <a:gd name="connsiteX3" fmla="*/ 27142 w 70840"/>
                <a:gd name="connsiteY3" fmla="*/ 1855 h 188897"/>
                <a:gd name="connsiteX4" fmla="*/ 24097 w 70840"/>
                <a:gd name="connsiteY4" fmla="*/ 4721 h 188897"/>
                <a:gd name="connsiteX5" fmla="*/ 21769 w 70840"/>
                <a:gd name="connsiteY5" fmla="*/ 5079 h 188897"/>
                <a:gd name="connsiteX6" fmla="*/ 18903 w 70840"/>
                <a:gd name="connsiteY6" fmla="*/ 187754 h 188897"/>
                <a:gd name="connsiteX7" fmla="*/ 46663 w 70840"/>
                <a:gd name="connsiteY7" fmla="*/ 170024 h 188897"/>
                <a:gd name="connsiteX8" fmla="*/ 49528 w 70840"/>
                <a:gd name="connsiteY8" fmla="*/ 170024 h 188897"/>
                <a:gd name="connsiteX9" fmla="*/ 70840 w 70840"/>
                <a:gd name="connsiteY9" fmla="*/ 104118 h 188897"/>
                <a:gd name="connsiteX10" fmla="*/ 65826 w 70840"/>
                <a:gd name="connsiteY10" fmla="*/ 104118 h 188897"/>
                <a:gd name="connsiteX11" fmla="*/ 64214 w 70840"/>
                <a:gd name="connsiteY11" fmla="*/ 71523 h 18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40" h="188897">
                  <a:moveTo>
                    <a:pt x="64214" y="71702"/>
                  </a:moveTo>
                  <a:cubicBezTo>
                    <a:pt x="62244" y="69015"/>
                    <a:pt x="60632" y="64896"/>
                    <a:pt x="58841" y="60419"/>
                  </a:cubicBezTo>
                  <a:lnTo>
                    <a:pt x="65647" y="60419"/>
                  </a:lnTo>
                  <a:cubicBezTo>
                    <a:pt x="56513" y="37674"/>
                    <a:pt x="49349" y="-9965"/>
                    <a:pt x="27142" y="1855"/>
                  </a:cubicBezTo>
                  <a:cubicBezTo>
                    <a:pt x="25888" y="2572"/>
                    <a:pt x="24992" y="3467"/>
                    <a:pt x="24097" y="4721"/>
                  </a:cubicBezTo>
                  <a:cubicBezTo>
                    <a:pt x="23381" y="5079"/>
                    <a:pt x="22664" y="4721"/>
                    <a:pt x="21769" y="5079"/>
                  </a:cubicBezTo>
                  <a:cubicBezTo>
                    <a:pt x="3680" y="14750"/>
                    <a:pt x="-15124" y="174680"/>
                    <a:pt x="18903" y="187754"/>
                  </a:cubicBezTo>
                  <a:cubicBezTo>
                    <a:pt x="29470" y="192053"/>
                    <a:pt x="38962" y="183814"/>
                    <a:pt x="46663" y="170024"/>
                  </a:cubicBezTo>
                  <a:lnTo>
                    <a:pt x="49528" y="170024"/>
                  </a:lnTo>
                  <a:cubicBezTo>
                    <a:pt x="60095" y="153368"/>
                    <a:pt x="67617" y="126504"/>
                    <a:pt x="70840" y="104118"/>
                  </a:cubicBezTo>
                  <a:lnTo>
                    <a:pt x="65826" y="104118"/>
                  </a:lnTo>
                  <a:cubicBezTo>
                    <a:pt x="67617" y="88895"/>
                    <a:pt x="67259" y="76358"/>
                    <a:pt x="64214" y="715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EEE06B9C-5410-F857-087C-91C48BD3FB19}"/>
                </a:ext>
              </a:extLst>
            </p:cNvPr>
            <p:cNvSpPr/>
            <p:nvPr/>
          </p:nvSpPr>
          <p:spPr>
            <a:xfrm>
              <a:off x="6356597" y="2575712"/>
              <a:ext cx="64812" cy="76729"/>
            </a:xfrm>
            <a:custGeom>
              <a:avLst/>
              <a:gdLst>
                <a:gd name="connsiteX0" fmla="*/ 43141 w 64812"/>
                <a:gd name="connsiteY0" fmla="*/ 71279 h 76729"/>
                <a:gd name="connsiteX1" fmla="*/ 60692 w 64812"/>
                <a:gd name="connsiteY1" fmla="*/ 53191 h 76729"/>
                <a:gd name="connsiteX2" fmla="*/ 61946 w 64812"/>
                <a:gd name="connsiteY2" fmla="*/ 23103 h 76729"/>
                <a:gd name="connsiteX3" fmla="*/ 54961 w 64812"/>
                <a:gd name="connsiteY3" fmla="*/ 23103 h 76729"/>
                <a:gd name="connsiteX4" fmla="*/ 30246 w 64812"/>
                <a:gd name="connsiteY4" fmla="*/ 0 h 76729"/>
                <a:gd name="connsiteX5" fmla="*/ 7680 w 64812"/>
                <a:gd name="connsiteY5" fmla="*/ 66444 h 76729"/>
                <a:gd name="connsiteX6" fmla="*/ 43320 w 64812"/>
                <a:gd name="connsiteY6" fmla="*/ 71100 h 7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12" h="76729">
                  <a:moveTo>
                    <a:pt x="43141" y="71279"/>
                  </a:moveTo>
                  <a:cubicBezTo>
                    <a:pt x="49230" y="68235"/>
                    <a:pt x="55140" y="62324"/>
                    <a:pt x="60692" y="53191"/>
                  </a:cubicBezTo>
                  <a:cubicBezTo>
                    <a:pt x="66423" y="43878"/>
                    <a:pt x="65528" y="32774"/>
                    <a:pt x="61946" y="23103"/>
                  </a:cubicBezTo>
                  <a:lnTo>
                    <a:pt x="54961" y="23103"/>
                  </a:lnTo>
                  <a:cubicBezTo>
                    <a:pt x="48872" y="10208"/>
                    <a:pt x="37947" y="0"/>
                    <a:pt x="30246" y="0"/>
                  </a:cubicBezTo>
                  <a:cubicBezTo>
                    <a:pt x="3561" y="0"/>
                    <a:pt x="-9333" y="49967"/>
                    <a:pt x="7680" y="66444"/>
                  </a:cubicBezTo>
                  <a:cubicBezTo>
                    <a:pt x="19858" y="78443"/>
                    <a:pt x="32037" y="79876"/>
                    <a:pt x="43320" y="71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14C2F167-3D3E-2FE7-96D3-DCF484377921}"/>
                </a:ext>
              </a:extLst>
            </p:cNvPr>
            <p:cNvSpPr/>
            <p:nvPr/>
          </p:nvSpPr>
          <p:spPr>
            <a:xfrm>
              <a:off x="6172163" y="2607487"/>
              <a:ext cx="35542" cy="32901"/>
            </a:xfrm>
            <a:custGeom>
              <a:avLst/>
              <a:gdLst>
                <a:gd name="connsiteX0" fmla="*/ 26274 w 35542"/>
                <a:gd name="connsiteY0" fmla="*/ 28400 h 32901"/>
                <a:gd name="connsiteX1" fmla="*/ 34333 w 35542"/>
                <a:gd name="connsiteY1" fmla="*/ 21415 h 32901"/>
                <a:gd name="connsiteX2" fmla="*/ 16782 w 35542"/>
                <a:gd name="connsiteY2" fmla="*/ 3864 h 32901"/>
                <a:gd name="connsiteX3" fmla="*/ 1022 w 35542"/>
                <a:gd name="connsiteY3" fmla="*/ 21415 h 32901"/>
                <a:gd name="connsiteX4" fmla="*/ 26453 w 35542"/>
                <a:gd name="connsiteY4" fmla="*/ 28221 h 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" h="32901">
                  <a:moveTo>
                    <a:pt x="26274" y="28400"/>
                  </a:moveTo>
                  <a:cubicBezTo>
                    <a:pt x="29677" y="26967"/>
                    <a:pt x="32721" y="24818"/>
                    <a:pt x="34333" y="21415"/>
                  </a:cubicBezTo>
                  <a:cubicBezTo>
                    <a:pt x="38810" y="10670"/>
                    <a:pt x="30393" y="-8135"/>
                    <a:pt x="16782" y="3864"/>
                  </a:cubicBezTo>
                  <a:cubicBezTo>
                    <a:pt x="12304" y="5297"/>
                    <a:pt x="6932" y="10132"/>
                    <a:pt x="1022" y="21415"/>
                  </a:cubicBezTo>
                  <a:cubicBezTo>
                    <a:pt x="-5068" y="32698"/>
                    <a:pt x="17678" y="36996"/>
                    <a:pt x="26453" y="282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2207D3FE-7D9D-81E2-4100-A379238E0BDD}"/>
                </a:ext>
              </a:extLst>
            </p:cNvPr>
            <p:cNvSpPr/>
            <p:nvPr/>
          </p:nvSpPr>
          <p:spPr>
            <a:xfrm>
              <a:off x="6505423" y="2681038"/>
              <a:ext cx="113833" cy="72056"/>
            </a:xfrm>
            <a:custGeom>
              <a:avLst/>
              <a:gdLst>
                <a:gd name="connsiteX0" fmla="*/ 70006 w 113833"/>
                <a:gd name="connsiteY0" fmla="*/ 71080 h 72056"/>
                <a:gd name="connsiteX1" fmla="*/ 100989 w 113833"/>
                <a:gd name="connsiteY1" fmla="*/ 64991 h 72056"/>
                <a:gd name="connsiteX2" fmla="*/ 111734 w 113833"/>
                <a:gd name="connsiteY2" fmla="*/ 34366 h 72056"/>
                <a:gd name="connsiteX3" fmla="*/ 108869 w 113833"/>
                <a:gd name="connsiteY3" fmla="*/ 27560 h 72056"/>
                <a:gd name="connsiteX4" fmla="*/ 102064 w 113833"/>
                <a:gd name="connsiteY4" fmla="*/ 27560 h 72056"/>
                <a:gd name="connsiteX5" fmla="*/ 61588 w 113833"/>
                <a:gd name="connsiteY5" fmla="*/ 4457 h 72056"/>
                <a:gd name="connsiteX6" fmla="*/ 2308 w 113833"/>
                <a:gd name="connsiteY6" fmla="*/ 4457 h 72056"/>
                <a:gd name="connsiteX7" fmla="*/ 33291 w 113833"/>
                <a:gd name="connsiteY7" fmla="*/ 40992 h 72056"/>
                <a:gd name="connsiteX8" fmla="*/ 70006 w 113833"/>
                <a:gd name="connsiteY8" fmla="*/ 70901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33" h="72056">
                  <a:moveTo>
                    <a:pt x="70006" y="71080"/>
                  </a:moveTo>
                  <a:cubicBezTo>
                    <a:pt x="76632" y="73050"/>
                    <a:pt x="91855" y="72513"/>
                    <a:pt x="100989" y="64991"/>
                  </a:cubicBezTo>
                  <a:cubicBezTo>
                    <a:pt x="110660" y="60514"/>
                    <a:pt x="117465" y="51559"/>
                    <a:pt x="111734" y="34366"/>
                  </a:cubicBezTo>
                  <a:cubicBezTo>
                    <a:pt x="110839" y="31859"/>
                    <a:pt x="109764" y="29710"/>
                    <a:pt x="108869" y="27560"/>
                  </a:cubicBezTo>
                  <a:lnTo>
                    <a:pt x="102064" y="27560"/>
                  </a:lnTo>
                  <a:cubicBezTo>
                    <a:pt x="89706" y="4637"/>
                    <a:pt x="69110" y="4457"/>
                    <a:pt x="61588" y="4457"/>
                  </a:cubicBezTo>
                  <a:cubicBezTo>
                    <a:pt x="53171" y="4457"/>
                    <a:pt x="16457" y="-5572"/>
                    <a:pt x="2308" y="4457"/>
                  </a:cubicBezTo>
                  <a:cubicBezTo>
                    <a:pt x="-8079" y="11621"/>
                    <a:pt x="19143" y="34366"/>
                    <a:pt x="33291" y="40992"/>
                  </a:cubicBezTo>
                  <a:cubicBezTo>
                    <a:pt x="47440" y="47619"/>
                    <a:pt x="58543" y="67677"/>
                    <a:pt x="70006" y="709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04AC1357-1E53-E270-8767-7AB5596AC079}"/>
                </a:ext>
              </a:extLst>
            </p:cNvPr>
            <p:cNvSpPr/>
            <p:nvPr/>
          </p:nvSpPr>
          <p:spPr>
            <a:xfrm>
              <a:off x="5752804" y="2012843"/>
              <a:ext cx="152278" cy="171038"/>
            </a:xfrm>
            <a:custGeom>
              <a:avLst/>
              <a:gdLst>
                <a:gd name="connsiteX0" fmla="*/ 6317 w 152278"/>
                <a:gd name="connsiteY0" fmla="*/ 117464 h 171038"/>
                <a:gd name="connsiteX1" fmla="*/ 31569 w 152278"/>
                <a:gd name="connsiteY1" fmla="*/ 170654 h 171038"/>
                <a:gd name="connsiteX2" fmla="*/ 99088 w 152278"/>
                <a:gd name="connsiteY2" fmla="*/ 144149 h 171038"/>
                <a:gd name="connsiteX3" fmla="*/ 142787 w 152278"/>
                <a:gd name="connsiteY3" fmla="*/ 103494 h 171038"/>
                <a:gd name="connsiteX4" fmla="*/ 146368 w 152278"/>
                <a:gd name="connsiteY4" fmla="*/ 103494 h 171038"/>
                <a:gd name="connsiteX5" fmla="*/ 152279 w 152278"/>
                <a:gd name="connsiteY5" fmla="*/ 80929 h 171038"/>
                <a:gd name="connsiteX6" fmla="*/ 147443 w 152278"/>
                <a:gd name="connsiteY6" fmla="*/ 37767 h 171038"/>
                <a:gd name="connsiteX7" fmla="*/ 140996 w 152278"/>
                <a:gd name="connsiteY7" fmla="*/ 37767 h 171038"/>
                <a:gd name="connsiteX8" fmla="*/ 130071 w 152278"/>
                <a:gd name="connsiteY8" fmla="*/ 14485 h 171038"/>
                <a:gd name="connsiteX9" fmla="*/ 82253 w 152278"/>
                <a:gd name="connsiteY9" fmla="*/ 1232 h 171038"/>
                <a:gd name="connsiteX10" fmla="*/ 37658 w 152278"/>
                <a:gd name="connsiteY10" fmla="*/ 37767 h 171038"/>
                <a:gd name="connsiteX11" fmla="*/ 23868 w 152278"/>
                <a:gd name="connsiteY11" fmla="*/ 37767 h 171038"/>
                <a:gd name="connsiteX12" fmla="*/ 17063 w 152278"/>
                <a:gd name="connsiteY12" fmla="*/ 42065 h 171038"/>
                <a:gd name="connsiteX13" fmla="*/ 6317 w 152278"/>
                <a:gd name="connsiteY13" fmla="*/ 67855 h 171038"/>
                <a:gd name="connsiteX14" fmla="*/ 6317 w 152278"/>
                <a:gd name="connsiteY14" fmla="*/ 117822 h 17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278" h="171038">
                  <a:moveTo>
                    <a:pt x="6317" y="117464"/>
                  </a:moveTo>
                  <a:cubicBezTo>
                    <a:pt x="-10517" y="127493"/>
                    <a:pt x="9182" y="167252"/>
                    <a:pt x="31569" y="170654"/>
                  </a:cubicBezTo>
                  <a:cubicBezTo>
                    <a:pt x="54135" y="174057"/>
                    <a:pt x="79567" y="153999"/>
                    <a:pt x="99088" y="144149"/>
                  </a:cubicBezTo>
                  <a:cubicBezTo>
                    <a:pt x="114310" y="136448"/>
                    <a:pt x="134369" y="122837"/>
                    <a:pt x="142787" y="103494"/>
                  </a:cubicBezTo>
                  <a:lnTo>
                    <a:pt x="146368" y="103494"/>
                  </a:lnTo>
                  <a:cubicBezTo>
                    <a:pt x="149950" y="96689"/>
                    <a:pt x="152279" y="89346"/>
                    <a:pt x="152279" y="80929"/>
                  </a:cubicBezTo>
                  <a:cubicBezTo>
                    <a:pt x="152279" y="64989"/>
                    <a:pt x="150487" y="50304"/>
                    <a:pt x="147443" y="37767"/>
                  </a:cubicBezTo>
                  <a:lnTo>
                    <a:pt x="140996" y="37767"/>
                  </a:lnTo>
                  <a:cubicBezTo>
                    <a:pt x="138309" y="28275"/>
                    <a:pt x="134906" y="20216"/>
                    <a:pt x="130071" y="14485"/>
                  </a:cubicBezTo>
                  <a:cubicBezTo>
                    <a:pt x="118788" y="1232"/>
                    <a:pt x="99088" y="-2171"/>
                    <a:pt x="82253" y="1232"/>
                  </a:cubicBezTo>
                  <a:cubicBezTo>
                    <a:pt x="57001" y="6068"/>
                    <a:pt x="54135" y="37230"/>
                    <a:pt x="37658" y="37767"/>
                  </a:cubicBezTo>
                  <a:lnTo>
                    <a:pt x="23868" y="37767"/>
                  </a:lnTo>
                  <a:cubicBezTo>
                    <a:pt x="21361" y="38842"/>
                    <a:pt x="19212" y="40274"/>
                    <a:pt x="17063" y="42065"/>
                  </a:cubicBezTo>
                  <a:cubicBezTo>
                    <a:pt x="8467" y="46184"/>
                    <a:pt x="2915" y="54065"/>
                    <a:pt x="6317" y="67855"/>
                  </a:cubicBezTo>
                  <a:cubicBezTo>
                    <a:pt x="12048" y="91137"/>
                    <a:pt x="23331" y="107793"/>
                    <a:pt x="6317" y="1178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65F99D61-66D0-87EA-803D-48418264B1C8}"/>
                </a:ext>
              </a:extLst>
            </p:cNvPr>
            <p:cNvSpPr/>
            <p:nvPr/>
          </p:nvSpPr>
          <p:spPr>
            <a:xfrm>
              <a:off x="5851937" y="1877789"/>
              <a:ext cx="308711" cy="342999"/>
            </a:xfrm>
            <a:custGeom>
              <a:avLst/>
              <a:gdLst>
                <a:gd name="connsiteX0" fmla="*/ 70517 w 308711"/>
                <a:gd name="connsiteY0" fmla="*/ 162613 h 342999"/>
                <a:gd name="connsiteX1" fmla="*/ 135349 w 308711"/>
                <a:gd name="connsiteY1" fmla="*/ 202550 h 342999"/>
                <a:gd name="connsiteX2" fmla="*/ 42041 w 308711"/>
                <a:gd name="connsiteY2" fmla="*/ 301231 h 342999"/>
                <a:gd name="connsiteX3" fmla="*/ 115649 w 308711"/>
                <a:gd name="connsiteY3" fmla="*/ 312335 h 342999"/>
                <a:gd name="connsiteX4" fmla="*/ 112962 w 308711"/>
                <a:gd name="connsiteY4" fmla="*/ 342064 h 342999"/>
                <a:gd name="connsiteX5" fmla="*/ 126394 w 308711"/>
                <a:gd name="connsiteY5" fmla="*/ 338482 h 342999"/>
                <a:gd name="connsiteX6" fmla="*/ 145736 w 308711"/>
                <a:gd name="connsiteY6" fmla="*/ 322364 h 342999"/>
                <a:gd name="connsiteX7" fmla="*/ 157914 w 308711"/>
                <a:gd name="connsiteY7" fmla="*/ 318961 h 342999"/>
                <a:gd name="connsiteX8" fmla="*/ 247998 w 308711"/>
                <a:gd name="connsiteY8" fmla="*/ 335617 h 342999"/>
                <a:gd name="connsiteX9" fmla="*/ 271460 w 308711"/>
                <a:gd name="connsiteY9" fmla="*/ 326304 h 342999"/>
                <a:gd name="connsiteX10" fmla="*/ 308711 w 308711"/>
                <a:gd name="connsiteY10" fmla="*/ 282426 h 342999"/>
                <a:gd name="connsiteX11" fmla="*/ 303876 w 308711"/>
                <a:gd name="connsiteY11" fmla="*/ 282426 h 342999"/>
                <a:gd name="connsiteX12" fmla="*/ 304413 w 308711"/>
                <a:gd name="connsiteY12" fmla="*/ 275800 h 342999"/>
                <a:gd name="connsiteX13" fmla="*/ 286683 w 308711"/>
                <a:gd name="connsiteY13" fmla="*/ 238369 h 342999"/>
                <a:gd name="connsiteX14" fmla="*/ 294384 w 308711"/>
                <a:gd name="connsiteY14" fmla="*/ 238369 h 342999"/>
                <a:gd name="connsiteX15" fmla="*/ 253371 w 308711"/>
                <a:gd name="connsiteY15" fmla="*/ 199148 h 342999"/>
                <a:gd name="connsiteX16" fmla="*/ 226865 w 308711"/>
                <a:gd name="connsiteY16" fmla="*/ 172463 h 342999"/>
                <a:gd name="connsiteX17" fmla="*/ 218985 w 308711"/>
                <a:gd name="connsiteY17" fmla="*/ 172463 h 342999"/>
                <a:gd name="connsiteX18" fmla="*/ 188718 w 308711"/>
                <a:gd name="connsiteY18" fmla="*/ 128585 h 342999"/>
                <a:gd name="connsiteX19" fmla="*/ 196599 w 308711"/>
                <a:gd name="connsiteY19" fmla="*/ 128585 h 342999"/>
                <a:gd name="connsiteX20" fmla="*/ 182988 w 308711"/>
                <a:gd name="connsiteY20" fmla="*/ 112646 h 342999"/>
                <a:gd name="connsiteX21" fmla="*/ 217553 w 308711"/>
                <a:gd name="connsiteY21" fmla="*/ 62858 h 342999"/>
                <a:gd name="connsiteX22" fmla="*/ 215045 w 308711"/>
                <a:gd name="connsiteY22" fmla="*/ 62858 h 342999"/>
                <a:gd name="connsiteX23" fmla="*/ 220418 w 308711"/>
                <a:gd name="connsiteY23" fmla="*/ 35456 h 342999"/>
                <a:gd name="connsiteX24" fmla="*/ 154691 w 308711"/>
                <a:gd name="connsiteY24" fmla="*/ 18801 h 342999"/>
                <a:gd name="connsiteX25" fmla="*/ 195524 w 308711"/>
                <a:gd name="connsiteY25" fmla="*/ 18801 h 342999"/>
                <a:gd name="connsiteX26" fmla="*/ 123887 w 308711"/>
                <a:gd name="connsiteY26" fmla="*/ 6085 h 342999"/>
                <a:gd name="connsiteX27" fmla="*/ 88427 w 308711"/>
                <a:gd name="connsiteY27" fmla="*/ 6801 h 342999"/>
                <a:gd name="connsiteX28" fmla="*/ 62278 w 308711"/>
                <a:gd name="connsiteY28" fmla="*/ 32770 h 342999"/>
                <a:gd name="connsiteX29" fmla="*/ 14282 w 308711"/>
                <a:gd name="connsiteY29" fmla="*/ 36173 h 342999"/>
                <a:gd name="connsiteX30" fmla="*/ 11416 w 308711"/>
                <a:gd name="connsiteY30" fmla="*/ 95990 h 342999"/>
                <a:gd name="connsiteX31" fmla="*/ 70517 w 308711"/>
                <a:gd name="connsiteY31" fmla="*/ 162434 h 3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8711" h="342999">
                  <a:moveTo>
                    <a:pt x="70517" y="162613"/>
                  </a:moveTo>
                  <a:cubicBezTo>
                    <a:pt x="98634" y="175866"/>
                    <a:pt x="157736" y="189118"/>
                    <a:pt x="135349" y="202550"/>
                  </a:cubicBezTo>
                  <a:cubicBezTo>
                    <a:pt x="112962" y="215982"/>
                    <a:pt x="47772" y="281352"/>
                    <a:pt x="42041" y="301231"/>
                  </a:cubicBezTo>
                  <a:cubicBezTo>
                    <a:pt x="36310" y="321110"/>
                    <a:pt x="115649" y="312335"/>
                    <a:pt x="115649" y="312335"/>
                  </a:cubicBezTo>
                  <a:cubicBezTo>
                    <a:pt x="115649" y="312335"/>
                    <a:pt x="98634" y="335617"/>
                    <a:pt x="112962" y="342064"/>
                  </a:cubicBezTo>
                  <a:cubicBezTo>
                    <a:pt x="117798" y="344392"/>
                    <a:pt x="121917" y="342064"/>
                    <a:pt x="126394" y="338482"/>
                  </a:cubicBezTo>
                  <a:cubicBezTo>
                    <a:pt x="132483" y="335796"/>
                    <a:pt x="138214" y="328095"/>
                    <a:pt x="145736" y="322364"/>
                  </a:cubicBezTo>
                  <a:cubicBezTo>
                    <a:pt x="149318" y="320394"/>
                    <a:pt x="153258" y="318961"/>
                    <a:pt x="157914" y="318961"/>
                  </a:cubicBezTo>
                  <a:cubicBezTo>
                    <a:pt x="180301" y="318961"/>
                    <a:pt x="225433" y="335617"/>
                    <a:pt x="247998" y="335617"/>
                  </a:cubicBezTo>
                  <a:cubicBezTo>
                    <a:pt x="254983" y="335617"/>
                    <a:pt x="263401" y="331856"/>
                    <a:pt x="271460" y="326304"/>
                  </a:cubicBezTo>
                  <a:cubicBezTo>
                    <a:pt x="287936" y="317170"/>
                    <a:pt x="304413" y="298544"/>
                    <a:pt x="308711" y="282426"/>
                  </a:cubicBezTo>
                  <a:lnTo>
                    <a:pt x="303876" y="282426"/>
                  </a:lnTo>
                  <a:cubicBezTo>
                    <a:pt x="304234" y="280277"/>
                    <a:pt x="304592" y="277949"/>
                    <a:pt x="304413" y="275800"/>
                  </a:cubicBezTo>
                  <a:cubicBezTo>
                    <a:pt x="303159" y="265054"/>
                    <a:pt x="296174" y="251264"/>
                    <a:pt x="286683" y="238369"/>
                  </a:cubicBezTo>
                  <a:lnTo>
                    <a:pt x="294384" y="238369"/>
                  </a:lnTo>
                  <a:cubicBezTo>
                    <a:pt x="283280" y="222251"/>
                    <a:pt x="267878" y="206849"/>
                    <a:pt x="253371" y="199148"/>
                  </a:cubicBezTo>
                  <a:cubicBezTo>
                    <a:pt x="244775" y="194491"/>
                    <a:pt x="235641" y="184283"/>
                    <a:pt x="226865" y="172463"/>
                  </a:cubicBezTo>
                  <a:lnTo>
                    <a:pt x="218985" y="172463"/>
                  </a:lnTo>
                  <a:cubicBezTo>
                    <a:pt x="208061" y="157419"/>
                    <a:pt x="197673" y="140584"/>
                    <a:pt x="188718" y="128585"/>
                  </a:cubicBezTo>
                  <a:lnTo>
                    <a:pt x="196599" y="128585"/>
                  </a:lnTo>
                  <a:cubicBezTo>
                    <a:pt x="191584" y="121600"/>
                    <a:pt x="186928" y="115690"/>
                    <a:pt x="182988" y="112646"/>
                  </a:cubicBezTo>
                  <a:cubicBezTo>
                    <a:pt x="172242" y="104049"/>
                    <a:pt x="200897" y="82916"/>
                    <a:pt x="217553" y="62858"/>
                  </a:cubicBezTo>
                  <a:lnTo>
                    <a:pt x="215045" y="62858"/>
                  </a:lnTo>
                  <a:cubicBezTo>
                    <a:pt x="222747" y="52649"/>
                    <a:pt x="226865" y="42978"/>
                    <a:pt x="220418" y="35456"/>
                  </a:cubicBezTo>
                  <a:cubicBezTo>
                    <a:pt x="208061" y="20771"/>
                    <a:pt x="179585" y="20950"/>
                    <a:pt x="154691" y="18801"/>
                  </a:cubicBezTo>
                  <a:lnTo>
                    <a:pt x="195524" y="18801"/>
                  </a:lnTo>
                  <a:cubicBezTo>
                    <a:pt x="170451" y="14861"/>
                    <a:pt x="138930" y="17189"/>
                    <a:pt x="123887" y="6085"/>
                  </a:cubicBezTo>
                  <a:cubicBezTo>
                    <a:pt x="110813" y="-3407"/>
                    <a:pt x="98993" y="-721"/>
                    <a:pt x="88427" y="6801"/>
                  </a:cubicBezTo>
                  <a:cubicBezTo>
                    <a:pt x="78397" y="12174"/>
                    <a:pt x="69621" y="22382"/>
                    <a:pt x="62278" y="32770"/>
                  </a:cubicBezTo>
                  <a:cubicBezTo>
                    <a:pt x="48131" y="52649"/>
                    <a:pt x="31296" y="29367"/>
                    <a:pt x="14282" y="36173"/>
                  </a:cubicBezTo>
                  <a:cubicBezTo>
                    <a:pt x="-8463" y="45127"/>
                    <a:pt x="133" y="79155"/>
                    <a:pt x="11416" y="95990"/>
                  </a:cubicBezTo>
                  <a:cubicBezTo>
                    <a:pt x="22699" y="112466"/>
                    <a:pt x="42399" y="149181"/>
                    <a:pt x="70517" y="1624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BFF850D8-D1FB-2901-E6A1-D12AFDF932FB}"/>
                </a:ext>
              </a:extLst>
            </p:cNvPr>
            <p:cNvSpPr/>
            <p:nvPr/>
          </p:nvSpPr>
          <p:spPr>
            <a:xfrm>
              <a:off x="5509376" y="1138666"/>
              <a:ext cx="6557057" cy="4419094"/>
            </a:xfrm>
            <a:custGeom>
              <a:avLst/>
              <a:gdLst>
                <a:gd name="connsiteX0" fmla="*/ 6092310 w 6557057"/>
                <a:gd name="connsiteY0" fmla="*/ 685570 h 4419094"/>
                <a:gd name="connsiteX1" fmla="*/ 6216242 w 6557057"/>
                <a:gd name="connsiteY1" fmla="*/ 688972 h 4419094"/>
                <a:gd name="connsiteX2" fmla="*/ 6373845 w 6557057"/>
                <a:gd name="connsiteY2" fmla="*/ 625752 h 4419094"/>
                <a:gd name="connsiteX3" fmla="*/ 6508881 w 6557057"/>
                <a:gd name="connsiteY3" fmla="*/ 602470 h 4419094"/>
                <a:gd name="connsiteX4" fmla="*/ 6544162 w 6557057"/>
                <a:gd name="connsiteY4" fmla="*/ 601217 h 4419094"/>
                <a:gd name="connsiteX5" fmla="*/ 6547386 w 6557057"/>
                <a:gd name="connsiteY5" fmla="*/ 582591 h 4419094"/>
                <a:gd name="connsiteX6" fmla="*/ 6539864 w 6557057"/>
                <a:gd name="connsiteY6" fmla="*/ 582591 h 4419094"/>
                <a:gd name="connsiteX7" fmla="*/ 6497957 w 6557057"/>
                <a:gd name="connsiteY7" fmla="*/ 538713 h 4419094"/>
                <a:gd name="connsiteX8" fmla="*/ 6505837 w 6557057"/>
                <a:gd name="connsiteY8" fmla="*/ 538713 h 4419094"/>
                <a:gd name="connsiteX9" fmla="*/ 6497598 w 6557057"/>
                <a:gd name="connsiteY9" fmla="*/ 519371 h 4419094"/>
                <a:gd name="connsiteX10" fmla="*/ 6536640 w 6557057"/>
                <a:gd name="connsiteY10" fmla="*/ 503969 h 4419094"/>
                <a:gd name="connsiteX11" fmla="*/ 6556520 w 6557057"/>
                <a:gd name="connsiteY11" fmla="*/ 479433 h 4419094"/>
                <a:gd name="connsiteX12" fmla="*/ 6557057 w 6557057"/>
                <a:gd name="connsiteY12" fmla="*/ 472807 h 4419094"/>
                <a:gd name="connsiteX13" fmla="*/ 6552042 w 6557057"/>
                <a:gd name="connsiteY13" fmla="*/ 472807 h 4419094"/>
                <a:gd name="connsiteX14" fmla="*/ 6540402 w 6557057"/>
                <a:gd name="connsiteY14" fmla="*/ 428929 h 4419094"/>
                <a:gd name="connsiteX15" fmla="*/ 6546670 w 6557057"/>
                <a:gd name="connsiteY15" fmla="*/ 428929 h 4419094"/>
                <a:gd name="connsiteX16" fmla="*/ 6547744 w 6557057"/>
                <a:gd name="connsiteY16" fmla="*/ 379678 h 4419094"/>
                <a:gd name="connsiteX17" fmla="*/ 6554013 w 6557057"/>
                <a:gd name="connsiteY17" fmla="*/ 363201 h 4419094"/>
                <a:gd name="connsiteX18" fmla="*/ 6548998 w 6557057"/>
                <a:gd name="connsiteY18" fmla="*/ 363201 h 4419094"/>
                <a:gd name="connsiteX19" fmla="*/ 6505658 w 6557057"/>
                <a:gd name="connsiteY19" fmla="*/ 319324 h 4419094"/>
                <a:gd name="connsiteX20" fmla="*/ 6518373 w 6557057"/>
                <a:gd name="connsiteY20" fmla="*/ 319324 h 4419094"/>
                <a:gd name="connsiteX21" fmla="*/ 6502612 w 6557057"/>
                <a:gd name="connsiteY21" fmla="*/ 313234 h 4419094"/>
                <a:gd name="connsiteX22" fmla="*/ 6342145 w 6557057"/>
                <a:gd name="connsiteY22" fmla="*/ 306608 h 4419094"/>
                <a:gd name="connsiteX23" fmla="*/ 6271941 w 6557057"/>
                <a:gd name="connsiteY23" fmla="*/ 286549 h 4419094"/>
                <a:gd name="connsiteX24" fmla="*/ 6270508 w 6557057"/>
                <a:gd name="connsiteY24" fmla="*/ 288161 h 4419094"/>
                <a:gd name="connsiteX25" fmla="*/ 6266567 w 6557057"/>
                <a:gd name="connsiteY25" fmla="*/ 290131 h 4419094"/>
                <a:gd name="connsiteX26" fmla="*/ 6230033 w 6557057"/>
                <a:gd name="connsiteY26" fmla="*/ 353351 h 4419094"/>
                <a:gd name="connsiteX27" fmla="*/ 6193319 w 6557057"/>
                <a:gd name="connsiteY27" fmla="*/ 330069 h 4419094"/>
                <a:gd name="connsiteX28" fmla="*/ 6182215 w 6557057"/>
                <a:gd name="connsiteY28" fmla="*/ 319503 h 4419094"/>
                <a:gd name="connsiteX29" fmla="*/ 6191706 w 6557057"/>
                <a:gd name="connsiteY29" fmla="*/ 319503 h 4419094"/>
                <a:gd name="connsiteX30" fmla="*/ 6060789 w 6557057"/>
                <a:gd name="connsiteY30" fmla="*/ 299981 h 4419094"/>
                <a:gd name="connsiteX31" fmla="*/ 5970527 w 6557057"/>
                <a:gd name="connsiteY31" fmla="*/ 310011 h 4419094"/>
                <a:gd name="connsiteX32" fmla="*/ 5900322 w 6557057"/>
                <a:gd name="connsiteY32" fmla="*/ 299981 h 4419094"/>
                <a:gd name="connsiteX33" fmla="*/ 5835489 w 6557057"/>
                <a:gd name="connsiteY33" fmla="*/ 256641 h 4419094"/>
                <a:gd name="connsiteX34" fmla="*/ 5829580 w 6557057"/>
                <a:gd name="connsiteY34" fmla="*/ 253596 h 4419094"/>
                <a:gd name="connsiteX35" fmla="*/ 5805940 w 6557057"/>
                <a:gd name="connsiteY35" fmla="*/ 253596 h 4419094"/>
                <a:gd name="connsiteX36" fmla="*/ 5740929 w 6557057"/>
                <a:gd name="connsiteY36" fmla="*/ 253596 h 4419094"/>
                <a:gd name="connsiteX37" fmla="*/ 5713349 w 6557057"/>
                <a:gd name="connsiteY37" fmla="*/ 253596 h 4419094"/>
                <a:gd name="connsiteX38" fmla="*/ 5618787 w 6557057"/>
                <a:gd name="connsiteY38" fmla="*/ 260044 h 4419094"/>
                <a:gd name="connsiteX39" fmla="*/ 5606071 w 6557057"/>
                <a:gd name="connsiteY39" fmla="*/ 253596 h 4419094"/>
                <a:gd name="connsiteX40" fmla="*/ 5594610 w 6557057"/>
                <a:gd name="connsiteY40" fmla="*/ 253596 h 4419094"/>
                <a:gd name="connsiteX41" fmla="*/ 5557358 w 6557057"/>
                <a:gd name="connsiteY41" fmla="*/ 230135 h 4419094"/>
                <a:gd name="connsiteX42" fmla="*/ 5524583 w 6557057"/>
                <a:gd name="connsiteY42" fmla="*/ 209718 h 4419094"/>
                <a:gd name="connsiteX43" fmla="*/ 5535687 w 6557057"/>
                <a:gd name="connsiteY43" fmla="*/ 209718 h 4419094"/>
                <a:gd name="connsiteX44" fmla="*/ 5483751 w 6557057"/>
                <a:gd name="connsiteY44" fmla="*/ 186973 h 4419094"/>
                <a:gd name="connsiteX45" fmla="*/ 5365728 w 6557057"/>
                <a:gd name="connsiteY45" fmla="*/ 186973 h 4419094"/>
                <a:gd name="connsiteX46" fmla="*/ 5312179 w 6557057"/>
                <a:gd name="connsiteY46" fmla="*/ 160289 h 4419094"/>
                <a:gd name="connsiteX47" fmla="*/ 5295703 w 6557057"/>
                <a:gd name="connsiteY47" fmla="*/ 143991 h 4419094"/>
                <a:gd name="connsiteX48" fmla="*/ 5290151 w 6557057"/>
                <a:gd name="connsiteY48" fmla="*/ 143991 h 4419094"/>
                <a:gd name="connsiteX49" fmla="*/ 5298388 w 6557057"/>
                <a:gd name="connsiteY49" fmla="*/ 137186 h 4419094"/>
                <a:gd name="connsiteX50" fmla="*/ 5394204 w 6557057"/>
                <a:gd name="connsiteY50" fmla="*/ 110501 h 4419094"/>
                <a:gd name="connsiteX51" fmla="*/ 5386503 w 6557057"/>
                <a:gd name="connsiteY51" fmla="*/ 99934 h 4419094"/>
                <a:gd name="connsiteX52" fmla="*/ 5394204 w 6557057"/>
                <a:gd name="connsiteY52" fmla="*/ 99934 h 4419094"/>
                <a:gd name="connsiteX53" fmla="*/ 5348535 w 6557057"/>
                <a:gd name="connsiteY53" fmla="*/ 70563 h 4419094"/>
                <a:gd name="connsiteX54" fmla="*/ 5255764 w 6557057"/>
                <a:gd name="connsiteY54" fmla="*/ 53907 h 4419094"/>
                <a:gd name="connsiteX55" fmla="*/ 5248063 w 6557057"/>
                <a:gd name="connsiteY55" fmla="*/ 57668 h 4419094"/>
                <a:gd name="connsiteX56" fmla="*/ 5240362 w 6557057"/>
                <a:gd name="connsiteY56" fmla="*/ 64832 h 4419094"/>
                <a:gd name="connsiteX57" fmla="*/ 5224781 w 6557057"/>
                <a:gd name="connsiteY57" fmla="*/ 63936 h 4419094"/>
                <a:gd name="connsiteX58" fmla="*/ 5151711 w 6557057"/>
                <a:gd name="connsiteY58" fmla="*/ 57131 h 4419094"/>
                <a:gd name="connsiteX59" fmla="*/ 5132190 w 6557057"/>
                <a:gd name="connsiteY59" fmla="*/ 51400 h 4419094"/>
                <a:gd name="connsiteX60" fmla="*/ 5132548 w 6557057"/>
                <a:gd name="connsiteY60" fmla="*/ 107098 h 4419094"/>
                <a:gd name="connsiteX61" fmla="*/ 5225319 w 6557057"/>
                <a:gd name="connsiteY61" fmla="*/ 127156 h 4419094"/>
                <a:gd name="connsiteX62" fmla="*/ 5225319 w 6557057"/>
                <a:gd name="connsiteY62" fmla="*/ 170318 h 4419094"/>
                <a:gd name="connsiteX63" fmla="*/ 5188604 w 6557057"/>
                <a:gd name="connsiteY63" fmla="*/ 226911 h 4419094"/>
                <a:gd name="connsiteX64" fmla="*/ 5129503 w 6557057"/>
                <a:gd name="connsiteY64" fmla="*/ 233538 h 4419094"/>
                <a:gd name="connsiteX65" fmla="*/ 5022406 w 6557057"/>
                <a:gd name="connsiteY65" fmla="*/ 246791 h 4419094"/>
                <a:gd name="connsiteX66" fmla="*/ 4983184 w 6557057"/>
                <a:gd name="connsiteY66" fmla="*/ 226732 h 4419094"/>
                <a:gd name="connsiteX67" fmla="*/ 4937873 w 6557057"/>
                <a:gd name="connsiteY67" fmla="*/ 263267 h 4419094"/>
                <a:gd name="connsiteX68" fmla="*/ 4918173 w 6557057"/>
                <a:gd name="connsiteY68" fmla="*/ 270073 h 4419094"/>
                <a:gd name="connsiteX69" fmla="*/ 4889519 w 6557057"/>
                <a:gd name="connsiteY69" fmla="*/ 253596 h 4419094"/>
                <a:gd name="connsiteX70" fmla="*/ 4881280 w 6557057"/>
                <a:gd name="connsiteY70" fmla="*/ 253596 h 4419094"/>
                <a:gd name="connsiteX71" fmla="*/ 4867669 w 6557057"/>
                <a:gd name="connsiteY71" fmla="*/ 220285 h 4419094"/>
                <a:gd name="connsiteX72" fmla="*/ 4867132 w 6557057"/>
                <a:gd name="connsiteY72" fmla="*/ 209718 h 4419094"/>
                <a:gd name="connsiteX73" fmla="*/ 4872684 w 6557057"/>
                <a:gd name="connsiteY73" fmla="*/ 209718 h 4419094"/>
                <a:gd name="connsiteX74" fmla="*/ 4856029 w 6557057"/>
                <a:gd name="connsiteY74" fmla="*/ 150259 h 4419094"/>
                <a:gd name="connsiteX75" fmla="*/ 4822716 w 6557057"/>
                <a:gd name="connsiteY75" fmla="*/ 143991 h 4419094"/>
                <a:gd name="connsiteX76" fmla="*/ 4761646 w 6557057"/>
                <a:gd name="connsiteY76" fmla="*/ 143991 h 4419094"/>
                <a:gd name="connsiteX77" fmla="*/ 4661175 w 6557057"/>
                <a:gd name="connsiteY77" fmla="*/ 165482 h 4419094"/>
                <a:gd name="connsiteX78" fmla="*/ 4653652 w 6557057"/>
                <a:gd name="connsiteY78" fmla="*/ 170497 h 4419094"/>
                <a:gd name="connsiteX79" fmla="*/ 4644877 w 6557057"/>
                <a:gd name="connsiteY79" fmla="*/ 177302 h 4419094"/>
                <a:gd name="connsiteX80" fmla="*/ 4596880 w 6557057"/>
                <a:gd name="connsiteY80" fmla="*/ 190197 h 4419094"/>
                <a:gd name="connsiteX81" fmla="*/ 4518078 w 6557057"/>
                <a:gd name="connsiteY81" fmla="*/ 160289 h 4419094"/>
                <a:gd name="connsiteX82" fmla="*/ 4371759 w 6557057"/>
                <a:gd name="connsiteY82" fmla="*/ 153662 h 4419094"/>
                <a:gd name="connsiteX83" fmla="*/ 4336836 w 6557057"/>
                <a:gd name="connsiteY83" fmla="*/ 143812 h 4419094"/>
                <a:gd name="connsiteX84" fmla="*/ 4329852 w 6557057"/>
                <a:gd name="connsiteY84" fmla="*/ 143812 h 4419094"/>
                <a:gd name="connsiteX85" fmla="*/ 4332717 w 6557057"/>
                <a:gd name="connsiteY85" fmla="*/ 137006 h 4419094"/>
                <a:gd name="connsiteX86" fmla="*/ 4363700 w 6557057"/>
                <a:gd name="connsiteY86" fmla="*/ 99755 h 4419094"/>
                <a:gd name="connsiteX87" fmla="*/ 4366745 w 6557057"/>
                <a:gd name="connsiteY87" fmla="*/ 99755 h 4419094"/>
                <a:gd name="connsiteX88" fmla="*/ 4368894 w 6557057"/>
                <a:gd name="connsiteY88" fmla="*/ 56952 h 4419094"/>
                <a:gd name="connsiteX89" fmla="*/ 4264303 w 6557057"/>
                <a:gd name="connsiteY89" fmla="*/ 34028 h 4419094"/>
                <a:gd name="connsiteX90" fmla="*/ 4234932 w 6557057"/>
                <a:gd name="connsiteY90" fmla="*/ 34028 h 4419094"/>
                <a:gd name="connsiteX91" fmla="*/ 4166697 w 6557057"/>
                <a:gd name="connsiteY91" fmla="*/ 33849 h 4419094"/>
                <a:gd name="connsiteX92" fmla="*/ 4165981 w 6557057"/>
                <a:gd name="connsiteY92" fmla="*/ 34028 h 4419094"/>
                <a:gd name="connsiteX93" fmla="*/ 4157385 w 6557057"/>
                <a:gd name="connsiteY93" fmla="*/ 34028 h 4419094"/>
                <a:gd name="connsiteX94" fmla="*/ 4107060 w 6557057"/>
                <a:gd name="connsiteY94" fmla="*/ 40475 h 4419094"/>
                <a:gd name="connsiteX95" fmla="*/ 4104552 w 6557057"/>
                <a:gd name="connsiteY95" fmla="*/ 36714 h 4419094"/>
                <a:gd name="connsiteX96" fmla="*/ 4084851 w 6557057"/>
                <a:gd name="connsiteY96" fmla="*/ 23999 h 4419094"/>
                <a:gd name="connsiteX97" fmla="*/ 3980798 w 6557057"/>
                <a:gd name="connsiteY97" fmla="*/ 7343 h 4419094"/>
                <a:gd name="connsiteX98" fmla="*/ 3976321 w 6557057"/>
                <a:gd name="connsiteY98" fmla="*/ 0 h 4419094"/>
                <a:gd name="connsiteX99" fmla="*/ 3938711 w 6557057"/>
                <a:gd name="connsiteY99" fmla="*/ 34028 h 4419094"/>
                <a:gd name="connsiteX100" fmla="*/ 3938354 w 6557057"/>
                <a:gd name="connsiteY100" fmla="*/ 34207 h 4419094"/>
                <a:gd name="connsiteX101" fmla="*/ 3937637 w 6557057"/>
                <a:gd name="connsiteY101" fmla="*/ 34207 h 4419094"/>
                <a:gd name="connsiteX102" fmla="*/ 3862060 w 6557057"/>
                <a:gd name="connsiteY102" fmla="*/ 63936 h 4419094"/>
                <a:gd name="connsiteX103" fmla="*/ 3772334 w 6557057"/>
                <a:gd name="connsiteY103" fmla="*/ 40654 h 4419094"/>
                <a:gd name="connsiteX104" fmla="*/ 3771976 w 6557057"/>
                <a:gd name="connsiteY104" fmla="*/ 34207 h 4419094"/>
                <a:gd name="connsiteX105" fmla="*/ 3766244 w 6557057"/>
                <a:gd name="connsiteY105" fmla="*/ 34207 h 4419094"/>
                <a:gd name="connsiteX106" fmla="*/ 3705353 w 6557057"/>
                <a:gd name="connsiteY106" fmla="*/ 56594 h 4419094"/>
                <a:gd name="connsiteX107" fmla="*/ 3704458 w 6557057"/>
                <a:gd name="connsiteY107" fmla="*/ 57131 h 4419094"/>
                <a:gd name="connsiteX108" fmla="*/ 3628343 w 6557057"/>
                <a:gd name="connsiteY108" fmla="*/ 83816 h 4419094"/>
                <a:gd name="connsiteX109" fmla="*/ 3527155 w 6557057"/>
                <a:gd name="connsiteY109" fmla="*/ 90442 h 4419094"/>
                <a:gd name="connsiteX110" fmla="*/ 3502977 w 6557057"/>
                <a:gd name="connsiteY110" fmla="*/ 99934 h 4419094"/>
                <a:gd name="connsiteX111" fmla="*/ 3507096 w 6557057"/>
                <a:gd name="connsiteY111" fmla="*/ 99934 h 4419094"/>
                <a:gd name="connsiteX112" fmla="*/ 3445847 w 6557057"/>
                <a:gd name="connsiteY112" fmla="*/ 130380 h 4419094"/>
                <a:gd name="connsiteX113" fmla="*/ 3424892 w 6557057"/>
                <a:gd name="connsiteY113" fmla="*/ 143991 h 4419094"/>
                <a:gd name="connsiteX114" fmla="*/ 3423460 w 6557057"/>
                <a:gd name="connsiteY114" fmla="*/ 143991 h 4419094"/>
                <a:gd name="connsiteX115" fmla="*/ 3369373 w 6557057"/>
                <a:gd name="connsiteY115" fmla="*/ 163691 h 4419094"/>
                <a:gd name="connsiteX116" fmla="*/ 3296304 w 6557057"/>
                <a:gd name="connsiteY116" fmla="*/ 160468 h 4419094"/>
                <a:gd name="connsiteX117" fmla="*/ 3254037 w 6557057"/>
                <a:gd name="connsiteY117" fmla="*/ 167094 h 4419094"/>
                <a:gd name="connsiteX118" fmla="*/ 3254037 w 6557057"/>
                <a:gd name="connsiteY118" fmla="*/ 187153 h 4419094"/>
                <a:gd name="connsiteX119" fmla="*/ 3352718 w 6557057"/>
                <a:gd name="connsiteY119" fmla="*/ 246970 h 4419094"/>
                <a:gd name="connsiteX120" fmla="*/ 3359165 w 6557057"/>
                <a:gd name="connsiteY120" fmla="*/ 309115 h 4419094"/>
                <a:gd name="connsiteX121" fmla="*/ 3324242 w 6557057"/>
                <a:gd name="connsiteY121" fmla="*/ 283505 h 4419094"/>
                <a:gd name="connsiteX122" fmla="*/ 3315825 w 6557057"/>
                <a:gd name="connsiteY122" fmla="*/ 253596 h 4419094"/>
                <a:gd name="connsiteX123" fmla="*/ 3306870 w 6557057"/>
                <a:gd name="connsiteY123" fmla="*/ 253596 h 4419094"/>
                <a:gd name="connsiteX124" fmla="*/ 3279469 w 6557057"/>
                <a:gd name="connsiteY124" fmla="*/ 240164 h 4419094"/>
                <a:gd name="connsiteX125" fmla="*/ 3223054 w 6557057"/>
                <a:gd name="connsiteY125" fmla="*/ 209718 h 4419094"/>
                <a:gd name="connsiteX126" fmla="*/ 3231472 w 6557057"/>
                <a:gd name="connsiteY126" fmla="*/ 209718 h 4419094"/>
                <a:gd name="connsiteX127" fmla="*/ 3225561 w 6557057"/>
                <a:gd name="connsiteY127" fmla="*/ 203629 h 4419094"/>
                <a:gd name="connsiteX128" fmla="*/ 3160909 w 6557057"/>
                <a:gd name="connsiteY128" fmla="*/ 188585 h 4419094"/>
                <a:gd name="connsiteX129" fmla="*/ 3147118 w 6557057"/>
                <a:gd name="connsiteY129" fmla="*/ 200226 h 4419094"/>
                <a:gd name="connsiteX130" fmla="*/ 3130284 w 6557057"/>
                <a:gd name="connsiteY130" fmla="*/ 259685 h 4419094"/>
                <a:gd name="connsiteX131" fmla="*/ 3129926 w 6557057"/>
                <a:gd name="connsiteY131" fmla="*/ 259685 h 4419094"/>
                <a:gd name="connsiteX132" fmla="*/ 3091779 w 6557057"/>
                <a:gd name="connsiteY132" fmla="*/ 253238 h 4419094"/>
                <a:gd name="connsiteX133" fmla="*/ 3085869 w 6557057"/>
                <a:gd name="connsiteY133" fmla="*/ 253238 h 4419094"/>
                <a:gd name="connsiteX134" fmla="*/ 3085152 w 6557057"/>
                <a:gd name="connsiteY134" fmla="*/ 249835 h 4419094"/>
                <a:gd name="connsiteX135" fmla="*/ 3081929 w 6557057"/>
                <a:gd name="connsiteY135" fmla="*/ 209360 h 4419094"/>
                <a:gd name="connsiteX136" fmla="*/ 3087481 w 6557057"/>
                <a:gd name="connsiteY136" fmla="*/ 209360 h 4419094"/>
                <a:gd name="connsiteX137" fmla="*/ 3072795 w 6557057"/>
                <a:gd name="connsiteY137" fmla="*/ 186615 h 4419094"/>
                <a:gd name="connsiteX138" fmla="*/ 3062766 w 6557057"/>
                <a:gd name="connsiteY138" fmla="*/ 196645 h 4419094"/>
                <a:gd name="connsiteX139" fmla="*/ 3034827 w 6557057"/>
                <a:gd name="connsiteY139" fmla="*/ 246432 h 4419094"/>
                <a:gd name="connsiteX140" fmla="*/ 3045931 w 6557057"/>
                <a:gd name="connsiteY140" fmla="*/ 309473 h 4419094"/>
                <a:gd name="connsiteX141" fmla="*/ 3048617 w 6557057"/>
                <a:gd name="connsiteY141" fmla="*/ 359440 h 4419094"/>
                <a:gd name="connsiteX142" fmla="*/ 3101987 w 6557057"/>
                <a:gd name="connsiteY142" fmla="*/ 322905 h 4419094"/>
                <a:gd name="connsiteX143" fmla="*/ 3175236 w 6557057"/>
                <a:gd name="connsiteY143" fmla="*/ 329532 h 4419094"/>
                <a:gd name="connsiteX144" fmla="*/ 3186340 w 6557057"/>
                <a:gd name="connsiteY144" fmla="*/ 377529 h 4419094"/>
                <a:gd name="connsiteX145" fmla="*/ 3183296 w 6557057"/>
                <a:gd name="connsiteY145" fmla="*/ 379320 h 4419094"/>
                <a:gd name="connsiteX146" fmla="*/ 3118643 w 6557057"/>
                <a:gd name="connsiteY146" fmla="*/ 366067 h 4419094"/>
                <a:gd name="connsiteX147" fmla="*/ 3117210 w 6557057"/>
                <a:gd name="connsiteY147" fmla="*/ 362843 h 4419094"/>
                <a:gd name="connsiteX148" fmla="*/ 3110762 w 6557057"/>
                <a:gd name="connsiteY148" fmla="*/ 362843 h 4419094"/>
                <a:gd name="connsiteX149" fmla="*/ 3068139 w 6557057"/>
                <a:gd name="connsiteY149" fmla="*/ 366067 h 4419094"/>
                <a:gd name="connsiteX150" fmla="*/ 3006351 w 6557057"/>
                <a:gd name="connsiteY150" fmla="*/ 442540 h 4419094"/>
                <a:gd name="connsiteX151" fmla="*/ 2938296 w 6557057"/>
                <a:gd name="connsiteY151" fmla="*/ 472627 h 4419094"/>
                <a:gd name="connsiteX152" fmla="*/ 2931132 w 6557057"/>
                <a:gd name="connsiteY152" fmla="*/ 472627 h 4419094"/>
                <a:gd name="connsiteX153" fmla="*/ 2930237 w 6557057"/>
                <a:gd name="connsiteY153" fmla="*/ 472627 h 4419094"/>
                <a:gd name="connsiteX154" fmla="*/ 2957101 w 6557057"/>
                <a:gd name="connsiteY154" fmla="*/ 428750 h 4419094"/>
                <a:gd name="connsiteX155" fmla="*/ 2959070 w 6557057"/>
                <a:gd name="connsiteY155" fmla="*/ 428750 h 4419094"/>
                <a:gd name="connsiteX156" fmla="*/ 2980562 w 6557057"/>
                <a:gd name="connsiteY156" fmla="*/ 409408 h 4419094"/>
                <a:gd name="connsiteX157" fmla="*/ 3012261 w 6557057"/>
                <a:gd name="connsiteY157" fmla="*/ 363022 h 4419094"/>
                <a:gd name="connsiteX158" fmla="*/ 3007784 w 6557057"/>
                <a:gd name="connsiteY158" fmla="*/ 363022 h 4419094"/>
                <a:gd name="connsiteX159" fmla="*/ 3006351 w 6557057"/>
                <a:gd name="connsiteY159" fmla="*/ 349590 h 4419094"/>
                <a:gd name="connsiteX160" fmla="*/ 2996322 w 6557057"/>
                <a:gd name="connsiteY160" fmla="*/ 319144 h 4419094"/>
                <a:gd name="connsiteX161" fmla="*/ 3002232 w 6557057"/>
                <a:gd name="connsiteY161" fmla="*/ 319144 h 4419094"/>
                <a:gd name="connsiteX162" fmla="*/ 2997576 w 6557057"/>
                <a:gd name="connsiteY162" fmla="*/ 256462 h 4419094"/>
                <a:gd name="connsiteX163" fmla="*/ 2998829 w 6557057"/>
                <a:gd name="connsiteY163" fmla="*/ 253417 h 4419094"/>
                <a:gd name="connsiteX164" fmla="*/ 2995068 w 6557057"/>
                <a:gd name="connsiteY164" fmla="*/ 253417 h 4419094"/>
                <a:gd name="connsiteX165" fmla="*/ 3002590 w 6557057"/>
                <a:gd name="connsiteY165" fmla="*/ 209539 h 4419094"/>
                <a:gd name="connsiteX166" fmla="*/ 3010112 w 6557057"/>
                <a:gd name="connsiteY166" fmla="*/ 209539 h 4419094"/>
                <a:gd name="connsiteX167" fmla="*/ 3000441 w 6557057"/>
                <a:gd name="connsiteY167" fmla="*/ 200047 h 4419094"/>
                <a:gd name="connsiteX168" fmla="*/ 2929879 w 6557057"/>
                <a:gd name="connsiteY168" fmla="*/ 153662 h 4419094"/>
                <a:gd name="connsiteX169" fmla="*/ 2908924 w 6557057"/>
                <a:gd name="connsiteY169" fmla="*/ 158498 h 4419094"/>
                <a:gd name="connsiteX170" fmla="*/ 2856808 w 6557057"/>
                <a:gd name="connsiteY170" fmla="*/ 210077 h 4419094"/>
                <a:gd name="connsiteX171" fmla="*/ 2814721 w 6557057"/>
                <a:gd name="connsiteY171" fmla="*/ 243388 h 4419094"/>
                <a:gd name="connsiteX172" fmla="*/ 2814721 w 6557057"/>
                <a:gd name="connsiteY172" fmla="*/ 309832 h 4419094"/>
                <a:gd name="connsiteX173" fmla="*/ 2859674 w 6557057"/>
                <a:gd name="connsiteY173" fmla="*/ 363022 h 4419094"/>
                <a:gd name="connsiteX174" fmla="*/ 2859674 w 6557057"/>
                <a:gd name="connsiteY174" fmla="*/ 363022 h 4419094"/>
                <a:gd name="connsiteX175" fmla="*/ 2859674 w 6557057"/>
                <a:gd name="connsiteY175" fmla="*/ 363022 h 4419094"/>
                <a:gd name="connsiteX176" fmla="*/ 2840332 w 6557057"/>
                <a:gd name="connsiteY176" fmla="*/ 363022 h 4419094"/>
                <a:gd name="connsiteX177" fmla="*/ 2820632 w 6557057"/>
                <a:gd name="connsiteY177" fmla="*/ 363022 h 4419094"/>
                <a:gd name="connsiteX178" fmla="*/ 2800931 w 6557057"/>
                <a:gd name="connsiteY178" fmla="*/ 356217 h 4419094"/>
                <a:gd name="connsiteX179" fmla="*/ 2741831 w 6557057"/>
                <a:gd name="connsiteY179" fmla="*/ 336158 h 4419094"/>
                <a:gd name="connsiteX180" fmla="*/ 2679506 w 6557057"/>
                <a:gd name="connsiteY180" fmla="*/ 318965 h 4419094"/>
                <a:gd name="connsiteX181" fmla="*/ 2696341 w 6557057"/>
                <a:gd name="connsiteY181" fmla="*/ 318965 h 4419094"/>
                <a:gd name="connsiteX182" fmla="*/ 2673954 w 6557057"/>
                <a:gd name="connsiteY182" fmla="*/ 312876 h 4419094"/>
                <a:gd name="connsiteX183" fmla="*/ 2600168 w 6557057"/>
                <a:gd name="connsiteY183" fmla="*/ 318965 h 4419094"/>
                <a:gd name="connsiteX184" fmla="*/ 2602675 w 6557057"/>
                <a:gd name="connsiteY184" fmla="*/ 318965 h 4419094"/>
                <a:gd name="connsiteX185" fmla="*/ 2589959 w 6557057"/>
                <a:gd name="connsiteY185" fmla="*/ 326129 h 4419094"/>
                <a:gd name="connsiteX186" fmla="*/ 2554678 w 6557057"/>
                <a:gd name="connsiteY186" fmla="*/ 362843 h 4419094"/>
                <a:gd name="connsiteX187" fmla="*/ 2553245 w 6557057"/>
                <a:gd name="connsiteY187" fmla="*/ 362843 h 4419094"/>
                <a:gd name="connsiteX188" fmla="*/ 2533903 w 6557057"/>
                <a:gd name="connsiteY188" fmla="*/ 362843 h 4419094"/>
                <a:gd name="connsiteX189" fmla="*/ 2523336 w 6557057"/>
                <a:gd name="connsiteY189" fmla="*/ 362843 h 4419094"/>
                <a:gd name="connsiteX190" fmla="*/ 2474802 w 6557057"/>
                <a:gd name="connsiteY190" fmla="*/ 352814 h 4419094"/>
                <a:gd name="connsiteX191" fmla="*/ 2396180 w 6557057"/>
                <a:gd name="connsiteY191" fmla="*/ 362664 h 4419094"/>
                <a:gd name="connsiteX192" fmla="*/ 2387942 w 6557057"/>
                <a:gd name="connsiteY192" fmla="*/ 373768 h 4419094"/>
                <a:gd name="connsiteX193" fmla="*/ 2354093 w 6557057"/>
                <a:gd name="connsiteY193" fmla="*/ 362843 h 4419094"/>
                <a:gd name="connsiteX194" fmla="*/ 2339945 w 6557057"/>
                <a:gd name="connsiteY194" fmla="*/ 362843 h 4419094"/>
                <a:gd name="connsiteX195" fmla="*/ 2339586 w 6557057"/>
                <a:gd name="connsiteY195" fmla="*/ 362843 h 4419094"/>
                <a:gd name="connsiteX196" fmla="*/ 2278515 w 6557057"/>
                <a:gd name="connsiteY196" fmla="*/ 373231 h 4419094"/>
                <a:gd name="connsiteX197" fmla="*/ 2252010 w 6557057"/>
                <a:gd name="connsiteY197" fmla="*/ 382723 h 4419094"/>
                <a:gd name="connsiteX198" fmla="*/ 2159956 w 6557057"/>
                <a:gd name="connsiteY198" fmla="*/ 389349 h 4419094"/>
                <a:gd name="connsiteX199" fmla="*/ 2151180 w 6557057"/>
                <a:gd name="connsiteY199" fmla="*/ 396155 h 4419094"/>
                <a:gd name="connsiteX200" fmla="*/ 2109093 w 6557057"/>
                <a:gd name="connsiteY200" fmla="*/ 429287 h 4419094"/>
                <a:gd name="connsiteX201" fmla="*/ 2109093 w 6557057"/>
                <a:gd name="connsiteY201" fmla="*/ 428750 h 4419094"/>
                <a:gd name="connsiteX202" fmla="*/ 2116257 w 6557057"/>
                <a:gd name="connsiteY202" fmla="*/ 428750 h 4419094"/>
                <a:gd name="connsiteX203" fmla="*/ 2114466 w 6557057"/>
                <a:gd name="connsiteY203" fmla="*/ 425884 h 4419094"/>
                <a:gd name="connsiteX204" fmla="*/ 2131122 w 6557057"/>
                <a:gd name="connsiteY204" fmla="*/ 362843 h 4419094"/>
                <a:gd name="connsiteX205" fmla="*/ 2126107 w 6557057"/>
                <a:gd name="connsiteY205" fmla="*/ 362843 h 4419094"/>
                <a:gd name="connsiteX206" fmla="*/ 2123242 w 6557057"/>
                <a:gd name="connsiteY206" fmla="*/ 352814 h 4419094"/>
                <a:gd name="connsiteX207" fmla="*/ 2041754 w 6557057"/>
                <a:gd name="connsiteY207" fmla="*/ 356038 h 4419094"/>
                <a:gd name="connsiteX208" fmla="*/ 2044441 w 6557057"/>
                <a:gd name="connsiteY208" fmla="*/ 416034 h 4419094"/>
                <a:gd name="connsiteX209" fmla="*/ 2047844 w 6557057"/>
                <a:gd name="connsiteY209" fmla="*/ 472448 h 4419094"/>
                <a:gd name="connsiteX210" fmla="*/ 2042292 w 6557057"/>
                <a:gd name="connsiteY210" fmla="*/ 472448 h 4419094"/>
                <a:gd name="connsiteX211" fmla="*/ 2041754 w 6557057"/>
                <a:gd name="connsiteY211" fmla="*/ 472448 h 4419094"/>
                <a:gd name="connsiteX212" fmla="*/ 2010771 w 6557057"/>
                <a:gd name="connsiteY212" fmla="*/ 432690 h 4419094"/>
                <a:gd name="connsiteX213" fmla="*/ 1965818 w 6557057"/>
                <a:gd name="connsiteY213" fmla="*/ 452569 h 4419094"/>
                <a:gd name="connsiteX214" fmla="*/ 1915135 w 6557057"/>
                <a:gd name="connsiteY214" fmla="*/ 472448 h 4419094"/>
                <a:gd name="connsiteX215" fmla="*/ 1908150 w 6557057"/>
                <a:gd name="connsiteY215" fmla="*/ 522595 h 4419094"/>
                <a:gd name="connsiteX216" fmla="*/ 1852811 w 6557057"/>
                <a:gd name="connsiteY216" fmla="*/ 515610 h 4419094"/>
                <a:gd name="connsiteX217" fmla="*/ 1819141 w 6557057"/>
                <a:gd name="connsiteY217" fmla="*/ 506118 h 4419094"/>
                <a:gd name="connsiteX218" fmla="*/ 1807858 w 6557057"/>
                <a:gd name="connsiteY218" fmla="*/ 515789 h 4419094"/>
                <a:gd name="connsiteX219" fmla="*/ 1803381 w 6557057"/>
                <a:gd name="connsiteY219" fmla="*/ 519013 h 4419094"/>
                <a:gd name="connsiteX220" fmla="*/ 1762547 w 6557057"/>
                <a:gd name="connsiteY220" fmla="*/ 515610 h 4419094"/>
                <a:gd name="connsiteX221" fmla="*/ 1757891 w 6557057"/>
                <a:gd name="connsiteY221" fmla="*/ 472448 h 4419094"/>
                <a:gd name="connsiteX222" fmla="*/ 1750728 w 6557057"/>
                <a:gd name="connsiteY222" fmla="*/ 472448 h 4419094"/>
                <a:gd name="connsiteX223" fmla="*/ 1737474 w 6557057"/>
                <a:gd name="connsiteY223" fmla="*/ 459016 h 4419094"/>
                <a:gd name="connsiteX224" fmla="*/ 1765592 w 6557057"/>
                <a:gd name="connsiteY224" fmla="*/ 452390 h 4419094"/>
                <a:gd name="connsiteX225" fmla="*/ 1903494 w 6557057"/>
                <a:gd name="connsiteY225" fmla="*/ 448987 h 4419094"/>
                <a:gd name="connsiteX226" fmla="*/ 1969042 w 6557057"/>
                <a:gd name="connsiteY226" fmla="*/ 420511 h 4419094"/>
                <a:gd name="connsiteX227" fmla="*/ 1970654 w 6557057"/>
                <a:gd name="connsiteY227" fmla="*/ 399020 h 4419094"/>
                <a:gd name="connsiteX228" fmla="*/ 1930537 w 6557057"/>
                <a:gd name="connsiteY228" fmla="*/ 362485 h 4419094"/>
                <a:gd name="connsiteX229" fmla="*/ 1921404 w 6557057"/>
                <a:gd name="connsiteY229" fmla="*/ 362485 h 4419094"/>
                <a:gd name="connsiteX230" fmla="*/ 1880391 w 6557057"/>
                <a:gd name="connsiteY230" fmla="*/ 340098 h 4419094"/>
                <a:gd name="connsiteX231" fmla="*/ 1720640 w 6557057"/>
                <a:gd name="connsiteY231" fmla="*/ 335800 h 4419094"/>
                <a:gd name="connsiteX232" fmla="*/ 1681777 w 6557057"/>
                <a:gd name="connsiteY232" fmla="*/ 318607 h 4419094"/>
                <a:gd name="connsiteX233" fmla="*/ 1694671 w 6557057"/>
                <a:gd name="connsiteY233" fmla="*/ 318607 h 4419094"/>
                <a:gd name="connsiteX234" fmla="*/ 1624466 w 6557057"/>
                <a:gd name="connsiteY234" fmla="*/ 289236 h 4419094"/>
                <a:gd name="connsiteX235" fmla="*/ 1536353 w 6557057"/>
                <a:gd name="connsiteY235" fmla="*/ 252701 h 4419094"/>
                <a:gd name="connsiteX236" fmla="*/ 1522384 w 6557057"/>
                <a:gd name="connsiteY236" fmla="*/ 252701 h 4419094"/>
                <a:gd name="connsiteX237" fmla="*/ 1368900 w 6557057"/>
                <a:gd name="connsiteY237" fmla="*/ 218852 h 4419094"/>
                <a:gd name="connsiteX238" fmla="*/ 1278100 w 6557057"/>
                <a:gd name="connsiteY238" fmla="*/ 252701 h 4419094"/>
                <a:gd name="connsiteX239" fmla="*/ 1276130 w 6557057"/>
                <a:gd name="connsiteY239" fmla="*/ 252701 h 4419094"/>
                <a:gd name="connsiteX240" fmla="*/ 1148974 w 6557057"/>
                <a:gd name="connsiteY240" fmla="*/ 318607 h 4419094"/>
                <a:gd name="connsiteX241" fmla="*/ 1149690 w 6557057"/>
                <a:gd name="connsiteY241" fmla="*/ 318607 h 4419094"/>
                <a:gd name="connsiteX242" fmla="*/ 1092917 w 6557057"/>
                <a:gd name="connsiteY242" fmla="*/ 352456 h 4419094"/>
                <a:gd name="connsiteX243" fmla="*/ 1028086 w 6557057"/>
                <a:gd name="connsiteY243" fmla="*/ 435555 h 4419094"/>
                <a:gd name="connsiteX244" fmla="*/ 976686 w 6557057"/>
                <a:gd name="connsiteY244" fmla="*/ 472090 h 4419094"/>
                <a:gd name="connsiteX245" fmla="*/ 975790 w 6557057"/>
                <a:gd name="connsiteY245" fmla="*/ 472090 h 4419094"/>
                <a:gd name="connsiteX246" fmla="*/ 879617 w 6557057"/>
                <a:gd name="connsiteY246" fmla="*/ 511491 h 4419094"/>
                <a:gd name="connsiteX247" fmla="*/ 854007 w 6557057"/>
                <a:gd name="connsiteY247" fmla="*/ 523311 h 4419094"/>
                <a:gd name="connsiteX248" fmla="*/ 755147 w 6557057"/>
                <a:gd name="connsiteY248" fmla="*/ 638289 h 4419094"/>
                <a:gd name="connsiteX249" fmla="*/ 771982 w 6557057"/>
                <a:gd name="connsiteY249" fmla="*/ 711359 h 4419094"/>
                <a:gd name="connsiteX250" fmla="*/ 814069 w 6557057"/>
                <a:gd name="connsiteY250" fmla="*/ 784608 h 4419094"/>
                <a:gd name="connsiteX251" fmla="*/ 901287 w 6557057"/>
                <a:gd name="connsiteY251" fmla="*/ 774758 h 4419094"/>
                <a:gd name="connsiteX252" fmla="*/ 909347 w 6557057"/>
                <a:gd name="connsiteY252" fmla="*/ 757386 h 4419094"/>
                <a:gd name="connsiteX253" fmla="*/ 912749 w 6557057"/>
                <a:gd name="connsiteY253" fmla="*/ 757386 h 4419094"/>
                <a:gd name="connsiteX254" fmla="*/ 934240 w 6557057"/>
                <a:gd name="connsiteY254" fmla="*/ 733388 h 4419094"/>
                <a:gd name="connsiteX255" fmla="*/ 949105 w 6557057"/>
                <a:gd name="connsiteY255" fmla="*/ 741626 h 4419094"/>
                <a:gd name="connsiteX256" fmla="*/ 974536 w 6557057"/>
                <a:gd name="connsiteY256" fmla="*/ 837978 h 4419094"/>
                <a:gd name="connsiteX257" fmla="*/ 994058 w 6557057"/>
                <a:gd name="connsiteY257" fmla="*/ 874692 h 4419094"/>
                <a:gd name="connsiteX258" fmla="*/ 1117990 w 6557057"/>
                <a:gd name="connsiteY258" fmla="*/ 844784 h 4419094"/>
                <a:gd name="connsiteX259" fmla="*/ 1125691 w 6557057"/>
                <a:gd name="connsiteY259" fmla="*/ 839769 h 4419094"/>
                <a:gd name="connsiteX260" fmla="*/ 1151481 w 6557057"/>
                <a:gd name="connsiteY260" fmla="*/ 801443 h 4419094"/>
                <a:gd name="connsiteX261" fmla="*/ 1146108 w 6557057"/>
                <a:gd name="connsiteY261" fmla="*/ 801443 h 4419094"/>
                <a:gd name="connsiteX262" fmla="*/ 1164197 w 6557057"/>
                <a:gd name="connsiteY262" fmla="*/ 757565 h 4419094"/>
                <a:gd name="connsiteX263" fmla="*/ 1166883 w 6557057"/>
                <a:gd name="connsiteY263" fmla="*/ 757565 h 4419094"/>
                <a:gd name="connsiteX264" fmla="*/ 1196433 w 6557057"/>
                <a:gd name="connsiteY264" fmla="*/ 724970 h 4419094"/>
                <a:gd name="connsiteX265" fmla="*/ 1215238 w 6557057"/>
                <a:gd name="connsiteY265" fmla="*/ 691838 h 4419094"/>
                <a:gd name="connsiteX266" fmla="*/ 1210761 w 6557057"/>
                <a:gd name="connsiteY266" fmla="*/ 691838 h 4419094"/>
                <a:gd name="connsiteX267" fmla="*/ 1193926 w 6557057"/>
                <a:gd name="connsiteY267" fmla="*/ 665153 h 4419094"/>
                <a:gd name="connsiteX268" fmla="*/ 1153988 w 6557057"/>
                <a:gd name="connsiteY268" fmla="*/ 647960 h 4419094"/>
                <a:gd name="connsiteX269" fmla="*/ 1163838 w 6557057"/>
                <a:gd name="connsiteY269" fmla="*/ 647960 h 4419094"/>
                <a:gd name="connsiteX270" fmla="*/ 1173867 w 6557057"/>
                <a:gd name="connsiteY270" fmla="*/ 605157 h 4419094"/>
                <a:gd name="connsiteX271" fmla="*/ 1184971 w 6557057"/>
                <a:gd name="connsiteY271" fmla="*/ 595844 h 4419094"/>
                <a:gd name="connsiteX272" fmla="*/ 1284010 w 6557057"/>
                <a:gd name="connsiteY272" fmla="*/ 548742 h 4419094"/>
                <a:gd name="connsiteX273" fmla="*/ 1292069 w 6557057"/>
                <a:gd name="connsiteY273" fmla="*/ 538176 h 4419094"/>
                <a:gd name="connsiteX274" fmla="*/ 1294755 w 6557057"/>
                <a:gd name="connsiteY274" fmla="*/ 538176 h 4419094"/>
                <a:gd name="connsiteX275" fmla="*/ 1308904 w 6557057"/>
                <a:gd name="connsiteY275" fmla="*/ 472269 h 4419094"/>
                <a:gd name="connsiteX276" fmla="*/ 1307113 w 6557057"/>
                <a:gd name="connsiteY276" fmla="*/ 472269 h 4419094"/>
                <a:gd name="connsiteX277" fmla="*/ 1326455 w 6557057"/>
                <a:gd name="connsiteY277" fmla="*/ 468867 h 4419094"/>
                <a:gd name="connsiteX278" fmla="*/ 1424777 w 6557057"/>
                <a:gd name="connsiteY278" fmla="*/ 482119 h 4419094"/>
                <a:gd name="connsiteX279" fmla="*/ 1362453 w 6557057"/>
                <a:gd name="connsiteY279" fmla="*/ 534594 h 4419094"/>
                <a:gd name="connsiteX280" fmla="*/ 1357975 w 6557057"/>
                <a:gd name="connsiteY280" fmla="*/ 537459 h 4419094"/>
                <a:gd name="connsiteX281" fmla="*/ 1312486 w 6557057"/>
                <a:gd name="connsiteY281" fmla="*/ 565219 h 4419094"/>
                <a:gd name="connsiteX282" fmla="*/ 1295651 w 6557057"/>
                <a:gd name="connsiteY282" fmla="*/ 641692 h 4419094"/>
                <a:gd name="connsiteX283" fmla="*/ 1340603 w 6557057"/>
                <a:gd name="connsiteY283" fmla="*/ 701509 h 4419094"/>
                <a:gd name="connsiteX284" fmla="*/ 1424957 w 6557057"/>
                <a:gd name="connsiteY284" fmla="*/ 674824 h 4419094"/>
                <a:gd name="connsiteX285" fmla="*/ 1517906 w 6557057"/>
                <a:gd name="connsiteY285" fmla="*/ 671421 h 4419094"/>
                <a:gd name="connsiteX286" fmla="*/ 1547635 w 6557057"/>
                <a:gd name="connsiteY286" fmla="*/ 721388 h 4419094"/>
                <a:gd name="connsiteX287" fmla="*/ 1450030 w 6557057"/>
                <a:gd name="connsiteY287" fmla="*/ 727836 h 4419094"/>
                <a:gd name="connsiteX288" fmla="*/ 1349737 w 6557057"/>
                <a:gd name="connsiteY288" fmla="*/ 739835 h 4419094"/>
                <a:gd name="connsiteX289" fmla="*/ 1343469 w 6557057"/>
                <a:gd name="connsiteY289" fmla="*/ 744491 h 4419094"/>
                <a:gd name="connsiteX290" fmla="*/ 1385735 w 6557057"/>
                <a:gd name="connsiteY290" fmla="*/ 794458 h 4419094"/>
                <a:gd name="connsiteX291" fmla="*/ 1312486 w 6557057"/>
                <a:gd name="connsiteY291" fmla="*/ 787653 h 4419094"/>
                <a:gd name="connsiteX292" fmla="*/ 1258937 w 6557057"/>
                <a:gd name="connsiteY292" fmla="*/ 857499 h 4419094"/>
                <a:gd name="connsiteX293" fmla="*/ 1253922 w 6557057"/>
                <a:gd name="connsiteY293" fmla="*/ 913197 h 4419094"/>
                <a:gd name="connsiteX294" fmla="*/ 1236013 w 6557057"/>
                <a:gd name="connsiteY294" fmla="*/ 910690 h 4419094"/>
                <a:gd name="connsiteX295" fmla="*/ 1220252 w 6557057"/>
                <a:gd name="connsiteY295" fmla="*/ 910690 h 4419094"/>
                <a:gd name="connsiteX296" fmla="*/ 1146466 w 6557057"/>
                <a:gd name="connsiteY296" fmla="*/ 904063 h 4419094"/>
                <a:gd name="connsiteX297" fmla="*/ 1086291 w 6557057"/>
                <a:gd name="connsiteY297" fmla="*/ 908183 h 4419094"/>
                <a:gd name="connsiteX298" fmla="*/ 1079127 w 6557057"/>
                <a:gd name="connsiteY298" fmla="*/ 910690 h 4419094"/>
                <a:gd name="connsiteX299" fmla="*/ 1073575 w 6557057"/>
                <a:gd name="connsiteY299" fmla="*/ 910690 h 4419094"/>
                <a:gd name="connsiteX300" fmla="*/ 1024861 w 6557057"/>
                <a:gd name="connsiteY300" fmla="*/ 914093 h 4419094"/>
                <a:gd name="connsiteX301" fmla="*/ 988327 w 6557057"/>
                <a:gd name="connsiteY301" fmla="*/ 914093 h 4419094"/>
                <a:gd name="connsiteX302" fmla="*/ 965761 w 6557057"/>
                <a:gd name="connsiteY302" fmla="*/ 917316 h 4419094"/>
                <a:gd name="connsiteX303" fmla="*/ 958418 w 6557057"/>
                <a:gd name="connsiteY303" fmla="*/ 910690 h 4419094"/>
                <a:gd name="connsiteX304" fmla="*/ 950359 w 6557057"/>
                <a:gd name="connsiteY304" fmla="*/ 910690 h 4419094"/>
                <a:gd name="connsiteX305" fmla="*/ 935315 w 6557057"/>
                <a:gd name="connsiteY305" fmla="*/ 877558 h 4419094"/>
                <a:gd name="connsiteX306" fmla="*/ 934957 w 6557057"/>
                <a:gd name="connsiteY306" fmla="*/ 866812 h 4419094"/>
                <a:gd name="connsiteX307" fmla="*/ 940330 w 6557057"/>
                <a:gd name="connsiteY307" fmla="*/ 866812 h 4419094"/>
                <a:gd name="connsiteX308" fmla="*/ 937643 w 6557057"/>
                <a:gd name="connsiteY308" fmla="*/ 810935 h 4419094"/>
                <a:gd name="connsiteX309" fmla="*/ 874423 w 6557057"/>
                <a:gd name="connsiteY309" fmla="*/ 823830 h 4419094"/>
                <a:gd name="connsiteX310" fmla="*/ 859379 w 6557057"/>
                <a:gd name="connsiteY310" fmla="*/ 837620 h 4419094"/>
                <a:gd name="connsiteX311" fmla="*/ 853648 w 6557057"/>
                <a:gd name="connsiteY311" fmla="*/ 910869 h 4419094"/>
                <a:gd name="connsiteX312" fmla="*/ 880154 w 6557057"/>
                <a:gd name="connsiteY312" fmla="*/ 948837 h 4419094"/>
                <a:gd name="connsiteX313" fmla="*/ 873170 w 6557057"/>
                <a:gd name="connsiteY313" fmla="*/ 947225 h 4419094"/>
                <a:gd name="connsiteX314" fmla="*/ 785235 w 6557057"/>
                <a:gd name="connsiteY314" fmla="*/ 950449 h 4419094"/>
                <a:gd name="connsiteX315" fmla="*/ 774847 w 6557057"/>
                <a:gd name="connsiteY315" fmla="*/ 957254 h 4419094"/>
                <a:gd name="connsiteX316" fmla="*/ 713060 w 6557057"/>
                <a:gd name="connsiteY316" fmla="*/ 1020295 h 4419094"/>
                <a:gd name="connsiteX317" fmla="*/ 695151 w 6557057"/>
                <a:gd name="connsiteY317" fmla="*/ 1020295 h 4419094"/>
                <a:gd name="connsiteX318" fmla="*/ 653601 w 6557057"/>
                <a:gd name="connsiteY318" fmla="*/ 1034443 h 4419094"/>
                <a:gd name="connsiteX319" fmla="*/ 652885 w 6557057"/>
                <a:gd name="connsiteY319" fmla="*/ 1034981 h 4419094"/>
                <a:gd name="connsiteX320" fmla="*/ 652527 w 6557057"/>
                <a:gd name="connsiteY320" fmla="*/ 1035339 h 4419094"/>
                <a:gd name="connsiteX321" fmla="*/ 642856 w 6557057"/>
                <a:gd name="connsiteY321" fmla="*/ 1047159 h 4419094"/>
                <a:gd name="connsiteX322" fmla="*/ 617603 w 6557057"/>
                <a:gd name="connsiteY322" fmla="*/ 1097126 h 4419094"/>
                <a:gd name="connsiteX323" fmla="*/ 524654 w 6557057"/>
                <a:gd name="connsiteY323" fmla="*/ 1117006 h 4419094"/>
                <a:gd name="connsiteX324" fmla="*/ 493671 w 6557057"/>
                <a:gd name="connsiteY324" fmla="*/ 1130258 h 4419094"/>
                <a:gd name="connsiteX325" fmla="*/ 493492 w 6557057"/>
                <a:gd name="connsiteY325" fmla="*/ 1130258 h 4419094"/>
                <a:gd name="connsiteX326" fmla="*/ 459643 w 6557057"/>
                <a:gd name="connsiteY326" fmla="*/ 1140288 h 4419094"/>
                <a:gd name="connsiteX327" fmla="*/ 429734 w 6557057"/>
                <a:gd name="connsiteY327" fmla="*/ 1149780 h 4419094"/>
                <a:gd name="connsiteX328" fmla="*/ 445853 w 6557057"/>
                <a:gd name="connsiteY328" fmla="*/ 1173599 h 4419094"/>
                <a:gd name="connsiteX329" fmla="*/ 541489 w 6557057"/>
                <a:gd name="connsiteY329" fmla="*/ 1236640 h 4419094"/>
                <a:gd name="connsiteX330" fmla="*/ 524475 w 6557057"/>
                <a:gd name="connsiteY330" fmla="*/ 1329768 h 4419094"/>
                <a:gd name="connsiteX331" fmla="*/ 423287 w 6557057"/>
                <a:gd name="connsiteY331" fmla="*/ 1336574 h 4419094"/>
                <a:gd name="connsiteX332" fmla="*/ 293803 w 6557057"/>
                <a:gd name="connsiteY332" fmla="*/ 1336574 h 4419094"/>
                <a:gd name="connsiteX333" fmla="*/ 279654 w 6557057"/>
                <a:gd name="connsiteY333" fmla="*/ 1446358 h 4419094"/>
                <a:gd name="connsiteX334" fmla="*/ 265685 w 6557057"/>
                <a:gd name="connsiteY334" fmla="*/ 1502773 h 4419094"/>
                <a:gd name="connsiteX335" fmla="*/ 265685 w 6557057"/>
                <a:gd name="connsiteY335" fmla="*/ 1555964 h 4419094"/>
                <a:gd name="connsiteX336" fmla="*/ 302220 w 6557057"/>
                <a:gd name="connsiteY336" fmla="*/ 1602528 h 4419094"/>
                <a:gd name="connsiteX337" fmla="*/ 364186 w 6557057"/>
                <a:gd name="connsiteY337" fmla="*/ 1609333 h 4419094"/>
                <a:gd name="connsiteX338" fmla="*/ 400721 w 6557057"/>
                <a:gd name="connsiteY338" fmla="*/ 1655898 h 4419094"/>
                <a:gd name="connsiteX339" fmla="*/ 411467 w 6557057"/>
                <a:gd name="connsiteY339" fmla="*/ 1634944 h 4419094"/>
                <a:gd name="connsiteX340" fmla="*/ 415049 w 6557057"/>
                <a:gd name="connsiteY340" fmla="*/ 1634944 h 4419094"/>
                <a:gd name="connsiteX341" fmla="*/ 428301 w 6557057"/>
                <a:gd name="connsiteY341" fmla="*/ 1611482 h 4419094"/>
                <a:gd name="connsiteX342" fmla="*/ 434212 w 6557057"/>
                <a:gd name="connsiteY342" fmla="*/ 1612557 h 4419094"/>
                <a:gd name="connsiteX343" fmla="*/ 507640 w 6557057"/>
                <a:gd name="connsiteY343" fmla="*/ 1605931 h 4419094"/>
                <a:gd name="connsiteX344" fmla="*/ 525012 w 6557057"/>
                <a:gd name="connsiteY344" fmla="*/ 1598409 h 4419094"/>
                <a:gd name="connsiteX345" fmla="*/ 555637 w 6557057"/>
                <a:gd name="connsiteY345" fmla="*/ 1569216 h 4419094"/>
                <a:gd name="connsiteX346" fmla="*/ 553488 w 6557057"/>
                <a:gd name="connsiteY346" fmla="*/ 1569216 h 4419094"/>
                <a:gd name="connsiteX347" fmla="*/ 572293 w 6557057"/>
                <a:gd name="connsiteY347" fmla="*/ 1552740 h 4419094"/>
                <a:gd name="connsiteX348" fmla="*/ 579994 w 6557057"/>
                <a:gd name="connsiteY348" fmla="*/ 1525339 h 4419094"/>
                <a:gd name="connsiteX349" fmla="*/ 587516 w 6557057"/>
                <a:gd name="connsiteY349" fmla="*/ 1525339 h 4419094"/>
                <a:gd name="connsiteX350" fmla="*/ 580352 w 6557057"/>
                <a:gd name="connsiteY350" fmla="*/ 1512802 h 4419094"/>
                <a:gd name="connsiteX351" fmla="*/ 613126 w 6557057"/>
                <a:gd name="connsiteY351" fmla="*/ 1459432 h 4419094"/>
                <a:gd name="connsiteX352" fmla="*/ 611335 w 6557057"/>
                <a:gd name="connsiteY352" fmla="*/ 1459432 h 4419094"/>
                <a:gd name="connsiteX353" fmla="*/ 620290 w 6557057"/>
                <a:gd name="connsiteY353" fmla="*/ 1449761 h 4419094"/>
                <a:gd name="connsiteX354" fmla="*/ 684943 w 6557057"/>
                <a:gd name="connsiteY354" fmla="*/ 1419853 h 4419094"/>
                <a:gd name="connsiteX355" fmla="*/ 686196 w 6557057"/>
                <a:gd name="connsiteY355" fmla="*/ 1415733 h 4419094"/>
                <a:gd name="connsiteX356" fmla="*/ 690494 w 6557057"/>
                <a:gd name="connsiteY356" fmla="*/ 1415733 h 4419094"/>
                <a:gd name="connsiteX357" fmla="*/ 712702 w 6557057"/>
                <a:gd name="connsiteY357" fmla="*/ 1350901 h 4419094"/>
                <a:gd name="connsiteX358" fmla="*/ 718791 w 6557057"/>
                <a:gd name="connsiteY358" fmla="*/ 1350006 h 4419094"/>
                <a:gd name="connsiteX359" fmla="*/ 791861 w 6557057"/>
                <a:gd name="connsiteY359" fmla="*/ 1369885 h 4419094"/>
                <a:gd name="connsiteX360" fmla="*/ 829829 w 6557057"/>
                <a:gd name="connsiteY360" fmla="*/ 1351976 h 4419094"/>
                <a:gd name="connsiteX361" fmla="*/ 833053 w 6557057"/>
                <a:gd name="connsiteY361" fmla="*/ 1349827 h 4419094"/>
                <a:gd name="connsiteX362" fmla="*/ 833053 w 6557057"/>
                <a:gd name="connsiteY362" fmla="*/ 1349827 h 4419094"/>
                <a:gd name="connsiteX363" fmla="*/ 865110 w 6557057"/>
                <a:gd name="connsiteY363" fmla="*/ 1326724 h 4419094"/>
                <a:gd name="connsiteX364" fmla="*/ 924390 w 6557057"/>
                <a:gd name="connsiteY364" fmla="*/ 1353409 h 4419094"/>
                <a:gd name="connsiteX365" fmla="*/ 989043 w 6557057"/>
                <a:gd name="connsiteY365" fmla="*/ 1426479 h 4419094"/>
                <a:gd name="connsiteX366" fmla="*/ 1084679 w 6557057"/>
                <a:gd name="connsiteY366" fmla="*/ 1469819 h 4419094"/>
                <a:gd name="connsiteX367" fmla="*/ 1118528 w 6557057"/>
                <a:gd name="connsiteY367" fmla="*/ 1536442 h 4419094"/>
                <a:gd name="connsiteX368" fmla="*/ 1159003 w 6557057"/>
                <a:gd name="connsiteY368" fmla="*/ 1575664 h 4419094"/>
                <a:gd name="connsiteX369" fmla="*/ 1165450 w 6557057"/>
                <a:gd name="connsiteY369" fmla="*/ 1569396 h 4419094"/>
                <a:gd name="connsiteX370" fmla="*/ 1160615 w 6557057"/>
                <a:gd name="connsiteY370" fmla="*/ 1569396 h 4419094"/>
                <a:gd name="connsiteX371" fmla="*/ 1152734 w 6557057"/>
                <a:gd name="connsiteY371" fmla="*/ 1525518 h 4419094"/>
                <a:gd name="connsiteX372" fmla="*/ 1159003 w 6557057"/>
                <a:gd name="connsiteY372" fmla="*/ 1525518 h 4419094"/>
                <a:gd name="connsiteX373" fmla="*/ 1151839 w 6557057"/>
                <a:gd name="connsiteY373" fmla="*/ 1476804 h 4419094"/>
                <a:gd name="connsiteX374" fmla="*/ 1152376 w 6557057"/>
                <a:gd name="connsiteY374" fmla="*/ 1476625 h 4419094"/>
                <a:gd name="connsiteX375" fmla="*/ 1194463 w 6557057"/>
                <a:gd name="connsiteY375" fmla="*/ 1469999 h 4419094"/>
                <a:gd name="connsiteX376" fmla="*/ 1193388 w 6557057"/>
                <a:gd name="connsiteY376" fmla="*/ 1469103 h 4419094"/>
                <a:gd name="connsiteX377" fmla="*/ 1200015 w 6557057"/>
                <a:gd name="connsiteY377" fmla="*/ 1466596 h 4419094"/>
                <a:gd name="connsiteX378" fmla="*/ 1191419 w 6557057"/>
                <a:gd name="connsiteY378" fmla="*/ 1459790 h 4419094"/>
                <a:gd name="connsiteX379" fmla="*/ 1181748 w 6557057"/>
                <a:gd name="connsiteY379" fmla="*/ 1459790 h 4419094"/>
                <a:gd name="connsiteX380" fmla="*/ 1121393 w 6557057"/>
                <a:gd name="connsiteY380" fmla="*/ 1416808 h 4419094"/>
                <a:gd name="connsiteX381" fmla="*/ 1119781 w 6557057"/>
                <a:gd name="connsiteY381" fmla="*/ 1415912 h 4419094"/>
                <a:gd name="connsiteX382" fmla="*/ 1131243 w 6557057"/>
                <a:gd name="connsiteY382" fmla="*/ 1415912 h 4419094"/>
                <a:gd name="connsiteX383" fmla="*/ 1126766 w 6557057"/>
                <a:gd name="connsiteY383" fmla="*/ 1413405 h 4419094"/>
                <a:gd name="connsiteX384" fmla="*/ 1053517 w 6557057"/>
                <a:gd name="connsiteY384" fmla="*/ 1350185 h 4419094"/>
                <a:gd name="connsiteX385" fmla="*/ 1053517 w 6557057"/>
                <a:gd name="connsiteY385" fmla="*/ 1350185 h 4419094"/>
                <a:gd name="connsiteX386" fmla="*/ 1046174 w 6557057"/>
                <a:gd name="connsiteY386" fmla="*/ 1350185 h 4419094"/>
                <a:gd name="connsiteX387" fmla="*/ 1001400 w 6557057"/>
                <a:gd name="connsiteY387" fmla="*/ 1306307 h 4419094"/>
                <a:gd name="connsiteX388" fmla="*/ 1009639 w 6557057"/>
                <a:gd name="connsiteY388" fmla="*/ 1306307 h 4419094"/>
                <a:gd name="connsiteX389" fmla="*/ 997282 w 6557057"/>
                <a:gd name="connsiteY389" fmla="*/ 1277294 h 4419094"/>
                <a:gd name="connsiteX390" fmla="*/ 1002475 w 6557057"/>
                <a:gd name="connsiteY390" fmla="*/ 1264399 h 4419094"/>
                <a:gd name="connsiteX391" fmla="*/ 1056741 w 6557057"/>
                <a:gd name="connsiteY391" fmla="*/ 1294129 h 4419094"/>
                <a:gd name="connsiteX392" fmla="*/ 1155242 w 6557057"/>
                <a:gd name="connsiteY392" fmla="*/ 1380452 h 4419094"/>
                <a:gd name="connsiteX393" fmla="*/ 1214343 w 6557057"/>
                <a:gd name="connsiteY393" fmla="*/ 1443672 h 4419094"/>
                <a:gd name="connsiteX394" fmla="*/ 1256430 w 6557057"/>
                <a:gd name="connsiteY394" fmla="*/ 1520145 h 4419094"/>
                <a:gd name="connsiteX395" fmla="*/ 1278637 w 6557057"/>
                <a:gd name="connsiteY395" fmla="*/ 1655898 h 4419094"/>
                <a:gd name="connsiteX396" fmla="*/ 1321261 w 6557057"/>
                <a:gd name="connsiteY396" fmla="*/ 1635660 h 4419094"/>
                <a:gd name="connsiteX397" fmla="*/ 1322694 w 6557057"/>
                <a:gd name="connsiteY397" fmla="*/ 1635660 h 4419094"/>
                <a:gd name="connsiteX398" fmla="*/ 1357438 w 6557057"/>
                <a:gd name="connsiteY398" fmla="*/ 1603244 h 4419094"/>
                <a:gd name="connsiteX399" fmla="*/ 1395585 w 6557057"/>
                <a:gd name="connsiteY399" fmla="*/ 1569754 h 4419094"/>
                <a:gd name="connsiteX400" fmla="*/ 1392003 w 6557057"/>
                <a:gd name="connsiteY400" fmla="*/ 1569754 h 4419094"/>
                <a:gd name="connsiteX401" fmla="*/ 1394331 w 6557057"/>
                <a:gd name="connsiteY401" fmla="*/ 1559904 h 4419094"/>
                <a:gd name="connsiteX402" fmla="*/ 1377676 w 6557057"/>
                <a:gd name="connsiteY402" fmla="*/ 1525876 h 4419094"/>
                <a:gd name="connsiteX403" fmla="*/ 1386272 w 6557057"/>
                <a:gd name="connsiteY403" fmla="*/ 1525876 h 4419094"/>
                <a:gd name="connsiteX404" fmla="*/ 1354931 w 6557057"/>
                <a:gd name="connsiteY404" fmla="*/ 1500086 h 4419094"/>
                <a:gd name="connsiteX405" fmla="*/ 1357797 w 6557057"/>
                <a:gd name="connsiteY405" fmla="*/ 1490057 h 4419094"/>
                <a:gd name="connsiteX406" fmla="*/ 1387168 w 6557057"/>
                <a:gd name="connsiteY406" fmla="*/ 1473939 h 4419094"/>
                <a:gd name="connsiteX407" fmla="*/ 1396839 w 6557057"/>
                <a:gd name="connsiteY407" fmla="*/ 1466954 h 4419094"/>
                <a:gd name="connsiteX408" fmla="*/ 1404360 w 6557057"/>
                <a:gd name="connsiteY408" fmla="*/ 1460149 h 4419094"/>
                <a:gd name="connsiteX409" fmla="*/ 1402928 w 6557057"/>
                <a:gd name="connsiteY409" fmla="*/ 1460149 h 4419094"/>
                <a:gd name="connsiteX410" fmla="*/ 1442149 w 6557057"/>
                <a:gd name="connsiteY410" fmla="*/ 1453701 h 4419094"/>
                <a:gd name="connsiteX411" fmla="*/ 1453432 w 6557057"/>
                <a:gd name="connsiteY411" fmla="*/ 1566888 h 4419094"/>
                <a:gd name="connsiteX412" fmla="*/ 1526861 w 6557057"/>
                <a:gd name="connsiteY412" fmla="*/ 1616676 h 4419094"/>
                <a:gd name="connsiteX413" fmla="*/ 1594379 w 6557057"/>
                <a:gd name="connsiteY413" fmla="*/ 1629929 h 4419094"/>
                <a:gd name="connsiteX414" fmla="*/ 1659031 w 6557057"/>
                <a:gd name="connsiteY414" fmla="*/ 1639958 h 4419094"/>
                <a:gd name="connsiteX415" fmla="*/ 1726550 w 6557057"/>
                <a:gd name="connsiteY415" fmla="*/ 1626705 h 4419094"/>
                <a:gd name="connsiteX416" fmla="*/ 1768637 w 6557057"/>
                <a:gd name="connsiteY416" fmla="*/ 1643361 h 4419094"/>
                <a:gd name="connsiteX417" fmla="*/ 1729236 w 6557057"/>
                <a:gd name="connsiteY417" fmla="*/ 1786278 h 4419094"/>
                <a:gd name="connsiteX418" fmla="*/ 1701656 w 6557057"/>
                <a:gd name="connsiteY418" fmla="*/ 1830872 h 4419094"/>
                <a:gd name="connsiteX419" fmla="*/ 1689477 w 6557057"/>
                <a:gd name="connsiteY419" fmla="*/ 1832842 h 4419094"/>
                <a:gd name="connsiteX420" fmla="*/ 1655271 w 6557057"/>
                <a:gd name="connsiteY420" fmla="*/ 1838394 h 4419094"/>
                <a:gd name="connsiteX421" fmla="*/ 1616408 w 6557057"/>
                <a:gd name="connsiteY421" fmla="*/ 1812963 h 4419094"/>
                <a:gd name="connsiteX422" fmla="*/ 1539039 w 6557057"/>
                <a:gd name="connsiteY422" fmla="*/ 1838036 h 4419094"/>
                <a:gd name="connsiteX423" fmla="*/ 1506981 w 6557057"/>
                <a:gd name="connsiteY423" fmla="*/ 1866332 h 4419094"/>
                <a:gd name="connsiteX424" fmla="*/ 1478505 w 6557057"/>
                <a:gd name="connsiteY424" fmla="*/ 1899107 h 4419094"/>
                <a:gd name="connsiteX425" fmla="*/ 1477431 w 6557057"/>
                <a:gd name="connsiteY425" fmla="*/ 1899107 h 4419094"/>
                <a:gd name="connsiteX426" fmla="*/ 1472416 w 6557057"/>
                <a:gd name="connsiteY426" fmla="*/ 1899107 h 4419094"/>
                <a:gd name="connsiteX427" fmla="*/ 1463462 w 6557057"/>
                <a:gd name="connsiteY427" fmla="*/ 1899107 h 4419094"/>
                <a:gd name="connsiteX428" fmla="*/ 1461671 w 6557057"/>
                <a:gd name="connsiteY428" fmla="*/ 1896062 h 4419094"/>
                <a:gd name="connsiteX429" fmla="*/ 1497669 w 6557057"/>
                <a:gd name="connsiteY429" fmla="*/ 1855228 h 4419094"/>
                <a:gd name="connsiteX430" fmla="*/ 1499280 w 6557057"/>
                <a:gd name="connsiteY430" fmla="*/ 1855228 h 4419094"/>
                <a:gd name="connsiteX431" fmla="*/ 1537248 w 6557057"/>
                <a:gd name="connsiteY431" fmla="*/ 1806336 h 4419094"/>
                <a:gd name="connsiteX432" fmla="*/ 1421733 w 6557057"/>
                <a:gd name="connsiteY432" fmla="*/ 1796486 h 4419094"/>
                <a:gd name="connsiteX433" fmla="*/ 1388242 w 6557057"/>
                <a:gd name="connsiteY433" fmla="*/ 1789501 h 4419094"/>
                <a:gd name="connsiteX434" fmla="*/ 1374094 w 6557057"/>
                <a:gd name="connsiteY434" fmla="*/ 1789501 h 4419094"/>
                <a:gd name="connsiteX435" fmla="*/ 1320724 w 6557057"/>
                <a:gd name="connsiteY435" fmla="*/ 1766577 h 4419094"/>
                <a:gd name="connsiteX436" fmla="*/ 1251057 w 6557057"/>
                <a:gd name="connsiteY436" fmla="*/ 1861497 h 4419094"/>
                <a:gd name="connsiteX437" fmla="*/ 1184971 w 6557057"/>
                <a:gd name="connsiteY437" fmla="*/ 1855408 h 4419094"/>
                <a:gd name="connsiteX438" fmla="*/ 1196075 w 6557057"/>
                <a:gd name="connsiteY438" fmla="*/ 1855408 h 4419094"/>
                <a:gd name="connsiteX439" fmla="*/ 1159898 w 6557057"/>
                <a:gd name="connsiteY439" fmla="*/ 1839826 h 4419094"/>
                <a:gd name="connsiteX440" fmla="*/ 1086649 w 6557057"/>
                <a:gd name="connsiteY440" fmla="*/ 1796486 h 4419094"/>
                <a:gd name="connsiteX441" fmla="*/ 1071605 w 6557057"/>
                <a:gd name="connsiteY441" fmla="*/ 1789501 h 4419094"/>
                <a:gd name="connsiteX442" fmla="*/ 1058173 w 6557057"/>
                <a:gd name="connsiteY442" fmla="*/ 1789501 h 4419094"/>
                <a:gd name="connsiteX443" fmla="*/ 1013758 w 6557057"/>
                <a:gd name="connsiteY443" fmla="*/ 1776607 h 4419094"/>
                <a:gd name="connsiteX444" fmla="*/ 963791 w 6557057"/>
                <a:gd name="connsiteY444" fmla="*/ 1745802 h 4419094"/>
                <a:gd name="connsiteX445" fmla="*/ 973462 w 6557057"/>
                <a:gd name="connsiteY445" fmla="*/ 1745802 h 4419094"/>
                <a:gd name="connsiteX446" fmla="*/ 948747 w 6557057"/>
                <a:gd name="connsiteY446" fmla="*/ 1730042 h 4419094"/>
                <a:gd name="connsiteX447" fmla="*/ 927077 w 6557057"/>
                <a:gd name="connsiteY447" fmla="*/ 1688851 h 4419094"/>
                <a:gd name="connsiteX448" fmla="*/ 972746 w 6557057"/>
                <a:gd name="connsiteY448" fmla="*/ 1636197 h 4419094"/>
                <a:gd name="connsiteX449" fmla="*/ 979014 w 6557057"/>
                <a:gd name="connsiteY449" fmla="*/ 1636197 h 4419094"/>
                <a:gd name="connsiteX450" fmla="*/ 977223 w 6557057"/>
                <a:gd name="connsiteY450" fmla="*/ 1629571 h 4419094"/>
                <a:gd name="connsiteX451" fmla="*/ 859021 w 6557057"/>
                <a:gd name="connsiteY451" fmla="*/ 1580499 h 4419094"/>
                <a:gd name="connsiteX452" fmla="*/ 687271 w 6557057"/>
                <a:gd name="connsiteY452" fmla="*/ 1587126 h 4419094"/>
                <a:gd name="connsiteX453" fmla="*/ 569069 w 6557057"/>
                <a:gd name="connsiteY453" fmla="*/ 1633869 h 4419094"/>
                <a:gd name="connsiteX454" fmla="*/ 564055 w 6557057"/>
                <a:gd name="connsiteY454" fmla="*/ 1636376 h 4419094"/>
                <a:gd name="connsiteX455" fmla="*/ 565666 w 6557057"/>
                <a:gd name="connsiteY455" fmla="*/ 1636376 h 4419094"/>
                <a:gd name="connsiteX456" fmla="*/ 563696 w 6557057"/>
                <a:gd name="connsiteY456" fmla="*/ 1637272 h 4419094"/>
                <a:gd name="connsiteX457" fmla="*/ 482209 w 6557057"/>
                <a:gd name="connsiteY457" fmla="*/ 1673807 h 4419094"/>
                <a:gd name="connsiteX458" fmla="*/ 386394 w 6557057"/>
                <a:gd name="connsiteY458" fmla="*/ 1677210 h 4419094"/>
                <a:gd name="connsiteX459" fmla="*/ 321920 w 6557057"/>
                <a:gd name="connsiteY459" fmla="*/ 1729147 h 4419094"/>
                <a:gd name="connsiteX460" fmla="*/ 318696 w 6557057"/>
                <a:gd name="connsiteY460" fmla="*/ 1730221 h 4419094"/>
                <a:gd name="connsiteX461" fmla="*/ 309742 w 6557057"/>
                <a:gd name="connsiteY461" fmla="*/ 1734699 h 4419094"/>
                <a:gd name="connsiteX462" fmla="*/ 262640 w 6557057"/>
                <a:gd name="connsiteY462" fmla="*/ 1806873 h 4419094"/>
                <a:gd name="connsiteX463" fmla="*/ 237030 w 6557057"/>
                <a:gd name="connsiteY463" fmla="*/ 1914688 h 4419094"/>
                <a:gd name="connsiteX464" fmla="*/ 144976 w 6557057"/>
                <a:gd name="connsiteY464" fmla="*/ 1962505 h 4419094"/>
                <a:gd name="connsiteX465" fmla="*/ 114172 w 6557057"/>
                <a:gd name="connsiteY465" fmla="*/ 1986504 h 4419094"/>
                <a:gd name="connsiteX466" fmla="*/ 45937 w 6557057"/>
                <a:gd name="connsiteY466" fmla="*/ 2159508 h 4419094"/>
                <a:gd name="connsiteX467" fmla="*/ 51668 w 6557057"/>
                <a:gd name="connsiteY467" fmla="*/ 2269293 h 4419094"/>
                <a:gd name="connsiteX468" fmla="*/ 45937 w 6557057"/>
                <a:gd name="connsiteY468" fmla="*/ 2392330 h 4419094"/>
                <a:gd name="connsiteX469" fmla="*/ 9939 w 6557057"/>
                <a:gd name="connsiteY469" fmla="*/ 2461460 h 4419094"/>
                <a:gd name="connsiteX470" fmla="*/ 9044 w 6557057"/>
                <a:gd name="connsiteY470" fmla="*/ 2462176 h 4419094"/>
                <a:gd name="connsiteX471" fmla="*/ 5641 w 6557057"/>
                <a:gd name="connsiteY471" fmla="*/ 2464684 h 4419094"/>
                <a:gd name="connsiteX472" fmla="*/ 3850 w 6557057"/>
                <a:gd name="connsiteY472" fmla="*/ 2465579 h 4419094"/>
                <a:gd name="connsiteX473" fmla="*/ 23551 w 6557057"/>
                <a:gd name="connsiteY473" fmla="*/ 2515367 h 4419094"/>
                <a:gd name="connsiteX474" fmla="*/ 51668 w 6557057"/>
                <a:gd name="connsiteY474" fmla="*/ 2611719 h 4419094"/>
                <a:gd name="connsiteX475" fmla="*/ 168079 w 6557057"/>
                <a:gd name="connsiteY475" fmla="*/ 2682998 h 4419094"/>
                <a:gd name="connsiteX476" fmla="*/ 228971 w 6557057"/>
                <a:gd name="connsiteY476" fmla="*/ 2814632 h 4419094"/>
                <a:gd name="connsiteX477" fmla="*/ 304906 w 6557057"/>
                <a:gd name="connsiteY477" fmla="*/ 2891284 h 4419094"/>
                <a:gd name="connsiteX478" fmla="*/ 335352 w 6557057"/>
                <a:gd name="connsiteY478" fmla="*/ 2899164 h 4419094"/>
                <a:gd name="connsiteX479" fmla="*/ 345560 w 6557057"/>
                <a:gd name="connsiteY479" fmla="*/ 2887344 h 4419094"/>
                <a:gd name="connsiteX480" fmla="*/ 341620 w 6557057"/>
                <a:gd name="connsiteY480" fmla="*/ 2887344 h 4419094"/>
                <a:gd name="connsiteX481" fmla="*/ 344307 w 6557057"/>
                <a:gd name="connsiteY481" fmla="*/ 2878210 h 4419094"/>
                <a:gd name="connsiteX482" fmla="*/ 423108 w 6557057"/>
                <a:gd name="connsiteY482" fmla="*/ 2851525 h 4419094"/>
                <a:gd name="connsiteX483" fmla="*/ 529848 w 6557057"/>
                <a:gd name="connsiteY483" fmla="*/ 2854928 h 4419094"/>
                <a:gd name="connsiteX484" fmla="*/ 559398 w 6557057"/>
                <a:gd name="connsiteY484" fmla="*/ 2840063 h 4419094"/>
                <a:gd name="connsiteX485" fmla="*/ 613126 w 6557057"/>
                <a:gd name="connsiteY485" fmla="*/ 2783649 h 4419094"/>
                <a:gd name="connsiteX486" fmla="*/ 721299 w 6557057"/>
                <a:gd name="connsiteY486" fmla="*/ 2794932 h 4419094"/>
                <a:gd name="connsiteX487" fmla="*/ 771982 w 6557057"/>
                <a:gd name="connsiteY487" fmla="*/ 2881434 h 4419094"/>
                <a:gd name="connsiteX488" fmla="*/ 850783 w 6557057"/>
                <a:gd name="connsiteY488" fmla="*/ 2868181 h 4419094"/>
                <a:gd name="connsiteX489" fmla="*/ 895915 w 6557057"/>
                <a:gd name="connsiteY489" fmla="*/ 2874628 h 4419094"/>
                <a:gd name="connsiteX490" fmla="*/ 912749 w 6557057"/>
                <a:gd name="connsiteY490" fmla="*/ 2944654 h 4419094"/>
                <a:gd name="connsiteX491" fmla="*/ 884632 w 6557057"/>
                <a:gd name="connsiteY491" fmla="*/ 3067691 h 4419094"/>
                <a:gd name="connsiteX492" fmla="*/ 931554 w 6557057"/>
                <a:gd name="connsiteY492" fmla="*/ 3134134 h 4419094"/>
                <a:gd name="connsiteX493" fmla="*/ 1005520 w 6557057"/>
                <a:gd name="connsiteY493" fmla="*/ 3307139 h 4419094"/>
                <a:gd name="connsiteX494" fmla="*/ 1019668 w 6557057"/>
                <a:gd name="connsiteY494" fmla="*/ 3436802 h 4419094"/>
                <a:gd name="connsiteX495" fmla="*/ 1025757 w 6557057"/>
                <a:gd name="connsiteY495" fmla="*/ 3521155 h 4419094"/>
                <a:gd name="connsiteX496" fmla="*/ 971671 w 6557057"/>
                <a:gd name="connsiteY496" fmla="*/ 3646521 h 4419094"/>
                <a:gd name="connsiteX497" fmla="*/ 994237 w 6557057"/>
                <a:gd name="connsiteY497" fmla="*/ 3782632 h 4419094"/>
                <a:gd name="connsiteX498" fmla="*/ 1047786 w 6557057"/>
                <a:gd name="connsiteY498" fmla="*/ 3892237 h 4419094"/>
                <a:gd name="connsiteX499" fmla="*/ 1113155 w 6557057"/>
                <a:gd name="connsiteY499" fmla="*/ 3995216 h 4419094"/>
                <a:gd name="connsiteX500" fmla="*/ 1090052 w 6557057"/>
                <a:gd name="connsiteY500" fmla="*/ 4108403 h 4419094"/>
                <a:gd name="connsiteX501" fmla="*/ 1137691 w 6557057"/>
                <a:gd name="connsiteY501" fmla="*/ 4185055 h 4419094"/>
                <a:gd name="connsiteX502" fmla="*/ 1171539 w 6557057"/>
                <a:gd name="connsiteY502" fmla="*/ 4268154 h 4419094"/>
                <a:gd name="connsiteX503" fmla="*/ 1182822 w 6557057"/>
                <a:gd name="connsiteY503" fmla="*/ 4328150 h 4419094"/>
                <a:gd name="connsiteX504" fmla="*/ 1216671 w 6557057"/>
                <a:gd name="connsiteY504" fmla="*/ 4404802 h 4419094"/>
                <a:gd name="connsiteX505" fmla="*/ 1278458 w 6557057"/>
                <a:gd name="connsiteY505" fmla="*/ 4408026 h 4419094"/>
                <a:gd name="connsiteX506" fmla="*/ 1388959 w 6557057"/>
                <a:gd name="connsiteY506" fmla="*/ 4362357 h 4419094"/>
                <a:gd name="connsiteX507" fmla="*/ 1505190 w 6557057"/>
                <a:gd name="connsiteY507" fmla="*/ 4348030 h 4419094"/>
                <a:gd name="connsiteX508" fmla="*/ 1520234 w 6557057"/>
                <a:gd name="connsiteY508" fmla="*/ 4338001 h 4419094"/>
                <a:gd name="connsiteX509" fmla="*/ 1544412 w 6557057"/>
                <a:gd name="connsiteY509" fmla="*/ 4313823 h 4419094"/>
                <a:gd name="connsiteX510" fmla="*/ 1542263 w 6557057"/>
                <a:gd name="connsiteY510" fmla="*/ 4313823 h 4419094"/>
                <a:gd name="connsiteX511" fmla="*/ 1577902 w 6557057"/>
                <a:gd name="connsiteY511" fmla="*/ 4269945 h 4419094"/>
                <a:gd name="connsiteX512" fmla="*/ 1580410 w 6557057"/>
                <a:gd name="connsiteY512" fmla="*/ 4269945 h 4419094"/>
                <a:gd name="connsiteX513" fmla="*/ 1629840 w 6557057"/>
                <a:gd name="connsiteY513" fmla="*/ 4205113 h 4419094"/>
                <a:gd name="connsiteX514" fmla="*/ 1630556 w 6557057"/>
                <a:gd name="connsiteY514" fmla="*/ 4204218 h 4419094"/>
                <a:gd name="connsiteX515" fmla="*/ 1628407 w 6557057"/>
                <a:gd name="connsiteY515" fmla="*/ 4204218 h 4419094"/>
                <a:gd name="connsiteX516" fmla="*/ 1665658 w 6557057"/>
                <a:gd name="connsiteY516" fmla="*/ 4160340 h 4419094"/>
                <a:gd name="connsiteX517" fmla="*/ 1668345 w 6557057"/>
                <a:gd name="connsiteY517" fmla="*/ 4160340 h 4419094"/>
                <a:gd name="connsiteX518" fmla="*/ 1688940 w 6557057"/>
                <a:gd name="connsiteY518" fmla="*/ 4111985 h 4419094"/>
                <a:gd name="connsiteX519" fmla="*/ 1683030 w 6557057"/>
                <a:gd name="connsiteY519" fmla="*/ 4094791 h 4419094"/>
                <a:gd name="connsiteX520" fmla="*/ 1676403 w 6557057"/>
                <a:gd name="connsiteY520" fmla="*/ 4094791 h 4419094"/>
                <a:gd name="connsiteX521" fmla="*/ 1660822 w 6557057"/>
                <a:gd name="connsiteY521" fmla="*/ 4050735 h 4419094"/>
                <a:gd name="connsiteX522" fmla="*/ 1666553 w 6557057"/>
                <a:gd name="connsiteY522" fmla="*/ 4050735 h 4419094"/>
                <a:gd name="connsiteX523" fmla="*/ 1671031 w 6557057"/>
                <a:gd name="connsiteY523" fmla="*/ 4031393 h 4419094"/>
                <a:gd name="connsiteX524" fmla="*/ 1759144 w 6557057"/>
                <a:gd name="connsiteY524" fmla="*/ 3999514 h 4419094"/>
                <a:gd name="connsiteX525" fmla="*/ 1773293 w 6557057"/>
                <a:gd name="connsiteY525" fmla="*/ 3985724 h 4419094"/>
                <a:gd name="connsiteX526" fmla="*/ 1773293 w 6557057"/>
                <a:gd name="connsiteY526" fmla="*/ 3984828 h 4419094"/>
                <a:gd name="connsiteX527" fmla="*/ 1768099 w 6557057"/>
                <a:gd name="connsiteY527" fmla="*/ 3984828 h 4419094"/>
                <a:gd name="connsiteX528" fmla="*/ 1761473 w 6557057"/>
                <a:gd name="connsiteY528" fmla="*/ 3940950 h 4419094"/>
                <a:gd name="connsiteX529" fmla="*/ 1767383 w 6557057"/>
                <a:gd name="connsiteY529" fmla="*/ 3940950 h 4419094"/>
                <a:gd name="connsiteX530" fmla="*/ 1750728 w 6557057"/>
                <a:gd name="connsiteY530" fmla="*/ 3875044 h 4419094"/>
                <a:gd name="connsiteX531" fmla="*/ 1744459 w 6557057"/>
                <a:gd name="connsiteY531" fmla="*/ 3875044 h 4419094"/>
                <a:gd name="connsiteX532" fmla="*/ 1742668 w 6557057"/>
                <a:gd name="connsiteY532" fmla="*/ 3869134 h 4419094"/>
                <a:gd name="connsiteX533" fmla="*/ 1752877 w 6557057"/>
                <a:gd name="connsiteY533" fmla="*/ 3831345 h 4419094"/>
                <a:gd name="connsiteX534" fmla="*/ 1756279 w 6557057"/>
                <a:gd name="connsiteY534" fmla="*/ 3831345 h 4419094"/>
                <a:gd name="connsiteX535" fmla="*/ 1784397 w 6557057"/>
                <a:gd name="connsiteY535" fmla="*/ 3786035 h 4419094"/>
                <a:gd name="connsiteX536" fmla="*/ 1801948 w 6557057"/>
                <a:gd name="connsiteY536" fmla="*/ 3765260 h 4419094"/>
                <a:gd name="connsiteX537" fmla="*/ 1799799 w 6557057"/>
                <a:gd name="connsiteY537" fmla="*/ 3765260 h 4419094"/>
                <a:gd name="connsiteX538" fmla="*/ 1849766 w 6557057"/>
                <a:gd name="connsiteY538" fmla="*/ 3721382 h 4419094"/>
                <a:gd name="connsiteX539" fmla="*/ 1850841 w 6557057"/>
                <a:gd name="connsiteY539" fmla="*/ 3721382 h 4419094"/>
                <a:gd name="connsiteX540" fmla="*/ 1871616 w 6557057"/>
                <a:gd name="connsiteY540" fmla="*/ 3702577 h 4419094"/>
                <a:gd name="connsiteX541" fmla="*/ 1912449 w 6557057"/>
                <a:gd name="connsiteY541" fmla="*/ 3655834 h 4419094"/>
                <a:gd name="connsiteX542" fmla="*/ 1909583 w 6557057"/>
                <a:gd name="connsiteY542" fmla="*/ 3655834 h 4419094"/>
                <a:gd name="connsiteX543" fmla="*/ 1929821 w 6557057"/>
                <a:gd name="connsiteY543" fmla="*/ 3611777 h 4419094"/>
                <a:gd name="connsiteX544" fmla="*/ 1934298 w 6557057"/>
                <a:gd name="connsiteY544" fmla="*/ 3611777 h 4419094"/>
                <a:gd name="connsiteX545" fmla="*/ 1936268 w 6557057"/>
                <a:gd name="connsiteY545" fmla="*/ 3603359 h 4419094"/>
                <a:gd name="connsiteX546" fmla="*/ 1935194 w 6557057"/>
                <a:gd name="connsiteY546" fmla="*/ 3546229 h 4419094"/>
                <a:gd name="connsiteX547" fmla="*/ 1929642 w 6557057"/>
                <a:gd name="connsiteY547" fmla="*/ 3546229 h 4419094"/>
                <a:gd name="connsiteX548" fmla="*/ 1927493 w 6557057"/>
                <a:gd name="connsiteY548" fmla="*/ 3502171 h 4419094"/>
                <a:gd name="connsiteX549" fmla="*/ 1932507 w 6557057"/>
                <a:gd name="connsiteY549" fmla="*/ 3502171 h 4419094"/>
                <a:gd name="connsiteX550" fmla="*/ 1936089 w 6557057"/>
                <a:gd name="connsiteY550" fmla="*/ 3483546 h 4419094"/>
                <a:gd name="connsiteX551" fmla="*/ 1931612 w 6557057"/>
                <a:gd name="connsiteY551" fmla="*/ 3436623 h 4419094"/>
                <a:gd name="connsiteX552" fmla="*/ 1924448 w 6557057"/>
                <a:gd name="connsiteY552" fmla="*/ 3436623 h 4419094"/>
                <a:gd name="connsiteX553" fmla="*/ 1908509 w 6557057"/>
                <a:gd name="connsiteY553" fmla="*/ 3417460 h 4419094"/>
                <a:gd name="connsiteX554" fmla="*/ 1893644 w 6557057"/>
                <a:gd name="connsiteY554" fmla="*/ 3392745 h 4419094"/>
                <a:gd name="connsiteX555" fmla="*/ 1900629 w 6557057"/>
                <a:gd name="connsiteY555" fmla="*/ 3392745 h 4419094"/>
                <a:gd name="connsiteX556" fmla="*/ 1882898 w 6557057"/>
                <a:gd name="connsiteY556" fmla="*/ 3326660 h 4419094"/>
                <a:gd name="connsiteX557" fmla="*/ 1876809 w 6557057"/>
                <a:gd name="connsiteY557" fmla="*/ 3326660 h 4419094"/>
                <a:gd name="connsiteX558" fmla="*/ 1873048 w 6557057"/>
                <a:gd name="connsiteY558" fmla="*/ 3316093 h 4419094"/>
                <a:gd name="connsiteX559" fmla="*/ 1871078 w 6557057"/>
                <a:gd name="connsiteY559" fmla="*/ 3282782 h 4419094"/>
                <a:gd name="connsiteX560" fmla="*/ 1876093 w 6557057"/>
                <a:gd name="connsiteY560" fmla="*/ 3282782 h 4419094"/>
                <a:gd name="connsiteX561" fmla="*/ 1890062 w 6557057"/>
                <a:gd name="connsiteY561" fmla="*/ 3217055 h 4419094"/>
                <a:gd name="connsiteX562" fmla="*/ 1886480 w 6557057"/>
                <a:gd name="connsiteY562" fmla="*/ 3217055 h 4419094"/>
                <a:gd name="connsiteX563" fmla="*/ 1894360 w 6557057"/>
                <a:gd name="connsiteY563" fmla="*/ 3207563 h 4419094"/>
                <a:gd name="connsiteX564" fmla="*/ 1924627 w 6557057"/>
                <a:gd name="connsiteY564" fmla="*/ 3173177 h 4419094"/>
                <a:gd name="connsiteX565" fmla="*/ 1927493 w 6557057"/>
                <a:gd name="connsiteY565" fmla="*/ 3173177 h 4419094"/>
                <a:gd name="connsiteX566" fmla="*/ 1971370 w 6557057"/>
                <a:gd name="connsiteY566" fmla="*/ 3107270 h 4419094"/>
                <a:gd name="connsiteX567" fmla="*/ 1968326 w 6557057"/>
                <a:gd name="connsiteY567" fmla="*/ 3107270 h 4419094"/>
                <a:gd name="connsiteX568" fmla="*/ 1970296 w 6557057"/>
                <a:gd name="connsiteY568" fmla="*/ 3104763 h 4419094"/>
                <a:gd name="connsiteX569" fmla="*/ 2001100 w 6557057"/>
                <a:gd name="connsiteY569" fmla="*/ 3063393 h 4419094"/>
                <a:gd name="connsiteX570" fmla="*/ 2003607 w 6557057"/>
                <a:gd name="connsiteY570" fmla="*/ 3063393 h 4419094"/>
                <a:gd name="connsiteX571" fmla="*/ 2058410 w 6557057"/>
                <a:gd name="connsiteY571" fmla="*/ 2997486 h 4419094"/>
                <a:gd name="connsiteX572" fmla="*/ 2056619 w 6557057"/>
                <a:gd name="connsiteY572" fmla="*/ 2997486 h 4419094"/>
                <a:gd name="connsiteX573" fmla="*/ 2088856 w 6557057"/>
                <a:gd name="connsiteY573" fmla="*/ 2974920 h 4419094"/>
                <a:gd name="connsiteX574" fmla="*/ 2124854 w 6557057"/>
                <a:gd name="connsiteY574" fmla="*/ 2953608 h 4419094"/>
                <a:gd name="connsiteX575" fmla="*/ 2125928 w 6557057"/>
                <a:gd name="connsiteY575" fmla="*/ 2953608 h 4419094"/>
                <a:gd name="connsiteX576" fmla="*/ 2174104 w 6557057"/>
                <a:gd name="connsiteY576" fmla="*/ 2887881 h 4419094"/>
                <a:gd name="connsiteX577" fmla="*/ 2169627 w 6557057"/>
                <a:gd name="connsiteY577" fmla="*/ 2887881 h 4419094"/>
                <a:gd name="connsiteX578" fmla="*/ 2170343 w 6557057"/>
                <a:gd name="connsiteY578" fmla="*/ 2885195 h 4419094"/>
                <a:gd name="connsiteX579" fmla="*/ 2187894 w 6557057"/>
                <a:gd name="connsiteY579" fmla="*/ 2844182 h 4419094"/>
                <a:gd name="connsiteX580" fmla="*/ 2191297 w 6557057"/>
                <a:gd name="connsiteY580" fmla="*/ 2844182 h 4419094"/>
                <a:gd name="connsiteX581" fmla="*/ 2230161 w 6557057"/>
                <a:gd name="connsiteY581" fmla="*/ 2778276 h 4419094"/>
                <a:gd name="connsiteX582" fmla="*/ 2226758 w 6557057"/>
                <a:gd name="connsiteY582" fmla="*/ 2778276 h 4419094"/>
                <a:gd name="connsiteX583" fmla="*/ 2251831 w 6557057"/>
                <a:gd name="connsiteY583" fmla="*/ 2734398 h 4419094"/>
                <a:gd name="connsiteX584" fmla="*/ 2255413 w 6557057"/>
                <a:gd name="connsiteY584" fmla="*/ 2734398 h 4419094"/>
                <a:gd name="connsiteX585" fmla="*/ 2262934 w 6557057"/>
                <a:gd name="connsiteY585" fmla="*/ 2715593 h 4419094"/>
                <a:gd name="connsiteX586" fmla="*/ 2275292 w 6557057"/>
                <a:gd name="connsiteY586" fmla="*/ 2668671 h 4419094"/>
                <a:gd name="connsiteX587" fmla="*/ 2270994 w 6557057"/>
                <a:gd name="connsiteY587" fmla="*/ 2668671 h 4419094"/>
                <a:gd name="connsiteX588" fmla="*/ 2281381 w 6557057"/>
                <a:gd name="connsiteY588" fmla="*/ 2624614 h 4419094"/>
                <a:gd name="connsiteX589" fmla="*/ 2286038 w 6557057"/>
                <a:gd name="connsiteY589" fmla="*/ 2624614 h 4419094"/>
                <a:gd name="connsiteX590" fmla="*/ 2285500 w 6557057"/>
                <a:gd name="connsiteY590" fmla="*/ 2585751 h 4419094"/>
                <a:gd name="connsiteX591" fmla="*/ 2147598 w 6557057"/>
                <a:gd name="connsiteY591" fmla="*/ 2622465 h 4419094"/>
                <a:gd name="connsiteX592" fmla="*/ 2143121 w 6557057"/>
                <a:gd name="connsiteY592" fmla="*/ 2624614 h 4419094"/>
                <a:gd name="connsiteX593" fmla="*/ 2144733 w 6557057"/>
                <a:gd name="connsiteY593" fmla="*/ 2624614 h 4419094"/>
                <a:gd name="connsiteX594" fmla="*/ 2142226 w 6557057"/>
                <a:gd name="connsiteY594" fmla="*/ 2625688 h 4419094"/>
                <a:gd name="connsiteX595" fmla="*/ 2043545 w 6557057"/>
                <a:gd name="connsiteY595" fmla="*/ 2655776 h 4419094"/>
                <a:gd name="connsiteX596" fmla="*/ 2013637 w 6557057"/>
                <a:gd name="connsiteY596" fmla="*/ 2624614 h 4419094"/>
                <a:gd name="connsiteX597" fmla="*/ 2018830 w 6557057"/>
                <a:gd name="connsiteY597" fmla="*/ 2624614 h 4419094"/>
                <a:gd name="connsiteX598" fmla="*/ 2020621 w 6557057"/>
                <a:gd name="connsiteY598" fmla="*/ 2585751 h 4419094"/>
                <a:gd name="connsiteX599" fmla="*/ 2009517 w 6557057"/>
                <a:gd name="connsiteY599" fmla="*/ 2558887 h 4419094"/>
                <a:gd name="connsiteX600" fmla="*/ 2002354 w 6557057"/>
                <a:gd name="connsiteY600" fmla="*/ 2558887 h 4419094"/>
                <a:gd name="connsiteX601" fmla="*/ 1975490 w 6557057"/>
                <a:gd name="connsiteY601" fmla="*/ 2514829 h 4419094"/>
                <a:gd name="connsiteX602" fmla="*/ 1983191 w 6557057"/>
                <a:gd name="connsiteY602" fmla="*/ 2514829 h 4419094"/>
                <a:gd name="connsiteX603" fmla="*/ 1958476 w 6557057"/>
                <a:gd name="connsiteY603" fmla="*/ 2485995 h 4419094"/>
                <a:gd name="connsiteX604" fmla="*/ 1923553 w 6557057"/>
                <a:gd name="connsiteY604" fmla="*/ 2448923 h 4419094"/>
                <a:gd name="connsiteX605" fmla="*/ 1916030 w 6557057"/>
                <a:gd name="connsiteY605" fmla="*/ 2448923 h 4419094"/>
                <a:gd name="connsiteX606" fmla="*/ 1894181 w 6557057"/>
                <a:gd name="connsiteY606" fmla="*/ 2406299 h 4419094"/>
                <a:gd name="connsiteX607" fmla="*/ 1893644 w 6557057"/>
                <a:gd name="connsiteY607" fmla="*/ 2405045 h 4419094"/>
                <a:gd name="connsiteX608" fmla="*/ 1900449 w 6557057"/>
                <a:gd name="connsiteY608" fmla="*/ 2405045 h 4419094"/>
                <a:gd name="connsiteX609" fmla="*/ 1899554 w 6557057"/>
                <a:gd name="connsiteY609" fmla="*/ 2402896 h 4419094"/>
                <a:gd name="connsiteX610" fmla="*/ 1839916 w 6557057"/>
                <a:gd name="connsiteY610" fmla="*/ 2339497 h 4419094"/>
                <a:gd name="connsiteX611" fmla="*/ 1830424 w 6557057"/>
                <a:gd name="connsiteY611" fmla="*/ 2339497 h 4419094"/>
                <a:gd name="connsiteX612" fmla="*/ 1798725 w 6557057"/>
                <a:gd name="connsiteY612" fmla="*/ 2310305 h 4419094"/>
                <a:gd name="connsiteX613" fmla="*/ 1792456 w 6557057"/>
                <a:gd name="connsiteY613" fmla="*/ 2295440 h 4419094"/>
                <a:gd name="connsiteX614" fmla="*/ 1798903 w 6557057"/>
                <a:gd name="connsiteY614" fmla="*/ 2295440 h 4419094"/>
                <a:gd name="connsiteX615" fmla="*/ 1794247 w 6557057"/>
                <a:gd name="connsiteY615" fmla="*/ 2229713 h 4419094"/>
                <a:gd name="connsiteX616" fmla="*/ 1789053 w 6557057"/>
                <a:gd name="connsiteY616" fmla="*/ 2229713 h 4419094"/>
                <a:gd name="connsiteX617" fmla="*/ 1788695 w 6557057"/>
                <a:gd name="connsiteY617" fmla="*/ 2185835 h 4419094"/>
                <a:gd name="connsiteX618" fmla="*/ 1794068 w 6557057"/>
                <a:gd name="connsiteY618" fmla="*/ 2185835 h 4419094"/>
                <a:gd name="connsiteX619" fmla="*/ 1784218 w 6557057"/>
                <a:gd name="connsiteY619" fmla="*/ 2136763 h 4419094"/>
                <a:gd name="connsiteX620" fmla="*/ 1776875 w 6557057"/>
                <a:gd name="connsiteY620" fmla="*/ 2119929 h 4419094"/>
                <a:gd name="connsiteX621" fmla="*/ 1770069 w 6557057"/>
                <a:gd name="connsiteY621" fmla="*/ 2119929 h 4419094"/>
                <a:gd name="connsiteX622" fmla="*/ 1751981 w 6557057"/>
                <a:gd name="connsiteY622" fmla="*/ 2076051 h 4419094"/>
                <a:gd name="connsiteX623" fmla="*/ 1758607 w 6557057"/>
                <a:gd name="connsiteY623" fmla="*/ 2076051 h 4419094"/>
                <a:gd name="connsiteX624" fmla="*/ 1732280 w 6557057"/>
                <a:gd name="connsiteY624" fmla="*/ 2010144 h 4419094"/>
                <a:gd name="connsiteX625" fmla="*/ 1725475 w 6557057"/>
                <a:gd name="connsiteY625" fmla="*/ 2010144 h 4419094"/>
                <a:gd name="connsiteX626" fmla="*/ 1717237 w 6557057"/>
                <a:gd name="connsiteY626" fmla="*/ 1990444 h 4419094"/>
                <a:gd name="connsiteX627" fmla="*/ 1705238 w 6557057"/>
                <a:gd name="connsiteY627" fmla="*/ 1966267 h 4419094"/>
                <a:gd name="connsiteX628" fmla="*/ 1712222 w 6557057"/>
                <a:gd name="connsiteY628" fmla="*/ 1966267 h 4419094"/>
                <a:gd name="connsiteX629" fmla="*/ 1708282 w 6557057"/>
                <a:gd name="connsiteY629" fmla="*/ 1958207 h 4419094"/>
                <a:gd name="connsiteX630" fmla="*/ 1770786 w 6557057"/>
                <a:gd name="connsiteY630" fmla="*/ 1957133 h 4419094"/>
                <a:gd name="connsiteX631" fmla="*/ 1813231 w 6557057"/>
                <a:gd name="connsiteY631" fmla="*/ 2066917 h 4419094"/>
                <a:gd name="connsiteX632" fmla="*/ 1852631 w 6557057"/>
                <a:gd name="connsiteY632" fmla="*/ 2123331 h 4419094"/>
                <a:gd name="connsiteX633" fmla="*/ 1894718 w 6557057"/>
                <a:gd name="connsiteY633" fmla="*/ 2246548 h 4419094"/>
                <a:gd name="connsiteX634" fmla="*/ 1965281 w 6557057"/>
                <a:gd name="connsiteY634" fmla="*/ 2329647 h 4419094"/>
                <a:gd name="connsiteX635" fmla="*/ 1993220 w 6557057"/>
                <a:gd name="connsiteY635" fmla="*/ 2425999 h 4419094"/>
                <a:gd name="connsiteX636" fmla="*/ 2032620 w 6557057"/>
                <a:gd name="connsiteY636" fmla="*/ 2552618 h 4419094"/>
                <a:gd name="connsiteX637" fmla="*/ 2145091 w 6557057"/>
                <a:gd name="connsiteY637" fmla="*/ 2525754 h 4419094"/>
                <a:gd name="connsiteX638" fmla="*/ 2285858 w 6557057"/>
                <a:gd name="connsiteY638" fmla="*/ 2459131 h 4419094"/>
                <a:gd name="connsiteX639" fmla="*/ 2367525 w 6557057"/>
                <a:gd name="connsiteY639" fmla="*/ 2419373 h 4419094"/>
                <a:gd name="connsiteX640" fmla="*/ 2414985 w 6557057"/>
                <a:gd name="connsiteY640" fmla="*/ 2395553 h 4419094"/>
                <a:gd name="connsiteX641" fmla="*/ 2474086 w 6557057"/>
                <a:gd name="connsiteY641" fmla="*/ 2342900 h 4419094"/>
                <a:gd name="connsiteX642" fmla="*/ 2477488 w 6557057"/>
                <a:gd name="connsiteY642" fmla="*/ 2339318 h 4419094"/>
                <a:gd name="connsiteX643" fmla="*/ 2475518 w 6557057"/>
                <a:gd name="connsiteY643" fmla="*/ 2339318 h 4419094"/>
                <a:gd name="connsiteX644" fmla="*/ 2506502 w 6557057"/>
                <a:gd name="connsiteY644" fmla="*/ 2295261 h 4419094"/>
                <a:gd name="connsiteX645" fmla="*/ 2509725 w 6557057"/>
                <a:gd name="connsiteY645" fmla="*/ 2295261 h 4419094"/>
                <a:gd name="connsiteX646" fmla="*/ 2545723 w 6557057"/>
                <a:gd name="connsiteY646" fmla="*/ 2229534 h 4419094"/>
                <a:gd name="connsiteX647" fmla="*/ 2542141 w 6557057"/>
                <a:gd name="connsiteY647" fmla="*/ 2229534 h 4419094"/>
                <a:gd name="connsiteX648" fmla="*/ 2569901 w 6557057"/>
                <a:gd name="connsiteY648" fmla="*/ 2185656 h 4419094"/>
                <a:gd name="connsiteX649" fmla="*/ 2574020 w 6557057"/>
                <a:gd name="connsiteY649" fmla="*/ 2185656 h 4419094"/>
                <a:gd name="connsiteX650" fmla="*/ 2572766 w 6557057"/>
                <a:gd name="connsiteY650" fmla="*/ 2160046 h 4419094"/>
                <a:gd name="connsiteX651" fmla="*/ 2532470 w 6557057"/>
                <a:gd name="connsiteY651" fmla="*/ 2119929 h 4419094"/>
                <a:gd name="connsiteX652" fmla="*/ 2522799 w 6557057"/>
                <a:gd name="connsiteY652" fmla="*/ 2119929 h 4419094"/>
                <a:gd name="connsiteX653" fmla="*/ 2471757 w 6557057"/>
                <a:gd name="connsiteY653" fmla="*/ 2093781 h 4419094"/>
                <a:gd name="connsiteX654" fmla="*/ 2454207 w 6557057"/>
                <a:gd name="connsiteY654" fmla="*/ 2076051 h 4419094"/>
                <a:gd name="connsiteX655" fmla="*/ 2461191 w 6557057"/>
                <a:gd name="connsiteY655" fmla="*/ 2076051 h 4419094"/>
                <a:gd name="connsiteX656" fmla="*/ 2443102 w 6557057"/>
                <a:gd name="connsiteY656" fmla="*/ 2043635 h 4419094"/>
                <a:gd name="connsiteX657" fmla="*/ 2435043 w 6557057"/>
                <a:gd name="connsiteY657" fmla="*/ 2047575 h 4419094"/>
                <a:gd name="connsiteX658" fmla="*/ 2398508 w 6557057"/>
                <a:gd name="connsiteY658" fmla="*/ 2086975 h 4419094"/>
                <a:gd name="connsiteX659" fmla="*/ 2352302 w 6557057"/>
                <a:gd name="connsiteY659" fmla="*/ 2120645 h 4419094"/>
                <a:gd name="connsiteX660" fmla="*/ 2327766 w 6557057"/>
                <a:gd name="connsiteY660" fmla="*/ 2126734 h 4419094"/>
                <a:gd name="connsiteX661" fmla="*/ 2320065 w 6557057"/>
                <a:gd name="connsiteY661" fmla="*/ 2119929 h 4419094"/>
                <a:gd name="connsiteX662" fmla="*/ 2314334 w 6557057"/>
                <a:gd name="connsiteY662" fmla="*/ 2119929 h 4419094"/>
                <a:gd name="connsiteX663" fmla="*/ 2297321 w 6557057"/>
                <a:gd name="connsiteY663" fmla="*/ 2077125 h 4419094"/>
                <a:gd name="connsiteX664" fmla="*/ 2296425 w 6557057"/>
                <a:gd name="connsiteY664" fmla="*/ 2076230 h 4419094"/>
                <a:gd name="connsiteX665" fmla="*/ 2304842 w 6557057"/>
                <a:gd name="connsiteY665" fmla="*/ 2076230 h 4419094"/>
                <a:gd name="connsiteX666" fmla="*/ 2302872 w 6557057"/>
                <a:gd name="connsiteY666" fmla="*/ 2073902 h 4419094"/>
                <a:gd name="connsiteX667" fmla="*/ 2260785 w 6557057"/>
                <a:gd name="connsiteY667" fmla="*/ 2014084 h 4419094"/>
                <a:gd name="connsiteX668" fmla="*/ 2259711 w 6557057"/>
                <a:gd name="connsiteY668" fmla="*/ 2010323 h 4419094"/>
                <a:gd name="connsiteX669" fmla="*/ 2253622 w 6557057"/>
                <a:gd name="connsiteY669" fmla="*/ 2010323 h 4419094"/>
                <a:gd name="connsiteX670" fmla="*/ 2219594 w 6557057"/>
                <a:gd name="connsiteY670" fmla="*/ 1966446 h 4419094"/>
                <a:gd name="connsiteX671" fmla="*/ 2228011 w 6557057"/>
                <a:gd name="connsiteY671" fmla="*/ 1966446 h 4419094"/>
                <a:gd name="connsiteX672" fmla="*/ 2193088 w 6557057"/>
                <a:gd name="connsiteY672" fmla="*/ 1914150 h 4419094"/>
                <a:gd name="connsiteX673" fmla="*/ 2193625 w 6557057"/>
                <a:gd name="connsiteY673" fmla="*/ 1900539 h 4419094"/>
                <a:gd name="connsiteX674" fmla="*/ 2189327 w 6557057"/>
                <a:gd name="connsiteY674" fmla="*/ 1900539 h 4419094"/>
                <a:gd name="connsiteX675" fmla="*/ 2244130 w 6557057"/>
                <a:gd name="connsiteY675" fmla="*/ 1867765 h 4419094"/>
                <a:gd name="connsiteX676" fmla="*/ 2306096 w 6557057"/>
                <a:gd name="connsiteY676" fmla="*/ 1964117 h 4419094"/>
                <a:gd name="connsiteX677" fmla="*/ 2393494 w 6557057"/>
                <a:gd name="connsiteY677" fmla="*/ 2023935 h 4419094"/>
                <a:gd name="connsiteX678" fmla="*/ 2466385 w 6557057"/>
                <a:gd name="connsiteY678" fmla="*/ 1994026 h 4419094"/>
                <a:gd name="connsiteX679" fmla="*/ 2534082 w 6557057"/>
                <a:gd name="connsiteY679" fmla="*/ 2070320 h 4419094"/>
                <a:gd name="connsiteX680" fmla="*/ 2657836 w 6557057"/>
                <a:gd name="connsiteY680" fmla="*/ 2083752 h 4419094"/>
                <a:gd name="connsiteX681" fmla="*/ 2737711 w 6557057"/>
                <a:gd name="connsiteY681" fmla="*/ 2071753 h 4419094"/>
                <a:gd name="connsiteX682" fmla="*/ 2747561 w 6557057"/>
                <a:gd name="connsiteY682" fmla="*/ 2063514 h 4419094"/>
                <a:gd name="connsiteX683" fmla="*/ 2758665 w 6557057"/>
                <a:gd name="connsiteY683" fmla="*/ 2049366 h 4419094"/>
                <a:gd name="connsiteX684" fmla="*/ 2776216 w 6557057"/>
                <a:gd name="connsiteY684" fmla="*/ 2047038 h 4419094"/>
                <a:gd name="connsiteX685" fmla="*/ 2835496 w 6557057"/>
                <a:gd name="connsiteY685" fmla="*/ 2113481 h 4419094"/>
                <a:gd name="connsiteX686" fmla="*/ 2888866 w 6557057"/>
                <a:gd name="connsiteY686" fmla="*/ 2160046 h 4419094"/>
                <a:gd name="connsiteX687" fmla="*/ 2925580 w 6557057"/>
                <a:gd name="connsiteY687" fmla="*/ 2243145 h 4419094"/>
                <a:gd name="connsiteX688" fmla="*/ 2947071 w 6557057"/>
                <a:gd name="connsiteY688" fmla="*/ 2234548 h 4419094"/>
                <a:gd name="connsiteX689" fmla="*/ 2954593 w 6557057"/>
                <a:gd name="connsiteY689" fmla="*/ 2229534 h 4419094"/>
                <a:gd name="connsiteX690" fmla="*/ 2953698 w 6557057"/>
                <a:gd name="connsiteY690" fmla="*/ 2229534 h 4419094"/>
                <a:gd name="connsiteX691" fmla="*/ 2990054 w 6557057"/>
                <a:gd name="connsiteY691" fmla="*/ 2193178 h 4419094"/>
                <a:gd name="connsiteX692" fmla="*/ 2987367 w 6557057"/>
                <a:gd name="connsiteY692" fmla="*/ 2306365 h 4419094"/>
                <a:gd name="connsiteX693" fmla="*/ 3018351 w 6557057"/>
                <a:gd name="connsiteY693" fmla="*/ 2446058 h 4419094"/>
                <a:gd name="connsiteX694" fmla="*/ 3071900 w 6557057"/>
                <a:gd name="connsiteY694" fmla="*/ 2572319 h 4419094"/>
                <a:gd name="connsiteX695" fmla="*/ 3130821 w 6557057"/>
                <a:gd name="connsiteY695" fmla="*/ 2695356 h 4419094"/>
                <a:gd name="connsiteX696" fmla="*/ 3153387 w 6557057"/>
                <a:gd name="connsiteY696" fmla="*/ 2771650 h 4419094"/>
                <a:gd name="connsiteX697" fmla="*/ 3182400 w 6557057"/>
                <a:gd name="connsiteY697" fmla="*/ 2733861 h 4419094"/>
                <a:gd name="connsiteX698" fmla="*/ 3186161 w 6557057"/>
                <a:gd name="connsiteY698" fmla="*/ 2733861 h 4419094"/>
                <a:gd name="connsiteX699" fmla="*/ 3212129 w 6557057"/>
                <a:gd name="connsiteY699" fmla="*/ 2681924 h 4419094"/>
                <a:gd name="connsiteX700" fmla="*/ 3220547 w 6557057"/>
                <a:gd name="connsiteY700" fmla="*/ 2668313 h 4419094"/>
                <a:gd name="connsiteX701" fmla="*/ 3217323 w 6557057"/>
                <a:gd name="connsiteY701" fmla="*/ 2668313 h 4419094"/>
                <a:gd name="connsiteX702" fmla="*/ 3242576 w 6557057"/>
                <a:gd name="connsiteY702" fmla="*/ 2624256 h 4419094"/>
                <a:gd name="connsiteX703" fmla="*/ 3246158 w 6557057"/>
                <a:gd name="connsiteY703" fmla="*/ 2624256 h 4419094"/>
                <a:gd name="connsiteX704" fmla="*/ 3261917 w 6557057"/>
                <a:gd name="connsiteY704" fmla="*/ 2585751 h 4419094"/>
                <a:gd name="connsiteX705" fmla="*/ 3264067 w 6557057"/>
                <a:gd name="connsiteY705" fmla="*/ 2558708 h 4419094"/>
                <a:gd name="connsiteX706" fmla="*/ 3258873 w 6557057"/>
                <a:gd name="connsiteY706" fmla="*/ 2558708 h 4419094"/>
                <a:gd name="connsiteX707" fmla="*/ 3255470 w 6557057"/>
                <a:gd name="connsiteY707" fmla="*/ 2514650 h 4419094"/>
                <a:gd name="connsiteX708" fmla="*/ 3261380 w 6557057"/>
                <a:gd name="connsiteY708" fmla="*/ 2514650 h 4419094"/>
                <a:gd name="connsiteX709" fmla="*/ 3254396 w 6557057"/>
                <a:gd name="connsiteY709" fmla="*/ 2452505 h 4419094"/>
                <a:gd name="connsiteX710" fmla="*/ 3254396 w 6557057"/>
                <a:gd name="connsiteY710" fmla="*/ 2448744 h 4419094"/>
                <a:gd name="connsiteX711" fmla="*/ 3249560 w 6557057"/>
                <a:gd name="connsiteY711" fmla="*/ 2448744 h 4419094"/>
                <a:gd name="connsiteX712" fmla="*/ 3284125 w 6557057"/>
                <a:gd name="connsiteY712" fmla="*/ 2404866 h 4419094"/>
                <a:gd name="connsiteX713" fmla="*/ 3284125 w 6557057"/>
                <a:gd name="connsiteY713" fmla="*/ 2404866 h 4419094"/>
                <a:gd name="connsiteX714" fmla="*/ 3291647 w 6557057"/>
                <a:gd name="connsiteY714" fmla="*/ 2400210 h 4419094"/>
                <a:gd name="connsiteX715" fmla="*/ 3305258 w 6557057"/>
                <a:gd name="connsiteY715" fmla="*/ 2392688 h 4419094"/>
                <a:gd name="connsiteX716" fmla="*/ 3319765 w 6557057"/>
                <a:gd name="connsiteY716" fmla="*/ 2383375 h 4419094"/>
                <a:gd name="connsiteX717" fmla="*/ 3363822 w 6557057"/>
                <a:gd name="connsiteY717" fmla="*/ 2339139 h 4419094"/>
                <a:gd name="connsiteX718" fmla="*/ 3361135 w 6557057"/>
                <a:gd name="connsiteY718" fmla="*/ 2339139 h 4419094"/>
                <a:gd name="connsiteX719" fmla="*/ 3397491 w 6557057"/>
                <a:gd name="connsiteY719" fmla="*/ 2295082 h 4419094"/>
                <a:gd name="connsiteX720" fmla="*/ 3399282 w 6557057"/>
                <a:gd name="connsiteY720" fmla="*/ 2295082 h 4419094"/>
                <a:gd name="connsiteX721" fmla="*/ 3411819 w 6557057"/>
                <a:gd name="connsiteY721" fmla="*/ 2282904 h 4419094"/>
                <a:gd name="connsiteX722" fmla="*/ 3450503 w 6557057"/>
                <a:gd name="connsiteY722" fmla="*/ 2229355 h 4419094"/>
                <a:gd name="connsiteX723" fmla="*/ 3448175 w 6557057"/>
                <a:gd name="connsiteY723" fmla="*/ 2229355 h 4419094"/>
                <a:gd name="connsiteX724" fmla="*/ 3505127 w 6557057"/>
                <a:gd name="connsiteY724" fmla="*/ 2206431 h 4419094"/>
                <a:gd name="connsiteX725" fmla="*/ 3583928 w 6557057"/>
                <a:gd name="connsiteY725" fmla="*/ 2186551 h 4419094"/>
                <a:gd name="connsiteX726" fmla="*/ 3584823 w 6557057"/>
                <a:gd name="connsiteY726" fmla="*/ 2185477 h 4419094"/>
                <a:gd name="connsiteX727" fmla="*/ 3587151 w 6557057"/>
                <a:gd name="connsiteY727" fmla="*/ 2185477 h 4419094"/>
                <a:gd name="connsiteX728" fmla="*/ 3589121 w 6557057"/>
                <a:gd name="connsiteY728" fmla="*/ 2183149 h 4419094"/>
                <a:gd name="connsiteX729" fmla="*/ 3603449 w 6557057"/>
                <a:gd name="connsiteY729" fmla="*/ 2168642 h 4419094"/>
                <a:gd name="connsiteX730" fmla="*/ 3626193 w 6557057"/>
                <a:gd name="connsiteY730" fmla="*/ 2189775 h 4419094"/>
                <a:gd name="connsiteX731" fmla="*/ 3690846 w 6557057"/>
                <a:gd name="connsiteY731" fmla="*/ 2292754 h 4419094"/>
                <a:gd name="connsiteX732" fmla="*/ 3713412 w 6557057"/>
                <a:gd name="connsiteY732" fmla="*/ 2382479 h 4419094"/>
                <a:gd name="connsiteX733" fmla="*/ 3710725 w 6557057"/>
                <a:gd name="connsiteY733" fmla="*/ 2531664 h 4419094"/>
                <a:gd name="connsiteX734" fmla="*/ 3725411 w 6557057"/>
                <a:gd name="connsiteY734" fmla="*/ 2514292 h 4419094"/>
                <a:gd name="connsiteX735" fmla="*/ 3728635 w 6557057"/>
                <a:gd name="connsiteY735" fmla="*/ 2514292 h 4419094"/>
                <a:gd name="connsiteX736" fmla="*/ 3761230 w 6557057"/>
                <a:gd name="connsiteY736" fmla="*/ 2448386 h 4419094"/>
                <a:gd name="connsiteX737" fmla="*/ 3757290 w 6557057"/>
                <a:gd name="connsiteY737" fmla="*/ 2448386 h 4419094"/>
                <a:gd name="connsiteX738" fmla="*/ 3772513 w 6557057"/>
                <a:gd name="connsiteY738" fmla="*/ 2412388 h 4419094"/>
                <a:gd name="connsiteX739" fmla="*/ 3783438 w 6557057"/>
                <a:gd name="connsiteY739" fmla="*/ 2404508 h 4419094"/>
                <a:gd name="connsiteX740" fmla="*/ 3783438 w 6557057"/>
                <a:gd name="connsiteY740" fmla="*/ 2404508 h 4419094"/>
                <a:gd name="connsiteX741" fmla="*/ 3787199 w 6557057"/>
                <a:gd name="connsiteY741" fmla="*/ 2402001 h 4419094"/>
                <a:gd name="connsiteX742" fmla="*/ 3831435 w 6557057"/>
                <a:gd name="connsiteY742" fmla="*/ 2415970 h 4419094"/>
                <a:gd name="connsiteX743" fmla="*/ 3836987 w 6557057"/>
                <a:gd name="connsiteY743" fmla="*/ 2558708 h 4419094"/>
                <a:gd name="connsiteX744" fmla="*/ 3887849 w 6557057"/>
                <a:gd name="connsiteY744" fmla="*/ 2651657 h 4419094"/>
                <a:gd name="connsiteX745" fmla="*/ 3893222 w 6557057"/>
                <a:gd name="connsiteY745" fmla="*/ 2623898 h 4419094"/>
                <a:gd name="connsiteX746" fmla="*/ 3897520 w 6557057"/>
                <a:gd name="connsiteY746" fmla="*/ 2623898 h 4419094"/>
                <a:gd name="connsiteX747" fmla="*/ 3913997 w 6557057"/>
                <a:gd name="connsiteY747" fmla="*/ 2558170 h 4419094"/>
                <a:gd name="connsiteX748" fmla="*/ 3909340 w 6557057"/>
                <a:gd name="connsiteY748" fmla="*/ 2558170 h 4419094"/>
                <a:gd name="connsiteX749" fmla="*/ 3910236 w 6557057"/>
                <a:gd name="connsiteY749" fmla="*/ 2545276 h 4419094"/>
                <a:gd name="connsiteX750" fmla="*/ 3960919 w 6557057"/>
                <a:gd name="connsiteY750" fmla="*/ 2558708 h 4419094"/>
                <a:gd name="connsiteX751" fmla="*/ 4022886 w 6557057"/>
                <a:gd name="connsiteY751" fmla="*/ 2648254 h 4419094"/>
                <a:gd name="connsiteX752" fmla="*/ 4063718 w 6557057"/>
                <a:gd name="connsiteY752" fmla="*/ 2777022 h 4419094"/>
                <a:gd name="connsiteX753" fmla="*/ 4093985 w 6557057"/>
                <a:gd name="connsiteY753" fmla="*/ 2733503 h 4419094"/>
                <a:gd name="connsiteX754" fmla="*/ 4097567 w 6557057"/>
                <a:gd name="connsiteY754" fmla="*/ 2733503 h 4419094"/>
                <a:gd name="connsiteX755" fmla="*/ 4123895 w 6557057"/>
                <a:gd name="connsiteY755" fmla="*/ 2674939 h 4419094"/>
                <a:gd name="connsiteX756" fmla="*/ 4127118 w 6557057"/>
                <a:gd name="connsiteY756" fmla="*/ 2667954 h 4419094"/>
                <a:gd name="connsiteX757" fmla="*/ 4123357 w 6557057"/>
                <a:gd name="connsiteY757" fmla="*/ 2667954 h 4419094"/>
                <a:gd name="connsiteX758" fmla="*/ 4155236 w 6557057"/>
                <a:gd name="connsiteY758" fmla="*/ 2641807 h 4419094"/>
                <a:gd name="connsiteX759" fmla="*/ 4200546 w 6557057"/>
                <a:gd name="connsiteY759" fmla="*/ 2623898 h 4419094"/>
                <a:gd name="connsiteX760" fmla="*/ 4201621 w 6557057"/>
                <a:gd name="connsiteY760" fmla="*/ 2623898 h 4419094"/>
                <a:gd name="connsiteX761" fmla="*/ 4219351 w 6557057"/>
                <a:gd name="connsiteY761" fmla="*/ 2595064 h 4419094"/>
                <a:gd name="connsiteX762" fmla="*/ 4230097 w 6557057"/>
                <a:gd name="connsiteY762" fmla="*/ 2558170 h 4419094"/>
                <a:gd name="connsiteX763" fmla="*/ 4225799 w 6557057"/>
                <a:gd name="connsiteY763" fmla="*/ 2558170 h 4419094"/>
                <a:gd name="connsiteX764" fmla="*/ 4230454 w 6557057"/>
                <a:gd name="connsiteY764" fmla="*/ 2514113 h 4419094"/>
                <a:gd name="connsiteX765" fmla="*/ 4236006 w 6557057"/>
                <a:gd name="connsiteY765" fmla="*/ 2514113 h 4419094"/>
                <a:gd name="connsiteX766" fmla="*/ 4219351 w 6557057"/>
                <a:gd name="connsiteY766" fmla="*/ 2465221 h 4419094"/>
                <a:gd name="connsiteX767" fmla="*/ 4208426 w 6557057"/>
                <a:gd name="connsiteY767" fmla="*/ 2448207 h 4419094"/>
                <a:gd name="connsiteX768" fmla="*/ 4200905 w 6557057"/>
                <a:gd name="connsiteY768" fmla="*/ 2448207 h 4419094"/>
                <a:gd name="connsiteX769" fmla="*/ 4172249 w 6557057"/>
                <a:gd name="connsiteY769" fmla="*/ 2404329 h 4419094"/>
                <a:gd name="connsiteX770" fmla="*/ 4179592 w 6557057"/>
                <a:gd name="connsiteY770" fmla="*/ 2404329 h 4419094"/>
                <a:gd name="connsiteX771" fmla="*/ 4143236 w 6557057"/>
                <a:gd name="connsiteY771" fmla="*/ 2358839 h 4419094"/>
                <a:gd name="connsiteX772" fmla="*/ 4127297 w 6557057"/>
                <a:gd name="connsiteY772" fmla="*/ 2338781 h 4419094"/>
                <a:gd name="connsiteX773" fmla="*/ 4119775 w 6557057"/>
                <a:gd name="connsiteY773" fmla="*/ 2338781 h 4419094"/>
                <a:gd name="connsiteX774" fmla="*/ 4098821 w 6557057"/>
                <a:gd name="connsiteY774" fmla="*/ 2294724 h 4419094"/>
                <a:gd name="connsiteX775" fmla="*/ 4105447 w 6557057"/>
                <a:gd name="connsiteY775" fmla="*/ 2294724 h 4419094"/>
                <a:gd name="connsiteX776" fmla="*/ 4098463 w 6557057"/>
                <a:gd name="connsiteY776" fmla="*/ 2275740 h 4419094"/>
                <a:gd name="connsiteX777" fmla="*/ 4142161 w 6557057"/>
                <a:gd name="connsiteY777" fmla="*/ 2228997 h 4419094"/>
                <a:gd name="connsiteX778" fmla="*/ 4140012 w 6557057"/>
                <a:gd name="connsiteY778" fmla="*/ 2228997 h 4419094"/>
                <a:gd name="connsiteX779" fmla="*/ 4163473 w 6557057"/>
                <a:gd name="connsiteY779" fmla="*/ 2202670 h 4419094"/>
                <a:gd name="connsiteX780" fmla="*/ 4208426 w 6557057"/>
                <a:gd name="connsiteY780" fmla="*/ 2219146 h 4419094"/>
                <a:gd name="connsiteX781" fmla="*/ 4177443 w 6557057"/>
                <a:gd name="connsiteY781" fmla="*/ 2312275 h 4419094"/>
                <a:gd name="connsiteX782" fmla="*/ 4222396 w 6557057"/>
                <a:gd name="connsiteY782" fmla="*/ 2362242 h 4419094"/>
                <a:gd name="connsiteX783" fmla="*/ 4227769 w 6557057"/>
                <a:gd name="connsiteY783" fmla="*/ 2358660 h 4419094"/>
                <a:gd name="connsiteX784" fmla="*/ 4241558 w 6557057"/>
                <a:gd name="connsiteY784" fmla="*/ 2338602 h 4419094"/>
                <a:gd name="connsiteX785" fmla="*/ 4238514 w 6557057"/>
                <a:gd name="connsiteY785" fmla="*/ 2338602 h 4419094"/>
                <a:gd name="connsiteX786" fmla="*/ 4261975 w 6557057"/>
                <a:gd name="connsiteY786" fmla="*/ 2295798 h 4419094"/>
                <a:gd name="connsiteX787" fmla="*/ 4261618 w 6557057"/>
                <a:gd name="connsiteY787" fmla="*/ 2294545 h 4419094"/>
                <a:gd name="connsiteX788" fmla="*/ 4266452 w 6557057"/>
                <a:gd name="connsiteY788" fmla="*/ 2294545 h 4419094"/>
                <a:gd name="connsiteX789" fmla="*/ 4267169 w 6557057"/>
                <a:gd name="connsiteY789" fmla="*/ 2292396 h 4419094"/>
                <a:gd name="connsiteX790" fmla="*/ 4244603 w 6557057"/>
                <a:gd name="connsiteY790" fmla="*/ 2249055 h 4419094"/>
                <a:gd name="connsiteX791" fmla="*/ 4247648 w 6557057"/>
                <a:gd name="connsiteY791" fmla="*/ 2228997 h 4419094"/>
                <a:gd name="connsiteX792" fmla="*/ 4243529 w 6557057"/>
                <a:gd name="connsiteY792" fmla="*/ 2228997 h 4419094"/>
                <a:gd name="connsiteX793" fmla="*/ 4289914 w 6557057"/>
                <a:gd name="connsiteY793" fmla="*/ 2199267 h 4419094"/>
                <a:gd name="connsiteX794" fmla="*/ 4436234 w 6557057"/>
                <a:gd name="connsiteY794" fmla="*/ 2159329 h 4419094"/>
                <a:gd name="connsiteX795" fmla="*/ 4438740 w 6557057"/>
                <a:gd name="connsiteY795" fmla="*/ 2157538 h 4419094"/>
                <a:gd name="connsiteX796" fmla="*/ 4441606 w 6557057"/>
                <a:gd name="connsiteY796" fmla="*/ 2155926 h 4419094"/>
                <a:gd name="connsiteX797" fmla="*/ 4480828 w 6557057"/>
                <a:gd name="connsiteY797" fmla="*/ 2119033 h 4419094"/>
                <a:gd name="connsiteX798" fmla="*/ 4478320 w 6557057"/>
                <a:gd name="connsiteY798" fmla="*/ 2119033 h 4419094"/>
                <a:gd name="connsiteX799" fmla="*/ 4510377 w 6557057"/>
                <a:gd name="connsiteY799" fmla="*/ 2075155 h 4419094"/>
                <a:gd name="connsiteX800" fmla="*/ 4513064 w 6557057"/>
                <a:gd name="connsiteY800" fmla="*/ 2075155 h 4419094"/>
                <a:gd name="connsiteX801" fmla="*/ 4534376 w 6557057"/>
                <a:gd name="connsiteY801" fmla="*/ 2049366 h 4419094"/>
                <a:gd name="connsiteX802" fmla="*/ 4577180 w 6557057"/>
                <a:gd name="connsiteY802" fmla="*/ 2009070 h 4419094"/>
                <a:gd name="connsiteX803" fmla="*/ 4575388 w 6557057"/>
                <a:gd name="connsiteY803" fmla="*/ 2009070 h 4419094"/>
                <a:gd name="connsiteX804" fmla="*/ 4614431 w 6557057"/>
                <a:gd name="connsiteY804" fmla="*/ 1965192 h 4419094"/>
                <a:gd name="connsiteX805" fmla="*/ 4617118 w 6557057"/>
                <a:gd name="connsiteY805" fmla="*/ 1965192 h 4419094"/>
                <a:gd name="connsiteX806" fmla="*/ 4641295 w 6557057"/>
                <a:gd name="connsiteY806" fmla="*/ 1912897 h 4419094"/>
                <a:gd name="connsiteX807" fmla="*/ 4639863 w 6557057"/>
                <a:gd name="connsiteY807" fmla="*/ 1899286 h 4419094"/>
                <a:gd name="connsiteX808" fmla="*/ 4634311 w 6557057"/>
                <a:gd name="connsiteY808" fmla="*/ 1899286 h 4419094"/>
                <a:gd name="connsiteX809" fmla="*/ 4632699 w 6557057"/>
                <a:gd name="connsiteY809" fmla="*/ 1855408 h 4419094"/>
                <a:gd name="connsiteX810" fmla="*/ 4638071 w 6557057"/>
                <a:gd name="connsiteY810" fmla="*/ 1855408 h 4419094"/>
                <a:gd name="connsiteX811" fmla="*/ 4625534 w 6557057"/>
                <a:gd name="connsiteY811" fmla="*/ 1789501 h 4419094"/>
                <a:gd name="connsiteX812" fmla="*/ 4618908 w 6557057"/>
                <a:gd name="connsiteY812" fmla="*/ 1789501 h 4419094"/>
                <a:gd name="connsiteX813" fmla="*/ 4616580 w 6557057"/>
                <a:gd name="connsiteY813" fmla="*/ 1783233 h 4419094"/>
                <a:gd name="connsiteX814" fmla="*/ 4595089 w 6557057"/>
                <a:gd name="connsiteY814" fmla="*/ 1745802 h 4419094"/>
                <a:gd name="connsiteX815" fmla="*/ 4602611 w 6557057"/>
                <a:gd name="connsiteY815" fmla="*/ 1745802 h 4419094"/>
                <a:gd name="connsiteX816" fmla="*/ 4559987 w 6557057"/>
                <a:gd name="connsiteY816" fmla="*/ 1683478 h 4419094"/>
                <a:gd name="connsiteX817" fmla="*/ 4559091 w 6557057"/>
                <a:gd name="connsiteY817" fmla="*/ 1679896 h 4419094"/>
                <a:gd name="connsiteX818" fmla="*/ 4553360 w 6557057"/>
                <a:gd name="connsiteY818" fmla="*/ 1679896 h 4419094"/>
                <a:gd name="connsiteX819" fmla="*/ 4627326 w 6557057"/>
                <a:gd name="connsiteY819" fmla="*/ 1636018 h 4419094"/>
                <a:gd name="connsiteX820" fmla="*/ 4628580 w 6557057"/>
                <a:gd name="connsiteY820" fmla="*/ 1636018 h 4419094"/>
                <a:gd name="connsiteX821" fmla="*/ 4635564 w 6557057"/>
                <a:gd name="connsiteY821" fmla="*/ 1630287 h 4419094"/>
                <a:gd name="connsiteX822" fmla="*/ 4621595 w 6557057"/>
                <a:gd name="connsiteY822" fmla="*/ 1577097 h 4419094"/>
                <a:gd name="connsiteX823" fmla="*/ 4556763 w 6557057"/>
                <a:gd name="connsiteY823" fmla="*/ 1586947 h 4419094"/>
                <a:gd name="connsiteX824" fmla="*/ 4534735 w 6557057"/>
                <a:gd name="connsiteY824" fmla="*/ 1570291 h 4419094"/>
                <a:gd name="connsiteX825" fmla="*/ 4526138 w 6557057"/>
                <a:gd name="connsiteY825" fmla="*/ 1570291 h 4419094"/>
                <a:gd name="connsiteX826" fmla="*/ 4506617 w 6557057"/>
                <a:gd name="connsiteY826" fmla="*/ 1550591 h 4419094"/>
                <a:gd name="connsiteX827" fmla="*/ 4499094 w 6557057"/>
                <a:gd name="connsiteY827" fmla="*/ 1526413 h 4419094"/>
                <a:gd name="connsiteX828" fmla="*/ 4503751 w 6557057"/>
                <a:gd name="connsiteY828" fmla="*/ 1526413 h 4419094"/>
                <a:gd name="connsiteX829" fmla="*/ 4516826 w 6557057"/>
                <a:gd name="connsiteY829" fmla="*/ 1505817 h 4419094"/>
                <a:gd name="connsiteX830" fmla="*/ 4526138 w 6557057"/>
                <a:gd name="connsiteY830" fmla="*/ 1504026 h 4419094"/>
                <a:gd name="connsiteX831" fmla="*/ 4546555 w 6557057"/>
                <a:gd name="connsiteY831" fmla="*/ 1495788 h 4419094"/>
                <a:gd name="connsiteX832" fmla="*/ 4588820 w 6557057"/>
                <a:gd name="connsiteY832" fmla="*/ 1460507 h 4419094"/>
                <a:gd name="connsiteX833" fmla="*/ 4587030 w 6557057"/>
                <a:gd name="connsiteY833" fmla="*/ 1460507 h 4419094"/>
                <a:gd name="connsiteX834" fmla="*/ 4593656 w 6557057"/>
                <a:gd name="connsiteY834" fmla="*/ 1454059 h 4419094"/>
                <a:gd name="connsiteX835" fmla="*/ 4627147 w 6557057"/>
                <a:gd name="connsiteY835" fmla="*/ 1440806 h 4419094"/>
                <a:gd name="connsiteX836" fmla="*/ 4621953 w 6557057"/>
                <a:gd name="connsiteY836" fmla="*/ 1520503 h 4419094"/>
                <a:gd name="connsiteX837" fmla="*/ 4658488 w 6557057"/>
                <a:gd name="connsiteY837" fmla="*/ 1504743 h 4419094"/>
                <a:gd name="connsiteX838" fmla="*/ 4695919 w 6557057"/>
                <a:gd name="connsiteY838" fmla="*/ 1478237 h 4419094"/>
                <a:gd name="connsiteX839" fmla="*/ 4706126 w 6557057"/>
                <a:gd name="connsiteY839" fmla="*/ 1473939 h 4419094"/>
                <a:gd name="connsiteX840" fmla="*/ 4720096 w 6557057"/>
                <a:gd name="connsiteY840" fmla="*/ 1540382 h 4419094"/>
                <a:gd name="connsiteX841" fmla="*/ 4723141 w 6557057"/>
                <a:gd name="connsiteY841" fmla="*/ 1590349 h 4419094"/>
                <a:gd name="connsiteX842" fmla="*/ 4730663 w 6557057"/>
                <a:gd name="connsiteY842" fmla="*/ 1585693 h 4419094"/>
                <a:gd name="connsiteX843" fmla="*/ 4750184 w 6557057"/>
                <a:gd name="connsiteY843" fmla="*/ 1570112 h 4419094"/>
                <a:gd name="connsiteX844" fmla="*/ 4749289 w 6557057"/>
                <a:gd name="connsiteY844" fmla="*/ 1570112 h 4419094"/>
                <a:gd name="connsiteX845" fmla="*/ 4762362 w 6557057"/>
                <a:gd name="connsiteY845" fmla="*/ 1567067 h 4419094"/>
                <a:gd name="connsiteX846" fmla="*/ 4782063 w 6557057"/>
                <a:gd name="connsiteY846" fmla="*/ 1633511 h 4419094"/>
                <a:gd name="connsiteX847" fmla="*/ 4773645 w 6557057"/>
                <a:gd name="connsiteY847" fmla="*/ 1706760 h 4419094"/>
                <a:gd name="connsiteX848" fmla="*/ 4823254 w 6557057"/>
                <a:gd name="connsiteY848" fmla="*/ 1708372 h 4419094"/>
                <a:gd name="connsiteX849" fmla="*/ 4849044 w 6557057"/>
                <a:gd name="connsiteY849" fmla="*/ 1689925 h 4419094"/>
                <a:gd name="connsiteX850" fmla="*/ 4859252 w 6557057"/>
                <a:gd name="connsiteY850" fmla="*/ 1679717 h 4419094"/>
                <a:gd name="connsiteX851" fmla="*/ 4856029 w 6557057"/>
                <a:gd name="connsiteY851" fmla="*/ 1679717 h 4419094"/>
                <a:gd name="connsiteX852" fmla="*/ 4873400 w 6557057"/>
                <a:gd name="connsiteY852" fmla="*/ 1635839 h 4419094"/>
                <a:gd name="connsiteX853" fmla="*/ 4878057 w 6557057"/>
                <a:gd name="connsiteY853" fmla="*/ 1635839 h 4419094"/>
                <a:gd name="connsiteX854" fmla="*/ 4877340 w 6557057"/>
                <a:gd name="connsiteY854" fmla="*/ 1576738 h 4419094"/>
                <a:gd name="connsiteX855" fmla="*/ 4873042 w 6557057"/>
                <a:gd name="connsiteY855" fmla="*/ 1569933 h 4419094"/>
                <a:gd name="connsiteX856" fmla="*/ 4865520 w 6557057"/>
                <a:gd name="connsiteY856" fmla="*/ 1569933 h 4419094"/>
                <a:gd name="connsiteX857" fmla="*/ 4837940 w 6557057"/>
                <a:gd name="connsiteY857" fmla="*/ 1526055 h 4419094"/>
                <a:gd name="connsiteX858" fmla="*/ 4845103 w 6557057"/>
                <a:gd name="connsiteY858" fmla="*/ 1526055 h 4419094"/>
                <a:gd name="connsiteX859" fmla="*/ 4829343 w 6557057"/>
                <a:gd name="connsiteY859" fmla="*/ 1490415 h 4419094"/>
                <a:gd name="connsiteX860" fmla="*/ 4833642 w 6557057"/>
                <a:gd name="connsiteY860" fmla="*/ 1483431 h 4419094"/>
                <a:gd name="connsiteX861" fmla="*/ 4872505 w 6557057"/>
                <a:gd name="connsiteY861" fmla="*/ 1465163 h 4419094"/>
                <a:gd name="connsiteX862" fmla="*/ 4879311 w 6557057"/>
                <a:gd name="connsiteY862" fmla="*/ 1460149 h 4419094"/>
                <a:gd name="connsiteX863" fmla="*/ 4877340 w 6557057"/>
                <a:gd name="connsiteY863" fmla="*/ 1460149 h 4419094"/>
                <a:gd name="connsiteX864" fmla="*/ 4880385 w 6557057"/>
                <a:gd name="connsiteY864" fmla="*/ 1450478 h 4419094"/>
                <a:gd name="connsiteX865" fmla="*/ 4892563 w 6557057"/>
                <a:gd name="connsiteY865" fmla="*/ 1416271 h 4419094"/>
                <a:gd name="connsiteX866" fmla="*/ 4895966 w 6557057"/>
                <a:gd name="connsiteY866" fmla="*/ 1416271 h 4419094"/>
                <a:gd name="connsiteX867" fmla="*/ 4925158 w 6557057"/>
                <a:gd name="connsiteY867" fmla="*/ 1390481 h 4419094"/>
                <a:gd name="connsiteX868" fmla="*/ 4927487 w 6557057"/>
                <a:gd name="connsiteY868" fmla="*/ 1388869 h 4419094"/>
                <a:gd name="connsiteX869" fmla="*/ 4927487 w 6557057"/>
                <a:gd name="connsiteY869" fmla="*/ 1388869 h 4419094"/>
                <a:gd name="connsiteX870" fmla="*/ 4966170 w 6557057"/>
                <a:gd name="connsiteY870" fmla="*/ 1352513 h 4419094"/>
                <a:gd name="connsiteX871" fmla="*/ 4973335 w 6557057"/>
                <a:gd name="connsiteY871" fmla="*/ 1353946 h 4419094"/>
                <a:gd name="connsiteX872" fmla="*/ 5042823 w 6557057"/>
                <a:gd name="connsiteY872" fmla="*/ 1366841 h 4419094"/>
                <a:gd name="connsiteX873" fmla="*/ 5051778 w 6557057"/>
                <a:gd name="connsiteY873" fmla="*/ 1360394 h 4419094"/>
                <a:gd name="connsiteX874" fmla="*/ 5059836 w 6557057"/>
                <a:gd name="connsiteY874" fmla="*/ 1350185 h 4419094"/>
                <a:gd name="connsiteX875" fmla="*/ 5057509 w 6557057"/>
                <a:gd name="connsiteY875" fmla="*/ 1350185 h 4419094"/>
                <a:gd name="connsiteX876" fmla="*/ 5099237 w 6557057"/>
                <a:gd name="connsiteY876" fmla="*/ 1306307 h 4419094"/>
                <a:gd name="connsiteX877" fmla="*/ 5101206 w 6557057"/>
                <a:gd name="connsiteY877" fmla="*/ 1306307 h 4419094"/>
                <a:gd name="connsiteX878" fmla="*/ 5169442 w 6557057"/>
                <a:gd name="connsiteY878" fmla="*/ 1240580 h 4419094"/>
                <a:gd name="connsiteX879" fmla="*/ 5167830 w 6557057"/>
                <a:gd name="connsiteY879" fmla="*/ 1240580 h 4419094"/>
                <a:gd name="connsiteX880" fmla="*/ 5178754 w 6557057"/>
                <a:gd name="connsiteY880" fmla="*/ 1230730 h 4419094"/>
                <a:gd name="connsiteX881" fmla="*/ 5209738 w 6557057"/>
                <a:gd name="connsiteY881" fmla="*/ 1196702 h 4419094"/>
                <a:gd name="connsiteX882" fmla="*/ 5212603 w 6557057"/>
                <a:gd name="connsiteY882" fmla="*/ 1196702 h 4419094"/>
                <a:gd name="connsiteX883" fmla="*/ 5246989 w 6557057"/>
                <a:gd name="connsiteY883" fmla="*/ 1130975 h 4419094"/>
                <a:gd name="connsiteX884" fmla="*/ 5242870 w 6557057"/>
                <a:gd name="connsiteY884" fmla="*/ 1130975 h 4419094"/>
                <a:gd name="connsiteX885" fmla="*/ 5252004 w 6557057"/>
                <a:gd name="connsiteY885" fmla="*/ 1097843 h 4419094"/>
                <a:gd name="connsiteX886" fmla="*/ 5254869 w 6557057"/>
                <a:gd name="connsiteY886" fmla="*/ 1086918 h 4419094"/>
                <a:gd name="connsiteX887" fmla="*/ 5259167 w 6557057"/>
                <a:gd name="connsiteY887" fmla="*/ 1086918 h 4419094"/>
                <a:gd name="connsiteX888" fmla="*/ 5278151 w 6557057"/>
                <a:gd name="connsiteY888" fmla="*/ 1021191 h 4419094"/>
                <a:gd name="connsiteX889" fmla="*/ 5273495 w 6557057"/>
                <a:gd name="connsiteY889" fmla="*/ 1021191 h 4419094"/>
                <a:gd name="connsiteX890" fmla="*/ 5274391 w 6557057"/>
                <a:gd name="connsiteY890" fmla="*/ 984656 h 4419094"/>
                <a:gd name="connsiteX891" fmla="*/ 5291405 w 6557057"/>
                <a:gd name="connsiteY891" fmla="*/ 1101066 h 4419094"/>
                <a:gd name="connsiteX892" fmla="*/ 5297135 w 6557057"/>
                <a:gd name="connsiteY892" fmla="*/ 1224103 h 4419094"/>
                <a:gd name="connsiteX893" fmla="*/ 5339402 w 6557057"/>
                <a:gd name="connsiteY893" fmla="*/ 1250788 h 4419094"/>
                <a:gd name="connsiteX894" fmla="*/ 5341551 w 6557057"/>
                <a:gd name="connsiteY894" fmla="*/ 1248102 h 4419094"/>
                <a:gd name="connsiteX895" fmla="*/ 5344774 w 6557057"/>
                <a:gd name="connsiteY895" fmla="*/ 1247386 h 4419094"/>
                <a:gd name="connsiteX896" fmla="*/ 5348714 w 6557057"/>
                <a:gd name="connsiteY896" fmla="*/ 1240759 h 4419094"/>
                <a:gd name="connsiteX897" fmla="*/ 5343879 w 6557057"/>
                <a:gd name="connsiteY897" fmla="*/ 1240759 h 4419094"/>
                <a:gd name="connsiteX898" fmla="*/ 5339581 w 6557057"/>
                <a:gd name="connsiteY898" fmla="*/ 1196881 h 4419094"/>
                <a:gd name="connsiteX899" fmla="*/ 5345490 w 6557057"/>
                <a:gd name="connsiteY899" fmla="*/ 1196881 h 4419094"/>
                <a:gd name="connsiteX900" fmla="*/ 5339043 w 6557057"/>
                <a:gd name="connsiteY900" fmla="*/ 1161063 h 4419094"/>
                <a:gd name="connsiteX901" fmla="*/ 5359101 w 6557057"/>
                <a:gd name="connsiteY901" fmla="*/ 1131154 h 4419094"/>
                <a:gd name="connsiteX902" fmla="*/ 5359101 w 6557057"/>
                <a:gd name="connsiteY902" fmla="*/ 1131154 h 4419094"/>
                <a:gd name="connsiteX903" fmla="*/ 5365012 w 6557057"/>
                <a:gd name="connsiteY903" fmla="*/ 1127930 h 4419094"/>
                <a:gd name="connsiteX904" fmla="*/ 5365907 w 6557057"/>
                <a:gd name="connsiteY904" fmla="*/ 1087276 h 4419094"/>
                <a:gd name="connsiteX905" fmla="*/ 5371817 w 6557057"/>
                <a:gd name="connsiteY905" fmla="*/ 1087276 h 4419094"/>
                <a:gd name="connsiteX906" fmla="*/ 5355878 w 6557057"/>
                <a:gd name="connsiteY906" fmla="*/ 1041428 h 4419094"/>
                <a:gd name="connsiteX907" fmla="*/ 5341551 w 6557057"/>
                <a:gd name="connsiteY907" fmla="*/ 1021549 h 4419094"/>
                <a:gd name="connsiteX908" fmla="*/ 5333491 w 6557057"/>
                <a:gd name="connsiteY908" fmla="*/ 1021549 h 4419094"/>
                <a:gd name="connsiteX909" fmla="*/ 5328476 w 6557057"/>
                <a:gd name="connsiteY909" fmla="*/ 1005072 h 4419094"/>
                <a:gd name="connsiteX910" fmla="*/ 5347639 w 6557057"/>
                <a:gd name="connsiteY910" fmla="*/ 977671 h 4419094"/>
                <a:gd name="connsiteX911" fmla="*/ 5352116 w 6557057"/>
                <a:gd name="connsiteY911" fmla="*/ 977671 h 4419094"/>
                <a:gd name="connsiteX912" fmla="*/ 5350505 w 6557057"/>
                <a:gd name="connsiteY912" fmla="*/ 964955 h 4419094"/>
                <a:gd name="connsiteX913" fmla="*/ 5327939 w 6557057"/>
                <a:gd name="connsiteY913" fmla="*/ 941673 h 4419094"/>
                <a:gd name="connsiteX914" fmla="*/ 5281733 w 6557057"/>
                <a:gd name="connsiteY914" fmla="*/ 951702 h 4419094"/>
                <a:gd name="connsiteX915" fmla="*/ 5274032 w 6557057"/>
                <a:gd name="connsiteY915" fmla="*/ 958508 h 4419094"/>
                <a:gd name="connsiteX916" fmla="*/ 5229796 w 6557057"/>
                <a:gd name="connsiteY916" fmla="*/ 921794 h 4419094"/>
                <a:gd name="connsiteX917" fmla="*/ 5164965 w 6557057"/>
                <a:gd name="connsiteY917" fmla="*/ 941673 h 4419094"/>
                <a:gd name="connsiteX918" fmla="*/ 5151533 w 6557057"/>
                <a:gd name="connsiteY918" fmla="*/ 911765 h 4419094"/>
                <a:gd name="connsiteX919" fmla="*/ 5146518 w 6557057"/>
                <a:gd name="connsiteY919" fmla="*/ 911765 h 4419094"/>
                <a:gd name="connsiteX920" fmla="*/ 5142935 w 6557057"/>
                <a:gd name="connsiteY920" fmla="*/ 898512 h 4419094"/>
                <a:gd name="connsiteX921" fmla="*/ 5116251 w 6557057"/>
                <a:gd name="connsiteY921" fmla="*/ 918928 h 4419094"/>
                <a:gd name="connsiteX922" fmla="*/ 5097446 w 6557057"/>
                <a:gd name="connsiteY922" fmla="*/ 915167 h 4419094"/>
                <a:gd name="connsiteX923" fmla="*/ 5096551 w 6557057"/>
                <a:gd name="connsiteY923" fmla="*/ 911765 h 4419094"/>
                <a:gd name="connsiteX924" fmla="*/ 5090461 w 6557057"/>
                <a:gd name="connsiteY924" fmla="*/ 911765 h 4419094"/>
                <a:gd name="connsiteX925" fmla="*/ 5173740 w 6557057"/>
                <a:gd name="connsiteY925" fmla="*/ 848545 h 4419094"/>
                <a:gd name="connsiteX926" fmla="*/ 5190396 w 6557057"/>
                <a:gd name="connsiteY926" fmla="*/ 839053 h 4419094"/>
                <a:gd name="connsiteX927" fmla="*/ 5234631 w 6557057"/>
                <a:gd name="connsiteY927" fmla="*/ 801980 h 4419094"/>
                <a:gd name="connsiteX928" fmla="*/ 5232661 w 6557057"/>
                <a:gd name="connsiteY928" fmla="*/ 801980 h 4419094"/>
                <a:gd name="connsiteX929" fmla="*/ 5276898 w 6557057"/>
                <a:gd name="connsiteY929" fmla="*/ 758102 h 4419094"/>
                <a:gd name="connsiteX930" fmla="*/ 5278868 w 6557057"/>
                <a:gd name="connsiteY930" fmla="*/ 758102 h 4419094"/>
                <a:gd name="connsiteX931" fmla="*/ 5304837 w 6557057"/>
                <a:gd name="connsiteY931" fmla="*/ 735895 h 4419094"/>
                <a:gd name="connsiteX932" fmla="*/ 5314507 w 6557057"/>
                <a:gd name="connsiteY932" fmla="*/ 732134 h 4419094"/>
                <a:gd name="connsiteX933" fmla="*/ 5474796 w 6557057"/>
                <a:gd name="connsiteY933" fmla="*/ 735537 h 4419094"/>
                <a:gd name="connsiteX934" fmla="*/ 5575983 w 6557057"/>
                <a:gd name="connsiteY934" fmla="*/ 718881 h 4419094"/>
                <a:gd name="connsiteX935" fmla="*/ 5663381 w 6557057"/>
                <a:gd name="connsiteY935" fmla="*/ 752192 h 4419094"/>
                <a:gd name="connsiteX936" fmla="*/ 5686485 w 6557057"/>
                <a:gd name="connsiteY936" fmla="*/ 745387 h 4419094"/>
                <a:gd name="connsiteX937" fmla="*/ 5722303 w 6557057"/>
                <a:gd name="connsiteY937" fmla="*/ 715478 h 4419094"/>
                <a:gd name="connsiteX938" fmla="*/ 5752391 w 6557057"/>
                <a:gd name="connsiteY938" fmla="*/ 692375 h 4419094"/>
                <a:gd name="connsiteX939" fmla="*/ 5751853 w 6557057"/>
                <a:gd name="connsiteY939" fmla="*/ 692375 h 4419094"/>
                <a:gd name="connsiteX940" fmla="*/ 5806656 w 6557057"/>
                <a:gd name="connsiteY940" fmla="*/ 648497 h 4419094"/>
                <a:gd name="connsiteX941" fmla="*/ 5808625 w 6557057"/>
                <a:gd name="connsiteY941" fmla="*/ 648497 h 4419094"/>
                <a:gd name="connsiteX942" fmla="*/ 5817759 w 6557057"/>
                <a:gd name="connsiteY942" fmla="*/ 639005 h 4419094"/>
                <a:gd name="connsiteX943" fmla="*/ 5835489 w 6557057"/>
                <a:gd name="connsiteY943" fmla="*/ 622529 h 4419094"/>
                <a:gd name="connsiteX944" fmla="*/ 5888322 w 6557057"/>
                <a:gd name="connsiteY944" fmla="*/ 622529 h 4419094"/>
                <a:gd name="connsiteX945" fmla="*/ 5905157 w 6557057"/>
                <a:gd name="connsiteY945" fmla="*/ 675719 h 4419094"/>
                <a:gd name="connsiteX946" fmla="*/ 5989869 w 6557057"/>
                <a:gd name="connsiteY946" fmla="*/ 635961 h 4419094"/>
                <a:gd name="connsiteX947" fmla="*/ 6030343 w 6557057"/>
                <a:gd name="connsiteY947" fmla="*/ 613037 h 4419094"/>
                <a:gd name="connsiteX948" fmla="*/ 6038223 w 6557057"/>
                <a:gd name="connsiteY948" fmla="*/ 607843 h 4419094"/>
                <a:gd name="connsiteX949" fmla="*/ 5899426 w 6557057"/>
                <a:gd name="connsiteY949" fmla="*/ 717269 h 4419094"/>
                <a:gd name="connsiteX950" fmla="*/ 5813999 w 6557057"/>
                <a:gd name="connsiteY950" fmla="*/ 758461 h 4419094"/>
                <a:gd name="connsiteX951" fmla="*/ 5814536 w 6557057"/>
                <a:gd name="connsiteY951" fmla="*/ 758461 h 4419094"/>
                <a:gd name="connsiteX952" fmla="*/ 5772986 w 6557057"/>
                <a:gd name="connsiteY952" fmla="*/ 792309 h 4419094"/>
                <a:gd name="connsiteX953" fmla="*/ 5730720 w 6557057"/>
                <a:gd name="connsiteY953" fmla="*/ 888841 h 4419094"/>
                <a:gd name="connsiteX954" fmla="*/ 5758838 w 6557057"/>
                <a:gd name="connsiteY954" fmla="*/ 1028533 h 4419094"/>
                <a:gd name="connsiteX955" fmla="*/ 5728033 w 6557057"/>
                <a:gd name="connsiteY955" fmla="*/ 1125065 h 4419094"/>
                <a:gd name="connsiteX956" fmla="*/ 5754540 w 6557057"/>
                <a:gd name="connsiteY956" fmla="*/ 1087634 h 4419094"/>
                <a:gd name="connsiteX957" fmla="*/ 5757047 w 6557057"/>
                <a:gd name="connsiteY957" fmla="*/ 1087634 h 4419094"/>
                <a:gd name="connsiteX958" fmla="*/ 5814715 w 6557057"/>
                <a:gd name="connsiteY958" fmla="*/ 1028533 h 4419094"/>
                <a:gd name="connsiteX959" fmla="*/ 5822595 w 6557057"/>
                <a:gd name="connsiteY959" fmla="*/ 1021907 h 4419094"/>
                <a:gd name="connsiteX960" fmla="*/ 5821341 w 6557057"/>
                <a:gd name="connsiteY960" fmla="*/ 1021907 h 4419094"/>
                <a:gd name="connsiteX961" fmla="*/ 5863070 w 6557057"/>
                <a:gd name="connsiteY961" fmla="*/ 978029 h 4419094"/>
                <a:gd name="connsiteX962" fmla="*/ 5865578 w 6557057"/>
                <a:gd name="connsiteY962" fmla="*/ 978029 h 4419094"/>
                <a:gd name="connsiteX963" fmla="*/ 5907844 w 6557057"/>
                <a:gd name="connsiteY963" fmla="*/ 922152 h 4419094"/>
                <a:gd name="connsiteX964" fmla="*/ 5913754 w 6557057"/>
                <a:gd name="connsiteY964" fmla="*/ 916779 h 4419094"/>
                <a:gd name="connsiteX965" fmla="*/ 5969989 w 6557057"/>
                <a:gd name="connsiteY965" fmla="*/ 878990 h 4419094"/>
                <a:gd name="connsiteX966" fmla="*/ 5971422 w 6557057"/>
                <a:gd name="connsiteY966" fmla="*/ 868245 h 4419094"/>
                <a:gd name="connsiteX967" fmla="*/ 5976258 w 6557057"/>
                <a:gd name="connsiteY967" fmla="*/ 868245 h 4419094"/>
                <a:gd name="connsiteX968" fmla="*/ 5995421 w 6557057"/>
                <a:gd name="connsiteY968" fmla="*/ 802518 h 4419094"/>
                <a:gd name="connsiteX969" fmla="*/ 5991301 w 6557057"/>
                <a:gd name="connsiteY969" fmla="*/ 802518 h 4419094"/>
                <a:gd name="connsiteX970" fmla="*/ 5992375 w 6557057"/>
                <a:gd name="connsiteY970" fmla="*/ 799115 h 4419094"/>
                <a:gd name="connsiteX971" fmla="*/ 5987541 w 6557057"/>
                <a:gd name="connsiteY971" fmla="*/ 758640 h 4419094"/>
                <a:gd name="connsiteX972" fmla="*/ 5992196 w 6557057"/>
                <a:gd name="connsiteY972" fmla="*/ 758640 h 4419094"/>
                <a:gd name="connsiteX973" fmla="*/ 5997749 w 6557057"/>
                <a:gd name="connsiteY973" fmla="*/ 742700 h 4419094"/>
                <a:gd name="connsiteX974" fmla="*/ 6028732 w 6557057"/>
                <a:gd name="connsiteY974" fmla="*/ 695599 h 4419094"/>
                <a:gd name="connsiteX975" fmla="*/ 6091056 w 6557057"/>
                <a:gd name="connsiteY975" fmla="*/ 686107 h 4419094"/>
                <a:gd name="connsiteX976" fmla="*/ 2394568 w 6557057"/>
                <a:gd name="connsiteY976" fmla="*/ 1270668 h 4419094"/>
                <a:gd name="connsiteX977" fmla="*/ 2320782 w 6557057"/>
                <a:gd name="connsiteY977" fmla="*/ 1267444 h 4419094"/>
                <a:gd name="connsiteX978" fmla="*/ 2283709 w 6557057"/>
                <a:gd name="connsiteY978" fmla="*/ 1268160 h 4419094"/>
                <a:gd name="connsiteX979" fmla="*/ 2256667 w 6557057"/>
                <a:gd name="connsiteY979" fmla="*/ 1310605 h 4419094"/>
                <a:gd name="connsiteX980" fmla="*/ 2284784 w 6557057"/>
                <a:gd name="connsiteY980" fmla="*/ 1333888 h 4419094"/>
                <a:gd name="connsiteX981" fmla="*/ 2318453 w 6557057"/>
                <a:gd name="connsiteY981" fmla="*/ 1387078 h 4419094"/>
                <a:gd name="connsiteX982" fmla="*/ 2363406 w 6557057"/>
                <a:gd name="connsiteY982" fmla="*/ 1416987 h 4419094"/>
                <a:gd name="connsiteX983" fmla="*/ 2346751 w 6557057"/>
                <a:gd name="connsiteY983" fmla="*/ 1473581 h 4419094"/>
                <a:gd name="connsiteX984" fmla="*/ 2383285 w 6557057"/>
                <a:gd name="connsiteY984" fmla="*/ 1593215 h 4419094"/>
                <a:gd name="connsiteX985" fmla="*/ 2376838 w 6557057"/>
                <a:gd name="connsiteY985" fmla="*/ 1604319 h 4419094"/>
                <a:gd name="connsiteX986" fmla="*/ 2307170 w 6557057"/>
                <a:gd name="connsiteY986" fmla="*/ 1616497 h 4419094"/>
                <a:gd name="connsiteX987" fmla="*/ 2208669 w 6557057"/>
                <a:gd name="connsiteY987" fmla="*/ 1583186 h 4419094"/>
                <a:gd name="connsiteX988" fmla="*/ 2197386 w 6557057"/>
                <a:gd name="connsiteY988" fmla="*/ 1569754 h 4419094"/>
                <a:gd name="connsiteX989" fmla="*/ 2190581 w 6557057"/>
                <a:gd name="connsiteY989" fmla="*/ 1569754 h 4419094"/>
                <a:gd name="connsiteX990" fmla="*/ 2183059 w 6557057"/>
                <a:gd name="connsiteY990" fmla="*/ 1525876 h 4419094"/>
                <a:gd name="connsiteX991" fmla="*/ 2188253 w 6557057"/>
                <a:gd name="connsiteY991" fmla="*/ 1525876 h 4419094"/>
                <a:gd name="connsiteX992" fmla="*/ 2194521 w 6557057"/>
                <a:gd name="connsiteY992" fmla="*/ 1500445 h 4419094"/>
                <a:gd name="connsiteX993" fmla="*/ 2197386 w 6557057"/>
                <a:gd name="connsiteY993" fmla="*/ 1500086 h 4419094"/>
                <a:gd name="connsiteX994" fmla="*/ 2227295 w 6557057"/>
                <a:gd name="connsiteY994" fmla="*/ 1493281 h 4419094"/>
                <a:gd name="connsiteX995" fmla="*/ 2261860 w 6557057"/>
                <a:gd name="connsiteY995" fmla="*/ 1460149 h 4419094"/>
                <a:gd name="connsiteX996" fmla="*/ 2261860 w 6557057"/>
                <a:gd name="connsiteY996" fmla="*/ 1460149 h 4419094"/>
                <a:gd name="connsiteX997" fmla="*/ 2259353 w 6557057"/>
                <a:gd name="connsiteY997" fmla="*/ 1460149 h 4419094"/>
                <a:gd name="connsiteX998" fmla="*/ 2202759 w 6557057"/>
                <a:gd name="connsiteY998" fmla="*/ 1416271 h 4419094"/>
                <a:gd name="connsiteX999" fmla="*/ 2220131 w 6557057"/>
                <a:gd name="connsiteY999" fmla="*/ 1416271 h 4419094"/>
                <a:gd name="connsiteX1000" fmla="*/ 2199894 w 6557057"/>
                <a:gd name="connsiteY1000" fmla="*/ 1410540 h 4419094"/>
                <a:gd name="connsiteX1001" fmla="*/ 2152255 w 6557057"/>
                <a:gd name="connsiteY1001" fmla="*/ 1350543 h 4419094"/>
                <a:gd name="connsiteX1002" fmla="*/ 2144733 w 6557057"/>
                <a:gd name="connsiteY1002" fmla="*/ 1350543 h 4419094"/>
                <a:gd name="connsiteX1003" fmla="*/ 2121451 w 6557057"/>
                <a:gd name="connsiteY1003" fmla="*/ 1310785 h 4419094"/>
                <a:gd name="connsiteX1004" fmla="*/ 2119660 w 6557057"/>
                <a:gd name="connsiteY1004" fmla="*/ 1306486 h 4419094"/>
                <a:gd name="connsiteX1005" fmla="*/ 2126465 w 6557057"/>
                <a:gd name="connsiteY1005" fmla="*/ 1306486 h 4419094"/>
                <a:gd name="connsiteX1006" fmla="*/ 2137928 w 6557057"/>
                <a:gd name="connsiteY1006" fmla="*/ 1240759 h 4419094"/>
                <a:gd name="connsiteX1007" fmla="*/ 2135420 w 6557057"/>
                <a:gd name="connsiteY1007" fmla="*/ 1240759 h 4419094"/>
                <a:gd name="connsiteX1008" fmla="*/ 2152255 w 6557057"/>
                <a:gd name="connsiteY1008" fmla="*/ 1224282 h 4419094"/>
                <a:gd name="connsiteX1009" fmla="*/ 2236787 w 6557057"/>
                <a:gd name="connsiteY1009" fmla="*/ 1224282 h 4419094"/>
                <a:gd name="connsiteX1010" fmla="*/ 2271173 w 6557057"/>
                <a:gd name="connsiteY1010" fmla="*/ 1196881 h 4419094"/>
                <a:gd name="connsiteX1011" fmla="*/ 2272248 w 6557057"/>
                <a:gd name="connsiteY1011" fmla="*/ 1196881 h 4419094"/>
                <a:gd name="connsiteX1012" fmla="*/ 2291947 w 6557057"/>
                <a:gd name="connsiteY1012" fmla="*/ 1180584 h 4419094"/>
                <a:gd name="connsiteX1013" fmla="*/ 2363227 w 6557057"/>
                <a:gd name="connsiteY1013" fmla="*/ 1211030 h 4419094"/>
                <a:gd name="connsiteX1014" fmla="*/ 2394568 w 6557057"/>
                <a:gd name="connsiteY1014" fmla="*/ 1270847 h 4419094"/>
                <a:gd name="connsiteX1015" fmla="*/ 1515041 w 6557057"/>
                <a:gd name="connsiteY1015" fmla="*/ 1416271 h 4419094"/>
                <a:gd name="connsiteX1016" fmla="*/ 1520055 w 6557057"/>
                <a:gd name="connsiteY1016" fmla="*/ 1416271 h 4419094"/>
                <a:gd name="connsiteX1017" fmla="*/ 1513250 w 6557057"/>
                <a:gd name="connsiteY1017" fmla="*/ 1387078 h 4419094"/>
                <a:gd name="connsiteX1018" fmla="*/ 1516473 w 6557057"/>
                <a:gd name="connsiteY1018" fmla="*/ 1350364 h 4419094"/>
                <a:gd name="connsiteX1019" fmla="*/ 1513429 w 6557057"/>
                <a:gd name="connsiteY1019" fmla="*/ 1350364 h 4419094"/>
                <a:gd name="connsiteX1020" fmla="*/ 1530263 w 6557057"/>
                <a:gd name="connsiteY1020" fmla="*/ 1330664 h 4419094"/>
                <a:gd name="connsiteX1021" fmla="*/ 1551217 w 6557057"/>
                <a:gd name="connsiteY1021" fmla="*/ 1306486 h 4419094"/>
                <a:gd name="connsiteX1022" fmla="*/ 1553904 w 6557057"/>
                <a:gd name="connsiteY1022" fmla="*/ 1306486 h 4419094"/>
                <a:gd name="connsiteX1023" fmla="*/ 1588827 w 6557057"/>
                <a:gd name="connsiteY1023" fmla="*/ 1247386 h 4419094"/>
                <a:gd name="connsiteX1024" fmla="*/ 1592767 w 6557057"/>
                <a:gd name="connsiteY1024" fmla="*/ 1240759 h 4419094"/>
                <a:gd name="connsiteX1025" fmla="*/ 1589544 w 6557057"/>
                <a:gd name="connsiteY1025" fmla="*/ 1240759 h 4419094"/>
                <a:gd name="connsiteX1026" fmla="*/ 1637182 w 6557057"/>
                <a:gd name="connsiteY1026" fmla="*/ 1217656 h 4419094"/>
                <a:gd name="connsiteX1027" fmla="*/ 1690552 w 6557057"/>
                <a:gd name="connsiteY1027" fmla="*/ 1300755 h 4419094"/>
                <a:gd name="connsiteX1028" fmla="*/ 1723505 w 6557057"/>
                <a:gd name="connsiteY1028" fmla="*/ 1297890 h 4419094"/>
                <a:gd name="connsiteX1029" fmla="*/ 1743743 w 6557057"/>
                <a:gd name="connsiteY1029" fmla="*/ 1284100 h 4419094"/>
                <a:gd name="connsiteX1030" fmla="*/ 1774547 w 6557057"/>
                <a:gd name="connsiteY1030" fmla="*/ 1240759 h 4419094"/>
                <a:gd name="connsiteX1031" fmla="*/ 1774547 w 6557057"/>
                <a:gd name="connsiteY1031" fmla="*/ 1240759 h 4419094"/>
                <a:gd name="connsiteX1032" fmla="*/ 1770427 w 6557057"/>
                <a:gd name="connsiteY1032" fmla="*/ 1240759 h 4419094"/>
                <a:gd name="connsiteX1033" fmla="*/ 1825409 w 6557057"/>
                <a:gd name="connsiteY1033" fmla="*/ 1217656 h 4419094"/>
                <a:gd name="connsiteX1034" fmla="*/ 1824872 w 6557057"/>
                <a:gd name="connsiteY1034" fmla="*/ 1241655 h 4419094"/>
                <a:gd name="connsiteX1035" fmla="*/ 1813948 w 6557057"/>
                <a:gd name="connsiteY1035" fmla="*/ 1247386 h 4419094"/>
                <a:gd name="connsiteX1036" fmla="*/ 1806425 w 6557057"/>
                <a:gd name="connsiteY1036" fmla="*/ 1251863 h 4419094"/>
                <a:gd name="connsiteX1037" fmla="*/ 1834185 w 6557057"/>
                <a:gd name="connsiteY1037" fmla="*/ 1284100 h 4419094"/>
                <a:gd name="connsiteX1038" fmla="*/ 1935552 w 6557057"/>
                <a:gd name="connsiteY1038" fmla="*/ 1357170 h 4419094"/>
                <a:gd name="connsiteX1039" fmla="*/ 1955073 w 6557057"/>
                <a:gd name="connsiteY1039" fmla="*/ 1433643 h 4419094"/>
                <a:gd name="connsiteX1040" fmla="*/ 1839737 w 6557057"/>
                <a:gd name="connsiteY1040" fmla="*/ 1443672 h 4419094"/>
                <a:gd name="connsiteX1041" fmla="*/ 1781173 w 6557057"/>
                <a:gd name="connsiteY1041" fmla="*/ 1416271 h 4419094"/>
                <a:gd name="connsiteX1042" fmla="*/ 1792993 w 6557057"/>
                <a:gd name="connsiteY1042" fmla="*/ 1416271 h 4419094"/>
                <a:gd name="connsiteX1043" fmla="*/ 1751981 w 6557057"/>
                <a:gd name="connsiteY1043" fmla="*/ 1400331 h 4419094"/>
                <a:gd name="connsiteX1044" fmla="*/ 1667449 w 6557057"/>
                <a:gd name="connsiteY1044" fmla="*/ 1409644 h 4419094"/>
                <a:gd name="connsiteX1045" fmla="*/ 1651151 w 6557057"/>
                <a:gd name="connsiteY1045" fmla="*/ 1423792 h 4419094"/>
                <a:gd name="connsiteX1046" fmla="*/ 1563754 w 6557057"/>
                <a:gd name="connsiteY1046" fmla="*/ 1437046 h 4419094"/>
                <a:gd name="connsiteX1047" fmla="*/ 1507518 w 6557057"/>
                <a:gd name="connsiteY1047" fmla="*/ 1457104 h 4419094"/>
                <a:gd name="connsiteX1048" fmla="*/ 1514682 w 6557057"/>
                <a:gd name="connsiteY1048" fmla="*/ 1416271 h 4419094"/>
                <a:gd name="connsiteX1049" fmla="*/ 1648644 w 6557057"/>
                <a:gd name="connsiteY1049" fmla="*/ 3061781 h 4419094"/>
                <a:gd name="connsiteX1050" fmla="*/ 1653838 w 6557057"/>
                <a:gd name="connsiteY1050" fmla="*/ 3043155 h 4419094"/>
                <a:gd name="connsiteX1051" fmla="*/ 1657957 w 6557057"/>
                <a:gd name="connsiteY1051" fmla="*/ 3038140 h 4419094"/>
                <a:gd name="connsiteX1052" fmla="*/ 1713297 w 6557057"/>
                <a:gd name="connsiteY1052" fmla="*/ 3039752 h 4419094"/>
                <a:gd name="connsiteX1053" fmla="*/ 1673359 w 6557057"/>
                <a:gd name="connsiteY1053" fmla="*/ 3140582 h 4419094"/>
                <a:gd name="connsiteX1054" fmla="*/ 1662255 w 6557057"/>
                <a:gd name="connsiteY1054" fmla="*/ 3142731 h 4419094"/>
                <a:gd name="connsiteX1055" fmla="*/ 1645958 w 6557057"/>
                <a:gd name="connsiteY1055" fmla="*/ 3105480 h 4419094"/>
                <a:gd name="connsiteX1056" fmla="*/ 1640585 w 6557057"/>
                <a:gd name="connsiteY1056" fmla="*/ 3105480 h 4419094"/>
                <a:gd name="connsiteX1057" fmla="*/ 1644167 w 6557057"/>
                <a:gd name="connsiteY1057" fmla="*/ 3061602 h 4419094"/>
                <a:gd name="connsiteX1058" fmla="*/ 1648644 w 6557057"/>
                <a:gd name="connsiteY1058" fmla="*/ 3061602 h 4419094"/>
                <a:gd name="connsiteX1059" fmla="*/ 1642913 w 6557057"/>
                <a:gd name="connsiteY1059" fmla="*/ 692375 h 4419094"/>
                <a:gd name="connsiteX1060" fmla="*/ 1603334 w 6557057"/>
                <a:gd name="connsiteY1060" fmla="*/ 652437 h 4419094"/>
                <a:gd name="connsiteX1061" fmla="*/ 1605125 w 6557057"/>
                <a:gd name="connsiteY1061" fmla="*/ 648497 h 4419094"/>
                <a:gd name="connsiteX1062" fmla="*/ 1608885 w 6557057"/>
                <a:gd name="connsiteY1062" fmla="*/ 648497 h 4419094"/>
                <a:gd name="connsiteX1063" fmla="*/ 1617303 w 6557057"/>
                <a:gd name="connsiteY1063" fmla="*/ 636140 h 4419094"/>
                <a:gd name="connsiteX1064" fmla="*/ 1682135 w 6557057"/>
                <a:gd name="connsiteY1064" fmla="*/ 685570 h 4419094"/>
                <a:gd name="connsiteX1065" fmla="*/ 1673896 w 6557057"/>
                <a:gd name="connsiteY1065" fmla="*/ 692375 h 4419094"/>
                <a:gd name="connsiteX1066" fmla="*/ 1642913 w 6557057"/>
                <a:gd name="connsiteY1066" fmla="*/ 692375 h 441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</a:cxnLst>
              <a:rect l="l" t="t" r="r" b="b"/>
              <a:pathLst>
                <a:path w="6557057" h="4419094">
                  <a:moveTo>
                    <a:pt x="6092310" y="685570"/>
                  </a:moveTo>
                  <a:cubicBezTo>
                    <a:pt x="6176663" y="685570"/>
                    <a:pt x="6148545" y="692375"/>
                    <a:pt x="6216242" y="688972"/>
                  </a:cubicBezTo>
                  <a:cubicBezTo>
                    <a:pt x="6283761" y="685570"/>
                    <a:pt x="6309192" y="645811"/>
                    <a:pt x="6373845" y="625752"/>
                  </a:cubicBezTo>
                  <a:cubicBezTo>
                    <a:pt x="6438498" y="605873"/>
                    <a:pt x="6489180" y="592441"/>
                    <a:pt x="6508881" y="602470"/>
                  </a:cubicBezTo>
                  <a:cubicBezTo>
                    <a:pt x="6521418" y="608918"/>
                    <a:pt x="6538431" y="608380"/>
                    <a:pt x="6544162" y="601217"/>
                  </a:cubicBezTo>
                  <a:cubicBezTo>
                    <a:pt x="6550968" y="598172"/>
                    <a:pt x="6553834" y="591904"/>
                    <a:pt x="6547386" y="582591"/>
                  </a:cubicBezTo>
                  <a:lnTo>
                    <a:pt x="6539864" y="582591"/>
                  </a:lnTo>
                  <a:cubicBezTo>
                    <a:pt x="6528224" y="568801"/>
                    <a:pt x="6508165" y="551787"/>
                    <a:pt x="6497957" y="538713"/>
                  </a:cubicBezTo>
                  <a:lnTo>
                    <a:pt x="6505837" y="538713"/>
                  </a:lnTo>
                  <a:cubicBezTo>
                    <a:pt x="6498852" y="530654"/>
                    <a:pt x="6494733" y="523669"/>
                    <a:pt x="6497598" y="519371"/>
                  </a:cubicBezTo>
                  <a:cubicBezTo>
                    <a:pt x="6511926" y="515252"/>
                    <a:pt x="6526075" y="512386"/>
                    <a:pt x="6536640" y="503969"/>
                  </a:cubicBezTo>
                  <a:cubicBezTo>
                    <a:pt x="6545416" y="498954"/>
                    <a:pt x="6552580" y="491790"/>
                    <a:pt x="6556520" y="479433"/>
                  </a:cubicBezTo>
                  <a:cubicBezTo>
                    <a:pt x="6557057" y="477284"/>
                    <a:pt x="6557057" y="475135"/>
                    <a:pt x="6557057" y="472807"/>
                  </a:cubicBezTo>
                  <a:lnTo>
                    <a:pt x="6552042" y="472807"/>
                  </a:lnTo>
                  <a:cubicBezTo>
                    <a:pt x="6551685" y="459912"/>
                    <a:pt x="6545416" y="444331"/>
                    <a:pt x="6540402" y="428929"/>
                  </a:cubicBezTo>
                  <a:lnTo>
                    <a:pt x="6546670" y="428929"/>
                  </a:lnTo>
                  <a:cubicBezTo>
                    <a:pt x="6540939" y="410840"/>
                    <a:pt x="6536640" y="392752"/>
                    <a:pt x="6547744" y="379678"/>
                  </a:cubicBezTo>
                  <a:cubicBezTo>
                    <a:pt x="6552222" y="374484"/>
                    <a:pt x="6553834" y="368753"/>
                    <a:pt x="6554013" y="363201"/>
                  </a:cubicBezTo>
                  <a:lnTo>
                    <a:pt x="6548998" y="363201"/>
                  </a:lnTo>
                  <a:cubicBezTo>
                    <a:pt x="6546849" y="344576"/>
                    <a:pt x="6525358" y="326845"/>
                    <a:pt x="6505658" y="319324"/>
                  </a:cubicBezTo>
                  <a:lnTo>
                    <a:pt x="6518373" y="319324"/>
                  </a:lnTo>
                  <a:cubicBezTo>
                    <a:pt x="6513000" y="316637"/>
                    <a:pt x="6507627" y="314309"/>
                    <a:pt x="6502612" y="313234"/>
                  </a:cubicBezTo>
                  <a:cubicBezTo>
                    <a:pt x="6474674" y="306608"/>
                    <a:pt x="6364891" y="319861"/>
                    <a:pt x="6342145" y="306608"/>
                  </a:cubicBezTo>
                  <a:cubicBezTo>
                    <a:pt x="6319579" y="293355"/>
                    <a:pt x="6283223" y="276699"/>
                    <a:pt x="6271941" y="286549"/>
                  </a:cubicBezTo>
                  <a:cubicBezTo>
                    <a:pt x="6271403" y="286908"/>
                    <a:pt x="6271045" y="287624"/>
                    <a:pt x="6270508" y="288161"/>
                  </a:cubicBezTo>
                  <a:cubicBezTo>
                    <a:pt x="6269254" y="288699"/>
                    <a:pt x="6267821" y="289057"/>
                    <a:pt x="6266567" y="290131"/>
                  </a:cubicBezTo>
                  <a:cubicBezTo>
                    <a:pt x="6255464" y="300161"/>
                    <a:pt x="6230033" y="353351"/>
                    <a:pt x="6230033" y="353351"/>
                  </a:cubicBezTo>
                  <a:cubicBezTo>
                    <a:pt x="6230033" y="353351"/>
                    <a:pt x="6210154" y="359978"/>
                    <a:pt x="6193319" y="330069"/>
                  </a:cubicBezTo>
                  <a:cubicBezTo>
                    <a:pt x="6190990" y="325950"/>
                    <a:pt x="6187050" y="322547"/>
                    <a:pt x="6182215" y="319503"/>
                  </a:cubicBezTo>
                  <a:lnTo>
                    <a:pt x="6191706" y="319503"/>
                  </a:lnTo>
                  <a:cubicBezTo>
                    <a:pt x="6164663" y="297474"/>
                    <a:pt x="6086399" y="299981"/>
                    <a:pt x="6060789" y="299981"/>
                  </a:cubicBezTo>
                  <a:cubicBezTo>
                    <a:pt x="6032851" y="299981"/>
                    <a:pt x="6001689" y="306608"/>
                    <a:pt x="5970527" y="310011"/>
                  </a:cubicBezTo>
                  <a:cubicBezTo>
                    <a:pt x="5939722" y="313413"/>
                    <a:pt x="5922887" y="323443"/>
                    <a:pt x="5900322" y="299981"/>
                  </a:cubicBezTo>
                  <a:cubicBezTo>
                    <a:pt x="5877936" y="276699"/>
                    <a:pt x="5846952" y="266670"/>
                    <a:pt x="5835489" y="256641"/>
                  </a:cubicBezTo>
                  <a:cubicBezTo>
                    <a:pt x="5834237" y="255566"/>
                    <a:pt x="5832088" y="254492"/>
                    <a:pt x="5829580" y="253596"/>
                  </a:cubicBezTo>
                  <a:lnTo>
                    <a:pt x="5805940" y="253596"/>
                  </a:lnTo>
                  <a:cubicBezTo>
                    <a:pt x="5788567" y="251805"/>
                    <a:pt x="5764928" y="251805"/>
                    <a:pt x="5740929" y="253596"/>
                  </a:cubicBezTo>
                  <a:lnTo>
                    <a:pt x="5713349" y="253596"/>
                  </a:lnTo>
                  <a:cubicBezTo>
                    <a:pt x="5666068" y="260044"/>
                    <a:pt x="5618787" y="260044"/>
                    <a:pt x="5618787" y="260044"/>
                  </a:cubicBezTo>
                  <a:cubicBezTo>
                    <a:pt x="5618787" y="260044"/>
                    <a:pt x="5614130" y="257894"/>
                    <a:pt x="5606071" y="253596"/>
                  </a:cubicBezTo>
                  <a:lnTo>
                    <a:pt x="5594610" y="253596"/>
                  </a:lnTo>
                  <a:cubicBezTo>
                    <a:pt x="5585117" y="248223"/>
                    <a:pt x="5572402" y="240522"/>
                    <a:pt x="5557358" y="230135"/>
                  </a:cubicBezTo>
                  <a:cubicBezTo>
                    <a:pt x="5546254" y="222434"/>
                    <a:pt x="5534971" y="215449"/>
                    <a:pt x="5524583" y="209718"/>
                  </a:cubicBezTo>
                  <a:lnTo>
                    <a:pt x="5535687" y="209718"/>
                  </a:lnTo>
                  <a:cubicBezTo>
                    <a:pt x="5512226" y="195928"/>
                    <a:pt x="5491810" y="186973"/>
                    <a:pt x="5483751" y="186973"/>
                  </a:cubicBezTo>
                  <a:cubicBezTo>
                    <a:pt x="5472647" y="186973"/>
                    <a:pt x="5385429" y="203629"/>
                    <a:pt x="5365728" y="186973"/>
                  </a:cubicBezTo>
                  <a:cubicBezTo>
                    <a:pt x="5346028" y="170318"/>
                    <a:pt x="5326327" y="160289"/>
                    <a:pt x="5312179" y="160289"/>
                  </a:cubicBezTo>
                  <a:cubicBezTo>
                    <a:pt x="5304120" y="160289"/>
                    <a:pt x="5296956" y="151334"/>
                    <a:pt x="5295703" y="143991"/>
                  </a:cubicBezTo>
                  <a:lnTo>
                    <a:pt x="5290151" y="143991"/>
                  </a:lnTo>
                  <a:cubicBezTo>
                    <a:pt x="5290688" y="140051"/>
                    <a:pt x="5292837" y="137186"/>
                    <a:pt x="5298388" y="137186"/>
                  </a:cubicBezTo>
                  <a:cubicBezTo>
                    <a:pt x="5315403" y="137186"/>
                    <a:pt x="5394204" y="110501"/>
                    <a:pt x="5394204" y="110501"/>
                  </a:cubicBezTo>
                  <a:cubicBezTo>
                    <a:pt x="5394204" y="110501"/>
                    <a:pt x="5391338" y="105844"/>
                    <a:pt x="5386503" y="99934"/>
                  </a:cubicBezTo>
                  <a:lnTo>
                    <a:pt x="5394204" y="99934"/>
                  </a:lnTo>
                  <a:cubicBezTo>
                    <a:pt x="5386145" y="89368"/>
                    <a:pt x="5368951" y="70563"/>
                    <a:pt x="5348535" y="70563"/>
                  </a:cubicBezTo>
                  <a:cubicBezTo>
                    <a:pt x="5320596" y="70563"/>
                    <a:pt x="5269913" y="53907"/>
                    <a:pt x="5255764" y="53907"/>
                  </a:cubicBezTo>
                  <a:cubicBezTo>
                    <a:pt x="5251466" y="53907"/>
                    <a:pt x="5249317" y="55519"/>
                    <a:pt x="5248063" y="57668"/>
                  </a:cubicBezTo>
                  <a:cubicBezTo>
                    <a:pt x="5243407" y="58564"/>
                    <a:pt x="5242332" y="61966"/>
                    <a:pt x="5240362" y="64832"/>
                  </a:cubicBezTo>
                  <a:cubicBezTo>
                    <a:pt x="5237318" y="65727"/>
                    <a:pt x="5232661" y="65727"/>
                    <a:pt x="5224781" y="63936"/>
                  </a:cubicBezTo>
                  <a:cubicBezTo>
                    <a:pt x="5196664" y="57131"/>
                    <a:pt x="5158696" y="77547"/>
                    <a:pt x="5151711" y="57131"/>
                  </a:cubicBezTo>
                  <a:cubicBezTo>
                    <a:pt x="5147413" y="44415"/>
                    <a:pt x="5139175" y="44952"/>
                    <a:pt x="5132190" y="51400"/>
                  </a:cubicBezTo>
                  <a:cubicBezTo>
                    <a:pt x="5116967" y="57668"/>
                    <a:pt x="5101386" y="97427"/>
                    <a:pt x="5132548" y="107098"/>
                  </a:cubicBezTo>
                  <a:cubicBezTo>
                    <a:pt x="5174815" y="120351"/>
                    <a:pt x="5214036" y="107098"/>
                    <a:pt x="5225319" y="127156"/>
                  </a:cubicBezTo>
                  <a:cubicBezTo>
                    <a:pt x="5236602" y="147215"/>
                    <a:pt x="5225319" y="157065"/>
                    <a:pt x="5225319" y="170318"/>
                  </a:cubicBezTo>
                  <a:cubicBezTo>
                    <a:pt x="5225319" y="183571"/>
                    <a:pt x="5202753" y="220106"/>
                    <a:pt x="5188604" y="226911"/>
                  </a:cubicBezTo>
                  <a:cubicBezTo>
                    <a:pt x="5174635" y="233538"/>
                    <a:pt x="5157621" y="216882"/>
                    <a:pt x="5129503" y="233538"/>
                  </a:cubicBezTo>
                  <a:cubicBezTo>
                    <a:pt x="5101386" y="250014"/>
                    <a:pt x="5031002" y="236941"/>
                    <a:pt x="5022406" y="246791"/>
                  </a:cubicBezTo>
                  <a:cubicBezTo>
                    <a:pt x="5014347" y="256820"/>
                    <a:pt x="4997332" y="220106"/>
                    <a:pt x="4983184" y="226732"/>
                  </a:cubicBezTo>
                  <a:cubicBezTo>
                    <a:pt x="4974051" y="231210"/>
                    <a:pt x="4955425" y="250731"/>
                    <a:pt x="4937873" y="263267"/>
                  </a:cubicBezTo>
                  <a:cubicBezTo>
                    <a:pt x="4930531" y="267745"/>
                    <a:pt x="4923725" y="270968"/>
                    <a:pt x="4918173" y="270073"/>
                  </a:cubicBezTo>
                  <a:cubicBezTo>
                    <a:pt x="4908860" y="268461"/>
                    <a:pt x="4898294" y="262372"/>
                    <a:pt x="4889519" y="253596"/>
                  </a:cubicBezTo>
                  <a:lnTo>
                    <a:pt x="4881280" y="253596"/>
                  </a:lnTo>
                  <a:cubicBezTo>
                    <a:pt x="4873400" y="244283"/>
                    <a:pt x="4867669" y="232642"/>
                    <a:pt x="4867669" y="220285"/>
                  </a:cubicBezTo>
                  <a:cubicBezTo>
                    <a:pt x="4867669" y="216882"/>
                    <a:pt x="4867669" y="213479"/>
                    <a:pt x="4867132" y="209718"/>
                  </a:cubicBezTo>
                  <a:lnTo>
                    <a:pt x="4872684" y="209718"/>
                  </a:lnTo>
                  <a:cubicBezTo>
                    <a:pt x="4871430" y="184645"/>
                    <a:pt x="4863729" y="156349"/>
                    <a:pt x="4856029" y="150259"/>
                  </a:cubicBezTo>
                  <a:cubicBezTo>
                    <a:pt x="4852447" y="147394"/>
                    <a:pt x="4838656" y="145245"/>
                    <a:pt x="4822716" y="143991"/>
                  </a:cubicBezTo>
                  <a:lnTo>
                    <a:pt x="4761646" y="143991"/>
                  </a:lnTo>
                  <a:cubicBezTo>
                    <a:pt x="4738722" y="147215"/>
                    <a:pt x="4676039" y="153483"/>
                    <a:pt x="4661175" y="165482"/>
                  </a:cubicBezTo>
                  <a:cubicBezTo>
                    <a:pt x="4657772" y="167094"/>
                    <a:pt x="4655265" y="168706"/>
                    <a:pt x="4653652" y="170497"/>
                  </a:cubicBezTo>
                  <a:cubicBezTo>
                    <a:pt x="4651503" y="173004"/>
                    <a:pt x="4648280" y="175153"/>
                    <a:pt x="4644877" y="177302"/>
                  </a:cubicBezTo>
                  <a:cubicBezTo>
                    <a:pt x="4630550" y="185003"/>
                    <a:pt x="4610850" y="190197"/>
                    <a:pt x="4596880" y="190197"/>
                  </a:cubicBezTo>
                  <a:cubicBezTo>
                    <a:pt x="4577358" y="190197"/>
                    <a:pt x="4560703" y="166915"/>
                    <a:pt x="4518078" y="160289"/>
                  </a:cubicBezTo>
                  <a:cubicBezTo>
                    <a:pt x="4475813" y="153662"/>
                    <a:pt x="4383042" y="150259"/>
                    <a:pt x="4371759" y="153662"/>
                  </a:cubicBezTo>
                  <a:cubicBezTo>
                    <a:pt x="4363700" y="155990"/>
                    <a:pt x="4342746" y="151513"/>
                    <a:pt x="4336836" y="143812"/>
                  </a:cubicBezTo>
                  <a:lnTo>
                    <a:pt x="4329852" y="143812"/>
                  </a:lnTo>
                  <a:cubicBezTo>
                    <a:pt x="4329494" y="141663"/>
                    <a:pt x="4330210" y="139335"/>
                    <a:pt x="4332717" y="137006"/>
                  </a:cubicBezTo>
                  <a:cubicBezTo>
                    <a:pt x="4339881" y="130201"/>
                    <a:pt x="4354388" y="115336"/>
                    <a:pt x="4363700" y="99755"/>
                  </a:cubicBezTo>
                  <a:lnTo>
                    <a:pt x="4366745" y="99755"/>
                  </a:lnTo>
                  <a:cubicBezTo>
                    <a:pt x="4376774" y="84174"/>
                    <a:pt x="4382326" y="67518"/>
                    <a:pt x="4368894" y="56952"/>
                  </a:cubicBezTo>
                  <a:cubicBezTo>
                    <a:pt x="4344359" y="37431"/>
                    <a:pt x="4290451" y="37072"/>
                    <a:pt x="4264303" y="34028"/>
                  </a:cubicBezTo>
                  <a:lnTo>
                    <a:pt x="4234932" y="34028"/>
                  </a:lnTo>
                  <a:cubicBezTo>
                    <a:pt x="4215948" y="31162"/>
                    <a:pt x="4194994" y="29013"/>
                    <a:pt x="4166697" y="33849"/>
                  </a:cubicBezTo>
                  <a:cubicBezTo>
                    <a:pt x="4166340" y="33849"/>
                    <a:pt x="4166160" y="33849"/>
                    <a:pt x="4165981" y="34028"/>
                  </a:cubicBezTo>
                  <a:lnTo>
                    <a:pt x="4157385" y="34028"/>
                  </a:lnTo>
                  <a:cubicBezTo>
                    <a:pt x="4129983" y="42624"/>
                    <a:pt x="4121566" y="57668"/>
                    <a:pt x="4107060" y="40475"/>
                  </a:cubicBezTo>
                  <a:cubicBezTo>
                    <a:pt x="4105806" y="38863"/>
                    <a:pt x="4105089" y="37610"/>
                    <a:pt x="4104552" y="36714"/>
                  </a:cubicBezTo>
                  <a:cubicBezTo>
                    <a:pt x="4112432" y="37968"/>
                    <a:pt x="4122103" y="42803"/>
                    <a:pt x="4084851" y="23999"/>
                  </a:cubicBezTo>
                  <a:cubicBezTo>
                    <a:pt x="4025751" y="-5910"/>
                    <a:pt x="3991724" y="23640"/>
                    <a:pt x="3980798" y="7343"/>
                  </a:cubicBezTo>
                  <a:cubicBezTo>
                    <a:pt x="3978828" y="4656"/>
                    <a:pt x="3977395" y="2149"/>
                    <a:pt x="3976321" y="0"/>
                  </a:cubicBezTo>
                  <a:cubicBezTo>
                    <a:pt x="3971665" y="8776"/>
                    <a:pt x="3960919" y="20417"/>
                    <a:pt x="3938711" y="34028"/>
                  </a:cubicBezTo>
                  <a:cubicBezTo>
                    <a:pt x="3938711" y="34028"/>
                    <a:pt x="3938354" y="34028"/>
                    <a:pt x="3938354" y="34207"/>
                  </a:cubicBezTo>
                  <a:lnTo>
                    <a:pt x="3937637" y="34207"/>
                  </a:lnTo>
                  <a:cubicBezTo>
                    <a:pt x="3899132" y="56414"/>
                    <a:pt x="3872985" y="60713"/>
                    <a:pt x="3862060" y="63936"/>
                  </a:cubicBezTo>
                  <a:cubicBezTo>
                    <a:pt x="3850956" y="67160"/>
                    <a:pt x="3772513" y="51400"/>
                    <a:pt x="3772334" y="40654"/>
                  </a:cubicBezTo>
                  <a:cubicBezTo>
                    <a:pt x="3772334" y="38147"/>
                    <a:pt x="3771976" y="36356"/>
                    <a:pt x="3771976" y="34207"/>
                  </a:cubicBezTo>
                  <a:lnTo>
                    <a:pt x="3766244" y="34207"/>
                  </a:lnTo>
                  <a:cubicBezTo>
                    <a:pt x="3761409" y="-26327"/>
                    <a:pt x="3731142" y="36714"/>
                    <a:pt x="3705353" y="56594"/>
                  </a:cubicBezTo>
                  <a:cubicBezTo>
                    <a:pt x="3704995" y="56594"/>
                    <a:pt x="3704636" y="56952"/>
                    <a:pt x="3704458" y="57131"/>
                  </a:cubicBezTo>
                  <a:cubicBezTo>
                    <a:pt x="3676160" y="70384"/>
                    <a:pt x="3656639" y="90442"/>
                    <a:pt x="3628343" y="83816"/>
                  </a:cubicBezTo>
                  <a:cubicBezTo>
                    <a:pt x="3600404" y="77189"/>
                    <a:pt x="3555272" y="77189"/>
                    <a:pt x="3527155" y="90442"/>
                  </a:cubicBezTo>
                  <a:cubicBezTo>
                    <a:pt x="3518379" y="94561"/>
                    <a:pt x="3510678" y="97427"/>
                    <a:pt x="3502977" y="99934"/>
                  </a:cubicBezTo>
                  <a:lnTo>
                    <a:pt x="3507096" y="99934"/>
                  </a:lnTo>
                  <a:cubicBezTo>
                    <a:pt x="3486143" y="107814"/>
                    <a:pt x="3468771" y="111575"/>
                    <a:pt x="3445847" y="130380"/>
                  </a:cubicBezTo>
                  <a:cubicBezTo>
                    <a:pt x="3439936" y="135395"/>
                    <a:pt x="3432415" y="139872"/>
                    <a:pt x="3424892" y="143991"/>
                  </a:cubicBezTo>
                  <a:lnTo>
                    <a:pt x="3423460" y="143991"/>
                  </a:lnTo>
                  <a:cubicBezTo>
                    <a:pt x="3397312" y="156528"/>
                    <a:pt x="3369373" y="163691"/>
                    <a:pt x="3369373" y="163691"/>
                  </a:cubicBezTo>
                  <a:cubicBezTo>
                    <a:pt x="3369373" y="163691"/>
                    <a:pt x="3321556" y="160468"/>
                    <a:pt x="3296304" y="160468"/>
                  </a:cubicBezTo>
                  <a:cubicBezTo>
                    <a:pt x="3279648" y="160468"/>
                    <a:pt x="3259768" y="160468"/>
                    <a:pt x="3254037" y="167094"/>
                  </a:cubicBezTo>
                  <a:cubicBezTo>
                    <a:pt x="3245799" y="170139"/>
                    <a:pt x="3243471" y="175870"/>
                    <a:pt x="3254037" y="187153"/>
                  </a:cubicBezTo>
                  <a:cubicBezTo>
                    <a:pt x="3276603" y="210435"/>
                    <a:pt x="3344480" y="233717"/>
                    <a:pt x="3352718" y="246970"/>
                  </a:cubicBezTo>
                  <a:cubicBezTo>
                    <a:pt x="3360956" y="259864"/>
                    <a:pt x="3371702" y="298190"/>
                    <a:pt x="3359165" y="309115"/>
                  </a:cubicBezTo>
                  <a:cubicBezTo>
                    <a:pt x="3345196" y="315563"/>
                    <a:pt x="3326750" y="310190"/>
                    <a:pt x="3324242" y="283505"/>
                  </a:cubicBezTo>
                  <a:cubicBezTo>
                    <a:pt x="3322810" y="268282"/>
                    <a:pt x="3321377" y="260044"/>
                    <a:pt x="3315825" y="253596"/>
                  </a:cubicBezTo>
                  <a:lnTo>
                    <a:pt x="3306870" y="253596"/>
                  </a:lnTo>
                  <a:cubicBezTo>
                    <a:pt x="3301139" y="249298"/>
                    <a:pt x="3292901" y="245537"/>
                    <a:pt x="3279469" y="240164"/>
                  </a:cubicBezTo>
                  <a:cubicBezTo>
                    <a:pt x="3246874" y="227449"/>
                    <a:pt x="3247948" y="236045"/>
                    <a:pt x="3223054" y="209718"/>
                  </a:cubicBezTo>
                  <a:lnTo>
                    <a:pt x="3231472" y="209718"/>
                  </a:lnTo>
                  <a:cubicBezTo>
                    <a:pt x="3229681" y="207748"/>
                    <a:pt x="3227890" y="205957"/>
                    <a:pt x="3225561" y="203629"/>
                  </a:cubicBezTo>
                  <a:cubicBezTo>
                    <a:pt x="3202100" y="178556"/>
                    <a:pt x="3176848" y="176944"/>
                    <a:pt x="3160909" y="188585"/>
                  </a:cubicBezTo>
                  <a:cubicBezTo>
                    <a:pt x="3155536" y="191272"/>
                    <a:pt x="3150880" y="195212"/>
                    <a:pt x="3147118" y="200226"/>
                  </a:cubicBezTo>
                  <a:cubicBezTo>
                    <a:pt x="3134940" y="217240"/>
                    <a:pt x="3139597" y="248940"/>
                    <a:pt x="3130284" y="259685"/>
                  </a:cubicBezTo>
                  <a:cubicBezTo>
                    <a:pt x="3130284" y="259685"/>
                    <a:pt x="3129926" y="259685"/>
                    <a:pt x="3129926" y="259685"/>
                  </a:cubicBezTo>
                  <a:cubicBezTo>
                    <a:pt x="3114524" y="262730"/>
                    <a:pt x="3096972" y="273655"/>
                    <a:pt x="3091779" y="253238"/>
                  </a:cubicBezTo>
                  <a:lnTo>
                    <a:pt x="3085869" y="253238"/>
                  </a:lnTo>
                  <a:cubicBezTo>
                    <a:pt x="3085869" y="251984"/>
                    <a:pt x="3085332" y="251089"/>
                    <a:pt x="3085152" y="249835"/>
                  </a:cubicBezTo>
                  <a:cubicBezTo>
                    <a:pt x="3084078" y="238194"/>
                    <a:pt x="3083361" y="222434"/>
                    <a:pt x="3081929" y="209360"/>
                  </a:cubicBezTo>
                  <a:lnTo>
                    <a:pt x="3087481" y="209360"/>
                  </a:lnTo>
                  <a:cubicBezTo>
                    <a:pt x="3085332" y="190376"/>
                    <a:pt x="3081929" y="176407"/>
                    <a:pt x="3072795" y="186615"/>
                  </a:cubicBezTo>
                  <a:cubicBezTo>
                    <a:pt x="3070108" y="186615"/>
                    <a:pt x="3066885" y="189660"/>
                    <a:pt x="3062766" y="196645"/>
                  </a:cubicBezTo>
                  <a:cubicBezTo>
                    <a:pt x="3043065" y="229777"/>
                    <a:pt x="3034827" y="229777"/>
                    <a:pt x="3034827" y="246432"/>
                  </a:cubicBezTo>
                  <a:cubicBezTo>
                    <a:pt x="3034827" y="263088"/>
                    <a:pt x="3051662" y="279565"/>
                    <a:pt x="3045931" y="309473"/>
                  </a:cubicBezTo>
                  <a:cubicBezTo>
                    <a:pt x="3040200" y="339382"/>
                    <a:pt x="3040200" y="359440"/>
                    <a:pt x="3048617" y="359440"/>
                  </a:cubicBezTo>
                  <a:cubicBezTo>
                    <a:pt x="3057034" y="359440"/>
                    <a:pt x="3076556" y="329532"/>
                    <a:pt x="3101987" y="322905"/>
                  </a:cubicBezTo>
                  <a:cubicBezTo>
                    <a:pt x="3127597" y="316279"/>
                    <a:pt x="3172550" y="299623"/>
                    <a:pt x="3175236" y="329532"/>
                  </a:cubicBezTo>
                  <a:cubicBezTo>
                    <a:pt x="3177565" y="355500"/>
                    <a:pt x="3199056" y="366425"/>
                    <a:pt x="3186340" y="377529"/>
                  </a:cubicBezTo>
                  <a:cubicBezTo>
                    <a:pt x="3185445" y="378066"/>
                    <a:pt x="3184549" y="378783"/>
                    <a:pt x="3183296" y="379320"/>
                  </a:cubicBezTo>
                  <a:cubicBezTo>
                    <a:pt x="3154999" y="392573"/>
                    <a:pt x="3124194" y="385946"/>
                    <a:pt x="3118643" y="366067"/>
                  </a:cubicBezTo>
                  <a:cubicBezTo>
                    <a:pt x="3118285" y="364813"/>
                    <a:pt x="3117747" y="363918"/>
                    <a:pt x="3117210" y="362843"/>
                  </a:cubicBezTo>
                  <a:lnTo>
                    <a:pt x="3110762" y="362843"/>
                  </a:lnTo>
                  <a:cubicBezTo>
                    <a:pt x="3102883" y="349769"/>
                    <a:pt x="3085511" y="351560"/>
                    <a:pt x="3068139" y="366067"/>
                  </a:cubicBezTo>
                  <a:cubicBezTo>
                    <a:pt x="3048617" y="382723"/>
                    <a:pt x="3006351" y="442540"/>
                    <a:pt x="3006351" y="442540"/>
                  </a:cubicBezTo>
                  <a:cubicBezTo>
                    <a:pt x="3006351" y="442540"/>
                    <a:pt x="2957996" y="468687"/>
                    <a:pt x="2938296" y="472627"/>
                  </a:cubicBezTo>
                  <a:lnTo>
                    <a:pt x="2931132" y="472627"/>
                  </a:lnTo>
                  <a:cubicBezTo>
                    <a:pt x="2931132" y="472627"/>
                    <a:pt x="2930416" y="472627"/>
                    <a:pt x="2930237" y="472627"/>
                  </a:cubicBezTo>
                  <a:cubicBezTo>
                    <a:pt x="2923968" y="467792"/>
                    <a:pt x="2939371" y="446301"/>
                    <a:pt x="2957101" y="428750"/>
                  </a:cubicBezTo>
                  <a:lnTo>
                    <a:pt x="2959070" y="428750"/>
                  </a:lnTo>
                  <a:cubicBezTo>
                    <a:pt x="2966235" y="421407"/>
                    <a:pt x="2973577" y="414422"/>
                    <a:pt x="2980562" y="409408"/>
                  </a:cubicBezTo>
                  <a:cubicBezTo>
                    <a:pt x="2995785" y="398125"/>
                    <a:pt x="3008142" y="378066"/>
                    <a:pt x="3012261" y="363022"/>
                  </a:cubicBezTo>
                  <a:lnTo>
                    <a:pt x="3007784" y="363022"/>
                  </a:lnTo>
                  <a:cubicBezTo>
                    <a:pt x="3008859" y="357291"/>
                    <a:pt x="3008500" y="352456"/>
                    <a:pt x="3006351" y="349590"/>
                  </a:cubicBezTo>
                  <a:cubicBezTo>
                    <a:pt x="3003128" y="345650"/>
                    <a:pt x="2999188" y="333472"/>
                    <a:pt x="2996322" y="319144"/>
                  </a:cubicBezTo>
                  <a:lnTo>
                    <a:pt x="3002232" y="319144"/>
                  </a:lnTo>
                  <a:cubicBezTo>
                    <a:pt x="2997039" y="296579"/>
                    <a:pt x="2993815" y="267207"/>
                    <a:pt x="2997576" y="256462"/>
                  </a:cubicBezTo>
                  <a:cubicBezTo>
                    <a:pt x="2997934" y="255566"/>
                    <a:pt x="2998471" y="254492"/>
                    <a:pt x="2998829" y="253417"/>
                  </a:cubicBezTo>
                  <a:lnTo>
                    <a:pt x="2995068" y="253417"/>
                  </a:lnTo>
                  <a:cubicBezTo>
                    <a:pt x="3002232" y="239806"/>
                    <a:pt x="3015127" y="223150"/>
                    <a:pt x="3002590" y="209539"/>
                  </a:cubicBezTo>
                  <a:lnTo>
                    <a:pt x="3010112" y="209539"/>
                  </a:lnTo>
                  <a:cubicBezTo>
                    <a:pt x="3008142" y="206316"/>
                    <a:pt x="3005456" y="203092"/>
                    <a:pt x="3000441" y="200047"/>
                  </a:cubicBezTo>
                  <a:cubicBezTo>
                    <a:pt x="2972144" y="183392"/>
                    <a:pt x="2952444" y="163512"/>
                    <a:pt x="2929879" y="153662"/>
                  </a:cubicBezTo>
                  <a:cubicBezTo>
                    <a:pt x="2923073" y="150618"/>
                    <a:pt x="2915909" y="153483"/>
                    <a:pt x="2908924" y="158498"/>
                  </a:cubicBezTo>
                  <a:cubicBezTo>
                    <a:pt x="2890836" y="167990"/>
                    <a:pt x="2872210" y="199868"/>
                    <a:pt x="2856808" y="210077"/>
                  </a:cubicBezTo>
                  <a:cubicBezTo>
                    <a:pt x="2837287" y="223509"/>
                    <a:pt x="2839973" y="239985"/>
                    <a:pt x="2814721" y="243388"/>
                  </a:cubicBezTo>
                  <a:cubicBezTo>
                    <a:pt x="2789290" y="246791"/>
                    <a:pt x="2772455" y="286549"/>
                    <a:pt x="2814721" y="309832"/>
                  </a:cubicBezTo>
                  <a:cubicBezTo>
                    <a:pt x="2856808" y="333114"/>
                    <a:pt x="2870957" y="349769"/>
                    <a:pt x="2859674" y="363022"/>
                  </a:cubicBezTo>
                  <a:cubicBezTo>
                    <a:pt x="2859674" y="363022"/>
                    <a:pt x="2859674" y="363022"/>
                    <a:pt x="2859674" y="363022"/>
                  </a:cubicBezTo>
                  <a:lnTo>
                    <a:pt x="2859674" y="363022"/>
                  </a:lnTo>
                  <a:cubicBezTo>
                    <a:pt x="2854659" y="364634"/>
                    <a:pt x="2847675" y="364276"/>
                    <a:pt x="2840332" y="363022"/>
                  </a:cubicBezTo>
                  <a:lnTo>
                    <a:pt x="2820632" y="363022"/>
                  </a:lnTo>
                  <a:cubicBezTo>
                    <a:pt x="2809886" y="359799"/>
                    <a:pt x="2800931" y="356217"/>
                    <a:pt x="2800931" y="356217"/>
                  </a:cubicBezTo>
                  <a:cubicBezTo>
                    <a:pt x="2800931" y="356217"/>
                    <a:pt x="2764217" y="336158"/>
                    <a:pt x="2741831" y="336158"/>
                  </a:cubicBezTo>
                  <a:cubicBezTo>
                    <a:pt x="2722488" y="336158"/>
                    <a:pt x="2699743" y="324517"/>
                    <a:pt x="2679506" y="318965"/>
                  </a:cubicBezTo>
                  <a:lnTo>
                    <a:pt x="2696341" y="318965"/>
                  </a:lnTo>
                  <a:cubicBezTo>
                    <a:pt x="2688640" y="316279"/>
                    <a:pt x="2680938" y="313772"/>
                    <a:pt x="2673954" y="312876"/>
                  </a:cubicBezTo>
                  <a:cubicBezTo>
                    <a:pt x="2653896" y="310011"/>
                    <a:pt x="2615928" y="309653"/>
                    <a:pt x="2600168" y="318965"/>
                  </a:cubicBezTo>
                  <a:lnTo>
                    <a:pt x="2602675" y="318965"/>
                  </a:lnTo>
                  <a:cubicBezTo>
                    <a:pt x="2597123" y="320756"/>
                    <a:pt x="2592645" y="323085"/>
                    <a:pt x="2589959" y="326129"/>
                  </a:cubicBezTo>
                  <a:cubicBezTo>
                    <a:pt x="2582795" y="334367"/>
                    <a:pt x="2569184" y="353172"/>
                    <a:pt x="2554678" y="362843"/>
                  </a:cubicBezTo>
                  <a:lnTo>
                    <a:pt x="2553245" y="362843"/>
                  </a:lnTo>
                  <a:cubicBezTo>
                    <a:pt x="2546798" y="365709"/>
                    <a:pt x="2539992" y="366246"/>
                    <a:pt x="2533903" y="362843"/>
                  </a:cubicBezTo>
                  <a:lnTo>
                    <a:pt x="2523336" y="362843"/>
                  </a:lnTo>
                  <a:cubicBezTo>
                    <a:pt x="2505606" y="350844"/>
                    <a:pt x="2503099" y="340636"/>
                    <a:pt x="2474802" y="352814"/>
                  </a:cubicBezTo>
                  <a:cubicBezTo>
                    <a:pt x="2443998" y="366067"/>
                    <a:pt x="2413015" y="342785"/>
                    <a:pt x="2396180" y="362664"/>
                  </a:cubicBezTo>
                  <a:cubicBezTo>
                    <a:pt x="2392061" y="367679"/>
                    <a:pt x="2389733" y="371261"/>
                    <a:pt x="2387942" y="373768"/>
                  </a:cubicBezTo>
                  <a:cubicBezTo>
                    <a:pt x="2383106" y="374484"/>
                    <a:pt x="2375405" y="370902"/>
                    <a:pt x="2354093" y="362843"/>
                  </a:cubicBezTo>
                  <a:lnTo>
                    <a:pt x="2339945" y="362843"/>
                  </a:lnTo>
                  <a:cubicBezTo>
                    <a:pt x="2339945" y="362843"/>
                    <a:pt x="2339945" y="362843"/>
                    <a:pt x="2339586" y="362843"/>
                  </a:cubicBezTo>
                  <a:cubicBezTo>
                    <a:pt x="2301977" y="348874"/>
                    <a:pt x="2296246" y="361231"/>
                    <a:pt x="2278515" y="373231"/>
                  </a:cubicBezTo>
                  <a:cubicBezTo>
                    <a:pt x="2271889" y="376992"/>
                    <a:pt x="2263651" y="380394"/>
                    <a:pt x="2252010" y="382723"/>
                  </a:cubicBezTo>
                  <a:cubicBezTo>
                    <a:pt x="2205088" y="391856"/>
                    <a:pt x="2175179" y="375917"/>
                    <a:pt x="2159956" y="389349"/>
                  </a:cubicBezTo>
                  <a:cubicBezTo>
                    <a:pt x="2156553" y="390782"/>
                    <a:pt x="2153509" y="392752"/>
                    <a:pt x="2151180" y="396155"/>
                  </a:cubicBezTo>
                  <a:cubicBezTo>
                    <a:pt x="2137032" y="416213"/>
                    <a:pt x="2117511" y="452569"/>
                    <a:pt x="2109093" y="429287"/>
                  </a:cubicBezTo>
                  <a:cubicBezTo>
                    <a:pt x="2109093" y="429287"/>
                    <a:pt x="2109093" y="428750"/>
                    <a:pt x="2109093" y="428750"/>
                  </a:cubicBezTo>
                  <a:lnTo>
                    <a:pt x="2116257" y="428750"/>
                  </a:lnTo>
                  <a:cubicBezTo>
                    <a:pt x="2115541" y="427854"/>
                    <a:pt x="2115004" y="427317"/>
                    <a:pt x="2114466" y="425884"/>
                  </a:cubicBezTo>
                  <a:cubicBezTo>
                    <a:pt x="2107839" y="408154"/>
                    <a:pt x="2127719" y="380753"/>
                    <a:pt x="2131122" y="362843"/>
                  </a:cubicBezTo>
                  <a:lnTo>
                    <a:pt x="2126107" y="362843"/>
                  </a:lnTo>
                  <a:cubicBezTo>
                    <a:pt x="2126286" y="358903"/>
                    <a:pt x="2125928" y="355321"/>
                    <a:pt x="2123242" y="352814"/>
                  </a:cubicBezTo>
                  <a:cubicBezTo>
                    <a:pt x="2109272" y="339382"/>
                    <a:pt x="2050171" y="346008"/>
                    <a:pt x="2041754" y="356038"/>
                  </a:cubicBezTo>
                  <a:cubicBezTo>
                    <a:pt x="2033337" y="366067"/>
                    <a:pt x="2038889" y="402602"/>
                    <a:pt x="2044441" y="416034"/>
                  </a:cubicBezTo>
                  <a:cubicBezTo>
                    <a:pt x="2049276" y="427138"/>
                    <a:pt x="2055902" y="466538"/>
                    <a:pt x="2047844" y="472448"/>
                  </a:cubicBezTo>
                  <a:lnTo>
                    <a:pt x="2042292" y="472448"/>
                  </a:lnTo>
                  <a:cubicBezTo>
                    <a:pt x="2042292" y="472448"/>
                    <a:pt x="2042112" y="472448"/>
                    <a:pt x="2041754" y="472448"/>
                  </a:cubicBezTo>
                  <a:cubicBezTo>
                    <a:pt x="2024920" y="462598"/>
                    <a:pt x="2027606" y="429287"/>
                    <a:pt x="2010771" y="432690"/>
                  </a:cubicBezTo>
                  <a:cubicBezTo>
                    <a:pt x="1993936" y="436092"/>
                    <a:pt x="1974057" y="445943"/>
                    <a:pt x="1965818" y="452569"/>
                  </a:cubicBezTo>
                  <a:cubicBezTo>
                    <a:pt x="1957401" y="459195"/>
                    <a:pt x="1923553" y="459195"/>
                    <a:pt x="1915135" y="472448"/>
                  </a:cubicBezTo>
                  <a:cubicBezTo>
                    <a:pt x="1907792" y="483910"/>
                    <a:pt x="1915135" y="512744"/>
                    <a:pt x="1908150" y="522595"/>
                  </a:cubicBezTo>
                  <a:cubicBezTo>
                    <a:pt x="1894540" y="526356"/>
                    <a:pt x="1883077" y="538534"/>
                    <a:pt x="1852811" y="515610"/>
                  </a:cubicBezTo>
                  <a:cubicBezTo>
                    <a:pt x="1830424" y="498954"/>
                    <a:pt x="1824335" y="501103"/>
                    <a:pt x="1819141" y="506118"/>
                  </a:cubicBezTo>
                  <a:cubicBezTo>
                    <a:pt x="1814306" y="507372"/>
                    <a:pt x="1812335" y="512386"/>
                    <a:pt x="1807858" y="515789"/>
                  </a:cubicBezTo>
                  <a:cubicBezTo>
                    <a:pt x="1806963" y="516684"/>
                    <a:pt x="1805351" y="517759"/>
                    <a:pt x="1803381" y="519013"/>
                  </a:cubicBezTo>
                  <a:cubicBezTo>
                    <a:pt x="1788695" y="528146"/>
                    <a:pt x="1764697" y="538892"/>
                    <a:pt x="1762547" y="515610"/>
                  </a:cubicBezTo>
                  <a:cubicBezTo>
                    <a:pt x="1760578" y="495193"/>
                    <a:pt x="1763801" y="483910"/>
                    <a:pt x="1757891" y="472448"/>
                  </a:cubicBezTo>
                  <a:lnTo>
                    <a:pt x="1750728" y="472448"/>
                  </a:lnTo>
                  <a:cubicBezTo>
                    <a:pt x="1748041" y="468329"/>
                    <a:pt x="1743922" y="463852"/>
                    <a:pt x="1737474" y="459016"/>
                  </a:cubicBezTo>
                  <a:cubicBezTo>
                    <a:pt x="1712222" y="438958"/>
                    <a:pt x="1731743" y="438958"/>
                    <a:pt x="1765592" y="452390"/>
                  </a:cubicBezTo>
                  <a:cubicBezTo>
                    <a:pt x="1799440" y="465822"/>
                    <a:pt x="1841707" y="472269"/>
                    <a:pt x="1903494" y="448987"/>
                  </a:cubicBezTo>
                  <a:cubicBezTo>
                    <a:pt x="1936626" y="436630"/>
                    <a:pt x="1959013" y="428033"/>
                    <a:pt x="1969042" y="420511"/>
                  </a:cubicBezTo>
                  <a:cubicBezTo>
                    <a:pt x="1983011" y="412631"/>
                    <a:pt x="1984624" y="406363"/>
                    <a:pt x="1970654" y="399020"/>
                  </a:cubicBezTo>
                  <a:cubicBezTo>
                    <a:pt x="1957222" y="391856"/>
                    <a:pt x="1944865" y="376454"/>
                    <a:pt x="1930537" y="362485"/>
                  </a:cubicBezTo>
                  <a:lnTo>
                    <a:pt x="1921404" y="362485"/>
                  </a:lnTo>
                  <a:cubicBezTo>
                    <a:pt x="1909941" y="351918"/>
                    <a:pt x="1896867" y="342785"/>
                    <a:pt x="1880391" y="340098"/>
                  </a:cubicBezTo>
                  <a:cubicBezTo>
                    <a:pt x="1840990" y="333472"/>
                    <a:pt x="1782427" y="362485"/>
                    <a:pt x="1720640" y="335800"/>
                  </a:cubicBezTo>
                  <a:cubicBezTo>
                    <a:pt x="1704879" y="329174"/>
                    <a:pt x="1692343" y="323443"/>
                    <a:pt x="1681777" y="318607"/>
                  </a:cubicBezTo>
                  <a:lnTo>
                    <a:pt x="1694671" y="318607"/>
                  </a:lnTo>
                  <a:cubicBezTo>
                    <a:pt x="1658315" y="302131"/>
                    <a:pt x="1644883" y="294430"/>
                    <a:pt x="1624466" y="289236"/>
                  </a:cubicBezTo>
                  <a:cubicBezTo>
                    <a:pt x="1613542" y="286370"/>
                    <a:pt x="1578439" y="269715"/>
                    <a:pt x="1536353" y="252701"/>
                  </a:cubicBezTo>
                  <a:lnTo>
                    <a:pt x="1522384" y="252701"/>
                  </a:lnTo>
                  <a:cubicBezTo>
                    <a:pt x="1469013" y="231747"/>
                    <a:pt x="1406868" y="211688"/>
                    <a:pt x="1368900" y="218852"/>
                  </a:cubicBezTo>
                  <a:cubicBezTo>
                    <a:pt x="1347230" y="222971"/>
                    <a:pt x="1314098" y="236224"/>
                    <a:pt x="1278100" y="252701"/>
                  </a:cubicBezTo>
                  <a:lnTo>
                    <a:pt x="1276130" y="252701"/>
                  </a:lnTo>
                  <a:cubicBezTo>
                    <a:pt x="1231535" y="273655"/>
                    <a:pt x="1183897" y="298907"/>
                    <a:pt x="1148974" y="318607"/>
                  </a:cubicBezTo>
                  <a:lnTo>
                    <a:pt x="1149690" y="318607"/>
                  </a:lnTo>
                  <a:cubicBezTo>
                    <a:pt x="1118707" y="335800"/>
                    <a:pt x="1096320" y="349232"/>
                    <a:pt x="1092917" y="352456"/>
                  </a:cubicBezTo>
                  <a:cubicBezTo>
                    <a:pt x="1081634" y="362306"/>
                    <a:pt x="1064800" y="402423"/>
                    <a:pt x="1028086" y="435555"/>
                  </a:cubicBezTo>
                  <a:cubicBezTo>
                    <a:pt x="1014295" y="448092"/>
                    <a:pt x="996386" y="460628"/>
                    <a:pt x="976686" y="472090"/>
                  </a:cubicBezTo>
                  <a:lnTo>
                    <a:pt x="975790" y="472090"/>
                  </a:lnTo>
                  <a:cubicBezTo>
                    <a:pt x="945165" y="489283"/>
                    <a:pt x="910779" y="503790"/>
                    <a:pt x="879617" y="511491"/>
                  </a:cubicBezTo>
                  <a:cubicBezTo>
                    <a:pt x="871200" y="513461"/>
                    <a:pt x="862603" y="517759"/>
                    <a:pt x="854007" y="523311"/>
                  </a:cubicBezTo>
                  <a:cubicBezTo>
                    <a:pt x="805472" y="550891"/>
                    <a:pt x="755147" y="626648"/>
                    <a:pt x="755147" y="638289"/>
                  </a:cubicBezTo>
                  <a:cubicBezTo>
                    <a:pt x="755147" y="651542"/>
                    <a:pt x="777534" y="701509"/>
                    <a:pt x="771982" y="711359"/>
                  </a:cubicBezTo>
                  <a:cubicBezTo>
                    <a:pt x="766251" y="721388"/>
                    <a:pt x="783085" y="771176"/>
                    <a:pt x="814069" y="784608"/>
                  </a:cubicBezTo>
                  <a:cubicBezTo>
                    <a:pt x="845052" y="797861"/>
                    <a:pt x="898601" y="794637"/>
                    <a:pt x="901287" y="774758"/>
                  </a:cubicBezTo>
                  <a:cubicBezTo>
                    <a:pt x="902183" y="769923"/>
                    <a:pt x="905049" y="763654"/>
                    <a:pt x="909347" y="757386"/>
                  </a:cubicBezTo>
                  <a:lnTo>
                    <a:pt x="912749" y="757386"/>
                  </a:lnTo>
                  <a:cubicBezTo>
                    <a:pt x="918122" y="748431"/>
                    <a:pt x="926360" y="739118"/>
                    <a:pt x="934240" y="733388"/>
                  </a:cubicBezTo>
                  <a:cubicBezTo>
                    <a:pt x="941762" y="729627"/>
                    <a:pt x="948210" y="730701"/>
                    <a:pt x="949105" y="741626"/>
                  </a:cubicBezTo>
                  <a:cubicBezTo>
                    <a:pt x="951971" y="771534"/>
                    <a:pt x="980088" y="817920"/>
                    <a:pt x="974536" y="837978"/>
                  </a:cubicBezTo>
                  <a:cubicBezTo>
                    <a:pt x="968806" y="858036"/>
                    <a:pt x="974536" y="878095"/>
                    <a:pt x="994058" y="874692"/>
                  </a:cubicBezTo>
                  <a:cubicBezTo>
                    <a:pt x="1013758" y="871468"/>
                    <a:pt x="1117990" y="844784"/>
                    <a:pt x="1117990" y="844784"/>
                  </a:cubicBezTo>
                  <a:cubicBezTo>
                    <a:pt x="1117990" y="844784"/>
                    <a:pt x="1121393" y="842993"/>
                    <a:pt x="1125691" y="839769"/>
                  </a:cubicBezTo>
                  <a:cubicBezTo>
                    <a:pt x="1132676" y="835650"/>
                    <a:pt x="1153272" y="821860"/>
                    <a:pt x="1151481" y="801443"/>
                  </a:cubicBezTo>
                  <a:lnTo>
                    <a:pt x="1146108" y="801443"/>
                  </a:lnTo>
                  <a:cubicBezTo>
                    <a:pt x="1143243" y="787832"/>
                    <a:pt x="1152914" y="771534"/>
                    <a:pt x="1164197" y="757565"/>
                  </a:cubicBezTo>
                  <a:lnTo>
                    <a:pt x="1166883" y="757565"/>
                  </a:lnTo>
                  <a:cubicBezTo>
                    <a:pt x="1178166" y="742879"/>
                    <a:pt x="1191956" y="730164"/>
                    <a:pt x="1196433" y="724970"/>
                  </a:cubicBezTo>
                  <a:cubicBezTo>
                    <a:pt x="1200911" y="719597"/>
                    <a:pt x="1211656" y="705628"/>
                    <a:pt x="1215238" y="691838"/>
                  </a:cubicBezTo>
                  <a:lnTo>
                    <a:pt x="1210761" y="691838"/>
                  </a:lnTo>
                  <a:cubicBezTo>
                    <a:pt x="1212552" y="681092"/>
                    <a:pt x="1209328" y="670884"/>
                    <a:pt x="1193926" y="665153"/>
                  </a:cubicBezTo>
                  <a:cubicBezTo>
                    <a:pt x="1176554" y="658885"/>
                    <a:pt x="1161331" y="654765"/>
                    <a:pt x="1153988" y="647960"/>
                  </a:cubicBezTo>
                  <a:lnTo>
                    <a:pt x="1163838" y="647960"/>
                  </a:lnTo>
                  <a:cubicBezTo>
                    <a:pt x="1151123" y="640259"/>
                    <a:pt x="1149690" y="629513"/>
                    <a:pt x="1173867" y="605157"/>
                  </a:cubicBezTo>
                  <a:cubicBezTo>
                    <a:pt x="1177807" y="601217"/>
                    <a:pt x="1181390" y="598351"/>
                    <a:pt x="1184971" y="595844"/>
                  </a:cubicBezTo>
                  <a:cubicBezTo>
                    <a:pt x="1215775" y="578293"/>
                    <a:pt x="1240669" y="599963"/>
                    <a:pt x="1284010" y="548742"/>
                  </a:cubicBezTo>
                  <a:cubicBezTo>
                    <a:pt x="1287055" y="545160"/>
                    <a:pt x="1289741" y="541578"/>
                    <a:pt x="1292069" y="538176"/>
                  </a:cubicBezTo>
                  <a:lnTo>
                    <a:pt x="1294755" y="538176"/>
                  </a:lnTo>
                  <a:cubicBezTo>
                    <a:pt x="1322873" y="500208"/>
                    <a:pt x="1304606" y="481403"/>
                    <a:pt x="1308904" y="472269"/>
                  </a:cubicBezTo>
                  <a:lnTo>
                    <a:pt x="1307113" y="472269"/>
                  </a:lnTo>
                  <a:cubicBezTo>
                    <a:pt x="1310516" y="470657"/>
                    <a:pt x="1316426" y="469404"/>
                    <a:pt x="1326455" y="468867"/>
                  </a:cubicBezTo>
                  <a:cubicBezTo>
                    <a:pt x="1379825" y="465643"/>
                    <a:pt x="1436239" y="462240"/>
                    <a:pt x="1424777" y="482119"/>
                  </a:cubicBezTo>
                  <a:cubicBezTo>
                    <a:pt x="1417972" y="494477"/>
                    <a:pt x="1390750" y="515610"/>
                    <a:pt x="1362453" y="534594"/>
                  </a:cubicBezTo>
                  <a:cubicBezTo>
                    <a:pt x="1360841" y="535668"/>
                    <a:pt x="1359229" y="536564"/>
                    <a:pt x="1357975" y="537459"/>
                  </a:cubicBezTo>
                  <a:cubicBezTo>
                    <a:pt x="1341678" y="548205"/>
                    <a:pt x="1325202" y="558234"/>
                    <a:pt x="1312486" y="565219"/>
                  </a:cubicBezTo>
                  <a:cubicBezTo>
                    <a:pt x="1275772" y="585277"/>
                    <a:pt x="1281503" y="621812"/>
                    <a:pt x="1295651" y="641692"/>
                  </a:cubicBezTo>
                  <a:cubicBezTo>
                    <a:pt x="1309799" y="661750"/>
                    <a:pt x="1315351" y="708314"/>
                    <a:pt x="1340603" y="701509"/>
                  </a:cubicBezTo>
                  <a:cubicBezTo>
                    <a:pt x="1366035" y="694882"/>
                    <a:pt x="1397018" y="671600"/>
                    <a:pt x="1424957" y="674824"/>
                  </a:cubicBezTo>
                  <a:cubicBezTo>
                    <a:pt x="1453253" y="678227"/>
                    <a:pt x="1509668" y="671421"/>
                    <a:pt x="1517906" y="671421"/>
                  </a:cubicBezTo>
                  <a:cubicBezTo>
                    <a:pt x="1526144" y="671421"/>
                    <a:pt x="1558023" y="709210"/>
                    <a:pt x="1547635" y="721388"/>
                  </a:cubicBezTo>
                  <a:cubicBezTo>
                    <a:pt x="1525428" y="727657"/>
                    <a:pt x="1497310" y="724612"/>
                    <a:pt x="1450030" y="727836"/>
                  </a:cubicBezTo>
                  <a:cubicBezTo>
                    <a:pt x="1404719" y="731059"/>
                    <a:pt x="1354752" y="731238"/>
                    <a:pt x="1349737" y="739835"/>
                  </a:cubicBezTo>
                  <a:cubicBezTo>
                    <a:pt x="1345976" y="741268"/>
                    <a:pt x="1343469" y="742700"/>
                    <a:pt x="1343469" y="744491"/>
                  </a:cubicBezTo>
                  <a:cubicBezTo>
                    <a:pt x="1343469" y="754521"/>
                    <a:pt x="1408122" y="777803"/>
                    <a:pt x="1385735" y="794458"/>
                  </a:cubicBezTo>
                  <a:cubicBezTo>
                    <a:pt x="1363169" y="811114"/>
                    <a:pt x="1340603" y="791056"/>
                    <a:pt x="1312486" y="787653"/>
                  </a:cubicBezTo>
                  <a:cubicBezTo>
                    <a:pt x="1284368" y="784429"/>
                    <a:pt x="1267354" y="830993"/>
                    <a:pt x="1258937" y="857499"/>
                  </a:cubicBezTo>
                  <a:cubicBezTo>
                    <a:pt x="1253027" y="875767"/>
                    <a:pt x="1261444" y="903168"/>
                    <a:pt x="1253922" y="913197"/>
                  </a:cubicBezTo>
                  <a:cubicBezTo>
                    <a:pt x="1249982" y="914451"/>
                    <a:pt x="1244609" y="913914"/>
                    <a:pt x="1236013" y="910690"/>
                  </a:cubicBezTo>
                  <a:lnTo>
                    <a:pt x="1220252" y="910690"/>
                  </a:lnTo>
                  <a:cubicBezTo>
                    <a:pt x="1183718" y="898153"/>
                    <a:pt x="1156495" y="897974"/>
                    <a:pt x="1146466" y="904063"/>
                  </a:cubicBezTo>
                  <a:cubicBezTo>
                    <a:pt x="1135183" y="910690"/>
                    <a:pt x="1114587" y="898153"/>
                    <a:pt x="1086291" y="908183"/>
                  </a:cubicBezTo>
                  <a:cubicBezTo>
                    <a:pt x="1083783" y="909078"/>
                    <a:pt x="1081455" y="909794"/>
                    <a:pt x="1079127" y="910690"/>
                  </a:cubicBezTo>
                  <a:lnTo>
                    <a:pt x="1073575" y="910690"/>
                  </a:lnTo>
                  <a:cubicBezTo>
                    <a:pt x="1059964" y="914451"/>
                    <a:pt x="1051726" y="914093"/>
                    <a:pt x="1024861" y="914093"/>
                  </a:cubicBezTo>
                  <a:lnTo>
                    <a:pt x="988327" y="914093"/>
                  </a:lnTo>
                  <a:lnTo>
                    <a:pt x="965761" y="917316"/>
                  </a:lnTo>
                  <a:cubicBezTo>
                    <a:pt x="965761" y="917316"/>
                    <a:pt x="962537" y="914988"/>
                    <a:pt x="958418" y="910690"/>
                  </a:cubicBezTo>
                  <a:lnTo>
                    <a:pt x="950359" y="910690"/>
                  </a:lnTo>
                  <a:cubicBezTo>
                    <a:pt x="943911" y="903168"/>
                    <a:pt x="936748" y="891885"/>
                    <a:pt x="935315" y="877558"/>
                  </a:cubicBezTo>
                  <a:cubicBezTo>
                    <a:pt x="934778" y="873976"/>
                    <a:pt x="934778" y="870394"/>
                    <a:pt x="934957" y="866812"/>
                  </a:cubicBezTo>
                  <a:lnTo>
                    <a:pt x="940330" y="866812"/>
                  </a:lnTo>
                  <a:cubicBezTo>
                    <a:pt x="940330" y="842097"/>
                    <a:pt x="950359" y="817024"/>
                    <a:pt x="937643" y="810935"/>
                  </a:cubicBezTo>
                  <a:cubicBezTo>
                    <a:pt x="926360" y="805741"/>
                    <a:pt x="891974" y="810935"/>
                    <a:pt x="874423" y="823830"/>
                  </a:cubicBezTo>
                  <a:cubicBezTo>
                    <a:pt x="867260" y="827591"/>
                    <a:pt x="861708" y="832247"/>
                    <a:pt x="859379" y="837620"/>
                  </a:cubicBezTo>
                  <a:cubicBezTo>
                    <a:pt x="850962" y="857678"/>
                    <a:pt x="842545" y="894213"/>
                    <a:pt x="853648" y="910869"/>
                  </a:cubicBezTo>
                  <a:cubicBezTo>
                    <a:pt x="861350" y="922152"/>
                    <a:pt x="879438" y="940957"/>
                    <a:pt x="880154" y="948837"/>
                  </a:cubicBezTo>
                  <a:cubicBezTo>
                    <a:pt x="878363" y="948479"/>
                    <a:pt x="876035" y="948300"/>
                    <a:pt x="873170" y="947225"/>
                  </a:cubicBezTo>
                  <a:cubicBezTo>
                    <a:pt x="844156" y="937912"/>
                    <a:pt x="808159" y="934688"/>
                    <a:pt x="785235" y="950449"/>
                  </a:cubicBezTo>
                  <a:cubicBezTo>
                    <a:pt x="781474" y="952240"/>
                    <a:pt x="778071" y="954568"/>
                    <a:pt x="774847" y="957254"/>
                  </a:cubicBezTo>
                  <a:cubicBezTo>
                    <a:pt x="752461" y="977134"/>
                    <a:pt x="713239" y="1020116"/>
                    <a:pt x="713060" y="1020295"/>
                  </a:cubicBezTo>
                  <a:lnTo>
                    <a:pt x="695151" y="1020295"/>
                  </a:lnTo>
                  <a:cubicBezTo>
                    <a:pt x="680286" y="1022981"/>
                    <a:pt x="662556" y="1027638"/>
                    <a:pt x="653601" y="1034443"/>
                  </a:cubicBezTo>
                  <a:cubicBezTo>
                    <a:pt x="653422" y="1034623"/>
                    <a:pt x="653064" y="1034981"/>
                    <a:pt x="652885" y="1034981"/>
                  </a:cubicBezTo>
                  <a:cubicBezTo>
                    <a:pt x="652705" y="1034981"/>
                    <a:pt x="652527" y="1035160"/>
                    <a:pt x="652527" y="1035339"/>
                  </a:cubicBezTo>
                  <a:cubicBezTo>
                    <a:pt x="646616" y="1038563"/>
                    <a:pt x="642856" y="1042503"/>
                    <a:pt x="642856" y="1047159"/>
                  </a:cubicBezTo>
                  <a:cubicBezTo>
                    <a:pt x="642856" y="1067038"/>
                    <a:pt x="642856" y="1093723"/>
                    <a:pt x="617603" y="1097126"/>
                  </a:cubicBezTo>
                  <a:cubicBezTo>
                    <a:pt x="592351" y="1100350"/>
                    <a:pt x="558503" y="1110379"/>
                    <a:pt x="524654" y="1117006"/>
                  </a:cubicBezTo>
                  <a:cubicBezTo>
                    <a:pt x="509252" y="1120050"/>
                    <a:pt x="501372" y="1125244"/>
                    <a:pt x="493671" y="1130258"/>
                  </a:cubicBezTo>
                  <a:lnTo>
                    <a:pt x="493492" y="1130258"/>
                  </a:lnTo>
                  <a:cubicBezTo>
                    <a:pt x="485791" y="1134736"/>
                    <a:pt x="476836" y="1138855"/>
                    <a:pt x="459643" y="1140288"/>
                  </a:cubicBezTo>
                  <a:cubicBezTo>
                    <a:pt x="444599" y="1141541"/>
                    <a:pt x="434570" y="1145302"/>
                    <a:pt x="429734" y="1149780"/>
                  </a:cubicBezTo>
                  <a:cubicBezTo>
                    <a:pt x="415228" y="1157122"/>
                    <a:pt x="419347" y="1168764"/>
                    <a:pt x="445853" y="1173599"/>
                  </a:cubicBezTo>
                  <a:cubicBezTo>
                    <a:pt x="482567" y="1180226"/>
                    <a:pt x="538623" y="1206910"/>
                    <a:pt x="541489" y="1236640"/>
                  </a:cubicBezTo>
                  <a:cubicBezTo>
                    <a:pt x="544175" y="1266549"/>
                    <a:pt x="538623" y="1299860"/>
                    <a:pt x="524475" y="1329768"/>
                  </a:cubicBezTo>
                  <a:cubicBezTo>
                    <a:pt x="514804" y="1350364"/>
                    <a:pt x="456956" y="1336574"/>
                    <a:pt x="423287" y="1336574"/>
                  </a:cubicBezTo>
                  <a:cubicBezTo>
                    <a:pt x="389618" y="1336574"/>
                    <a:pt x="321920" y="1323142"/>
                    <a:pt x="293803" y="1336574"/>
                  </a:cubicBezTo>
                  <a:cubicBezTo>
                    <a:pt x="265685" y="1349827"/>
                    <a:pt x="271237" y="1416271"/>
                    <a:pt x="279654" y="1446358"/>
                  </a:cubicBezTo>
                  <a:cubicBezTo>
                    <a:pt x="288071" y="1476267"/>
                    <a:pt x="276789" y="1492744"/>
                    <a:pt x="265685" y="1502773"/>
                  </a:cubicBezTo>
                  <a:cubicBezTo>
                    <a:pt x="254402" y="1512802"/>
                    <a:pt x="251536" y="1542710"/>
                    <a:pt x="265685" y="1555964"/>
                  </a:cubicBezTo>
                  <a:cubicBezTo>
                    <a:pt x="279654" y="1569216"/>
                    <a:pt x="290937" y="1599125"/>
                    <a:pt x="302220" y="1602528"/>
                  </a:cubicBezTo>
                  <a:cubicBezTo>
                    <a:pt x="313503" y="1605931"/>
                    <a:pt x="349859" y="1592499"/>
                    <a:pt x="364186" y="1609333"/>
                  </a:cubicBezTo>
                  <a:cubicBezTo>
                    <a:pt x="378155" y="1625989"/>
                    <a:pt x="392304" y="1665927"/>
                    <a:pt x="400721" y="1655898"/>
                  </a:cubicBezTo>
                  <a:cubicBezTo>
                    <a:pt x="403945" y="1652137"/>
                    <a:pt x="407527" y="1643719"/>
                    <a:pt x="411467" y="1634944"/>
                  </a:cubicBezTo>
                  <a:lnTo>
                    <a:pt x="415049" y="1634944"/>
                  </a:lnTo>
                  <a:cubicBezTo>
                    <a:pt x="419168" y="1626168"/>
                    <a:pt x="423645" y="1616676"/>
                    <a:pt x="428301" y="1611482"/>
                  </a:cubicBezTo>
                  <a:cubicBezTo>
                    <a:pt x="430272" y="1610945"/>
                    <a:pt x="432241" y="1610945"/>
                    <a:pt x="434212" y="1612557"/>
                  </a:cubicBezTo>
                  <a:cubicBezTo>
                    <a:pt x="448360" y="1622586"/>
                    <a:pt x="482209" y="1609333"/>
                    <a:pt x="507640" y="1605931"/>
                  </a:cubicBezTo>
                  <a:cubicBezTo>
                    <a:pt x="513908" y="1605035"/>
                    <a:pt x="519639" y="1602349"/>
                    <a:pt x="525012" y="1598409"/>
                  </a:cubicBezTo>
                  <a:cubicBezTo>
                    <a:pt x="536116" y="1592319"/>
                    <a:pt x="545429" y="1580499"/>
                    <a:pt x="555637" y="1569216"/>
                  </a:cubicBezTo>
                  <a:lnTo>
                    <a:pt x="553488" y="1569216"/>
                  </a:lnTo>
                  <a:cubicBezTo>
                    <a:pt x="559219" y="1563127"/>
                    <a:pt x="565308" y="1557396"/>
                    <a:pt x="572293" y="1552740"/>
                  </a:cubicBezTo>
                  <a:cubicBezTo>
                    <a:pt x="592888" y="1539308"/>
                    <a:pt x="587336" y="1536621"/>
                    <a:pt x="579994" y="1525339"/>
                  </a:cubicBezTo>
                  <a:lnTo>
                    <a:pt x="587516" y="1525339"/>
                  </a:lnTo>
                  <a:cubicBezTo>
                    <a:pt x="585367" y="1522115"/>
                    <a:pt x="582680" y="1518175"/>
                    <a:pt x="580352" y="1512802"/>
                  </a:cubicBezTo>
                  <a:cubicBezTo>
                    <a:pt x="573546" y="1496684"/>
                    <a:pt x="594500" y="1478237"/>
                    <a:pt x="613126" y="1459432"/>
                  </a:cubicBezTo>
                  <a:lnTo>
                    <a:pt x="611335" y="1459432"/>
                  </a:lnTo>
                  <a:cubicBezTo>
                    <a:pt x="614559" y="1456208"/>
                    <a:pt x="617603" y="1452985"/>
                    <a:pt x="620290" y="1449761"/>
                  </a:cubicBezTo>
                  <a:cubicBezTo>
                    <a:pt x="639990" y="1426479"/>
                    <a:pt x="676346" y="1446537"/>
                    <a:pt x="684943" y="1419853"/>
                  </a:cubicBezTo>
                  <a:cubicBezTo>
                    <a:pt x="685480" y="1418599"/>
                    <a:pt x="685659" y="1416987"/>
                    <a:pt x="686196" y="1415733"/>
                  </a:cubicBezTo>
                  <a:lnTo>
                    <a:pt x="690494" y="1415733"/>
                  </a:lnTo>
                  <a:cubicBezTo>
                    <a:pt x="697121" y="1394600"/>
                    <a:pt x="700703" y="1362005"/>
                    <a:pt x="712702" y="1350901"/>
                  </a:cubicBezTo>
                  <a:cubicBezTo>
                    <a:pt x="714493" y="1350185"/>
                    <a:pt x="716463" y="1349827"/>
                    <a:pt x="718791" y="1350006"/>
                  </a:cubicBezTo>
                  <a:cubicBezTo>
                    <a:pt x="741178" y="1353409"/>
                    <a:pt x="772340" y="1369885"/>
                    <a:pt x="791861" y="1369885"/>
                  </a:cubicBezTo>
                  <a:cubicBezTo>
                    <a:pt x="801353" y="1369885"/>
                    <a:pt x="816039" y="1361468"/>
                    <a:pt x="829829" y="1351976"/>
                  </a:cubicBezTo>
                  <a:cubicBezTo>
                    <a:pt x="830904" y="1351260"/>
                    <a:pt x="832157" y="1350543"/>
                    <a:pt x="833053" y="1349827"/>
                  </a:cubicBezTo>
                  <a:lnTo>
                    <a:pt x="833053" y="1349827"/>
                  </a:lnTo>
                  <a:cubicBezTo>
                    <a:pt x="846843" y="1340156"/>
                    <a:pt x="859738" y="1329948"/>
                    <a:pt x="865110" y="1326724"/>
                  </a:cubicBezTo>
                  <a:cubicBezTo>
                    <a:pt x="876393" y="1320098"/>
                    <a:pt x="918659" y="1323321"/>
                    <a:pt x="924390" y="1353409"/>
                  </a:cubicBezTo>
                  <a:cubicBezTo>
                    <a:pt x="929942" y="1383317"/>
                    <a:pt x="977760" y="1419853"/>
                    <a:pt x="989043" y="1426479"/>
                  </a:cubicBezTo>
                  <a:cubicBezTo>
                    <a:pt x="1000147" y="1433105"/>
                    <a:pt x="1073396" y="1459790"/>
                    <a:pt x="1084679" y="1469819"/>
                  </a:cubicBezTo>
                  <a:cubicBezTo>
                    <a:pt x="1095783" y="1479849"/>
                    <a:pt x="1112796" y="1509757"/>
                    <a:pt x="1118528" y="1536442"/>
                  </a:cubicBezTo>
                  <a:cubicBezTo>
                    <a:pt x="1123721" y="1560799"/>
                    <a:pt x="1152018" y="1588917"/>
                    <a:pt x="1159003" y="1575664"/>
                  </a:cubicBezTo>
                  <a:cubicBezTo>
                    <a:pt x="1162047" y="1575664"/>
                    <a:pt x="1164555" y="1573873"/>
                    <a:pt x="1165450" y="1569396"/>
                  </a:cubicBezTo>
                  <a:lnTo>
                    <a:pt x="1160615" y="1569396"/>
                  </a:lnTo>
                  <a:cubicBezTo>
                    <a:pt x="1160973" y="1559545"/>
                    <a:pt x="1157033" y="1542532"/>
                    <a:pt x="1152734" y="1525518"/>
                  </a:cubicBezTo>
                  <a:lnTo>
                    <a:pt x="1159003" y="1525518"/>
                  </a:lnTo>
                  <a:cubicBezTo>
                    <a:pt x="1153988" y="1505459"/>
                    <a:pt x="1148974" y="1485043"/>
                    <a:pt x="1151839" y="1476804"/>
                  </a:cubicBezTo>
                  <a:cubicBezTo>
                    <a:pt x="1151839" y="1476804"/>
                    <a:pt x="1151839" y="1476625"/>
                    <a:pt x="1152376" y="1476625"/>
                  </a:cubicBezTo>
                  <a:cubicBezTo>
                    <a:pt x="1172076" y="1479849"/>
                    <a:pt x="1194463" y="1469999"/>
                    <a:pt x="1194463" y="1469999"/>
                  </a:cubicBezTo>
                  <a:cubicBezTo>
                    <a:pt x="1194463" y="1469999"/>
                    <a:pt x="1193747" y="1469282"/>
                    <a:pt x="1193388" y="1469103"/>
                  </a:cubicBezTo>
                  <a:cubicBezTo>
                    <a:pt x="1197329" y="1467850"/>
                    <a:pt x="1200015" y="1466596"/>
                    <a:pt x="1200015" y="1466596"/>
                  </a:cubicBezTo>
                  <a:cubicBezTo>
                    <a:pt x="1200015" y="1466596"/>
                    <a:pt x="1196613" y="1463910"/>
                    <a:pt x="1191419" y="1459790"/>
                  </a:cubicBezTo>
                  <a:lnTo>
                    <a:pt x="1181748" y="1459790"/>
                  </a:lnTo>
                  <a:cubicBezTo>
                    <a:pt x="1164734" y="1446537"/>
                    <a:pt x="1135004" y="1423792"/>
                    <a:pt x="1121393" y="1416808"/>
                  </a:cubicBezTo>
                  <a:cubicBezTo>
                    <a:pt x="1120856" y="1416808"/>
                    <a:pt x="1120319" y="1416091"/>
                    <a:pt x="1119781" y="1415912"/>
                  </a:cubicBezTo>
                  <a:lnTo>
                    <a:pt x="1131243" y="1415912"/>
                  </a:lnTo>
                  <a:cubicBezTo>
                    <a:pt x="1129631" y="1415196"/>
                    <a:pt x="1128020" y="1413942"/>
                    <a:pt x="1126766" y="1413405"/>
                  </a:cubicBezTo>
                  <a:cubicBezTo>
                    <a:pt x="1107066" y="1403376"/>
                    <a:pt x="1070531" y="1383496"/>
                    <a:pt x="1053517" y="1350185"/>
                  </a:cubicBezTo>
                  <a:lnTo>
                    <a:pt x="1053517" y="1350185"/>
                  </a:lnTo>
                  <a:cubicBezTo>
                    <a:pt x="1053517" y="1350185"/>
                    <a:pt x="1046174" y="1350185"/>
                    <a:pt x="1046174" y="1350185"/>
                  </a:cubicBezTo>
                  <a:cubicBezTo>
                    <a:pt x="1034175" y="1330306"/>
                    <a:pt x="1013579" y="1320098"/>
                    <a:pt x="1001400" y="1306307"/>
                  </a:cubicBezTo>
                  <a:lnTo>
                    <a:pt x="1009639" y="1306307"/>
                  </a:lnTo>
                  <a:cubicBezTo>
                    <a:pt x="1001580" y="1298606"/>
                    <a:pt x="996207" y="1289831"/>
                    <a:pt x="997282" y="1277294"/>
                  </a:cubicBezTo>
                  <a:cubicBezTo>
                    <a:pt x="997819" y="1271026"/>
                    <a:pt x="999789" y="1267265"/>
                    <a:pt x="1002475" y="1264399"/>
                  </a:cubicBezTo>
                  <a:cubicBezTo>
                    <a:pt x="1016445" y="1260101"/>
                    <a:pt x="1040801" y="1275145"/>
                    <a:pt x="1056741" y="1294129"/>
                  </a:cubicBezTo>
                  <a:cubicBezTo>
                    <a:pt x="1079306" y="1320635"/>
                    <a:pt x="1135542" y="1357349"/>
                    <a:pt x="1155242" y="1380452"/>
                  </a:cubicBezTo>
                  <a:cubicBezTo>
                    <a:pt x="1174942" y="1403734"/>
                    <a:pt x="1205925" y="1413763"/>
                    <a:pt x="1214343" y="1443672"/>
                  </a:cubicBezTo>
                  <a:cubicBezTo>
                    <a:pt x="1222939" y="1473760"/>
                    <a:pt x="1248191" y="1506892"/>
                    <a:pt x="1256430" y="1520145"/>
                  </a:cubicBezTo>
                  <a:cubicBezTo>
                    <a:pt x="1264847" y="1533577"/>
                    <a:pt x="1270220" y="1639242"/>
                    <a:pt x="1278637" y="1655898"/>
                  </a:cubicBezTo>
                  <a:cubicBezTo>
                    <a:pt x="1283472" y="1665748"/>
                    <a:pt x="1303173" y="1651599"/>
                    <a:pt x="1321261" y="1635660"/>
                  </a:cubicBezTo>
                  <a:lnTo>
                    <a:pt x="1322694" y="1635660"/>
                  </a:lnTo>
                  <a:cubicBezTo>
                    <a:pt x="1336842" y="1623482"/>
                    <a:pt x="1350991" y="1609333"/>
                    <a:pt x="1357438" y="1603244"/>
                  </a:cubicBezTo>
                  <a:cubicBezTo>
                    <a:pt x="1368900" y="1592499"/>
                    <a:pt x="1387347" y="1585872"/>
                    <a:pt x="1395585" y="1569754"/>
                  </a:cubicBezTo>
                  <a:lnTo>
                    <a:pt x="1392003" y="1569754"/>
                  </a:lnTo>
                  <a:cubicBezTo>
                    <a:pt x="1393257" y="1566888"/>
                    <a:pt x="1393973" y="1563485"/>
                    <a:pt x="1394331" y="1559904"/>
                  </a:cubicBezTo>
                  <a:cubicBezTo>
                    <a:pt x="1395764" y="1546830"/>
                    <a:pt x="1387526" y="1535189"/>
                    <a:pt x="1377676" y="1525876"/>
                  </a:cubicBezTo>
                  <a:lnTo>
                    <a:pt x="1386272" y="1525876"/>
                  </a:lnTo>
                  <a:cubicBezTo>
                    <a:pt x="1375169" y="1514593"/>
                    <a:pt x="1361020" y="1505638"/>
                    <a:pt x="1354931" y="1500086"/>
                  </a:cubicBezTo>
                  <a:cubicBezTo>
                    <a:pt x="1351170" y="1496863"/>
                    <a:pt x="1353319" y="1493460"/>
                    <a:pt x="1357797" y="1490057"/>
                  </a:cubicBezTo>
                  <a:cubicBezTo>
                    <a:pt x="1366572" y="1485043"/>
                    <a:pt x="1378571" y="1479849"/>
                    <a:pt x="1387168" y="1473939"/>
                  </a:cubicBezTo>
                  <a:cubicBezTo>
                    <a:pt x="1390928" y="1471611"/>
                    <a:pt x="1394331" y="1469282"/>
                    <a:pt x="1396839" y="1466954"/>
                  </a:cubicBezTo>
                  <a:cubicBezTo>
                    <a:pt x="1399167" y="1464984"/>
                    <a:pt x="1401674" y="1462656"/>
                    <a:pt x="1404360" y="1460149"/>
                  </a:cubicBezTo>
                  <a:lnTo>
                    <a:pt x="1402928" y="1460149"/>
                  </a:lnTo>
                  <a:cubicBezTo>
                    <a:pt x="1416539" y="1448507"/>
                    <a:pt x="1433553" y="1438478"/>
                    <a:pt x="1442149" y="1453701"/>
                  </a:cubicBezTo>
                  <a:cubicBezTo>
                    <a:pt x="1453432" y="1473760"/>
                    <a:pt x="1447881" y="1553456"/>
                    <a:pt x="1453432" y="1566888"/>
                  </a:cubicBezTo>
                  <a:cubicBezTo>
                    <a:pt x="1459163" y="1580141"/>
                    <a:pt x="1515399" y="1600020"/>
                    <a:pt x="1526861" y="1616676"/>
                  </a:cubicBezTo>
                  <a:cubicBezTo>
                    <a:pt x="1537965" y="1633332"/>
                    <a:pt x="1585782" y="1639958"/>
                    <a:pt x="1594379" y="1629929"/>
                  </a:cubicBezTo>
                  <a:cubicBezTo>
                    <a:pt x="1602617" y="1619900"/>
                    <a:pt x="1647749" y="1636556"/>
                    <a:pt x="1659031" y="1639958"/>
                  </a:cubicBezTo>
                  <a:cubicBezTo>
                    <a:pt x="1670314" y="1643361"/>
                    <a:pt x="1703984" y="1633332"/>
                    <a:pt x="1726550" y="1626705"/>
                  </a:cubicBezTo>
                  <a:cubicBezTo>
                    <a:pt x="1748937" y="1620079"/>
                    <a:pt x="1771502" y="1600020"/>
                    <a:pt x="1768637" y="1643361"/>
                  </a:cubicBezTo>
                  <a:cubicBezTo>
                    <a:pt x="1765771" y="1686702"/>
                    <a:pt x="1757354" y="1753145"/>
                    <a:pt x="1729236" y="1786278"/>
                  </a:cubicBezTo>
                  <a:cubicBezTo>
                    <a:pt x="1710252" y="1808664"/>
                    <a:pt x="1708999" y="1823529"/>
                    <a:pt x="1701656" y="1830872"/>
                  </a:cubicBezTo>
                  <a:cubicBezTo>
                    <a:pt x="1698611" y="1832125"/>
                    <a:pt x="1694850" y="1832842"/>
                    <a:pt x="1689477" y="1832842"/>
                  </a:cubicBezTo>
                  <a:cubicBezTo>
                    <a:pt x="1676583" y="1832842"/>
                    <a:pt x="1664762" y="1832842"/>
                    <a:pt x="1655271" y="1838394"/>
                  </a:cubicBezTo>
                  <a:cubicBezTo>
                    <a:pt x="1646137" y="1821380"/>
                    <a:pt x="1633242" y="1807769"/>
                    <a:pt x="1616408" y="1812963"/>
                  </a:cubicBezTo>
                  <a:cubicBezTo>
                    <a:pt x="1592230" y="1820126"/>
                    <a:pt x="1563575" y="1822454"/>
                    <a:pt x="1539039" y="1838036"/>
                  </a:cubicBezTo>
                  <a:cubicBezTo>
                    <a:pt x="1527219" y="1844304"/>
                    <a:pt x="1516294" y="1852900"/>
                    <a:pt x="1506981" y="1866332"/>
                  </a:cubicBezTo>
                  <a:cubicBezTo>
                    <a:pt x="1494444" y="1883883"/>
                    <a:pt x="1485490" y="1894271"/>
                    <a:pt x="1478505" y="1899107"/>
                  </a:cubicBezTo>
                  <a:lnTo>
                    <a:pt x="1477431" y="1899107"/>
                  </a:lnTo>
                  <a:cubicBezTo>
                    <a:pt x="1475640" y="1899644"/>
                    <a:pt x="1474028" y="1899823"/>
                    <a:pt x="1472416" y="1899107"/>
                  </a:cubicBezTo>
                  <a:lnTo>
                    <a:pt x="1463462" y="1899107"/>
                  </a:lnTo>
                  <a:cubicBezTo>
                    <a:pt x="1463462" y="1899107"/>
                    <a:pt x="1462029" y="1897315"/>
                    <a:pt x="1461671" y="1896062"/>
                  </a:cubicBezTo>
                  <a:cubicBezTo>
                    <a:pt x="1458984" y="1889615"/>
                    <a:pt x="1478326" y="1872780"/>
                    <a:pt x="1497669" y="1855228"/>
                  </a:cubicBezTo>
                  <a:lnTo>
                    <a:pt x="1499280" y="1855228"/>
                  </a:lnTo>
                  <a:cubicBezTo>
                    <a:pt x="1520592" y="1836066"/>
                    <a:pt x="1543516" y="1815291"/>
                    <a:pt x="1537248" y="1806336"/>
                  </a:cubicBezTo>
                  <a:cubicBezTo>
                    <a:pt x="1526144" y="1789680"/>
                    <a:pt x="1458447" y="1796486"/>
                    <a:pt x="1421733" y="1796486"/>
                  </a:cubicBezTo>
                  <a:cubicBezTo>
                    <a:pt x="1410092" y="1796486"/>
                    <a:pt x="1398809" y="1793620"/>
                    <a:pt x="1388242" y="1789501"/>
                  </a:cubicBezTo>
                  <a:lnTo>
                    <a:pt x="1374094" y="1789501"/>
                  </a:lnTo>
                  <a:cubicBezTo>
                    <a:pt x="1354931" y="1781263"/>
                    <a:pt x="1337200" y="1770517"/>
                    <a:pt x="1320724" y="1766577"/>
                  </a:cubicBezTo>
                  <a:cubicBezTo>
                    <a:pt x="1292606" y="1759951"/>
                    <a:pt x="1279174" y="1828364"/>
                    <a:pt x="1251057" y="1861497"/>
                  </a:cubicBezTo>
                  <a:cubicBezTo>
                    <a:pt x="1232431" y="1883704"/>
                    <a:pt x="1207179" y="1868302"/>
                    <a:pt x="1184971" y="1855408"/>
                  </a:cubicBezTo>
                  <a:lnTo>
                    <a:pt x="1196075" y="1855408"/>
                  </a:lnTo>
                  <a:cubicBezTo>
                    <a:pt x="1182643" y="1847707"/>
                    <a:pt x="1170107" y="1839826"/>
                    <a:pt x="1159898" y="1839826"/>
                  </a:cubicBezTo>
                  <a:cubicBezTo>
                    <a:pt x="1134646" y="1839826"/>
                    <a:pt x="1086649" y="1796486"/>
                    <a:pt x="1086649" y="1796486"/>
                  </a:cubicBezTo>
                  <a:cubicBezTo>
                    <a:pt x="1086649" y="1796486"/>
                    <a:pt x="1080560" y="1793441"/>
                    <a:pt x="1071605" y="1789501"/>
                  </a:cubicBezTo>
                  <a:lnTo>
                    <a:pt x="1058173" y="1789501"/>
                  </a:lnTo>
                  <a:cubicBezTo>
                    <a:pt x="1043129" y="1783233"/>
                    <a:pt x="1024324" y="1776607"/>
                    <a:pt x="1013758" y="1776607"/>
                  </a:cubicBezTo>
                  <a:cubicBezTo>
                    <a:pt x="1001042" y="1776607"/>
                    <a:pt x="980088" y="1758518"/>
                    <a:pt x="963791" y="1745802"/>
                  </a:cubicBezTo>
                  <a:lnTo>
                    <a:pt x="973462" y="1745802"/>
                  </a:lnTo>
                  <a:cubicBezTo>
                    <a:pt x="962717" y="1737206"/>
                    <a:pt x="953403" y="1730042"/>
                    <a:pt x="948747" y="1730042"/>
                  </a:cubicBezTo>
                  <a:cubicBezTo>
                    <a:pt x="938180" y="1730042"/>
                    <a:pt x="909884" y="1702820"/>
                    <a:pt x="927077" y="1688851"/>
                  </a:cubicBezTo>
                  <a:cubicBezTo>
                    <a:pt x="950001" y="1679538"/>
                    <a:pt x="991730" y="1701925"/>
                    <a:pt x="972746" y="1636197"/>
                  </a:cubicBezTo>
                  <a:lnTo>
                    <a:pt x="979014" y="1636197"/>
                  </a:lnTo>
                  <a:cubicBezTo>
                    <a:pt x="978298" y="1634048"/>
                    <a:pt x="977939" y="1631899"/>
                    <a:pt x="977223" y="1629571"/>
                  </a:cubicBezTo>
                  <a:cubicBezTo>
                    <a:pt x="954836" y="1556501"/>
                    <a:pt x="878722" y="1570649"/>
                    <a:pt x="859021" y="1580499"/>
                  </a:cubicBezTo>
                  <a:cubicBezTo>
                    <a:pt x="839142" y="1590529"/>
                    <a:pt x="698554" y="1587126"/>
                    <a:pt x="687271" y="1587126"/>
                  </a:cubicBezTo>
                  <a:cubicBezTo>
                    <a:pt x="675988" y="1587126"/>
                    <a:pt x="594500" y="1620437"/>
                    <a:pt x="569069" y="1633869"/>
                  </a:cubicBezTo>
                  <a:cubicBezTo>
                    <a:pt x="567457" y="1634585"/>
                    <a:pt x="565846" y="1635481"/>
                    <a:pt x="564055" y="1636376"/>
                  </a:cubicBezTo>
                  <a:lnTo>
                    <a:pt x="565666" y="1636376"/>
                  </a:lnTo>
                  <a:cubicBezTo>
                    <a:pt x="565666" y="1636376"/>
                    <a:pt x="564234" y="1637093"/>
                    <a:pt x="563696" y="1637272"/>
                  </a:cubicBezTo>
                  <a:cubicBezTo>
                    <a:pt x="538265" y="1650525"/>
                    <a:pt x="493312" y="1667180"/>
                    <a:pt x="482209" y="1673807"/>
                  </a:cubicBezTo>
                  <a:cubicBezTo>
                    <a:pt x="470926" y="1680433"/>
                    <a:pt x="411825" y="1660554"/>
                    <a:pt x="386394" y="1677210"/>
                  </a:cubicBezTo>
                  <a:cubicBezTo>
                    <a:pt x="360067" y="1694403"/>
                    <a:pt x="335352" y="1719297"/>
                    <a:pt x="321920" y="1729147"/>
                  </a:cubicBezTo>
                  <a:cubicBezTo>
                    <a:pt x="320667" y="1729684"/>
                    <a:pt x="319413" y="1730221"/>
                    <a:pt x="318696" y="1730221"/>
                  </a:cubicBezTo>
                  <a:cubicBezTo>
                    <a:pt x="316547" y="1730221"/>
                    <a:pt x="313503" y="1731833"/>
                    <a:pt x="309742" y="1734699"/>
                  </a:cubicBezTo>
                  <a:cubicBezTo>
                    <a:pt x="298996" y="1739534"/>
                    <a:pt x="277505" y="1762816"/>
                    <a:pt x="262640" y="1806873"/>
                  </a:cubicBezTo>
                  <a:cubicBezTo>
                    <a:pt x="246343" y="1855049"/>
                    <a:pt x="263715" y="1896778"/>
                    <a:pt x="237030" y="1914688"/>
                  </a:cubicBezTo>
                  <a:cubicBezTo>
                    <a:pt x="213569" y="1926866"/>
                    <a:pt x="173631" y="1943880"/>
                    <a:pt x="144976" y="1962505"/>
                  </a:cubicBezTo>
                  <a:cubicBezTo>
                    <a:pt x="132260" y="1970386"/>
                    <a:pt x="121156" y="1978266"/>
                    <a:pt x="114172" y="1986504"/>
                  </a:cubicBezTo>
                  <a:cubicBezTo>
                    <a:pt x="91606" y="2013189"/>
                    <a:pt x="74055" y="2116168"/>
                    <a:pt x="45937" y="2159508"/>
                  </a:cubicBezTo>
                  <a:cubicBezTo>
                    <a:pt x="17820" y="2202849"/>
                    <a:pt x="45937" y="2242608"/>
                    <a:pt x="51668" y="2269293"/>
                  </a:cubicBezTo>
                  <a:cubicBezTo>
                    <a:pt x="57220" y="2295977"/>
                    <a:pt x="76920" y="2345945"/>
                    <a:pt x="45937" y="2392330"/>
                  </a:cubicBezTo>
                  <a:cubicBezTo>
                    <a:pt x="20685" y="2430656"/>
                    <a:pt x="17820" y="2452684"/>
                    <a:pt x="9939" y="2461460"/>
                  </a:cubicBezTo>
                  <a:cubicBezTo>
                    <a:pt x="9581" y="2461460"/>
                    <a:pt x="9402" y="2462176"/>
                    <a:pt x="9044" y="2462176"/>
                  </a:cubicBezTo>
                  <a:cubicBezTo>
                    <a:pt x="6895" y="2462534"/>
                    <a:pt x="5999" y="2463609"/>
                    <a:pt x="5641" y="2464684"/>
                  </a:cubicBezTo>
                  <a:cubicBezTo>
                    <a:pt x="4925" y="2465042"/>
                    <a:pt x="4388" y="2465400"/>
                    <a:pt x="3850" y="2465579"/>
                  </a:cubicBezTo>
                  <a:cubicBezTo>
                    <a:pt x="-10119" y="2468982"/>
                    <a:pt x="17999" y="2482055"/>
                    <a:pt x="23551" y="2515367"/>
                  </a:cubicBezTo>
                  <a:cubicBezTo>
                    <a:pt x="29103" y="2548678"/>
                    <a:pt x="-1702" y="2581811"/>
                    <a:pt x="51668" y="2611719"/>
                  </a:cubicBezTo>
                  <a:cubicBezTo>
                    <a:pt x="105038" y="2641807"/>
                    <a:pt x="153931" y="2643239"/>
                    <a:pt x="168079" y="2682998"/>
                  </a:cubicBezTo>
                  <a:cubicBezTo>
                    <a:pt x="182227" y="2722936"/>
                    <a:pt x="228971" y="2814632"/>
                    <a:pt x="228971" y="2814632"/>
                  </a:cubicBezTo>
                  <a:cubicBezTo>
                    <a:pt x="228971" y="2814632"/>
                    <a:pt x="279475" y="2868002"/>
                    <a:pt x="304906" y="2891284"/>
                  </a:cubicBezTo>
                  <a:cubicBezTo>
                    <a:pt x="320129" y="2905253"/>
                    <a:pt x="329263" y="2905790"/>
                    <a:pt x="335352" y="2899164"/>
                  </a:cubicBezTo>
                  <a:cubicBezTo>
                    <a:pt x="339829" y="2897731"/>
                    <a:pt x="343053" y="2893433"/>
                    <a:pt x="345560" y="2887344"/>
                  </a:cubicBezTo>
                  <a:lnTo>
                    <a:pt x="341620" y="2887344"/>
                  </a:lnTo>
                  <a:cubicBezTo>
                    <a:pt x="342516" y="2884299"/>
                    <a:pt x="343591" y="2881434"/>
                    <a:pt x="344307" y="2878210"/>
                  </a:cubicBezTo>
                  <a:cubicBezTo>
                    <a:pt x="349859" y="2854928"/>
                    <a:pt x="383707" y="2851525"/>
                    <a:pt x="423108" y="2851525"/>
                  </a:cubicBezTo>
                  <a:cubicBezTo>
                    <a:pt x="462508" y="2851525"/>
                    <a:pt x="490626" y="2861375"/>
                    <a:pt x="529848" y="2854928"/>
                  </a:cubicBezTo>
                  <a:cubicBezTo>
                    <a:pt x="540593" y="2852958"/>
                    <a:pt x="550443" y="2847406"/>
                    <a:pt x="559398" y="2840063"/>
                  </a:cubicBezTo>
                  <a:cubicBezTo>
                    <a:pt x="583218" y="2823408"/>
                    <a:pt x="601843" y="2793857"/>
                    <a:pt x="613126" y="2783649"/>
                  </a:cubicBezTo>
                  <a:cubicBezTo>
                    <a:pt x="628886" y="2777201"/>
                    <a:pt x="685480" y="2769142"/>
                    <a:pt x="721299" y="2794932"/>
                  </a:cubicBezTo>
                  <a:cubicBezTo>
                    <a:pt x="757834" y="2821617"/>
                    <a:pt x="752103" y="2858331"/>
                    <a:pt x="771982" y="2881434"/>
                  </a:cubicBezTo>
                  <a:cubicBezTo>
                    <a:pt x="791682" y="2904716"/>
                    <a:pt x="825352" y="2891463"/>
                    <a:pt x="850783" y="2868181"/>
                  </a:cubicBezTo>
                  <a:cubicBezTo>
                    <a:pt x="876214" y="2844899"/>
                    <a:pt x="864931" y="2854928"/>
                    <a:pt x="895915" y="2874628"/>
                  </a:cubicBezTo>
                  <a:cubicBezTo>
                    <a:pt x="926898" y="2894866"/>
                    <a:pt x="940867" y="2914566"/>
                    <a:pt x="912749" y="2944654"/>
                  </a:cubicBezTo>
                  <a:cubicBezTo>
                    <a:pt x="884632" y="2974562"/>
                    <a:pt x="901466" y="3020948"/>
                    <a:pt x="884632" y="3067691"/>
                  </a:cubicBezTo>
                  <a:cubicBezTo>
                    <a:pt x="867618" y="3114076"/>
                    <a:pt x="900571" y="3114076"/>
                    <a:pt x="931554" y="3134134"/>
                  </a:cubicBezTo>
                  <a:cubicBezTo>
                    <a:pt x="962717" y="3154014"/>
                    <a:pt x="988685" y="3283678"/>
                    <a:pt x="1005520" y="3307139"/>
                  </a:cubicBezTo>
                  <a:cubicBezTo>
                    <a:pt x="1022534" y="3330242"/>
                    <a:pt x="999789" y="3396864"/>
                    <a:pt x="1019668" y="3436802"/>
                  </a:cubicBezTo>
                  <a:cubicBezTo>
                    <a:pt x="1039369" y="3476740"/>
                    <a:pt x="1048502" y="3500918"/>
                    <a:pt x="1025757" y="3521155"/>
                  </a:cubicBezTo>
                  <a:cubicBezTo>
                    <a:pt x="1003191" y="3540856"/>
                    <a:pt x="974716" y="3579898"/>
                    <a:pt x="971671" y="3646521"/>
                  </a:cubicBezTo>
                  <a:cubicBezTo>
                    <a:pt x="968984" y="3712964"/>
                    <a:pt x="983133" y="3759350"/>
                    <a:pt x="994237" y="3782632"/>
                  </a:cubicBezTo>
                  <a:cubicBezTo>
                    <a:pt x="1005520" y="3805914"/>
                    <a:pt x="1033637" y="3868955"/>
                    <a:pt x="1047786" y="3892237"/>
                  </a:cubicBezTo>
                  <a:cubicBezTo>
                    <a:pt x="1061934" y="3915698"/>
                    <a:pt x="1110289" y="3958681"/>
                    <a:pt x="1113155" y="3995216"/>
                  </a:cubicBezTo>
                  <a:cubicBezTo>
                    <a:pt x="1116021" y="4031930"/>
                    <a:pt x="1075903" y="4088881"/>
                    <a:pt x="1090052" y="4108403"/>
                  </a:cubicBezTo>
                  <a:cubicBezTo>
                    <a:pt x="1103842" y="4128640"/>
                    <a:pt x="1112438" y="4158370"/>
                    <a:pt x="1137691" y="4185055"/>
                  </a:cubicBezTo>
                  <a:cubicBezTo>
                    <a:pt x="1163122" y="4211740"/>
                    <a:pt x="1171539" y="4268154"/>
                    <a:pt x="1171539" y="4268154"/>
                  </a:cubicBezTo>
                  <a:cubicBezTo>
                    <a:pt x="1171539" y="4268154"/>
                    <a:pt x="1179956" y="4291436"/>
                    <a:pt x="1182822" y="4328150"/>
                  </a:cubicBezTo>
                  <a:cubicBezTo>
                    <a:pt x="1185508" y="4364865"/>
                    <a:pt x="1188195" y="4388147"/>
                    <a:pt x="1216671" y="4404802"/>
                  </a:cubicBezTo>
                  <a:cubicBezTo>
                    <a:pt x="1244789" y="4421458"/>
                    <a:pt x="1264310" y="4424861"/>
                    <a:pt x="1278458" y="4408026"/>
                  </a:cubicBezTo>
                  <a:cubicBezTo>
                    <a:pt x="1292606" y="4391549"/>
                    <a:pt x="1352424" y="4358775"/>
                    <a:pt x="1388959" y="4362357"/>
                  </a:cubicBezTo>
                  <a:cubicBezTo>
                    <a:pt x="1422449" y="4365223"/>
                    <a:pt x="1469371" y="4370237"/>
                    <a:pt x="1505190" y="4348030"/>
                  </a:cubicBezTo>
                  <a:cubicBezTo>
                    <a:pt x="1510384" y="4345343"/>
                    <a:pt x="1515399" y="4341941"/>
                    <a:pt x="1520234" y="4338001"/>
                  </a:cubicBezTo>
                  <a:cubicBezTo>
                    <a:pt x="1527756" y="4331911"/>
                    <a:pt x="1535994" y="4323315"/>
                    <a:pt x="1544412" y="4313823"/>
                  </a:cubicBezTo>
                  <a:lnTo>
                    <a:pt x="1542263" y="4313823"/>
                  </a:lnTo>
                  <a:cubicBezTo>
                    <a:pt x="1554083" y="4300570"/>
                    <a:pt x="1566261" y="4285347"/>
                    <a:pt x="1577902" y="4269945"/>
                  </a:cubicBezTo>
                  <a:lnTo>
                    <a:pt x="1580410" y="4269945"/>
                  </a:lnTo>
                  <a:cubicBezTo>
                    <a:pt x="1601185" y="4243081"/>
                    <a:pt x="1619810" y="4216754"/>
                    <a:pt x="1629840" y="4205113"/>
                  </a:cubicBezTo>
                  <a:cubicBezTo>
                    <a:pt x="1630018" y="4204755"/>
                    <a:pt x="1630377" y="4204576"/>
                    <a:pt x="1630556" y="4204218"/>
                  </a:cubicBezTo>
                  <a:lnTo>
                    <a:pt x="1628407" y="4204218"/>
                  </a:lnTo>
                  <a:cubicBezTo>
                    <a:pt x="1638794" y="4192218"/>
                    <a:pt x="1653659" y="4176637"/>
                    <a:pt x="1665658" y="4160340"/>
                  </a:cubicBezTo>
                  <a:lnTo>
                    <a:pt x="1668345" y="4160340"/>
                  </a:lnTo>
                  <a:cubicBezTo>
                    <a:pt x="1681418" y="4143147"/>
                    <a:pt x="1691806" y="4125416"/>
                    <a:pt x="1688940" y="4111985"/>
                  </a:cubicBezTo>
                  <a:cubicBezTo>
                    <a:pt x="1687866" y="4106791"/>
                    <a:pt x="1685537" y="4100881"/>
                    <a:pt x="1683030" y="4094791"/>
                  </a:cubicBezTo>
                  <a:lnTo>
                    <a:pt x="1676403" y="4094791"/>
                  </a:lnTo>
                  <a:cubicBezTo>
                    <a:pt x="1669777" y="4079569"/>
                    <a:pt x="1662076" y="4063450"/>
                    <a:pt x="1660822" y="4050735"/>
                  </a:cubicBezTo>
                  <a:lnTo>
                    <a:pt x="1666553" y="4050735"/>
                  </a:lnTo>
                  <a:cubicBezTo>
                    <a:pt x="1664942" y="4042675"/>
                    <a:pt x="1666016" y="4035870"/>
                    <a:pt x="1671031" y="4031393"/>
                  </a:cubicBezTo>
                  <a:cubicBezTo>
                    <a:pt x="1691268" y="4021184"/>
                    <a:pt x="1739623" y="4012409"/>
                    <a:pt x="1759144" y="3999514"/>
                  </a:cubicBezTo>
                  <a:cubicBezTo>
                    <a:pt x="1767204" y="3995395"/>
                    <a:pt x="1772576" y="3990917"/>
                    <a:pt x="1773293" y="3985724"/>
                  </a:cubicBezTo>
                  <a:cubicBezTo>
                    <a:pt x="1773293" y="3985724"/>
                    <a:pt x="1773293" y="3985186"/>
                    <a:pt x="1773293" y="3984828"/>
                  </a:cubicBezTo>
                  <a:lnTo>
                    <a:pt x="1768099" y="3984828"/>
                  </a:lnTo>
                  <a:cubicBezTo>
                    <a:pt x="1768099" y="3975515"/>
                    <a:pt x="1765413" y="3959039"/>
                    <a:pt x="1761473" y="3940950"/>
                  </a:cubicBezTo>
                  <a:lnTo>
                    <a:pt x="1767383" y="3940950"/>
                  </a:lnTo>
                  <a:cubicBezTo>
                    <a:pt x="1762369" y="3916952"/>
                    <a:pt x="1755205" y="3890446"/>
                    <a:pt x="1750728" y="3875044"/>
                  </a:cubicBezTo>
                  <a:lnTo>
                    <a:pt x="1744459" y="3875044"/>
                  </a:lnTo>
                  <a:cubicBezTo>
                    <a:pt x="1743922" y="3872895"/>
                    <a:pt x="1743205" y="3870746"/>
                    <a:pt x="1742668" y="3869134"/>
                  </a:cubicBezTo>
                  <a:cubicBezTo>
                    <a:pt x="1739623" y="3860179"/>
                    <a:pt x="1744280" y="3846747"/>
                    <a:pt x="1752877" y="3831345"/>
                  </a:cubicBezTo>
                  <a:lnTo>
                    <a:pt x="1756279" y="3831345"/>
                  </a:lnTo>
                  <a:cubicBezTo>
                    <a:pt x="1763264" y="3817913"/>
                    <a:pt x="1773472" y="3802332"/>
                    <a:pt x="1784397" y="3786035"/>
                  </a:cubicBezTo>
                  <a:cubicBezTo>
                    <a:pt x="1789233" y="3779229"/>
                    <a:pt x="1795322" y="3772065"/>
                    <a:pt x="1801948" y="3765260"/>
                  </a:cubicBezTo>
                  <a:lnTo>
                    <a:pt x="1799799" y="3765260"/>
                  </a:lnTo>
                  <a:cubicBezTo>
                    <a:pt x="1816097" y="3748962"/>
                    <a:pt x="1835618" y="3733381"/>
                    <a:pt x="1849766" y="3721382"/>
                  </a:cubicBezTo>
                  <a:lnTo>
                    <a:pt x="1850841" y="3721382"/>
                  </a:lnTo>
                  <a:cubicBezTo>
                    <a:pt x="1860511" y="3713502"/>
                    <a:pt x="1868392" y="3706696"/>
                    <a:pt x="1871616" y="3702577"/>
                  </a:cubicBezTo>
                  <a:cubicBezTo>
                    <a:pt x="1878242" y="3695055"/>
                    <a:pt x="1896689" y="3677504"/>
                    <a:pt x="1912449" y="3655834"/>
                  </a:cubicBezTo>
                  <a:lnTo>
                    <a:pt x="1909583" y="3655834"/>
                  </a:lnTo>
                  <a:cubicBezTo>
                    <a:pt x="1919075" y="3642043"/>
                    <a:pt x="1926776" y="3627000"/>
                    <a:pt x="1929821" y="3611777"/>
                  </a:cubicBezTo>
                  <a:lnTo>
                    <a:pt x="1934298" y="3611777"/>
                  </a:lnTo>
                  <a:cubicBezTo>
                    <a:pt x="1935014" y="3609090"/>
                    <a:pt x="1935910" y="3606046"/>
                    <a:pt x="1936268" y="3603359"/>
                  </a:cubicBezTo>
                  <a:cubicBezTo>
                    <a:pt x="1938776" y="3585092"/>
                    <a:pt x="1937163" y="3565033"/>
                    <a:pt x="1935194" y="3546229"/>
                  </a:cubicBezTo>
                  <a:lnTo>
                    <a:pt x="1929642" y="3546229"/>
                  </a:lnTo>
                  <a:cubicBezTo>
                    <a:pt x="1928030" y="3529573"/>
                    <a:pt x="1926418" y="3514350"/>
                    <a:pt x="1927493" y="3502171"/>
                  </a:cubicBezTo>
                  <a:lnTo>
                    <a:pt x="1932507" y="3502171"/>
                  </a:lnTo>
                  <a:cubicBezTo>
                    <a:pt x="1932865" y="3495187"/>
                    <a:pt x="1933761" y="3488560"/>
                    <a:pt x="1936089" y="3483546"/>
                  </a:cubicBezTo>
                  <a:cubicBezTo>
                    <a:pt x="1943969" y="3467248"/>
                    <a:pt x="1941820" y="3452742"/>
                    <a:pt x="1931612" y="3436623"/>
                  </a:cubicBezTo>
                  <a:lnTo>
                    <a:pt x="1924448" y="3436623"/>
                  </a:lnTo>
                  <a:cubicBezTo>
                    <a:pt x="1920329" y="3430534"/>
                    <a:pt x="1914956" y="3424087"/>
                    <a:pt x="1908509" y="3417460"/>
                  </a:cubicBezTo>
                  <a:cubicBezTo>
                    <a:pt x="1902240" y="3410834"/>
                    <a:pt x="1897584" y="3402237"/>
                    <a:pt x="1893644" y="3392745"/>
                  </a:cubicBezTo>
                  <a:lnTo>
                    <a:pt x="1900629" y="3392745"/>
                  </a:lnTo>
                  <a:cubicBezTo>
                    <a:pt x="1890958" y="3370896"/>
                    <a:pt x="1886838" y="3343853"/>
                    <a:pt x="1882898" y="3326660"/>
                  </a:cubicBezTo>
                  <a:lnTo>
                    <a:pt x="1876809" y="3326660"/>
                  </a:lnTo>
                  <a:cubicBezTo>
                    <a:pt x="1875555" y="3322183"/>
                    <a:pt x="1874481" y="3318242"/>
                    <a:pt x="1873048" y="3316093"/>
                  </a:cubicBezTo>
                  <a:cubicBezTo>
                    <a:pt x="1870003" y="3311616"/>
                    <a:pt x="1869645" y="3298363"/>
                    <a:pt x="1871078" y="3282782"/>
                  </a:cubicBezTo>
                  <a:lnTo>
                    <a:pt x="1876093" y="3282782"/>
                  </a:lnTo>
                  <a:cubicBezTo>
                    <a:pt x="1877705" y="3261112"/>
                    <a:pt x="1882898" y="3233173"/>
                    <a:pt x="1890062" y="3217055"/>
                  </a:cubicBezTo>
                  <a:lnTo>
                    <a:pt x="1886480" y="3217055"/>
                  </a:lnTo>
                  <a:cubicBezTo>
                    <a:pt x="1888987" y="3212398"/>
                    <a:pt x="1891674" y="3208816"/>
                    <a:pt x="1894360" y="3207563"/>
                  </a:cubicBezTo>
                  <a:cubicBezTo>
                    <a:pt x="1901524" y="3204876"/>
                    <a:pt x="1912807" y="3190549"/>
                    <a:pt x="1924627" y="3173177"/>
                  </a:cubicBezTo>
                  <a:lnTo>
                    <a:pt x="1927493" y="3173177"/>
                  </a:lnTo>
                  <a:cubicBezTo>
                    <a:pt x="1942357" y="3152223"/>
                    <a:pt x="1958297" y="3125538"/>
                    <a:pt x="1971370" y="3107270"/>
                  </a:cubicBezTo>
                  <a:lnTo>
                    <a:pt x="1968326" y="3107270"/>
                  </a:lnTo>
                  <a:cubicBezTo>
                    <a:pt x="1968326" y="3107270"/>
                    <a:pt x="1969759" y="3105659"/>
                    <a:pt x="1970296" y="3104763"/>
                  </a:cubicBezTo>
                  <a:cubicBezTo>
                    <a:pt x="1977281" y="3095630"/>
                    <a:pt x="1988205" y="3080227"/>
                    <a:pt x="2001100" y="3063393"/>
                  </a:cubicBezTo>
                  <a:lnTo>
                    <a:pt x="2003607" y="3063393"/>
                  </a:lnTo>
                  <a:cubicBezTo>
                    <a:pt x="2020263" y="3041543"/>
                    <a:pt x="2040142" y="3016291"/>
                    <a:pt x="2058410" y="2997486"/>
                  </a:cubicBezTo>
                  <a:lnTo>
                    <a:pt x="2056619" y="2997486"/>
                  </a:lnTo>
                  <a:cubicBezTo>
                    <a:pt x="2068797" y="2985487"/>
                    <a:pt x="2080259" y="2976712"/>
                    <a:pt x="2088856" y="2974920"/>
                  </a:cubicBezTo>
                  <a:cubicBezTo>
                    <a:pt x="2099601" y="2972592"/>
                    <a:pt x="2112317" y="2964354"/>
                    <a:pt x="2124854" y="2953608"/>
                  </a:cubicBezTo>
                  <a:lnTo>
                    <a:pt x="2125928" y="2953608"/>
                  </a:lnTo>
                  <a:cubicBezTo>
                    <a:pt x="2148135" y="2935699"/>
                    <a:pt x="2169090" y="2908477"/>
                    <a:pt x="2174104" y="2887881"/>
                  </a:cubicBezTo>
                  <a:lnTo>
                    <a:pt x="2169627" y="2887881"/>
                  </a:lnTo>
                  <a:cubicBezTo>
                    <a:pt x="2169627" y="2887881"/>
                    <a:pt x="2170343" y="2886090"/>
                    <a:pt x="2170343" y="2885195"/>
                  </a:cubicBezTo>
                  <a:cubicBezTo>
                    <a:pt x="2171059" y="2876777"/>
                    <a:pt x="2178224" y="2861734"/>
                    <a:pt x="2187894" y="2844182"/>
                  </a:cubicBezTo>
                  <a:lnTo>
                    <a:pt x="2191297" y="2844182"/>
                  </a:lnTo>
                  <a:cubicBezTo>
                    <a:pt x="2202043" y="2824124"/>
                    <a:pt x="2216729" y="2800304"/>
                    <a:pt x="2230161" y="2778276"/>
                  </a:cubicBezTo>
                  <a:lnTo>
                    <a:pt x="2226758" y="2778276"/>
                  </a:lnTo>
                  <a:cubicBezTo>
                    <a:pt x="2237145" y="2761441"/>
                    <a:pt x="2246100" y="2746039"/>
                    <a:pt x="2251831" y="2734398"/>
                  </a:cubicBezTo>
                  <a:lnTo>
                    <a:pt x="2255413" y="2734398"/>
                  </a:lnTo>
                  <a:cubicBezTo>
                    <a:pt x="2259711" y="2726339"/>
                    <a:pt x="2262397" y="2719533"/>
                    <a:pt x="2262934" y="2715593"/>
                  </a:cubicBezTo>
                  <a:cubicBezTo>
                    <a:pt x="2264009" y="2706818"/>
                    <a:pt x="2269740" y="2688729"/>
                    <a:pt x="2275292" y="2668671"/>
                  </a:cubicBezTo>
                  <a:lnTo>
                    <a:pt x="2270994" y="2668671"/>
                  </a:lnTo>
                  <a:cubicBezTo>
                    <a:pt x="2275113" y="2653806"/>
                    <a:pt x="2279053" y="2638583"/>
                    <a:pt x="2281381" y="2624614"/>
                  </a:cubicBezTo>
                  <a:lnTo>
                    <a:pt x="2286038" y="2624614"/>
                  </a:lnTo>
                  <a:cubicBezTo>
                    <a:pt x="2289261" y="2607421"/>
                    <a:pt x="2290336" y="2592735"/>
                    <a:pt x="2285500" y="2585751"/>
                  </a:cubicBezTo>
                  <a:cubicBezTo>
                    <a:pt x="2271352" y="2565871"/>
                    <a:pt x="2161567" y="2615838"/>
                    <a:pt x="2147598" y="2622465"/>
                  </a:cubicBezTo>
                  <a:cubicBezTo>
                    <a:pt x="2146345" y="2623002"/>
                    <a:pt x="2144733" y="2623898"/>
                    <a:pt x="2143121" y="2624614"/>
                  </a:cubicBezTo>
                  <a:lnTo>
                    <a:pt x="2144733" y="2624614"/>
                  </a:lnTo>
                  <a:cubicBezTo>
                    <a:pt x="2144733" y="2624614"/>
                    <a:pt x="2142763" y="2625688"/>
                    <a:pt x="2142226" y="2625688"/>
                  </a:cubicBezTo>
                  <a:cubicBezTo>
                    <a:pt x="2128077" y="2632494"/>
                    <a:pt x="2088677" y="2659000"/>
                    <a:pt x="2043545" y="2655776"/>
                  </a:cubicBezTo>
                  <a:cubicBezTo>
                    <a:pt x="2019009" y="2653985"/>
                    <a:pt x="2013815" y="2640016"/>
                    <a:pt x="2013637" y="2624614"/>
                  </a:cubicBezTo>
                  <a:lnTo>
                    <a:pt x="2018830" y="2624614"/>
                  </a:lnTo>
                  <a:cubicBezTo>
                    <a:pt x="2017935" y="2611182"/>
                    <a:pt x="2022054" y="2595601"/>
                    <a:pt x="2020621" y="2585751"/>
                  </a:cubicBezTo>
                  <a:cubicBezTo>
                    <a:pt x="2019905" y="2580199"/>
                    <a:pt x="2015428" y="2570349"/>
                    <a:pt x="2009517" y="2558887"/>
                  </a:cubicBezTo>
                  <a:lnTo>
                    <a:pt x="2002354" y="2558887"/>
                  </a:lnTo>
                  <a:cubicBezTo>
                    <a:pt x="1994653" y="2544201"/>
                    <a:pt x="1984802" y="2528083"/>
                    <a:pt x="1975490" y="2514829"/>
                  </a:cubicBezTo>
                  <a:lnTo>
                    <a:pt x="1983191" y="2514829"/>
                  </a:lnTo>
                  <a:cubicBezTo>
                    <a:pt x="1972624" y="2499427"/>
                    <a:pt x="1962953" y="2487249"/>
                    <a:pt x="1958476" y="2485995"/>
                  </a:cubicBezTo>
                  <a:cubicBezTo>
                    <a:pt x="1951849" y="2484025"/>
                    <a:pt x="1937343" y="2469161"/>
                    <a:pt x="1923553" y="2448923"/>
                  </a:cubicBezTo>
                  <a:lnTo>
                    <a:pt x="1916030" y="2448923"/>
                  </a:lnTo>
                  <a:cubicBezTo>
                    <a:pt x="1907434" y="2436029"/>
                    <a:pt x="1899375" y="2421164"/>
                    <a:pt x="1894181" y="2406299"/>
                  </a:cubicBezTo>
                  <a:cubicBezTo>
                    <a:pt x="1894181" y="2405941"/>
                    <a:pt x="1893823" y="2405403"/>
                    <a:pt x="1893644" y="2405045"/>
                  </a:cubicBezTo>
                  <a:lnTo>
                    <a:pt x="1900449" y="2405045"/>
                  </a:lnTo>
                  <a:cubicBezTo>
                    <a:pt x="1900449" y="2405045"/>
                    <a:pt x="1899733" y="2403613"/>
                    <a:pt x="1899554" y="2402896"/>
                  </a:cubicBezTo>
                  <a:cubicBezTo>
                    <a:pt x="1890778" y="2377823"/>
                    <a:pt x="1864094" y="2358123"/>
                    <a:pt x="1839916" y="2339497"/>
                  </a:cubicBezTo>
                  <a:lnTo>
                    <a:pt x="1830424" y="2339497"/>
                  </a:lnTo>
                  <a:cubicBezTo>
                    <a:pt x="1817888" y="2329647"/>
                    <a:pt x="1806425" y="2320155"/>
                    <a:pt x="1798725" y="2310305"/>
                  </a:cubicBezTo>
                  <a:cubicBezTo>
                    <a:pt x="1796038" y="2306365"/>
                    <a:pt x="1793889" y="2301350"/>
                    <a:pt x="1792456" y="2295440"/>
                  </a:cubicBezTo>
                  <a:lnTo>
                    <a:pt x="1798903" y="2295440"/>
                  </a:lnTo>
                  <a:cubicBezTo>
                    <a:pt x="1793710" y="2279143"/>
                    <a:pt x="1793710" y="2255323"/>
                    <a:pt x="1794247" y="2229713"/>
                  </a:cubicBezTo>
                  <a:lnTo>
                    <a:pt x="1789053" y="2229713"/>
                  </a:lnTo>
                  <a:cubicBezTo>
                    <a:pt x="1789233" y="2214848"/>
                    <a:pt x="1789411" y="2199804"/>
                    <a:pt x="1788695" y="2185835"/>
                  </a:cubicBezTo>
                  <a:lnTo>
                    <a:pt x="1794068" y="2185835"/>
                  </a:lnTo>
                  <a:cubicBezTo>
                    <a:pt x="1793173" y="2167388"/>
                    <a:pt x="1790844" y="2150195"/>
                    <a:pt x="1784218" y="2136763"/>
                  </a:cubicBezTo>
                  <a:cubicBezTo>
                    <a:pt x="1781710" y="2131570"/>
                    <a:pt x="1779382" y="2125660"/>
                    <a:pt x="1776875" y="2119929"/>
                  </a:cubicBezTo>
                  <a:lnTo>
                    <a:pt x="1770069" y="2119929"/>
                  </a:lnTo>
                  <a:cubicBezTo>
                    <a:pt x="1763980" y="2105780"/>
                    <a:pt x="1757712" y="2091095"/>
                    <a:pt x="1751981" y="2076051"/>
                  </a:cubicBezTo>
                  <a:lnTo>
                    <a:pt x="1758607" y="2076051"/>
                  </a:lnTo>
                  <a:cubicBezTo>
                    <a:pt x="1749474" y="2053306"/>
                    <a:pt x="1740877" y="2030919"/>
                    <a:pt x="1732280" y="2010144"/>
                  </a:cubicBezTo>
                  <a:lnTo>
                    <a:pt x="1725475" y="2010144"/>
                  </a:lnTo>
                  <a:cubicBezTo>
                    <a:pt x="1722789" y="2003518"/>
                    <a:pt x="1719924" y="1996712"/>
                    <a:pt x="1717237" y="1990444"/>
                  </a:cubicBezTo>
                  <a:cubicBezTo>
                    <a:pt x="1713476" y="1982027"/>
                    <a:pt x="1709357" y="1974146"/>
                    <a:pt x="1705238" y="1966267"/>
                  </a:cubicBezTo>
                  <a:lnTo>
                    <a:pt x="1712222" y="1966267"/>
                  </a:lnTo>
                  <a:cubicBezTo>
                    <a:pt x="1710969" y="1963759"/>
                    <a:pt x="1709536" y="1960894"/>
                    <a:pt x="1708282" y="1958207"/>
                  </a:cubicBezTo>
                  <a:cubicBezTo>
                    <a:pt x="1733893" y="1950327"/>
                    <a:pt x="1766667" y="1939761"/>
                    <a:pt x="1770786" y="1957133"/>
                  </a:cubicBezTo>
                  <a:cubicBezTo>
                    <a:pt x="1776517" y="1980415"/>
                    <a:pt x="1807321" y="2030382"/>
                    <a:pt x="1813231" y="2066917"/>
                  </a:cubicBezTo>
                  <a:cubicBezTo>
                    <a:pt x="1818783" y="2103452"/>
                    <a:pt x="1849766" y="2090199"/>
                    <a:pt x="1852631" y="2123331"/>
                  </a:cubicBezTo>
                  <a:cubicBezTo>
                    <a:pt x="1855497" y="2156822"/>
                    <a:pt x="1883435" y="2236518"/>
                    <a:pt x="1894718" y="2246548"/>
                  </a:cubicBezTo>
                  <a:cubicBezTo>
                    <a:pt x="1906001" y="2256398"/>
                    <a:pt x="1956685" y="2309589"/>
                    <a:pt x="1965281" y="2329647"/>
                  </a:cubicBezTo>
                  <a:cubicBezTo>
                    <a:pt x="1973519" y="2349526"/>
                    <a:pt x="1984802" y="2376390"/>
                    <a:pt x="1993220" y="2425999"/>
                  </a:cubicBezTo>
                  <a:cubicBezTo>
                    <a:pt x="2001637" y="2475966"/>
                    <a:pt x="2010055" y="2542410"/>
                    <a:pt x="2032620" y="2552618"/>
                  </a:cubicBezTo>
                  <a:cubicBezTo>
                    <a:pt x="2055007" y="2562289"/>
                    <a:pt x="2131122" y="2535783"/>
                    <a:pt x="2145091" y="2525754"/>
                  </a:cubicBezTo>
                  <a:cubicBezTo>
                    <a:pt x="2159240" y="2515725"/>
                    <a:pt x="2252189" y="2462534"/>
                    <a:pt x="2285858" y="2459131"/>
                  </a:cubicBezTo>
                  <a:cubicBezTo>
                    <a:pt x="2319707" y="2456087"/>
                    <a:pt x="2325259" y="2429402"/>
                    <a:pt x="2367525" y="2419373"/>
                  </a:cubicBezTo>
                  <a:cubicBezTo>
                    <a:pt x="2385255" y="2415254"/>
                    <a:pt x="2400657" y="2406299"/>
                    <a:pt x="2414985" y="2395553"/>
                  </a:cubicBezTo>
                  <a:cubicBezTo>
                    <a:pt x="2437192" y="2380151"/>
                    <a:pt x="2456176" y="2359735"/>
                    <a:pt x="2474086" y="2342900"/>
                  </a:cubicBezTo>
                  <a:cubicBezTo>
                    <a:pt x="2475160" y="2342004"/>
                    <a:pt x="2476414" y="2340393"/>
                    <a:pt x="2477488" y="2339318"/>
                  </a:cubicBezTo>
                  <a:lnTo>
                    <a:pt x="2475518" y="2339318"/>
                  </a:lnTo>
                  <a:cubicBezTo>
                    <a:pt x="2485906" y="2327498"/>
                    <a:pt x="2496472" y="2311738"/>
                    <a:pt x="2506502" y="2295261"/>
                  </a:cubicBezTo>
                  <a:lnTo>
                    <a:pt x="2509725" y="2295261"/>
                  </a:lnTo>
                  <a:cubicBezTo>
                    <a:pt x="2525307" y="2270188"/>
                    <a:pt x="2538739" y="2244040"/>
                    <a:pt x="2545723" y="2229534"/>
                  </a:cubicBezTo>
                  <a:lnTo>
                    <a:pt x="2542141" y="2229534"/>
                  </a:lnTo>
                  <a:cubicBezTo>
                    <a:pt x="2550200" y="2213595"/>
                    <a:pt x="2565423" y="2200700"/>
                    <a:pt x="2569901" y="2185656"/>
                  </a:cubicBezTo>
                  <a:lnTo>
                    <a:pt x="2574020" y="2185656"/>
                  </a:lnTo>
                  <a:cubicBezTo>
                    <a:pt x="2577422" y="2177955"/>
                    <a:pt x="2577960" y="2169717"/>
                    <a:pt x="2572766" y="2160046"/>
                  </a:cubicBezTo>
                  <a:cubicBezTo>
                    <a:pt x="2566319" y="2147867"/>
                    <a:pt x="2550200" y="2132823"/>
                    <a:pt x="2532470" y="2119929"/>
                  </a:cubicBezTo>
                  <a:lnTo>
                    <a:pt x="2522799" y="2119929"/>
                  </a:lnTo>
                  <a:cubicBezTo>
                    <a:pt x="2503457" y="2106139"/>
                    <a:pt x="2482861" y="2095393"/>
                    <a:pt x="2471757" y="2093781"/>
                  </a:cubicBezTo>
                  <a:cubicBezTo>
                    <a:pt x="2462803" y="2092348"/>
                    <a:pt x="2457967" y="2084647"/>
                    <a:pt x="2454207" y="2076051"/>
                  </a:cubicBezTo>
                  <a:lnTo>
                    <a:pt x="2461191" y="2076051"/>
                  </a:lnTo>
                  <a:cubicBezTo>
                    <a:pt x="2454565" y="2062261"/>
                    <a:pt x="2452416" y="2043635"/>
                    <a:pt x="2443102" y="2043635"/>
                  </a:cubicBezTo>
                  <a:cubicBezTo>
                    <a:pt x="2439699" y="2043635"/>
                    <a:pt x="2437192" y="2045247"/>
                    <a:pt x="2435043" y="2047575"/>
                  </a:cubicBezTo>
                  <a:cubicBezTo>
                    <a:pt x="2424118" y="2050799"/>
                    <a:pt x="2424477" y="2071573"/>
                    <a:pt x="2398508" y="2086975"/>
                  </a:cubicBezTo>
                  <a:cubicBezTo>
                    <a:pt x="2382390" y="2096288"/>
                    <a:pt x="2366630" y="2110795"/>
                    <a:pt x="2352302" y="2120645"/>
                  </a:cubicBezTo>
                  <a:cubicBezTo>
                    <a:pt x="2343348" y="2126197"/>
                    <a:pt x="2334930" y="2129062"/>
                    <a:pt x="2327766" y="2126734"/>
                  </a:cubicBezTo>
                  <a:cubicBezTo>
                    <a:pt x="2322931" y="2125122"/>
                    <a:pt x="2320782" y="2122794"/>
                    <a:pt x="2320065" y="2119929"/>
                  </a:cubicBezTo>
                  <a:lnTo>
                    <a:pt x="2314334" y="2119929"/>
                  </a:lnTo>
                  <a:cubicBezTo>
                    <a:pt x="2313797" y="2110795"/>
                    <a:pt x="2317737" y="2097005"/>
                    <a:pt x="2297321" y="2077125"/>
                  </a:cubicBezTo>
                  <a:cubicBezTo>
                    <a:pt x="2296963" y="2076767"/>
                    <a:pt x="2296604" y="2076409"/>
                    <a:pt x="2296425" y="2076230"/>
                  </a:cubicBezTo>
                  <a:lnTo>
                    <a:pt x="2304842" y="2076230"/>
                  </a:lnTo>
                  <a:cubicBezTo>
                    <a:pt x="2304842" y="2076230"/>
                    <a:pt x="2303768" y="2074618"/>
                    <a:pt x="2302872" y="2073902"/>
                  </a:cubicBezTo>
                  <a:cubicBezTo>
                    <a:pt x="2271889" y="2043993"/>
                    <a:pt x="2260785" y="2037367"/>
                    <a:pt x="2260785" y="2014084"/>
                  </a:cubicBezTo>
                  <a:cubicBezTo>
                    <a:pt x="2260785" y="2013010"/>
                    <a:pt x="2260069" y="2011577"/>
                    <a:pt x="2259711" y="2010323"/>
                  </a:cubicBezTo>
                  <a:lnTo>
                    <a:pt x="2253622" y="2010323"/>
                  </a:lnTo>
                  <a:cubicBezTo>
                    <a:pt x="2248965" y="1998145"/>
                    <a:pt x="2234280" y="1982922"/>
                    <a:pt x="2219594" y="1966446"/>
                  </a:cubicBezTo>
                  <a:lnTo>
                    <a:pt x="2228011" y="1966446"/>
                  </a:lnTo>
                  <a:cubicBezTo>
                    <a:pt x="2212072" y="1948894"/>
                    <a:pt x="2195954" y="1930269"/>
                    <a:pt x="2193088" y="1914150"/>
                  </a:cubicBezTo>
                  <a:cubicBezTo>
                    <a:pt x="2192372" y="1909852"/>
                    <a:pt x="2192730" y="1905196"/>
                    <a:pt x="2193625" y="1900539"/>
                  </a:cubicBezTo>
                  <a:lnTo>
                    <a:pt x="2189327" y="1900539"/>
                  </a:lnTo>
                  <a:cubicBezTo>
                    <a:pt x="2197386" y="1870989"/>
                    <a:pt x="2232489" y="1842692"/>
                    <a:pt x="2244130" y="1867765"/>
                  </a:cubicBezTo>
                  <a:cubicBezTo>
                    <a:pt x="2258457" y="1897494"/>
                    <a:pt x="2269561" y="1944238"/>
                    <a:pt x="2306096" y="1964117"/>
                  </a:cubicBezTo>
                  <a:cubicBezTo>
                    <a:pt x="2342810" y="1984176"/>
                    <a:pt x="2376480" y="2017308"/>
                    <a:pt x="2393494" y="2023935"/>
                  </a:cubicBezTo>
                  <a:cubicBezTo>
                    <a:pt x="2410328" y="2030561"/>
                    <a:pt x="2452416" y="1987399"/>
                    <a:pt x="2466385" y="1994026"/>
                  </a:cubicBezTo>
                  <a:cubicBezTo>
                    <a:pt x="2480533" y="2000652"/>
                    <a:pt x="2508830" y="2060470"/>
                    <a:pt x="2534082" y="2070320"/>
                  </a:cubicBezTo>
                  <a:cubicBezTo>
                    <a:pt x="2559334" y="2080349"/>
                    <a:pt x="2643687" y="2083752"/>
                    <a:pt x="2657836" y="2083752"/>
                  </a:cubicBezTo>
                  <a:cubicBezTo>
                    <a:pt x="2670730" y="2083752"/>
                    <a:pt x="2720339" y="2086259"/>
                    <a:pt x="2737711" y="2071753"/>
                  </a:cubicBezTo>
                  <a:cubicBezTo>
                    <a:pt x="2742009" y="2069603"/>
                    <a:pt x="2745591" y="2067096"/>
                    <a:pt x="2747561" y="2063514"/>
                  </a:cubicBezTo>
                  <a:cubicBezTo>
                    <a:pt x="2751501" y="2056708"/>
                    <a:pt x="2755083" y="2052410"/>
                    <a:pt x="2758665" y="2049366"/>
                  </a:cubicBezTo>
                  <a:cubicBezTo>
                    <a:pt x="2763859" y="2047038"/>
                    <a:pt x="2769232" y="2047038"/>
                    <a:pt x="2776216" y="2047038"/>
                  </a:cubicBezTo>
                  <a:cubicBezTo>
                    <a:pt x="2790365" y="2047038"/>
                    <a:pt x="2815617" y="2106855"/>
                    <a:pt x="2835496" y="2113481"/>
                  </a:cubicBezTo>
                  <a:cubicBezTo>
                    <a:pt x="2855017" y="2120108"/>
                    <a:pt x="2891552" y="2116884"/>
                    <a:pt x="2888866" y="2160046"/>
                  </a:cubicBezTo>
                  <a:cubicBezTo>
                    <a:pt x="2886180" y="2203386"/>
                    <a:pt x="2905701" y="2239921"/>
                    <a:pt x="2925580" y="2243145"/>
                  </a:cubicBezTo>
                  <a:cubicBezTo>
                    <a:pt x="2931132" y="2244040"/>
                    <a:pt x="2939012" y="2240279"/>
                    <a:pt x="2947071" y="2234548"/>
                  </a:cubicBezTo>
                  <a:cubicBezTo>
                    <a:pt x="2949400" y="2233116"/>
                    <a:pt x="2952086" y="2231504"/>
                    <a:pt x="2954593" y="2229534"/>
                  </a:cubicBezTo>
                  <a:lnTo>
                    <a:pt x="2953698" y="2229534"/>
                  </a:lnTo>
                  <a:cubicBezTo>
                    <a:pt x="2972144" y="2214669"/>
                    <a:pt x="2990054" y="2193178"/>
                    <a:pt x="2990054" y="2193178"/>
                  </a:cubicBezTo>
                  <a:cubicBezTo>
                    <a:pt x="2990054" y="2193178"/>
                    <a:pt x="2990054" y="2276277"/>
                    <a:pt x="2987367" y="2306365"/>
                  </a:cubicBezTo>
                  <a:cubicBezTo>
                    <a:pt x="2984681" y="2336273"/>
                    <a:pt x="3018351" y="2446058"/>
                    <a:pt x="3018351" y="2446058"/>
                  </a:cubicBezTo>
                  <a:cubicBezTo>
                    <a:pt x="3018351" y="2446058"/>
                    <a:pt x="3060437" y="2549036"/>
                    <a:pt x="3071900" y="2572319"/>
                  </a:cubicBezTo>
                  <a:cubicBezTo>
                    <a:pt x="3083003" y="2595601"/>
                    <a:pt x="3130821" y="2665268"/>
                    <a:pt x="3130821" y="2695356"/>
                  </a:cubicBezTo>
                  <a:cubicBezTo>
                    <a:pt x="3130821" y="2725444"/>
                    <a:pt x="3136552" y="2771650"/>
                    <a:pt x="3153387" y="2771650"/>
                  </a:cubicBezTo>
                  <a:cubicBezTo>
                    <a:pt x="3162879" y="2771650"/>
                    <a:pt x="3172550" y="2754636"/>
                    <a:pt x="3182400" y="2733861"/>
                  </a:cubicBezTo>
                  <a:lnTo>
                    <a:pt x="3186161" y="2733861"/>
                  </a:lnTo>
                  <a:cubicBezTo>
                    <a:pt x="3194399" y="2717205"/>
                    <a:pt x="3202996" y="2697505"/>
                    <a:pt x="3212129" y="2681924"/>
                  </a:cubicBezTo>
                  <a:cubicBezTo>
                    <a:pt x="3214816" y="2677267"/>
                    <a:pt x="3217681" y="2672611"/>
                    <a:pt x="3220547" y="2668313"/>
                  </a:cubicBezTo>
                  <a:lnTo>
                    <a:pt x="3217323" y="2668313"/>
                  </a:lnTo>
                  <a:cubicBezTo>
                    <a:pt x="3226457" y="2653448"/>
                    <a:pt x="3235233" y="2638941"/>
                    <a:pt x="3242576" y="2624256"/>
                  </a:cubicBezTo>
                  <a:lnTo>
                    <a:pt x="3246158" y="2624256"/>
                  </a:lnTo>
                  <a:cubicBezTo>
                    <a:pt x="3252605" y="2611719"/>
                    <a:pt x="3258515" y="2599004"/>
                    <a:pt x="3261917" y="2585751"/>
                  </a:cubicBezTo>
                  <a:cubicBezTo>
                    <a:pt x="3263708" y="2578408"/>
                    <a:pt x="3264067" y="2568916"/>
                    <a:pt x="3264067" y="2558708"/>
                  </a:cubicBezTo>
                  <a:lnTo>
                    <a:pt x="3258873" y="2558708"/>
                  </a:lnTo>
                  <a:cubicBezTo>
                    <a:pt x="3258515" y="2544738"/>
                    <a:pt x="3257261" y="2529515"/>
                    <a:pt x="3255470" y="2514650"/>
                  </a:cubicBezTo>
                  <a:lnTo>
                    <a:pt x="3261380" y="2514650"/>
                  </a:lnTo>
                  <a:cubicBezTo>
                    <a:pt x="3258336" y="2488682"/>
                    <a:pt x="3254396" y="2463967"/>
                    <a:pt x="3254396" y="2452505"/>
                  </a:cubicBezTo>
                  <a:cubicBezTo>
                    <a:pt x="3254396" y="2451252"/>
                    <a:pt x="3254396" y="2449998"/>
                    <a:pt x="3254396" y="2448744"/>
                  </a:cubicBezTo>
                  <a:lnTo>
                    <a:pt x="3249560" y="2448744"/>
                  </a:lnTo>
                  <a:cubicBezTo>
                    <a:pt x="3252067" y="2432984"/>
                    <a:pt x="3262992" y="2419015"/>
                    <a:pt x="3284125" y="2404866"/>
                  </a:cubicBezTo>
                  <a:lnTo>
                    <a:pt x="3284125" y="2404866"/>
                  </a:lnTo>
                  <a:cubicBezTo>
                    <a:pt x="3286274" y="2403254"/>
                    <a:pt x="3289140" y="2401643"/>
                    <a:pt x="3291647" y="2400210"/>
                  </a:cubicBezTo>
                  <a:cubicBezTo>
                    <a:pt x="3295766" y="2397703"/>
                    <a:pt x="3300244" y="2395016"/>
                    <a:pt x="3305258" y="2392688"/>
                  </a:cubicBezTo>
                  <a:cubicBezTo>
                    <a:pt x="3310273" y="2390181"/>
                    <a:pt x="3314929" y="2386957"/>
                    <a:pt x="3319765" y="2383375"/>
                  </a:cubicBezTo>
                  <a:cubicBezTo>
                    <a:pt x="3335704" y="2372450"/>
                    <a:pt x="3350032" y="2356332"/>
                    <a:pt x="3363822" y="2339139"/>
                  </a:cubicBezTo>
                  <a:lnTo>
                    <a:pt x="3361135" y="2339139"/>
                  </a:lnTo>
                  <a:cubicBezTo>
                    <a:pt x="3373493" y="2323558"/>
                    <a:pt x="3385134" y="2308156"/>
                    <a:pt x="3397491" y="2295082"/>
                  </a:cubicBezTo>
                  <a:lnTo>
                    <a:pt x="3399282" y="2295082"/>
                  </a:lnTo>
                  <a:cubicBezTo>
                    <a:pt x="3403402" y="2290784"/>
                    <a:pt x="3407520" y="2286665"/>
                    <a:pt x="3411819" y="2282904"/>
                  </a:cubicBezTo>
                  <a:cubicBezTo>
                    <a:pt x="3429549" y="2267143"/>
                    <a:pt x="3437608" y="2246010"/>
                    <a:pt x="3450503" y="2229355"/>
                  </a:cubicBezTo>
                  <a:lnTo>
                    <a:pt x="3448175" y="2229355"/>
                  </a:lnTo>
                  <a:cubicBezTo>
                    <a:pt x="3459816" y="2216102"/>
                    <a:pt x="3475576" y="2206431"/>
                    <a:pt x="3505127" y="2206431"/>
                  </a:cubicBezTo>
                  <a:cubicBezTo>
                    <a:pt x="3572645" y="2206431"/>
                    <a:pt x="3567093" y="2206431"/>
                    <a:pt x="3583928" y="2186551"/>
                  </a:cubicBezTo>
                  <a:cubicBezTo>
                    <a:pt x="3584285" y="2186193"/>
                    <a:pt x="3584644" y="2185835"/>
                    <a:pt x="3584823" y="2185477"/>
                  </a:cubicBezTo>
                  <a:lnTo>
                    <a:pt x="3587151" y="2185477"/>
                  </a:lnTo>
                  <a:cubicBezTo>
                    <a:pt x="3587151" y="2185477"/>
                    <a:pt x="3588405" y="2184044"/>
                    <a:pt x="3589121" y="2183149"/>
                  </a:cubicBezTo>
                  <a:cubicBezTo>
                    <a:pt x="3594136" y="2177239"/>
                    <a:pt x="3599151" y="2172403"/>
                    <a:pt x="3603449" y="2168642"/>
                  </a:cubicBezTo>
                  <a:cubicBezTo>
                    <a:pt x="3612941" y="2164165"/>
                    <a:pt x="3621000" y="2167926"/>
                    <a:pt x="3626193" y="2189775"/>
                  </a:cubicBezTo>
                  <a:cubicBezTo>
                    <a:pt x="3634432" y="2226310"/>
                    <a:pt x="3682429" y="2279501"/>
                    <a:pt x="3690846" y="2292754"/>
                  </a:cubicBezTo>
                  <a:cubicBezTo>
                    <a:pt x="3699084" y="2306186"/>
                    <a:pt x="3716099" y="2342721"/>
                    <a:pt x="3713412" y="2382479"/>
                  </a:cubicBezTo>
                  <a:cubicBezTo>
                    <a:pt x="3710725" y="2422418"/>
                    <a:pt x="3696577" y="2531664"/>
                    <a:pt x="3710725" y="2531664"/>
                  </a:cubicBezTo>
                  <a:cubicBezTo>
                    <a:pt x="3714128" y="2531664"/>
                    <a:pt x="3719501" y="2524859"/>
                    <a:pt x="3725411" y="2514292"/>
                  </a:cubicBezTo>
                  <a:lnTo>
                    <a:pt x="3728635" y="2514292"/>
                  </a:lnTo>
                  <a:cubicBezTo>
                    <a:pt x="3738664" y="2498174"/>
                    <a:pt x="3751201" y="2471310"/>
                    <a:pt x="3761230" y="2448386"/>
                  </a:cubicBezTo>
                  <a:lnTo>
                    <a:pt x="3757290" y="2448386"/>
                  </a:lnTo>
                  <a:cubicBezTo>
                    <a:pt x="3766066" y="2428148"/>
                    <a:pt x="3772513" y="2412388"/>
                    <a:pt x="3772513" y="2412388"/>
                  </a:cubicBezTo>
                  <a:cubicBezTo>
                    <a:pt x="3772513" y="2412388"/>
                    <a:pt x="3776990" y="2408806"/>
                    <a:pt x="3783438" y="2404508"/>
                  </a:cubicBezTo>
                  <a:lnTo>
                    <a:pt x="3783438" y="2404508"/>
                  </a:lnTo>
                  <a:cubicBezTo>
                    <a:pt x="3784333" y="2403792"/>
                    <a:pt x="3785945" y="2402896"/>
                    <a:pt x="3787199" y="2402001"/>
                  </a:cubicBezTo>
                  <a:cubicBezTo>
                    <a:pt x="3805287" y="2391076"/>
                    <a:pt x="3833404" y="2379435"/>
                    <a:pt x="3831435" y="2415970"/>
                  </a:cubicBezTo>
                  <a:cubicBezTo>
                    <a:pt x="3828569" y="2468982"/>
                    <a:pt x="3836987" y="2525396"/>
                    <a:pt x="3836987" y="2558708"/>
                  </a:cubicBezTo>
                  <a:cubicBezTo>
                    <a:pt x="3836987" y="2592019"/>
                    <a:pt x="3887849" y="2671715"/>
                    <a:pt x="3887849" y="2651657"/>
                  </a:cubicBezTo>
                  <a:cubicBezTo>
                    <a:pt x="3887849" y="2645389"/>
                    <a:pt x="3890177" y="2635360"/>
                    <a:pt x="3893222" y="2623898"/>
                  </a:cubicBezTo>
                  <a:lnTo>
                    <a:pt x="3897520" y="2623898"/>
                  </a:lnTo>
                  <a:cubicBezTo>
                    <a:pt x="3902714" y="2604197"/>
                    <a:pt x="3910415" y="2578587"/>
                    <a:pt x="3913997" y="2558170"/>
                  </a:cubicBezTo>
                  <a:lnTo>
                    <a:pt x="3909340" y="2558170"/>
                  </a:lnTo>
                  <a:cubicBezTo>
                    <a:pt x="3910056" y="2553514"/>
                    <a:pt x="3910236" y="2549215"/>
                    <a:pt x="3910236" y="2545276"/>
                  </a:cubicBezTo>
                  <a:cubicBezTo>
                    <a:pt x="3910236" y="2515367"/>
                    <a:pt x="3924384" y="2528620"/>
                    <a:pt x="3960919" y="2558708"/>
                  </a:cubicBezTo>
                  <a:cubicBezTo>
                    <a:pt x="3997275" y="2588616"/>
                    <a:pt x="4022886" y="2648254"/>
                    <a:pt x="4022886" y="2648254"/>
                  </a:cubicBezTo>
                  <a:cubicBezTo>
                    <a:pt x="4022886" y="2648254"/>
                    <a:pt x="4058166" y="2760188"/>
                    <a:pt x="4063718" y="2777022"/>
                  </a:cubicBezTo>
                  <a:cubicBezTo>
                    <a:pt x="4066942" y="2786335"/>
                    <a:pt x="4080732" y="2761262"/>
                    <a:pt x="4093985" y="2733503"/>
                  </a:cubicBezTo>
                  <a:lnTo>
                    <a:pt x="4097567" y="2733503"/>
                  </a:lnTo>
                  <a:cubicBezTo>
                    <a:pt x="4108850" y="2710399"/>
                    <a:pt x="4119954" y="2684252"/>
                    <a:pt x="4123895" y="2674939"/>
                  </a:cubicBezTo>
                  <a:cubicBezTo>
                    <a:pt x="4124969" y="2672253"/>
                    <a:pt x="4126044" y="2670103"/>
                    <a:pt x="4127118" y="2667954"/>
                  </a:cubicBezTo>
                  <a:lnTo>
                    <a:pt x="4123357" y="2667954"/>
                  </a:lnTo>
                  <a:cubicBezTo>
                    <a:pt x="4129804" y="2654701"/>
                    <a:pt x="4137147" y="2647001"/>
                    <a:pt x="4155236" y="2641807"/>
                  </a:cubicBezTo>
                  <a:cubicBezTo>
                    <a:pt x="4170279" y="2637150"/>
                    <a:pt x="4188009" y="2635539"/>
                    <a:pt x="4200546" y="2623898"/>
                  </a:cubicBezTo>
                  <a:lnTo>
                    <a:pt x="4201621" y="2623898"/>
                  </a:lnTo>
                  <a:cubicBezTo>
                    <a:pt x="4209680" y="2618166"/>
                    <a:pt x="4215948" y="2609749"/>
                    <a:pt x="4219351" y="2595064"/>
                  </a:cubicBezTo>
                  <a:cubicBezTo>
                    <a:pt x="4222217" y="2583422"/>
                    <a:pt x="4226515" y="2571065"/>
                    <a:pt x="4230097" y="2558170"/>
                  </a:cubicBezTo>
                  <a:lnTo>
                    <a:pt x="4225799" y="2558170"/>
                  </a:lnTo>
                  <a:cubicBezTo>
                    <a:pt x="4229738" y="2544022"/>
                    <a:pt x="4231708" y="2529694"/>
                    <a:pt x="4230454" y="2514113"/>
                  </a:cubicBezTo>
                  <a:lnTo>
                    <a:pt x="4236006" y="2514113"/>
                  </a:lnTo>
                  <a:cubicBezTo>
                    <a:pt x="4235290" y="2498711"/>
                    <a:pt x="4231171" y="2482235"/>
                    <a:pt x="4219351" y="2465221"/>
                  </a:cubicBezTo>
                  <a:cubicBezTo>
                    <a:pt x="4215232" y="2459311"/>
                    <a:pt x="4212008" y="2453938"/>
                    <a:pt x="4208426" y="2448207"/>
                  </a:cubicBezTo>
                  <a:lnTo>
                    <a:pt x="4200905" y="2448207"/>
                  </a:lnTo>
                  <a:cubicBezTo>
                    <a:pt x="4189980" y="2431909"/>
                    <a:pt x="4180488" y="2417045"/>
                    <a:pt x="4172249" y="2404329"/>
                  </a:cubicBezTo>
                  <a:lnTo>
                    <a:pt x="4179592" y="2404329"/>
                  </a:lnTo>
                  <a:cubicBezTo>
                    <a:pt x="4167414" y="2386061"/>
                    <a:pt x="4156310" y="2371018"/>
                    <a:pt x="4143236" y="2358839"/>
                  </a:cubicBezTo>
                  <a:cubicBezTo>
                    <a:pt x="4137505" y="2353645"/>
                    <a:pt x="4132311" y="2346482"/>
                    <a:pt x="4127297" y="2338781"/>
                  </a:cubicBezTo>
                  <a:lnTo>
                    <a:pt x="4119775" y="2338781"/>
                  </a:lnTo>
                  <a:cubicBezTo>
                    <a:pt x="4110820" y="2323737"/>
                    <a:pt x="4103478" y="2306902"/>
                    <a:pt x="4098821" y="2294724"/>
                  </a:cubicBezTo>
                  <a:lnTo>
                    <a:pt x="4105447" y="2294724"/>
                  </a:lnTo>
                  <a:cubicBezTo>
                    <a:pt x="4101149" y="2283799"/>
                    <a:pt x="4098463" y="2275740"/>
                    <a:pt x="4098463" y="2275740"/>
                  </a:cubicBezTo>
                  <a:cubicBezTo>
                    <a:pt x="4098463" y="2275740"/>
                    <a:pt x="4121387" y="2251383"/>
                    <a:pt x="4142161" y="2228997"/>
                  </a:cubicBezTo>
                  <a:lnTo>
                    <a:pt x="4140012" y="2228997"/>
                  </a:lnTo>
                  <a:cubicBezTo>
                    <a:pt x="4149326" y="2218609"/>
                    <a:pt x="4158101" y="2208938"/>
                    <a:pt x="4163473" y="2202670"/>
                  </a:cubicBezTo>
                  <a:cubicBezTo>
                    <a:pt x="4180488" y="2182611"/>
                    <a:pt x="4205739" y="2196043"/>
                    <a:pt x="4208426" y="2219146"/>
                  </a:cubicBezTo>
                  <a:cubicBezTo>
                    <a:pt x="4211113" y="2242429"/>
                    <a:pt x="4183174" y="2262487"/>
                    <a:pt x="4177443" y="2312275"/>
                  </a:cubicBezTo>
                  <a:cubicBezTo>
                    <a:pt x="4171533" y="2362063"/>
                    <a:pt x="4211113" y="2378719"/>
                    <a:pt x="4222396" y="2362242"/>
                  </a:cubicBezTo>
                  <a:cubicBezTo>
                    <a:pt x="4224187" y="2360988"/>
                    <a:pt x="4226515" y="2360630"/>
                    <a:pt x="4227769" y="2358660"/>
                  </a:cubicBezTo>
                  <a:cubicBezTo>
                    <a:pt x="4231171" y="2353645"/>
                    <a:pt x="4236186" y="2346303"/>
                    <a:pt x="4241558" y="2338602"/>
                  </a:cubicBezTo>
                  <a:lnTo>
                    <a:pt x="4238514" y="2338602"/>
                  </a:lnTo>
                  <a:cubicBezTo>
                    <a:pt x="4249976" y="2321230"/>
                    <a:pt x="4261975" y="2302246"/>
                    <a:pt x="4261975" y="2295798"/>
                  </a:cubicBezTo>
                  <a:cubicBezTo>
                    <a:pt x="4261975" y="2295261"/>
                    <a:pt x="4261618" y="2295082"/>
                    <a:pt x="4261618" y="2294545"/>
                  </a:cubicBezTo>
                  <a:lnTo>
                    <a:pt x="4266452" y="2294545"/>
                  </a:lnTo>
                  <a:cubicBezTo>
                    <a:pt x="4266452" y="2294545"/>
                    <a:pt x="4267169" y="2292754"/>
                    <a:pt x="4267169" y="2292396"/>
                  </a:cubicBezTo>
                  <a:cubicBezTo>
                    <a:pt x="4267169" y="2282366"/>
                    <a:pt x="4247468" y="2285769"/>
                    <a:pt x="4244603" y="2249055"/>
                  </a:cubicBezTo>
                  <a:cubicBezTo>
                    <a:pt x="4243886" y="2241712"/>
                    <a:pt x="4245319" y="2235086"/>
                    <a:pt x="4247648" y="2228997"/>
                  </a:cubicBezTo>
                  <a:lnTo>
                    <a:pt x="4243529" y="2228997"/>
                  </a:lnTo>
                  <a:cubicBezTo>
                    <a:pt x="4253737" y="2205535"/>
                    <a:pt x="4279168" y="2191745"/>
                    <a:pt x="4289914" y="2199267"/>
                  </a:cubicBezTo>
                  <a:cubicBezTo>
                    <a:pt x="4303883" y="2209296"/>
                    <a:pt x="4393967" y="2186193"/>
                    <a:pt x="4436234" y="2159329"/>
                  </a:cubicBezTo>
                  <a:cubicBezTo>
                    <a:pt x="4437129" y="2158792"/>
                    <a:pt x="4437845" y="2158075"/>
                    <a:pt x="4438740" y="2157538"/>
                  </a:cubicBezTo>
                  <a:cubicBezTo>
                    <a:pt x="4439457" y="2157001"/>
                    <a:pt x="4440889" y="2156464"/>
                    <a:pt x="4441606" y="2155926"/>
                  </a:cubicBezTo>
                  <a:cubicBezTo>
                    <a:pt x="4456470" y="2146435"/>
                    <a:pt x="4469365" y="2133182"/>
                    <a:pt x="4480828" y="2119033"/>
                  </a:cubicBezTo>
                  <a:lnTo>
                    <a:pt x="4478320" y="2119033"/>
                  </a:lnTo>
                  <a:cubicBezTo>
                    <a:pt x="4490140" y="2103989"/>
                    <a:pt x="4500707" y="2088408"/>
                    <a:pt x="4510377" y="2075155"/>
                  </a:cubicBezTo>
                  <a:lnTo>
                    <a:pt x="4513064" y="2075155"/>
                  </a:lnTo>
                  <a:cubicBezTo>
                    <a:pt x="4520586" y="2064947"/>
                    <a:pt x="4527392" y="2055992"/>
                    <a:pt x="4534376" y="2049366"/>
                  </a:cubicBezTo>
                  <a:cubicBezTo>
                    <a:pt x="4543331" y="2041127"/>
                    <a:pt x="4559987" y="2026442"/>
                    <a:pt x="4577180" y="2009070"/>
                  </a:cubicBezTo>
                  <a:lnTo>
                    <a:pt x="4575388" y="2009070"/>
                  </a:lnTo>
                  <a:cubicBezTo>
                    <a:pt x="4589179" y="1995101"/>
                    <a:pt x="4603327" y="1979878"/>
                    <a:pt x="4614431" y="1965192"/>
                  </a:cubicBezTo>
                  <a:lnTo>
                    <a:pt x="4617118" y="1965192"/>
                  </a:lnTo>
                  <a:cubicBezTo>
                    <a:pt x="4632699" y="1945492"/>
                    <a:pt x="4643266" y="1926508"/>
                    <a:pt x="4641295" y="1912897"/>
                  </a:cubicBezTo>
                  <a:cubicBezTo>
                    <a:pt x="4640579" y="1908598"/>
                    <a:pt x="4640220" y="1903942"/>
                    <a:pt x="4639863" y="1899286"/>
                  </a:cubicBezTo>
                  <a:lnTo>
                    <a:pt x="4634311" y="1899286"/>
                  </a:lnTo>
                  <a:cubicBezTo>
                    <a:pt x="4633594" y="1885675"/>
                    <a:pt x="4633415" y="1870810"/>
                    <a:pt x="4632699" y="1855408"/>
                  </a:cubicBezTo>
                  <a:lnTo>
                    <a:pt x="4638071" y="1855408"/>
                  </a:lnTo>
                  <a:cubicBezTo>
                    <a:pt x="4636997" y="1834096"/>
                    <a:pt x="4634132" y="1811709"/>
                    <a:pt x="4625534" y="1789501"/>
                  </a:cubicBezTo>
                  <a:lnTo>
                    <a:pt x="4618908" y="1789501"/>
                  </a:lnTo>
                  <a:cubicBezTo>
                    <a:pt x="4618013" y="1787352"/>
                    <a:pt x="4617476" y="1785382"/>
                    <a:pt x="4616580" y="1783233"/>
                  </a:cubicBezTo>
                  <a:cubicBezTo>
                    <a:pt x="4609596" y="1769085"/>
                    <a:pt x="4602252" y="1757085"/>
                    <a:pt x="4595089" y="1745802"/>
                  </a:cubicBezTo>
                  <a:lnTo>
                    <a:pt x="4602611" y="1745802"/>
                  </a:lnTo>
                  <a:cubicBezTo>
                    <a:pt x="4585060" y="1718043"/>
                    <a:pt x="4568046" y="1697985"/>
                    <a:pt x="4559987" y="1683478"/>
                  </a:cubicBezTo>
                  <a:cubicBezTo>
                    <a:pt x="4559091" y="1682224"/>
                    <a:pt x="4559449" y="1680971"/>
                    <a:pt x="4559091" y="1679896"/>
                  </a:cubicBezTo>
                  <a:lnTo>
                    <a:pt x="4553360" y="1679896"/>
                  </a:lnTo>
                  <a:cubicBezTo>
                    <a:pt x="4557838" y="1666106"/>
                    <a:pt x="4602432" y="1659838"/>
                    <a:pt x="4627326" y="1636018"/>
                  </a:cubicBezTo>
                  <a:lnTo>
                    <a:pt x="4628580" y="1636018"/>
                  </a:lnTo>
                  <a:cubicBezTo>
                    <a:pt x="4631086" y="1634048"/>
                    <a:pt x="4633594" y="1632436"/>
                    <a:pt x="4635564" y="1630287"/>
                  </a:cubicBezTo>
                  <a:cubicBezTo>
                    <a:pt x="4663861" y="1600379"/>
                    <a:pt x="4635564" y="1573694"/>
                    <a:pt x="4621595" y="1577097"/>
                  </a:cubicBezTo>
                  <a:cubicBezTo>
                    <a:pt x="4607268" y="1580320"/>
                    <a:pt x="4570911" y="1590529"/>
                    <a:pt x="4556763" y="1586947"/>
                  </a:cubicBezTo>
                  <a:cubicBezTo>
                    <a:pt x="4548883" y="1585156"/>
                    <a:pt x="4542615" y="1578708"/>
                    <a:pt x="4534735" y="1570291"/>
                  </a:cubicBezTo>
                  <a:lnTo>
                    <a:pt x="4526138" y="1570291"/>
                  </a:lnTo>
                  <a:cubicBezTo>
                    <a:pt x="4520765" y="1564381"/>
                    <a:pt x="4514676" y="1557754"/>
                    <a:pt x="4506617" y="1550591"/>
                  </a:cubicBezTo>
                  <a:cubicBezTo>
                    <a:pt x="4498020" y="1543248"/>
                    <a:pt x="4496766" y="1534472"/>
                    <a:pt x="4499094" y="1526413"/>
                  </a:cubicBezTo>
                  <a:lnTo>
                    <a:pt x="4503751" y="1526413"/>
                  </a:lnTo>
                  <a:cubicBezTo>
                    <a:pt x="4504826" y="1517996"/>
                    <a:pt x="4510557" y="1510653"/>
                    <a:pt x="4516826" y="1505817"/>
                  </a:cubicBezTo>
                  <a:cubicBezTo>
                    <a:pt x="4520228" y="1504206"/>
                    <a:pt x="4523452" y="1503489"/>
                    <a:pt x="4526138" y="1504026"/>
                  </a:cubicBezTo>
                  <a:cubicBezTo>
                    <a:pt x="4530794" y="1505280"/>
                    <a:pt x="4538316" y="1501519"/>
                    <a:pt x="4546555" y="1495788"/>
                  </a:cubicBezTo>
                  <a:cubicBezTo>
                    <a:pt x="4559628" y="1488087"/>
                    <a:pt x="4576106" y="1472864"/>
                    <a:pt x="4588820" y="1460507"/>
                  </a:cubicBezTo>
                  <a:lnTo>
                    <a:pt x="4587030" y="1460507"/>
                  </a:lnTo>
                  <a:cubicBezTo>
                    <a:pt x="4589538" y="1458179"/>
                    <a:pt x="4591687" y="1456029"/>
                    <a:pt x="4593656" y="1454059"/>
                  </a:cubicBezTo>
                  <a:cubicBezTo>
                    <a:pt x="4610491" y="1437404"/>
                    <a:pt x="4635922" y="1424151"/>
                    <a:pt x="4627147" y="1440806"/>
                  </a:cubicBezTo>
                  <a:cubicBezTo>
                    <a:pt x="4618908" y="1457462"/>
                    <a:pt x="4599208" y="1517279"/>
                    <a:pt x="4621953" y="1520503"/>
                  </a:cubicBezTo>
                  <a:cubicBezTo>
                    <a:pt x="4630729" y="1521936"/>
                    <a:pt x="4644518" y="1514235"/>
                    <a:pt x="4658488" y="1504743"/>
                  </a:cubicBezTo>
                  <a:cubicBezTo>
                    <a:pt x="4671920" y="1496325"/>
                    <a:pt x="4685531" y="1485580"/>
                    <a:pt x="4695919" y="1478237"/>
                  </a:cubicBezTo>
                  <a:cubicBezTo>
                    <a:pt x="4700575" y="1475192"/>
                    <a:pt x="4704515" y="1473401"/>
                    <a:pt x="4706126" y="1473939"/>
                  </a:cubicBezTo>
                  <a:cubicBezTo>
                    <a:pt x="4714544" y="1477162"/>
                    <a:pt x="4728513" y="1520324"/>
                    <a:pt x="4720096" y="1540382"/>
                  </a:cubicBezTo>
                  <a:cubicBezTo>
                    <a:pt x="4711858" y="1560262"/>
                    <a:pt x="4711858" y="1593573"/>
                    <a:pt x="4723141" y="1590349"/>
                  </a:cubicBezTo>
                  <a:cubicBezTo>
                    <a:pt x="4725290" y="1589633"/>
                    <a:pt x="4727797" y="1587842"/>
                    <a:pt x="4730663" y="1585693"/>
                  </a:cubicBezTo>
                  <a:cubicBezTo>
                    <a:pt x="4736393" y="1582828"/>
                    <a:pt x="4743557" y="1576022"/>
                    <a:pt x="4750184" y="1570112"/>
                  </a:cubicBezTo>
                  <a:lnTo>
                    <a:pt x="4749289" y="1570112"/>
                  </a:lnTo>
                  <a:cubicBezTo>
                    <a:pt x="4755199" y="1565455"/>
                    <a:pt x="4760034" y="1562948"/>
                    <a:pt x="4762362" y="1567067"/>
                  </a:cubicBezTo>
                  <a:cubicBezTo>
                    <a:pt x="4768272" y="1577097"/>
                    <a:pt x="4796211" y="1596976"/>
                    <a:pt x="4782063" y="1633511"/>
                  </a:cubicBezTo>
                  <a:cubicBezTo>
                    <a:pt x="4768093" y="1670046"/>
                    <a:pt x="4739796" y="1683299"/>
                    <a:pt x="4773645" y="1706760"/>
                  </a:cubicBezTo>
                  <a:cubicBezTo>
                    <a:pt x="4796748" y="1722520"/>
                    <a:pt x="4809464" y="1718043"/>
                    <a:pt x="4823254" y="1708372"/>
                  </a:cubicBezTo>
                  <a:cubicBezTo>
                    <a:pt x="4831134" y="1703716"/>
                    <a:pt x="4839194" y="1696731"/>
                    <a:pt x="4849044" y="1689925"/>
                  </a:cubicBezTo>
                  <a:cubicBezTo>
                    <a:pt x="4852804" y="1687776"/>
                    <a:pt x="4856029" y="1684015"/>
                    <a:pt x="4859252" y="1679717"/>
                  </a:cubicBezTo>
                  <a:lnTo>
                    <a:pt x="4856029" y="1679717"/>
                  </a:lnTo>
                  <a:cubicBezTo>
                    <a:pt x="4863550" y="1668255"/>
                    <a:pt x="4869818" y="1652316"/>
                    <a:pt x="4873400" y="1635839"/>
                  </a:cubicBezTo>
                  <a:lnTo>
                    <a:pt x="4878057" y="1635839"/>
                  </a:lnTo>
                  <a:cubicBezTo>
                    <a:pt x="4883609" y="1612557"/>
                    <a:pt x="4884325" y="1588379"/>
                    <a:pt x="4877340" y="1576738"/>
                  </a:cubicBezTo>
                  <a:cubicBezTo>
                    <a:pt x="4876087" y="1574768"/>
                    <a:pt x="4874654" y="1572261"/>
                    <a:pt x="4873042" y="1569933"/>
                  </a:cubicBezTo>
                  <a:lnTo>
                    <a:pt x="4865520" y="1569933"/>
                  </a:lnTo>
                  <a:cubicBezTo>
                    <a:pt x="4857461" y="1557038"/>
                    <a:pt x="4846357" y="1540741"/>
                    <a:pt x="4837940" y="1526055"/>
                  </a:cubicBezTo>
                  <a:lnTo>
                    <a:pt x="4845103" y="1526055"/>
                  </a:lnTo>
                  <a:cubicBezTo>
                    <a:pt x="4836507" y="1511369"/>
                    <a:pt x="4829343" y="1497758"/>
                    <a:pt x="4829343" y="1490415"/>
                  </a:cubicBezTo>
                  <a:cubicBezTo>
                    <a:pt x="4829343" y="1487729"/>
                    <a:pt x="4831134" y="1485580"/>
                    <a:pt x="4833642" y="1483431"/>
                  </a:cubicBezTo>
                  <a:cubicBezTo>
                    <a:pt x="4844566" y="1477879"/>
                    <a:pt x="4862117" y="1473581"/>
                    <a:pt x="4872505" y="1465163"/>
                  </a:cubicBezTo>
                  <a:cubicBezTo>
                    <a:pt x="4875012" y="1463730"/>
                    <a:pt x="4877340" y="1461939"/>
                    <a:pt x="4879311" y="1460149"/>
                  </a:cubicBezTo>
                  <a:lnTo>
                    <a:pt x="4877340" y="1460149"/>
                  </a:lnTo>
                  <a:cubicBezTo>
                    <a:pt x="4878952" y="1457283"/>
                    <a:pt x="4880385" y="1454238"/>
                    <a:pt x="4880385" y="1450478"/>
                  </a:cubicBezTo>
                  <a:cubicBezTo>
                    <a:pt x="4880385" y="1437224"/>
                    <a:pt x="4885220" y="1425763"/>
                    <a:pt x="4892563" y="1416271"/>
                  </a:cubicBezTo>
                  <a:lnTo>
                    <a:pt x="4895966" y="1416271"/>
                  </a:lnTo>
                  <a:cubicBezTo>
                    <a:pt x="4903308" y="1405167"/>
                    <a:pt x="4914234" y="1396033"/>
                    <a:pt x="4925158" y="1390481"/>
                  </a:cubicBezTo>
                  <a:cubicBezTo>
                    <a:pt x="4925874" y="1390123"/>
                    <a:pt x="4926590" y="1389227"/>
                    <a:pt x="4927487" y="1388869"/>
                  </a:cubicBezTo>
                  <a:lnTo>
                    <a:pt x="4927487" y="1388869"/>
                  </a:lnTo>
                  <a:cubicBezTo>
                    <a:pt x="4940560" y="1380631"/>
                    <a:pt x="4955246" y="1361110"/>
                    <a:pt x="4966170" y="1352513"/>
                  </a:cubicBezTo>
                  <a:cubicBezTo>
                    <a:pt x="4969036" y="1351439"/>
                    <a:pt x="4971543" y="1351260"/>
                    <a:pt x="4973335" y="1353946"/>
                  </a:cubicBezTo>
                  <a:cubicBezTo>
                    <a:pt x="4981215" y="1366304"/>
                    <a:pt x="5025450" y="1381168"/>
                    <a:pt x="5042823" y="1366841"/>
                  </a:cubicBezTo>
                  <a:cubicBezTo>
                    <a:pt x="5046404" y="1365408"/>
                    <a:pt x="5049629" y="1363438"/>
                    <a:pt x="5051778" y="1360394"/>
                  </a:cubicBezTo>
                  <a:cubicBezTo>
                    <a:pt x="5053568" y="1357886"/>
                    <a:pt x="5056255" y="1354483"/>
                    <a:pt x="5059836" y="1350185"/>
                  </a:cubicBezTo>
                  <a:lnTo>
                    <a:pt x="5057509" y="1350185"/>
                  </a:lnTo>
                  <a:cubicBezTo>
                    <a:pt x="5067716" y="1338723"/>
                    <a:pt x="5082402" y="1323321"/>
                    <a:pt x="5099237" y="1306307"/>
                  </a:cubicBezTo>
                  <a:lnTo>
                    <a:pt x="5101206" y="1306307"/>
                  </a:lnTo>
                  <a:cubicBezTo>
                    <a:pt x="5123056" y="1284458"/>
                    <a:pt x="5147951" y="1260280"/>
                    <a:pt x="5169442" y="1240580"/>
                  </a:cubicBezTo>
                  <a:lnTo>
                    <a:pt x="5167830" y="1240580"/>
                  </a:lnTo>
                  <a:cubicBezTo>
                    <a:pt x="5171591" y="1237177"/>
                    <a:pt x="5175351" y="1233774"/>
                    <a:pt x="5178754" y="1230730"/>
                  </a:cubicBezTo>
                  <a:cubicBezTo>
                    <a:pt x="5191112" y="1219805"/>
                    <a:pt x="5201141" y="1208343"/>
                    <a:pt x="5209738" y="1196702"/>
                  </a:cubicBezTo>
                  <a:lnTo>
                    <a:pt x="5212603" y="1196702"/>
                  </a:lnTo>
                  <a:cubicBezTo>
                    <a:pt x="5228543" y="1175748"/>
                    <a:pt x="5239109" y="1153541"/>
                    <a:pt x="5246989" y="1130975"/>
                  </a:cubicBezTo>
                  <a:lnTo>
                    <a:pt x="5242870" y="1130975"/>
                  </a:lnTo>
                  <a:cubicBezTo>
                    <a:pt x="5246452" y="1120050"/>
                    <a:pt x="5249317" y="1108946"/>
                    <a:pt x="5252004" y="1097843"/>
                  </a:cubicBezTo>
                  <a:cubicBezTo>
                    <a:pt x="5252899" y="1094082"/>
                    <a:pt x="5254153" y="1090500"/>
                    <a:pt x="5254869" y="1086918"/>
                  </a:cubicBezTo>
                  <a:lnTo>
                    <a:pt x="5259167" y="1086918"/>
                  </a:lnTo>
                  <a:cubicBezTo>
                    <a:pt x="5265973" y="1061487"/>
                    <a:pt x="5273853" y="1040891"/>
                    <a:pt x="5278151" y="1021191"/>
                  </a:cubicBezTo>
                  <a:lnTo>
                    <a:pt x="5273495" y="1021191"/>
                  </a:lnTo>
                  <a:cubicBezTo>
                    <a:pt x="5275822" y="1009191"/>
                    <a:pt x="5276360" y="997371"/>
                    <a:pt x="5274391" y="984656"/>
                  </a:cubicBezTo>
                  <a:cubicBezTo>
                    <a:pt x="5291405" y="1031220"/>
                    <a:pt x="5294270" y="1064531"/>
                    <a:pt x="5291405" y="1101066"/>
                  </a:cubicBezTo>
                  <a:cubicBezTo>
                    <a:pt x="5288718" y="1137601"/>
                    <a:pt x="5291405" y="1214074"/>
                    <a:pt x="5297135" y="1224103"/>
                  </a:cubicBezTo>
                  <a:cubicBezTo>
                    <a:pt x="5302866" y="1234133"/>
                    <a:pt x="5325252" y="1257415"/>
                    <a:pt x="5339402" y="1250788"/>
                  </a:cubicBezTo>
                  <a:cubicBezTo>
                    <a:pt x="5340297" y="1250251"/>
                    <a:pt x="5340833" y="1248997"/>
                    <a:pt x="5341551" y="1248102"/>
                  </a:cubicBezTo>
                  <a:cubicBezTo>
                    <a:pt x="5342446" y="1247923"/>
                    <a:pt x="5343700" y="1247923"/>
                    <a:pt x="5344774" y="1247386"/>
                  </a:cubicBezTo>
                  <a:cubicBezTo>
                    <a:pt x="5346744" y="1246490"/>
                    <a:pt x="5347818" y="1243983"/>
                    <a:pt x="5348714" y="1240759"/>
                  </a:cubicBezTo>
                  <a:lnTo>
                    <a:pt x="5343879" y="1240759"/>
                  </a:lnTo>
                  <a:cubicBezTo>
                    <a:pt x="5345133" y="1230013"/>
                    <a:pt x="5342625" y="1212642"/>
                    <a:pt x="5339581" y="1196881"/>
                  </a:cubicBezTo>
                  <a:lnTo>
                    <a:pt x="5345490" y="1196881"/>
                  </a:lnTo>
                  <a:cubicBezTo>
                    <a:pt x="5342446" y="1181121"/>
                    <a:pt x="5339043" y="1166614"/>
                    <a:pt x="5339043" y="1161063"/>
                  </a:cubicBezTo>
                  <a:cubicBezTo>
                    <a:pt x="5339043" y="1151571"/>
                    <a:pt x="5349251" y="1138855"/>
                    <a:pt x="5359101" y="1131154"/>
                  </a:cubicBezTo>
                  <a:lnTo>
                    <a:pt x="5359101" y="1131154"/>
                  </a:lnTo>
                  <a:cubicBezTo>
                    <a:pt x="5361071" y="1129900"/>
                    <a:pt x="5363220" y="1128468"/>
                    <a:pt x="5365012" y="1127930"/>
                  </a:cubicBezTo>
                  <a:cubicBezTo>
                    <a:pt x="5371100" y="1126139"/>
                    <a:pt x="5370384" y="1107334"/>
                    <a:pt x="5365907" y="1087276"/>
                  </a:cubicBezTo>
                  <a:lnTo>
                    <a:pt x="5371817" y="1087276"/>
                  </a:lnTo>
                  <a:cubicBezTo>
                    <a:pt x="5368594" y="1070620"/>
                    <a:pt x="5362683" y="1052532"/>
                    <a:pt x="5355878" y="1041428"/>
                  </a:cubicBezTo>
                  <a:cubicBezTo>
                    <a:pt x="5351400" y="1033727"/>
                    <a:pt x="5346028" y="1027101"/>
                    <a:pt x="5341551" y="1021549"/>
                  </a:cubicBezTo>
                  <a:lnTo>
                    <a:pt x="5333491" y="1021549"/>
                  </a:lnTo>
                  <a:cubicBezTo>
                    <a:pt x="5325790" y="1012594"/>
                    <a:pt x="5321671" y="1007042"/>
                    <a:pt x="5328476" y="1005072"/>
                  </a:cubicBezTo>
                  <a:cubicBezTo>
                    <a:pt x="5336535" y="1002565"/>
                    <a:pt x="5346028" y="988058"/>
                    <a:pt x="5347639" y="977671"/>
                  </a:cubicBezTo>
                  <a:lnTo>
                    <a:pt x="5352116" y="977671"/>
                  </a:lnTo>
                  <a:cubicBezTo>
                    <a:pt x="5353550" y="972298"/>
                    <a:pt x="5353550" y="967463"/>
                    <a:pt x="5350505" y="964955"/>
                  </a:cubicBezTo>
                  <a:cubicBezTo>
                    <a:pt x="5342087" y="958329"/>
                    <a:pt x="5347818" y="935047"/>
                    <a:pt x="5327939" y="941673"/>
                  </a:cubicBezTo>
                  <a:cubicBezTo>
                    <a:pt x="5317194" y="945434"/>
                    <a:pt x="5292479" y="941315"/>
                    <a:pt x="5281733" y="951702"/>
                  </a:cubicBezTo>
                  <a:cubicBezTo>
                    <a:pt x="5278509" y="953314"/>
                    <a:pt x="5275822" y="955463"/>
                    <a:pt x="5274032" y="958508"/>
                  </a:cubicBezTo>
                  <a:cubicBezTo>
                    <a:pt x="5265257" y="934688"/>
                    <a:pt x="5249317" y="919107"/>
                    <a:pt x="5229796" y="921794"/>
                  </a:cubicBezTo>
                  <a:cubicBezTo>
                    <a:pt x="5204185" y="925017"/>
                    <a:pt x="5190396" y="941673"/>
                    <a:pt x="5164965" y="941673"/>
                  </a:cubicBezTo>
                  <a:cubicBezTo>
                    <a:pt x="5149920" y="941673"/>
                    <a:pt x="5150816" y="925197"/>
                    <a:pt x="5151533" y="911765"/>
                  </a:cubicBezTo>
                  <a:lnTo>
                    <a:pt x="5146518" y="911765"/>
                  </a:lnTo>
                  <a:cubicBezTo>
                    <a:pt x="5146876" y="904422"/>
                    <a:pt x="5146876" y="898512"/>
                    <a:pt x="5142935" y="898512"/>
                  </a:cubicBezTo>
                  <a:cubicBezTo>
                    <a:pt x="5136847" y="898512"/>
                    <a:pt x="5126459" y="910869"/>
                    <a:pt x="5116251" y="918928"/>
                  </a:cubicBezTo>
                  <a:cubicBezTo>
                    <a:pt x="5109266" y="922868"/>
                    <a:pt x="5102639" y="923764"/>
                    <a:pt x="5097446" y="915167"/>
                  </a:cubicBezTo>
                  <a:cubicBezTo>
                    <a:pt x="5096729" y="914093"/>
                    <a:pt x="5097088" y="912839"/>
                    <a:pt x="5096551" y="911765"/>
                  </a:cubicBezTo>
                  <a:lnTo>
                    <a:pt x="5090461" y="911765"/>
                  </a:lnTo>
                  <a:cubicBezTo>
                    <a:pt x="5088312" y="889557"/>
                    <a:pt x="5135414" y="863767"/>
                    <a:pt x="5173740" y="848545"/>
                  </a:cubicBezTo>
                  <a:cubicBezTo>
                    <a:pt x="5178933" y="846575"/>
                    <a:pt x="5184485" y="843172"/>
                    <a:pt x="5190396" y="839053"/>
                  </a:cubicBezTo>
                  <a:cubicBezTo>
                    <a:pt x="5203828" y="830635"/>
                    <a:pt x="5219050" y="817024"/>
                    <a:pt x="5234631" y="801980"/>
                  </a:cubicBezTo>
                  <a:lnTo>
                    <a:pt x="5232661" y="801980"/>
                  </a:lnTo>
                  <a:cubicBezTo>
                    <a:pt x="5248063" y="786757"/>
                    <a:pt x="5263287" y="770997"/>
                    <a:pt x="5276898" y="758102"/>
                  </a:cubicBezTo>
                  <a:lnTo>
                    <a:pt x="5278868" y="758102"/>
                  </a:lnTo>
                  <a:cubicBezTo>
                    <a:pt x="5288359" y="748790"/>
                    <a:pt x="5297314" y="741268"/>
                    <a:pt x="5304837" y="735895"/>
                  </a:cubicBezTo>
                  <a:cubicBezTo>
                    <a:pt x="5308418" y="733925"/>
                    <a:pt x="5311820" y="732492"/>
                    <a:pt x="5314507" y="732134"/>
                  </a:cubicBezTo>
                  <a:cubicBezTo>
                    <a:pt x="5342446" y="728910"/>
                    <a:pt x="5412829" y="738760"/>
                    <a:pt x="5474796" y="735537"/>
                  </a:cubicBezTo>
                  <a:cubicBezTo>
                    <a:pt x="5536762" y="732134"/>
                    <a:pt x="5556463" y="702225"/>
                    <a:pt x="5575983" y="718881"/>
                  </a:cubicBezTo>
                  <a:cubicBezTo>
                    <a:pt x="5595684" y="735537"/>
                    <a:pt x="5637950" y="755416"/>
                    <a:pt x="5663381" y="752192"/>
                  </a:cubicBezTo>
                  <a:cubicBezTo>
                    <a:pt x="5677171" y="750401"/>
                    <a:pt x="5680216" y="750222"/>
                    <a:pt x="5686485" y="745387"/>
                  </a:cubicBezTo>
                  <a:cubicBezTo>
                    <a:pt x="5692573" y="742700"/>
                    <a:pt x="5697588" y="736074"/>
                    <a:pt x="5722303" y="715478"/>
                  </a:cubicBezTo>
                  <a:cubicBezTo>
                    <a:pt x="5732511" y="706703"/>
                    <a:pt x="5742719" y="699181"/>
                    <a:pt x="5752391" y="692375"/>
                  </a:cubicBezTo>
                  <a:lnTo>
                    <a:pt x="5751853" y="692375"/>
                  </a:lnTo>
                  <a:cubicBezTo>
                    <a:pt x="5774060" y="676794"/>
                    <a:pt x="5793044" y="663720"/>
                    <a:pt x="5806656" y="648497"/>
                  </a:cubicBezTo>
                  <a:lnTo>
                    <a:pt x="5808625" y="648497"/>
                  </a:lnTo>
                  <a:cubicBezTo>
                    <a:pt x="5811671" y="645274"/>
                    <a:pt x="5815253" y="642408"/>
                    <a:pt x="5817759" y="639005"/>
                  </a:cubicBezTo>
                  <a:cubicBezTo>
                    <a:pt x="5822416" y="632916"/>
                    <a:pt x="5828685" y="627364"/>
                    <a:pt x="5835489" y="622529"/>
                  </a:cubicBezTo>
                  <a:cubicBezTo>
                    <a:pt x="5858593" y="608559"/>
                    <a:pt x="5886532" y="603545"/>
                    <a:pt x="5888322" y="622529"/>
                  </a:cubicBezTo>
                  <a:cubicBezTo>
                    <a:pt x="5891188" y="649034"/>
                    <a:pt x="5882770" y="675719"/>
                    <a:pt x="5905157" y="675719"/>
                  </a:cubicBezTo>
                  <a:cubicBezTo>
                    <a:pt x="5927544" y="675719"/>
                    <a:pt x="5961572" y="649214"/>
                    <a:pt x="5989869" y="635961"/>
                  </a:cubicBezTo>
                  <a:cubicBezTo>
                    <a:pt x="6006524" y="628081"/>
                    <a:pt x="6021031" y="618947"/>
                    <a:pt x="6030343" y="613037"/>
                  </a:cubicBezTo>
                  <a:cubicBezTo>
                    <a:pt x="6033568" y="611067"/>
                    <a:pt x="6036074" y="609276"/>
                    <a:pt x="6038223" y="607843"/>
                  </a:cubicBezTo>
                  <a:cubicBezTo>
                    <a:pt x="6023359" y="619842"/>
                    <a:pt x="5928618" y="695957"/>
                    <a:pt x="5899426" y="717269"/>
                  </a:cubicBezTo>
                  <a:cubicBezTo>
                    <a:pt x="5879547" y="730343"/>
                    <a:pt x="5843907" y="740909"/>
                    <a:pt x="5813999" y="758461"/>
                  </a:cubicBezTo>
                  <a:lnTo>
                    <a:pt x="5814536" y="758461"/>
                  </a:lnTo>
                  <a:cubicBezTo>
                    <a:pt x="5798059" y="767415"/>
                    <a:pt x="5783015" y="778161"/>
                    <a:pt x="5772986" y="792309"/>
                  </a:cubicBezTo>
                  <a:cubicBezTo>
                    <a:pt x="5745047" y="832247"/>
                    <a:pt x="5728033" y="845679"/>
                    <a:pt x="5730720" y="888841"/>
                  </a:cubicBezTo>
                  <a:cubicBezTo>
                    <a:pt x="5733586" y="932002"/>
                    <a:pt x="5781404" y="988596"/>
                    <a:pt x="5758838" y="1028533"/>
                  </a:cubicBezTo>
                  <a:cubicBezTo>
                    <a:pt x="5736451" y="1068471"/>
                    <a:pt x="5728033" y="1125065"/>
                    <a:pt x="5728033" y="1125065"/>
                  </a:cubicBezTo>
                  <a:cubicBezTo>
                    <a:pt x="5728033" y="1125065"/>
                    <a:pt x="5738064" y="1108588"/>
                    <a:pt x="5754540" y="1087634"/>
                  </a:cubicBezTo>
                  <a:lnTo>
                    <a:pt x="5757047" y="1087634"/>
                  </a:lnTo>
                  <a:cubicBezTo>
                    <a:pt x="5771375" y="1069188"/>
                    <a:pt x="5791433" y="1046443"/>
                    <a:pt x="5814715" y="1028533"/>
                  </a:cubicBezTo>
                  <a:cubicBezTo>
                    <a:pt x="5817402" y="1026384"/>
                    <a:pt x="5819908" y="1024056"/>
                    <a:pt x="5822595" y="1021907"/>
                  </a:cubicBezTo>
                  <a:lnTo>
                    <a:pt x="5821341" y="1021907"/>
                  </a:lnTo>
                  <a:cubicBezTo>
                    <a:pt x="5837640" y="1007759"/>
                    <a:pt x="5851429" y="992536"/>
                    <a:pt x="5863070" y="978029"/>
                  </a:cubicBezTo>
                  <a:lnTo>
                    <a:pt x="5865578" y="978029"/>
                  </a:lnTo>
                  <a:cubicBezTo>
                    <a:pt x="5884383" y="955105"/>
                    <a:pt x="5897994" y="933614"/>
                    <a:pt x="5907844" y="922152"/>
                  </a:cubicBezTo>
                  <a:cubicBezTo>
                    <a:pt x="5909277" y="920182"/>
                    <a:pt x="5911604" y="918391"/>
                    <a:pt x="5913754" y="916779"/>
                  </a:cubicBezTo>
                  <a:cubicBezTo>
                    <a:pt x="5935245" y="904063"/>
                    <a:pt x="5969989" y="898333"/>
                    <a:pt x="5969989" y="878990"/>
                  </a:cubicBezTo>
                  <a:cubicBezTo>
                    <a:pt x="5969989" y="875588"/>
                    <a:pt x="5970885" y="871827"/>
                    <a:pt x="5971422" y="868245"/>
                  </a:cubicBezTo>
                  <a:lnTo>
                    <a:pt x="5976258" y="868245"/>
                  </a:lnTo>
                  <a:cubicBezTo>
                    <a:pt x="5978407" y="848186"/>
                    <a:pt x="5987898" y="824725"/>
                    <a:pt x="5995421" y="802518"/>
                  </a:cubicBezTo>
                  <a:lnTo>
                    <a:pt x="5991301" y="802518"/>
                  </a:lnTo>
                  <a:cubicBezTo>
                    <a:pt x="5991839" y="801443"/>
                    <a:pt x="5992018" y="800189"/>
                    <a:pt x="5992375" y="799115"/>
                  </a:cubicBezTo>
                  <a:cubicBezTo>
                    <a:pt x="5999719" y="776728"/>
                    <a:pt x="5982884" y="777803"/>
                    <a:pt x="5987541" y="758640"/>
                  </a:cubicBezTo>
                  <a:lnTo>
                    <a:pt x="5992196" y="758640"/>
                  </a:lnTo>
                  <a:cubicBezTo>
                    <a:pt x="5992913" y="754521"/>
                    <a:pt x="5994167" y="749685"/>
                    <a:pt x="5997749" y="742700"/>
                  </a:cubicBezTo>
                  <a:cubicBezTo>
                    <a:pt x="6007420" y="723358"/>
                    <a:pt x="6011359" y="706703"/>
                    <a:pt x="6028732" y="695599"/>
                  </a:cubicBezTo>
                  <a:cubicBezTo>
                    <a:pt x="6041447" y="689689"/>
                    <a:pt x="6060610" y="686107"/>
                    <a:pt x="6091056" y="686107"/>
                  </a:cubicBezTo>
                  <a:close/>
                  <a:moveTo>
                    <a:pt x="2394568" y="1270668"/>
                  </a:moveTo>
                  <a:cubicBezTo>
                    <a:pt x="2377555" y="1279264"/>
                    <a:pt x="2335826" y="1285174"/>
                    <a:pt x="2320782" y="1267444"/>
                  </a:cubicBezTo>
                  <a:cubicBezTo>
                    <a:pt x="2311827" y="1256698"/>
                    <a:pt x="2296604" y="1258668"/>
                    <a:pt x="2283709" y="1268160"/>
                  </a:cubicBezTo>
                  <a:cubicBezTo>
                    <a:pt x="2270277" y="1275324"/>
                    <a:pt x="2258099" y="1290905"/>
                    <a:pt x="2256667" y="1310605"/>
                  </a:cubicBezTo>
                  <a:cubicBezTo>
                    <a:pt x="2253980" y="1347141"/>
                    <a:pt x="2267770" y="1320635"/>
                    <a:pt x="2284784" y="1333888"/>
                  </a:cubicBezTo>
                  <a:cubicBezTo>
                    <a:pt x="2301619" y="1347141"/>
                    <a:pt x="2307350" y="1367199"/>
                    <a:pt x="2318453" y="1387078"/>
                  </a:cubicBezTo>
                  <a:cubicBezTo>
                    <a:pt x="2329736" y="1406958"/>
                    <a:pt x="2349437" y="1400331"/>
                    <a:pt x="2363406" y="1416987"/>
                  </a:cubicBezTo>
                  <a:cubicBezTo>
                    <a:pt x="2377555" y="1433643"/>
                    <a:pt x="2324185" y="1453522"/>
                    <a:pt x="2346751" y="1473581"/>
                  </a:cubicBezTo>
                  <a:cubicBezTo>
                    <a:pt x="2369137" y="1493460"/>
                    <a:pt x="2380420" y="1573156"/>
                    <a:pt x="2383285" y="1593215"/>
                  </a:cubicBezTo>
                  <a:cubicBezTo>
                    <a:pt x="2383822" y="1597334"/>
                    <a:pt x="2381136" y="1601095"/>
                    <a:pt x="2376838" y="1604319"/>
                  </a:cubicBezTo>
                  <a:cubicBezTo>
                    <a:pt x="2357854" y="1614348"/>
                    <a:pt x="2320961" y="1618825"/>
                    <a:pt x="2307170" y="1616497"/>
                  </a:cubicBezTo>
                  <a:cubicBezTo>
                    <a:pt x="2287470" y="1613273"/>
                    <a:pt x="2228190" y="1589991"/>
                    <a:pt x="2208669" y="1583186"/>
                  </a:cubicBezTo>
                  <a:cubicBezTo>
                    <a:pt x="2204371" y="1581753"/>
                    <a:pt x="2200610" y="1576738"/>
                    <a:pt x="2197386" y="1569754"/>
                  </a:cubicBezTo>
                  <a:lnTo>
                    <a:pt x="2190581" y="1569754"/>
                  </a:lnTo>
                  <a:cubicBezTo>
                    <a:pt x="2185745" y="1557217"/>
                    <a:pt x="2182701" y="1540024"/>
                    <a:pt x="2183059" y="1525876"/>
                  </a:cubicBezTo>
                  <a:lnTo>
                    <a:pt x="2188253" y="1525876"/>
                  </a:lnTo>
                  <a:cubicBezTo>
                    <a:pt x="2188253" y="1514772"/>
                    <a:pt x="2190223" y="1505280"/>
                    <a:pt x="2194521" y="1500445"/>
                  </a:cubicBezTo>
                  <a:cubicBezTo>
                    <a:pt x="2195596" y="1500265"/>
                    <a:pt x="2196312" y="1500086"/>
                    <a:pt x="2197386" y="1500086"/>
                  </a:cubicBezTo>
                  <a:cubicBezTo>
                    <a:pt x="2210818" y="1501698"/>
                    <a:pt x="2218698" y="1499728"/>
                    <a:pt x="2227295" y="1493281"/>
                  </a:cubicBezTo>
                  <a:cubicBezTo>
                    <a:pt x="2236787" y="1488087"/>
                    <a:pt x="2245562" y="1477521"/>
                    <a:pt x="2261860" y="1460149"/>
                  </a:cubicBezTo>
                  <a:lnTo>
                    <a:pt x="2261860" y="1460149"/>
                  </a:lnTo>
                  <a:cubicBezTo>
                    <a:pt x="2261860" y="1460149"/>
                    <a:pt x="2259353" y="1460149"/>
                    <a:pt x="2259353" y="1460149"/>
                  </a:cubicBezTo>
                  <a:cubicBezTo>
                    <a:pt x="2276546" y="1435971"/>
                    <a:pt x="2227474" y="1423255"/>
                    <a:pt x="2202759" y="1416271"/>
                  </a:cubicBezTo>
                  <a:lnTo>
                    <a:pt x="2220131" y="1416271"/>
                  </a:lnTo>
                  <a:cubicBezTo>
                    <a:pt x="2211893" y="1413942"/>
                    <a:pt x="2204550" y="1411972"/>
                    <a:pt x="2199894" y="1410540"/>
                  </a:cubicBezTo>
                  <a:cubicBezTo>
                    <a:pt x="2188073" y="1406421"/>
                    <a:pt x="2168732" y="1377587"/>
                    <a:pt x="2152255" y="1350543"/>
                  </a:cubicBezTo>
                  <a:lnTo>
                    <a:pt x="2144733" y="1350543"/>
                  </a:lnTo>
                  <a:cubicBezTo>
                    <a:pt x="2135062" y="1334425"/>
                    <a:pt x="2126645" y="1319381"/>
                    <a:pt x="2121451" y="1310785"/>
                  </a:cubicBezTo>
                  <a:cubicBezTo>
                    <a:pt x="2120555" y="1309531"/>
                    <a:pt x="2120376" y="1307919"/>
                    <a:pt x="2119660" y="1306486"/>
                  </a:cubicBezTo>
                  <a:lnTo>
                    <a:pt x="2126465" y="1306486"/>
                  </a:lnTo>
                  <a:cubicBezTo>
                    <a:pt x="2116257" y="1288577"/>
                    <a:pt x="2120376" y="1263504"/>
                    <a:pt x="2137928" y="1240759"/>
                  </a:cubicBezTo>
                  <a:lnTo>
                    <a:pt x="2135420" y="1240759"/>
                  </a:lnTo>
                  <a:cubicBezTo>
                    <a:pt x="2140256" y="1235028"/>
                    <a:pt x="2145808" y="1229476"/>
                    <a:pt x="2152255" y="1224282"/>
                  </a:cubicBezTo>
                  <a:cubicBezTo>
                    <a:pt x="2169090" y="1210850"/>
                    <a:pt x="2214221" y="1240938"/>
                    <a:pt x="2236787" y="1224282"/>
                  </a:cubicBezTo>
                  <a:cubicBezTo>
                    <a:pt x="2248965" y="1215149"/>
                    <a:pt x="2261144" y="1205299"/>
                    <a:pt x="2271173" y="1196881"/>
                  </a:cubicBezTo>
                  <a:lnTo>
                    <a:pt x="2272248" y="1196881"/>
                  </a:lnTo>
                  <a:cubicBezTo>
                    <a:pt x="2280665" y="1190076"/>
                    <a:pt x="2287112" y="1184524"/>
                    <a:pt x="2291947" y="1180584"/>
                  </a:cubicBezTo>
                  <a:cubicBezTo>
                    <a:pt x="2303589" y="1176106"/>
                    <a:pt x="2355347" y="1191867"/>
                    <a:pt x="2363227" y="1211030"/>
                  </a:cubicBezTo>
                  <a:cubicBezTo>
                    <a:pt x="2371823" y="1230909"/>
                    <a:pt x="2405135" y="1260638"/>
                    <a:pt x="2394568" y="1270847"/>
                  </a:cubicBezTo>
                  <a:close/>
                  <a:moveTo>
                    <a:pt x="1515041" y="1416271"/>
                  </a:moveTo>
                  <a:lnTo>
                    <a:pt x="1520055" y="1416271"/>
                  </a:lnTo>
                  <a:cubicBezTo>
                    <a:pt x="1521130" y="1402839"/>
                    <a:pt x="1520234" y="1390123"/>
                    <a:pt x="1513250" y="1387078"/>
                  </a:cubicBezTo>
                  <a:cubicBezTo>
                    <a:pt x="1502683" y="1382959"/>
                    <a:pt x="1507339" y="1365945"/>
                    <a:pt x="1516473" y="1350364"/>
                  </a:cubicBezTo>
                  <a:lnTo>
                    <a:pt x="1513429" y="1350364"/>
                  </a:lnTo>
                  <a:cubicBezTo>
                    <a:pt x="1518622" y="1342305"/>
                    <a:pt x="1524711" y="1334962"/>
                    <a:pt x="1530263" y="1330664"/>
                  </a:cubicBezTo>
                  <a:cubicBezTo>
                    <a:pt x="1536890" y="1325470"/>
                    <a:pt x="1544054" y="1316874"/>
                    <a:pt x="1551217" y="1306486"/>
                  </a:cubicBezTo>
                  <a:lnTo>
                    <a:pt x="1553904" y="1306486"/>
                  </a:lnTo>
                  <a:cubicBezTo>
                    <a:pt x="1565724" y="1290368"/>
                    <a:pt x="1577902" y="1269056"/>
                    <a:pt x="1588827" y="1247386"/>
                  </a:cubicBezTo>
                  <a:cubicBezTo>
                    <a:pt x="1590081" y="1245057"/>
                    <a:pt x="1591334" y="1242908"/>
                    <a:pt x="1592767" y="1240759"/>
                  </a:cubicBezTo>
                  <a:lnTo>
                    <a:pt x="1589544" y="1240759"/>
                  </a:lnTo>
                  <a:cubicBezTo>
                    <a:pt x="1605303" y="1217119"/>
                    <a:pt x="1624646" y="1214611"/>
                    <a:pt x="1637182" y="1217656"/>
                  </a:cubicBezTo>
                  <a:cubicBezTo>
                    <a:pt x="1651330" y="1220880"/>
                    <a:pt x="1682135" y="1280697"/>
                    <a:pt x="1690552" y="1300755"/>
                  </a:cubicBezTo>
                  <a:cubicBezTo>
                    <a:pt x="1696283" y="1314366"/>
                    <a:pt x="1710969" y="1306486"/>
                    <a:pt x="1723505" y="1297890"/>
                  </a:cubicBezTo>
                  <a:cubicBezTo>
                    <a:pt x="1731385" y="1293054"/>
                    <a:pt x="1739086" y="1286965"/>
                    <a:pt x="1743743" y="1284100"/>
                  </a:cubicBezTo>
                  <a:cubicBezTo>
                    <a:pt x="1754846" y="1277473"/>
                    <a:pt x="1771861" y="1257415"/>
                    <a:pt x="1774547" y="1240759"/>
                  </a:cubicBezTo>
                  <a:cubicBezTo>
                    <a:pt x="1774547" y="1240759"/>
                    <a:pt x="1774547" y="1240759"/>
                    <a:pt x="1774547" y="1240759"/>
                  </a:cubicBezTo>
                  <a:lnTo>
                    <a:pt x="1770427" y="1240759"/>
                  </a:lnTo>
                  <a:cubicBezTo>
                    <a:pt x="1776159" y="1226253"/>
                    <a:pt x="1799440" y="1217656"/>
                    <a:pt x="1825409" y="1217656"/>
                  </a:cubicBezTo>
                  <a:cubicBezTo>
                    <a:pt x="1845826" y="1217656"/>
                    <a:pt x="1838125" y="1231446"/>
                    <a:pt x="1824872" y="1241655"/>
                  </a:cubicBezTo>
                  <a:cubicBezTo>
                    <a:pt x="1821290" y="1243983"/>
                    <a:pt x="1817529" y="1246132"/>
                    <a:pt x="1813948" y="1247386"/>
                  </a:cubicBezTo>
                  <a:cubicBezTo>
                    <a:pt x="1810186" y="1248639"/>
                    <a:pt x="1808037" y="1250251"/>
                    <a:pt x="1806425" y="1251863"/>
                  </a:cubicBezTo>
                  <a:cubicBezTo>
                    <a:pt x="1790486" y="1258847"/>
                    <a:pt x="1801948" y="1271384"/>
                    <a:pt x="1834185" y="1284100"/>
                  </a:cubicBezTo>
                  <a:cubicBezTo>
                    <a:pt x="1867854" y="1297353"/>
                    <a:pt x="1899017" y="1334067"/>
                    <a:pt x="1935552" y="1357170"/>
                  </a:cubicBezTo>
                  <a:cubicBezTo>
                    <a:pt x="1971908" y="1380452"/>
                    <a:pt x="1977459" y="1426837"/>
                    <a:pt x="1955073" y="1433643"/>
                  </a:cubicBezTo>
                  <a:cubicBezTo>
                    <a:pt x="1932686" y="1440269"/>
                    <a:pt x="1864989" y="1447075"/>
                    <a:pt x="1839737" y="1443672"/>
                  </a:cubicBezTo>
                  <a:cubicBezTo>
                    <a:pt x="1822723" y="1441523"/>
                    <a:pt x="1803202" y="1427374"/>
                    <a:pt x="1781173" y="1416271"/>
                  </a:cubicBezTo>
                  <a:lnTo>
                    <a:pt x="1792993" y="1416271"/>
                  </a:lnTo>
                  <a:cubicBezTo>
                    <a:pt x="1780278" y="1409465"/>
                    <a:pt x="1766487" y="1403018"/>
                    <a:pt x="1751981" y="1400331"/>
                  </a:cubicBezTo>
                  <a:cubicBezTo>
                    <a:pt x="1722251" y="1394958"/>
                    <a:pt x="1687149" y="1396391"/>
                    <a:pt x="1667449" y="1409644"/>
                  </a:cubicBezTo>
                  <a:cubicBezTo>
                    <a:pt x="1660464" y="1413226"/>
                    <a:pt x="1654733" y="1417703"/>
                    <a:pt x="1651151" y="1423792"/>
                  </a:cubicBezTo>
                  <a:cubicBezTo>
                    <a:pt x="1637003" y="1447075"/>
                    <a:pt x="1586319" y="1437046"/>
                    <a:pt x="1563754" y="1437046"/>
                  </a:cubicBezTo>
                  <a:cubicBezTo>
                    <a:pt x="1541188" y="1437046"/>
                    <a:pt x="1513070" y="1470357"/>
                    <a:pt x="1507518" y="1457104"/>
                  </a:cubicBezTo>
                  <a:cubicBezTo>
                    <a:pt x="1507518" y="1457104"/>
                    <a:pt x="1513429" y="1435075"/>
                    <a:pt x="1514682" y="1416271"/>
                  </a:cubicBezTo>
                  <a:close/>
                  <a:moveTo>
                    <a:pt x="1648644" y="3061781"/>
                  </a:moveTo>
                  <a:cubicBezTo>
                    <a:pt x="1650256" y="3053722"/>
                    <a:pt x="1651868" y="3046916"/>
                    <a:pt x="1653838" y="3043155"/>
                  </a:cubicBezTo>
                  <a:cubicBezTo>
                    <a:pt x="1654733" y="3041364"/>
                    <a:pt x="1656166" y="3039573"/>
                    <a:pt x="1657957" y="3038140"/>
                  </a:cubicBezTo>
                  <a:cubicBezTo>
                    <a:pt x="1674971" y="3028828"/>
                    <a:pt x="1707208" y="3028290"/>
                    <a:pt x="1713297" y="3039752"/>
                  </a:cubicBezTo>
                  <a:cubicBezTo>
                    <a:pt x="1724580" y="3061064"/>
                    <a:pt x="1697537" y="3121598"/>
                    <a:pt x="1673359" y="3140582"/>
                  </a:cubicBezTo>
                  <a:cubicBezTo>
                    <a:pt x="1669419" y="3142731"/>
                    <a:pt x="1665658" y="3143447"/>
                    <a:pt x="1662255" y="3142731"/>
                  </a:cubicBezTo>
                  <a:cubicBezTo>
                    <a:pt x="1651330" y="3139686"/>
                    <a:pt x="1646853" y="3123926"/>
                    <a:pt x="1645958" y="3105480"/>
                  </a:cubicBezTo>
                  <a:lnTo>
                    <a:pt x="1640585" y="3105480"/>
                  </a:lnTo>
                  <a:cubicBezTo>
                    <a:pt x="1639869" y="3090257"/>
                    <a:pt x="1641659" y="3073959"/>
                    <a:pt x="1644167" y="3061602"/>
                  </a:cubicBezTo>
                  <a:lnTo>
                    <a:pt x="1648644" y="3061602"/>
                  </a:lnTo>
                  <a:close/>
                  <a:moveTo>
                    <a:pt x="1642913" y="692375"/>
                  </a:moveTo>
                  <a:cubicBezTo>
                    <a:pt x="1620347" y="686465"/>
                    <a:pt x="1597782" y="670526"/>
                    <a:pt x="1603334" y="652437"/>
                  </a:cubicBezTo>
                  <a:cubicBezTo>
                    <a:pt x="1603871" y="651004"/>
                    <a:pt x="1604408" y="649930"/>
                    <a:pt x="1605125" y="648497"/>
                  </a:cubicBezTo>
                  <a:lnTo>
                    <a:pt x="1608885" y="648497"/>
                  </a:lnTo>
                  <a:cubicBezTo>
                    <a:pt x="1610676" y="642587"/>
                    <a:pt x="1613721" y="639005"/>
                    <a:pt x="1617303" y="636140"/>
                  </a:cubicBezTo>
                  <a:cubicBezTo>
                    <a:pt x="1643988" y="626290"/>
                    <a:pt x="1693597" y="666765"/>
                    <a:pt x="1682135" y="685570"/>
                  </a:cubicBezTo>
                  <a:cubicBezTo>
                    <a:pt x="1680343" y="688614"/>
                    <a:pt x="1677657" y="690763"/>
                    <a:pt x="1673896" y="692375"/>
                  </a:cubicBezTo>
                  <a:lnTo>
                    <a:pt x="1642913" y="6923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6" name="צורה חופשית: צורה 25">
              <a:extLst>
                <a:ext uri="{FF2B5EF4-FFF2-40B4-BE49-F238E27FC236}">
                  <a16:creationId xmlns:a16="http://schemas.microsoft.com/office/drawing/2014/main" id="{D24E73EF-ED0C-C7D1-F3DC-E603464700FE}"/>
                </a:ext>
              </a:extLst>
            </p:cNvPr>
            <p:cNvSpPr/>
            <p:nvPr/>
          </p:nvSpPr>
          <p:spPr>
            <a:xfrm>
              <a:off x="9482383" y="1117996"/>
              <a:ext cx="12382" cy="20490"/>
            </a:xfrm>
            <a:custGeom>
              <a:avLst/>
              <a:gdLst>
                <a:gd name="connsiteX0" fmla="*/ 7433 w 12382"/>
                <a:gd name="connsiteY0" fmla="*/ 10820 h 20490"/>
                <a:gd name="connsiteX1" fmla="*/ 11731 w 12382"/>
                <a:gd name="connsiteY1" fmla="*/ 10820 h 20490"/>
                <a:gd name="connsiteX2" fmla="*/ 6000 w 12382"/>
                <a:gd name="connsiteY2" fmla="*/ 4910 h 20490"/>
                <a:gd name="connsiteX3" fmla="*/ 4030 w 12382"/>
                <a:gd name="connsiteY3" fmla="*/ 20491 h 20490"/>
                <a:gd name="connsiteX4" fmla="*/ 7253 w 12382"/>
                <a:gd name="connsiteY4" fmla="*/ 10820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" h="20490">
                  <a:moveTo>
                    <a:pt x="7433" y="10820"/>
                  </a:moveTo>
                  <a:lnTo>
                    <a:pt x="11731" y="10820"/>
                  </a:lnTo>
                  <a:cubicBezTo>
                    <a:pt x="14775" y="-821"/>
                    <a:pt x="6179" y="-3508"/>
                    <a:pt x="6000" y="4910"/>
                  </a:cubicBezTo>
                  <a:cubicBezTo>
                    <a:pt x="2776" y="-284"/>
                    <a:pt x="-4567" y="4014"/>
                    <a:pt x="4030" y="20491"/>
                  </a:cubicBezTo>
                  <a:cubicBezTo>
                    <a:pt x="6179" y="16730"/>
                    <a:pt x="7074" y="13506"/>
                    <a:pt x="7253" y="108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7" name="צורה חופשית: צורה 26">
              <a:extLst>
                <a:ext uri="{FF2B5EF4-FFF2-40B4-BE49-F238E27FC236}">
                  <a16:creationId xmlns:a16="http://schemas.microsoft.com/office/drawing/2014/main" id="{13806904-5EE1-2754-9ECC-67EA7D71C80B}"/>
                </a:ext>
              </a:extLst>
            </p:cNvPr>
            <p:cNvSpPr/>
            <p:nvPr/>
          </p:nvSpPr>
          <p:spPr>
            <a:xfrm>
              <a:off x="7798869" y="1159111"/>
              <a:ext cx="585024" cy="277972"/>
            </a:xfrm>
            <a:custGeom>
              <a:avLst/>
              <a:gdLst>
                <a:gd name="connsiteX0" fmla="*/ 6394 w 585024"/>
                <a:gd name="connsiteY0" fmla="*/ 229570 h 277972"/>
                <a:gd name="connsiteX1" fmla="*/ 90926 w 585024"/>
                <a:gd name="connsiteY1" fmla="*/ 259478 h 277972"/>
                <a:gd name="connsiteX2" fmla="*/ 179936 w 585024"/>
                <a:gd name="connsiteY2" fmla="*/ 268612 h 277972"/>
                <a:gd name="connsiteX3" fmla="*/ 191756 w 585024"/>
                <a:gd name="connsiteY3" fmla="*/ 259478 h 277972"/>
                <a:gd name="connsiteX4" fmla="*/ 199278 w 585024"/>
                <a:gd name="connsiteY4" fmla="*/ 233151 h 277972"/>
                <a:gd name="connsiteX5" fmla="*/ 193368 w 585024"/>
                <a:gd name="connsiteY5" fmla="*/ 233151 h 277972"/>
                <a:gd name="connsiteX6" fmla="*/ 175458 w 585024"/>
                <a:gd name="connsiteY6" fmla="*/ 206466 h 277972"/>
                <a:gd name="connsiteX7" fmla="*/ 163638 w 585024"/>
                <a:gd name="connsiteY7" fmla="*/ 189274 h 277972"/>
                <a:gd name="connsiteX8" fmla="*/ 169191 w 585024"/>
                <a:gd name="connsiteY8" fmla="*/ 189274 h 277972"/>
                <a:gd name="connsiteX9" fmla="*/ 194801 w 585024"/>
                <a:gd name="connsiteY9" fmla="*/ 149873 h 277972"/>
                <a:gd name="connsiteX10" fmla="*/ 230978 w 585024"/>
                <a:gd name="connsiteY10" fmla="*/ 126591 h 277972"/>
                <a:gd name="connsiteX11" fmla="*/ 307809 w 585024"/>
                <a:gd name="connsiteY11" fmla="*/ 93459 h 277972"/>
                <a:gd name="connsiteX12" fmla="*/ 479559 w 585024"/>
                <a:gd name="connsiteY12" fmla="*/ 93459 h 277972"/>
                <a:gd name="connsiteX13" fmla="*/ 526302 w 585024"/>
                <a:gd name="connsiteY13" fmla="*/ 79489 h 277972"/>
                <a:gd name="connsiteX14" fmla="*/ 526840 w 585024"/>
                <a:gd name="connsiteY14" fmla="*/ 79489 h 277972"/>
                <a:gd name="connsiteX15" fmla="*/ 583255 w 585024"/>
                <a:gd name="connsiteY15" fmla="*/ 23433 h 277972"/>
                <a:gd name="connsiteX16" fmla="*/ 584508 w 585024"/>
                <a:gd name="connsiteY16" fmla="*/ 13762 h 277972"/>
                <a:gd name="connsiteX17" fmla="*/ 577703 w 585024"/>
                <a:gd name="connsiteY17" fmla="*/ 13762 h 277972"/>
                <a:gd name="connsiteX18" fmla="*/ 515915 w 585024"/>
                <a:gd name="connsiteY18" fmla="*/ 13583 h 277972"/>
                <a:gd name="connsiteX19" fmla="*/ 511796 w 585024"/>
                <a:gd name="connsiteY19" fmla="*/ 17523 h 277972"/>
                <a:gd name="connsiteX20" fmla="*/ 405773 w 585024"/>
                <a:gd name="connsiteY20" fmla="*/ 23433 h 277972"/>
                <a:gd name="connsiteX21" fmla="*/ 225605 w 585024"/>
                <a:gd name="connsiteY21" fmla="*/ 50118 h 277972"/>
                <a:gd name="connsiteX22" fmla="*/ 205725 w 585024"/>
                <a:gd name="connsiteY22" fmla="*/ 57998 h 277972"/>
                <a:gd name="connsiteX23" fmla="*/ 141610 w 585024"/>
                <a:gd name="connsiteY23" fmla="*/ 113338 h 277972"/>
                <a:gd name="connsiteX24" fmla="*/ 122089 w 585024"/>
                <a:gd name="connsiteY24" fmla="*/ 123546 h 277972"/>
                <a:gd name="connsiteX25" fmla="*/ 120835 w 585024"/>
                <a:gd name="connsiteY25" fmla="*/ 123546 h 277972"/>
                <a:gd name="connsiteX26" fmla="*/ 34154 w 585024"/>
                <a:gd name="connsiteY26" fmla="*/ 169752 h 277972"/>
                <a:gd name="connsiteX27" fmla="*/ 31468 w 585024"/>
                <a:gd name="connsiteY27" fmla="*/ 171901 h 277972"/>
                <a:gd name="connsiteX28" fmla="*/ 28960 w 585024"/>
                <a:gd name="connsiteY28" fmla="*/ 173334 h 277972"/>
                <a:gd name="connsiteX29" fmla="*/ 6394 w 585024"/>
                <a:gd name="connsiteY29" fmla="*/ 229749 h 27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5024" h="277972">
                  <a:moveTo>
                    <a:pt x="6394" y="229570"/>
                  </a:moveTo>
                  <a:cubicBezTo>
                    <a:pt x="23229" y="236375"/>
                    <a:pt x="59944" y="239599"/>
                    <a:pt x="90926" y="259478"/>
                  </a:cubicBezTo>
                  <a:cubicBezTo>
                    <a:pt x="119044" y="277567"/>
                    <a:pt x="157549" y="285626"/>
                    <a:pt x="179936" y="268612"/>
                  </a:cubicBezTo>
                  <a:cubicBezTo>
                    <a:pt x="184234" y="266105"/>
                    <a:pt x="188532" y="263418"/>
                    <a:pt x="191756" y="259478"/>
                  </a:cubicBezTo>
                  <a:cubicBezTo>
                    <a:pt x="198382" y="251777"/>
                    <a:pt x="200173" y="242285"/>
                    <a:pt x="199278" y="233151"/>
                  </a:cubicBezTo>
                  <a:lnTo>
                    <a:pt x="193368" y="233151"/>
                  </a:lnTo>
                  <a:cubicBezTo>
                    <a:pt x="191219" y="219898"/>
                    <a:pt x="183518" y="208257"/>
                    <a:pt x="175458" y="206466"/>
                  </a:cubicBezTo>
                  <a:cubicBezTo>
                    <a:pt x="168832" y="205034"/>
                    <a:pt x="163817" y="198228"/>
                    <a:pt x="163638" y="189274"/>
                  </a:cubicBezTo>
                  <a:lnTo>
                    <a:pt x="169191" y="189274"/>
                  </a:lnTo>
                  <a:cubicBezTo>
                    <a:pt x="167578" y="178707"/>
                    <a:pt x="173131" y="163663"/>
                    <a:pt x="194801" y="149873"/>
                  </a:cubicBezTo>
                  <a:cubicBezTo>
                    <a:pt x="206621" y="142530"/>
                    <a:pt x="218620" y="134292"/>
                    <a:pt x="230978" y="126591"/>
                  </a:cubicBezTo>
                  <a:cubicBezTo>
                    <a:pt x="255513" y="111189"/>
                    <a:pt x="280945" y="97578"/>
                    <a:pt x="307809" y="93459"/>
                  </a:cubicBezTo>
                  <a:cubicBezTo>
                    <a:pt x="350075" y="86832"/>
                    <a:pt x="445890" y="83429"/>
                    <a:pt x="479559" y="93459"/>
                  </a:cubicBezTo>
                  <a:cubicBezTo>
                    <a:pt x="493529" y="97578"/>
                    <a:pt x="510363" y="90593"/>
                    <a:pt x="526302" y="79489"/>
                  </a:cubicBezTo>
                  <a:lnTo>
                    <a:pt x="526840" y="79489"/>
                  </a:lnTo>
                  <a:cubicBezTo>
                    <a:pt x="551197" y="64445"/>
                    <a:pt x="574479" y="38119"/>
                    <a:pt x="583255" y="23433"/>
                  </a:cubicBezTo>
                  <a:cubicBezTo>
                    <a:pt x="585224" y="20030"/>
                    <a:pt x="585404" y="16807"/>
                    <a:pt x="584508" y="13762"/>
                  </a:cubicBezTo>
                  <a:lnTo>
                    <a:pt x="577703" y="13762"/>
                  </a:lnTo>
                  <a:cubicBezTo>
                    <a:pt x="568569" y="-1282"/>
                    <a:pt x="529347" y="-7550"/>
                    <a:pt x="515915" y="13583"/>
                  </a:cubicBezTo>
                  <a:cubicBezTo>
                    <a:pt x="515020" y="15195"/>
                    <a:pt x="513229" y="16090"/>
                    <a:pt x="511796" y="17523"/>
                  </a:cubicBezTo>
                  <a:cubicBezTo>
                    <a:pt x="485111" y="34716"/>
                    <a:pt x="420637" y="29522"/>
                    <a:pt x="405773" y="23433"/>
                  </a:cubicBezTo>
                  <a:cubicBezTo>
                    <a:pt x="388938" y="16807"/>
                    <a:pt x="253901" y="50118"/>
                    <a:pt x="225605" y="50118"/>
                  </a:cubicBezTo>
                  <a:cubicBezTo>
                    <a:pt x="218083" y="50118"/>
                    <a:pt x="211636" y="53342"/>
                    <a:pt x="205725" y="57998"/>
                  </a:cubicBezTo>
                  <a:cubicBezTo>
                    <a:pt x="186921" y="68565"/>
                    <a:pt x="173489" y="97220"/>
                    <a:pt x="141610" y="113338"/>
                  </a:cubicBezTo>
                  <a:cubicBezTo>
                    <a:pt x="135521" y="116562"/>
                    <a:pt x="128715" y="119964"/>
                    <a:pt x="122089" y="123546"/>
                  </a:cubicBezTo>
                  <a:lnTo>
                    <a:pt x="120835" y="123546"/>
                  </a:lnTo>
                  <a:cubicBezTo>
                    <a:pt x="86628" y="141635"/>
                    <a:pt x="49914" y="161872"/>
                    <a:pt x="34154" y="169752"/>
                  </a:cubicBezTo>
                  <a:cubicBezTo>
                    <a:pt x="33258" y="170290"/>
                    <a:pt x="32363" y="171364"/>
                    <a:pt x="31468" y="171901"/>
                  </a:cubicBezTo>
                  <a:cubicBezTo>
                    <a:pt x="30751" y="172260"/>
                    <a:pt x="29856" y="172797"/>
                    <a:pt x="28960" y="173334"/>
                  </a:cubicBezTo>
                  <a:cubicBezTo>
                    <a:pt x="9081" y="183363"/>
                    <a:pt x="-10440" y="223301"/>
                    <a:pt x="6394" y="2297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8" name="צורה חופשית: צורה 27">
              <a:extLst>
                <a:ext uri="{FF2B5EF4-FFF2-40B4-BE49-F238E27FC236}">
                  <a16:creationId xmlns:a16="http://schemas.microsoft.com/office/drawing/2014/main" id="{DCB76BB3-8D8B-9B16-344A-A549F5235B27}"/>
                </a:ext>
              </a:extLst>
            </p:cNvPr>
            <p:cNvSpPr/>
            <p:nvPr/>
          </p:nvSpPr>
          <p:spPr>
            <a:xfrm>
              <a:off x="10382091" y="2544428"/>
              <a:ext cx="424970" cy="413647"/>
            </a:xfrm>
            <a:custGeom>
              <a:avLst/>
              <a:gdLst>
                <a:gd name="connsiteX0" fmla="*/ 297621 w 424970"/>
                <a:gd name="connsiteY0" fmla="*/ 193542 h 413647"/>
                <a:gd name="connsiteX1" fmla="*/ 296368 w 424970"/>
                <a:gd name="connsiteY1" fmla="*/ 194079 h 413647"/>
                <a:gd name="connsiteX2" fmla="*/ 228849 w 424970"/>
                <a:gd name="connsiteY2" fmla="*/ 224704 h 413647"/>
                <a:gd name="connsiteX3" fmla="*/ 203777 w 424970"/>
                <a:gd name="connsiteY3" fmla="*/ 244046 h 413647"/>
                <a:gd name="connsiteX4" fmla="*/ 93992 w 424970"/>
                <a:gd name="connsiteY4" fmla="*/ 244046 h 413647"/>
                <a:gd name="connsiteX5" fmla="*/ 46353 w 424970"/>
                <a:gd name="connsiteY5" fmla="*/ 293834 h 413647"/>
                <a:gd name="connsiteX6" fmla="*/ 12326 w 424970"/>
                <a:gd name="connsiteY6" fmla="*/ 307266 h 413647"/>
                <a:gd name="connsiteX7" fmla="*/ 1222 w 424970"/>
                <a:gd name="connsiteY7" fmla="*/ 337175 h 413647"/>
                <a:gd name="connsiteX8" fmla="*/ 46174 w 424970"/>
                <a:gd name="connsiteY8" fmla="*/ 413648 h 413647"/>
                <a:gd name="connsiteX9" fmla="*/ 68740 w 424970"/>
                <a:gd name="connsiteY9" fmla="*/ 405230 h 413647"/>
                <a:gd name="connsiteX10" fmla="*/ 87007 w 424970"/>
                <a:gd name="connsiteY10" fmla="*/ 383381 h 413647"/>
                <a:gd name="connsiteX11" fmla="*/ 82709 w 424970"/>
                <a:gd name="connsiteY11" fmla="*/ 383381 h 413647"/>
                <a:gd name="connsiteX12" fmla="*/ 85574 w 424970"/>
                <a:gd name="connsiteY12" fmla="*/ 363860 h 413647"/>
                <a:gd name="connsiteX13" fmla="*/ 144675 w 424970"/>
                <a:gd name="connsiteY13" fmla="*/ 360457 h 413647"/>
                <a:gd name="connsiteX14" fmla="*/ 170465 w 424970"/>
                <a:gd name="connsiteY14" fmla="*/ 339682 h 413647"/>
                <a:gd name="connsiteX15" fmla="*/ 173688 w 424970"/>
                <a:gd name="connsiteY15" fmla="*/ 339682 h 413647"/>
                <a:gd name="connsiteX16" fmla="*/ 186763 w 424970"/>
                <a:gd name="connsiteY16" fmla="*/ 310848 h 413647"/>
                <a:gd name="connsiteX17" fmla="*/ 206642 w 424970"/>
                <a:gd name="connsiteY17" fmla="*/ 330548 h 413647"/>
                <a:gd name="connsiteX18" fmla="*/ 239774 w 424970"/>
                <a:gd name="connsiteY18" fmla="*/ 326071 h 413647"/>
                <a:gd name="connsiteX19" fmla="*/ 256967 w 424970"/>
                <a:gd name="connsiteY19" fmla="*/ 300461 h 413647"/>
                <a:gd name="connsiteX20" fmla="*/ 260011 w 424970"/>
                <a:gd name="connsiteY20" fmla="*/ 296341 h 413647"/>
                <a:gd name="connsiteX21" fmla="*/ 324843 w 424970"/>
                <a:gd name="connsiteY21" fmla="*/ 267328 h 413647"/>
                <a:gd name="connsiteX22" fmla="*/ 382691 w 424970"/>
                <a:gd name="connsiteY22" fmla="*/ 229898 h 413647"/>
                <a:gd name="connsiteX23" fmla="*/ 385735 w 424970"/>
                <a:gd name="connsiteY23" fmla="*/ 229898 h 413647"/>
                <a:gd name="connsiteX24" fmla="*/ 389496 w 424970"/>
                <a:gd name="connsiteY24" fmla="*/ 224167 h 413647"/>
                <a:gd name="connsiteX25" fmla="*/ 393077 w 424970"/>
                <a:gd name="connsiteY25" fmla="*/ 164171 h 413647"/>
                <a:gd name="connsiteX26" fmla="*/ 387884 w 424970"/>
                <a:gd name="connsiteY26" fmla="*/ 164171 h 413647"/>
                <a:gd name="connsiteX27" fmla="*/ 398093 w 424970"/>
                <a:gd name="connsiteY27" fmla="*/ 131217 h 413647"/>
                <a:gd name="connsiteX28" fmla="*/ 416718 w 424970"/>
                <a:gd name="connsiteY28" fmla="*/ 120293 h 413647"/>
                <a:gd name="connsiteX29" fmla="*/ 419046 w 424970"/>
                <a:gd name="connsiteY29" fmla="*/ 120293 h 413647"/>
                <a:gd name="connsiteX30" fmla="*/ 414748 w 424970"/>
                <a:gd name="connsiteY30" fmla="*/ 74624 h 413647"/>
                <a:gd name="connsiteX31" fmla="*/ 406152 w 424970"/>
                <a:gd name="connsiteY31" fmla="*/ 54565 h 413647"/>
                <a:gd name="connsiteX32" fmla="*/ 399346 w 424970"/>
                <a:gd name="connsiteY32" fmla="*/ 54565 h 413647"/>
                <a:gd name="connsiteX33" fmla="*/ 381796 w 424970"/>
                <a:gd name="connsiteY33" fmla="*/ 10688 h 413647"/>
                <a:gd name="connsiteX34" fmla="*/ 389138 w 424970"/>
                <a:gd name="connsiteY34" fmla="*/ 10688 h 413647"/>
                <a:gd name="connsiteX35" fmla="*/ 363707 w 424970"/>
                <a:gd name="connsiteY35" fmla="*/ 4957 h 413647"/>
                <a:gd name="connsiteX36" fmla="*/ 362811 w 424970"/>
                <a:gd name="connsiteY36" fmla="*/ 6210 h 413647"/>
                <a:gd name="connsiteX37" fmla="*/ 358692 w 424970"/>
                <a:gd name="connsiteY37" fmla="*/ 8180 h 413647"/>
                <a:gd name="connsiteX38" fmla="*/ 333440 w 424970"/>
                <a:gd name="connsiteY38" fmla="*/ 121188 h 413647"/>
                <a:gd name="connsiteX39" fmla="*/ 297801 w 424970"/>
                <a:gd name="connsiteY39" fmla="*/ 193721 h 41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24970" h="413647">
                  <a:moveTo>
                    <a:pt x="297621" y="193542"/>
                  </a:moveTo>
                  <a:cubicBezTo>
                    <a:pt x="297621" y="193542"/>
                    <a:pt x="296726" y="194079"/>
                    <a:pt x="296368" y="194079"/>
                  </a:cubicBezTo>
                  <a:cubicBezTo>
                    <a:pt x="287772" y="194079"/>
                    <a:pt x="253385" y="208944"/>
                    <a:pt x="228849" y="224704"/>
                  </a:cubicBezTo>
                  <a:cubicBezTo>
                    <a:pt x="218283" y="231151"/>
                    <a:pt x="208970" y="237957"/>
                    <a:pt x="203777" y="244046"/>
                  </a:cubicBezTo>
                  <a:cubicBezTo>
                    <a:pt x="186763" y="263926"/>
                    <a:pt x="105275" y="227391"/>
                    <a:pt x="93992" y="244046"/>
                  </a:cubicBezTo>
                  <a:cubicBezTo>
                    <a:pt x="82889" y="260702"/>
                    <a:pt x="60323" y="280581"/>
                    <a:pt x="46353" y="293834"/>
                  </a:cubicBezTo>
                  <a:cubicBezTo>
                    <a:pt x="36324" y="299028"/>
                    <a:pt x="21101" y="299565"/>
                    <a:pt x="12326" y="307266"/>
                  </a:cubicBezTo>
                  <a:cubicBezTo>
                    <a:pt x="3371" y="311564"/>
                    <a:pt x="-2719" y="319265"/>
                    <a:pt x="1222" y="337175"/>
                  </a:cubicBezTo>
                  <a:cubicBezTo>
                    <a:pt x="9639" y="377113"/>
                    <a:pt x="29339" y="413648"/>
                    <a:pt x="46174" y="413648"/>
                  </a:cubicBezTo>
                  <a:cubicBezTo>
                    <a:pt x="53517" y="413648"/>
                    <a:pt x="61577" y="410961"/>
                    <a:pt x="68740" y="405230"/>
                  </a:cubicBezTo>
                  <a:cubicBezTo>
                    <a:pt x="76083" y="401111"/>
                    <a:pt x="83067" y="394126"/>
                    <a:pt x="87007" y="383381"/>
                  </a:cubicBezTo>
                  <a:lnTo>
                    <a:pt x="82709" y="383381"/>
                  </a:lnTo>
                  <a:cubicBezTo>
                    <a:pt x="84500" y="377829"/>
                    <a:pt x="85574" y="371382"/>
                    <a:pt x="85574" y="363860"/>
                  </a:cubicBezTo>
                  <a:cubicBezTo>
                    <a:pt x="85574" y="327325"/>
                    <a:pt x="124975" y="363860"/>
                    <a:pt x="144675" y="360457"/>
                  </a:cubicBezTo>
                  <a:cubicBezTo>
                    <a:pt x="155601" y="358666"/>
                    <a:pt x="163838" y="350786"/>
                    <a:pt x="170465" y="339682"/>
                  </a:cubicBezTo>
                  <a:lnTo>
                    <a:pt x="173688" y="339682"/>
                  </a:lnTo>
                  <a:cubicBezTo>
                    <a:pt x="179062" y="331623"/>
                    <a:pt x="183001" y="321773"/>
                    <a:pt x="186763" y="310848"/>
                  </a:cubicBezTo>
                  <a:cubicBezTo>
                    <a:pt x="188553" y="318191"/>
                    <a:pt x="193389" y="326608"/>
                    <a:pt x="206642" y="330548"/>
                  </a:cubicBezTo>
                  <a:cubicBezTo>
                    <a:pt x="222223" y="335205"/>
                    <a:pt x="232610" y="331802"/>
                    <a:pt x="239774" y="326071"/>
                  </a:cubicBezTo>
                  <a:cubicBezTo>
                    <a:pt x="252310" y="320161"/>
                    <a:pt x="256967" y="306908"/>
                    <a:pt x="256967" y="300461"/>
                  </a:cubicBezTo>
                  <a:cubicBezTo>
                    <a:pt x="256967" y="299207"/>
                    <a:pt x="258221" y="297953"/>
                    <a:pt x="260011" y="296341"/>
                  </a:cubicBezTo>
                  <a:cubicBezTo>
                    <a:pt x="277205" y="286850"/>
                    <a:pt x="315888" y="275029"/>
                    <a:pt x="324843" y="267328"/>
                  </a:cubicBezTo>
                  <a:cubicBezTo>
                    <a:pt x="335410" y="258015"/>
                    <a:pt x="375706" y="242613"/>
                    <a:pt x="382691" y="229898"/>
                  </a:cubicBezTo>
                  <a:lnTo>
                    <a:pt x="385735" y="229898"/>
                  </a:lnTo>
                  <a:cubicBezTo>
                    <a:pt x="387526" y="227928"/>
                    <a:pt x="388959" y="225958"/>
                    <a:pt x="389496" y="224167"/>
                  </a:cubicBezTo>
                  <a:cubicBezTo>
                    <a:pt x="390928" y="216466"/>
                    <a:pt x="390750" y="188348"/>
                    <a:pt x="393077" y="164171"/>
                  </a:cubicBezTo>
                  <a:lnTo>
                    <a:pt x="387884" y="164171"/>
                  </a:lnTo>
                  <a:cubicBezTo>
                    <a:pt x="389675" y="147694"/>
                    <a:pt x="392362" y="133904"/>
                    <a:pt x="398093" y="131217"/>
                  </a:cubicBezTo>
                  <a:cubicBezTo>
                    <a:pt x="404898" y="127994"/>
                    <a:pt x="412599" y="126203"/>
                    <a:pt x="416718" y="120293"/>
                  </a:cubicBezTo>
                  <a:lnTo>
                    <a:pt x="419046" y="120293"/>
                  </a:lnTo>
                  <a:cubicBezTo>
                    <a:pt x="426390" y="114562"/>
                    <a:pt x="428896" y="103637"/>
                    <a:pt x="414748" y="74624"/>
                  </a:cubicBezTo>
                  <a:cubicBezTo>
                    <a:pt x="411345" y="67818"/>
                    <a:pt x="408660" y="61013"/>
                    <a:pt x="406152" y="54565"/>
                  </a:cubicBezTo>
                  <a:lnTo>
                    <a:pt x="399346" y="54565"/>
                  </a:lnTo>
                  <a:cubicBezTo>
                    <a:pt x="392362" y="35761"/>
                    <a:pt x="387884" y="19463"/>
                    <a:pt x="381796" y="10688"/>
                  </a:cubicBezTo>
                  <a:lnTo>
                    <a:pt x="389138" y="10688"/>
                  </a:lnTo>
                  <a:cubicBezTo>
                    <a:pt x="383228" y="-58"/>
                    <a:pt x="376601" y="-3998"/>
                    <a:pt x="363707" y="4957"/>
                  </a:cubicBezTo>
                  <a:cubicBezTo>
                    <a:pt x="363348" y="5315"/>
                    <a:pt x="363169" y="5852"/>
                    <a:pt x="362811" y="6210"/>
                  </a:cubicBezTo>
                  <a:cubicBezTo>
                    <a:pt x="361379" y="6927"/>
                    <a:pt x="360304" y="7106"/>
                    <a:pt x="358692" y="8180"/>
                  </a:cubicBezTo>
                  <a:cubicBezTo>
                    <a:pt x="338097" y="22866"/>
                    <a:pt x="350275" y="81429"/>
                    <a:pt x="333440" y="121188"/>
                  </a:cubicBezTo>
                  <a:cubicBezTo>
                    <a:pt x="319650" y="153604"/>
                    <a:pt x="308008" y="183513"/>
                    <a:pt x="297801" y="1937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C3B715C0-D59F-112B-5AB1-A119D4BA0249}"/>
                </a:ext>
              </a:extLst>
            </p:cNvPr>
            <p:cNvSpPr/>
            <p:nvPr/>
          </p:nvSpPr>
          <p:spPr>
            <a:xfrm>
              <a:off x="9595815" y="4410148"/>
              <a:ext cx="305908" cy="118686"/>
            </a:xfrm>
            <a:custGeom>
              <a:avLst/>
              <a:gdLst>
                <a:gd name="connsiteX0" fmla="*/ 298573 w 305908"/>
                <a:gd name="connsiteY0" fmla="*/ 114458 h 118686"/>
                <a:gd name="connsiteX1" fmla="*/ 305737 w 305908"/>
                <a:gd name="connsiteY1" fmla="*/ 107473 h 118686"/>
                <a:gd name="connsiteX2" fmla="*/ 260963 w 305908"/>
                <a:gd name="connsiteY2" fmla="*/ 57506 h 118686"/>
                <a:gd name="connsiteX3" fmla="*/ 238218 w 305908"/>
                <a:gd name="connsiteY3" fmla="*/ 53566 h 118686"/>
                <a:gd name="connsiteX4" fmla="*/ 218518 w 305908"/>
                <a:gd name="connsiteY4" fmla="*/ 53566 h 118686"/>
                <a:gd name="connsiteX5" fmla="*/ 171058 w 305908"/>
                <a:gd name="connsiteY5" fmla="*/ 41030 h 118686"/>
                <a:gd name="connsiteX6" fmla="*/ 140434 w 305908"/>
                <a:gd name="connsiteY6" fmla="*/ 56790 h 118686"/>
                <a:gd name="connsiteX7" fmla="*/ 138463 w 305908"/>
                <a:gd name="connsiteY7" fmla="*/ 53566 h 118686"/>
                <a:gd name="connsiteX8" fmla="*/ 129151 w 305908"/>
                <a:gd name="connsiteY8" fmla="*/ 53566 h 118686"/>
                <a:gd name="connsiteX9" fmla="*/ 125927 w 305908"/>
                <a:gd name="connsiteY9" fmla="*/ 51059 h 118686"/>
                <a:gd name="connsiteX10" fmla="*/ 47126 w 305908"/>
                <a:gd name="connsiteY10" fmla="*/ 24374 h 118686"/>
                <a:gd name="connsiteX11" fmla="*/ 38171 w 305908"/>
                <a:gd name="connsiteY11" fmla="*/ 9689 h 118686"/>
                <a:gd name="connsiteX12" fmla="*/ 45872 w 305908"/>
                <a:gd name="connsiteY12" fmla="*/ 9689 h 118686"/>
                <a:gd name="connsiteX13" fmla="*/ 19903 w 305908"/>
                <a:gd name="connsiteY13" fmla="*/ 4137 h 118686"/>
                <a:gd name="connsiteX14" fmla="*/ 7725 w 305908"/>
                <a:gd name="connsiteY14" fmla="*/ 14524 h 118686"/>
                <a:gd name="connsiteX15" fmla="*/ 21874 w 305908"/>
                <a:gd name="connsiteY15" fmla="*/ 74341 h 118686"/>
                <a:gd name="connsiteX16" fmla="*/ 89392 w 305908"/>
                <a:gd name="connsiteY16" fmla="*/ 84370 h 118686"/>
                <a:gd name="connsiteX17" fmla="*/ 133270 w 305908"/>
                <a:gd name="connsiteY17" fmla="*/ 71297 h 118686"/>
                <a:gd name="connsiteX18" fmla="*/ 135777 w 305908"/>
                <a:gd name="connsiteY18" fmla="*/ 69327 h 118686"/>
                <a:gd name="connsiteX19" fmla="*/ 142940 w 305908"/>
                <a:gd name="connsiteY19" fmla="*/ 80968 h 118686"/>
                <a:gd name="connsiteX20" fmla="*/ 213146 w 305908"/>
                <a:gd name="connsiteY20" fmla="*/ 111055 h 118686"/>
                <a:gd name="connsiteX21" fmla="*/ 298573 w 305908"/>
                <a:gd name="connsiteY21" fmla="*/ 114458 h 11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908" h="118686">
                  <a:moveTo>
                    <a:pt x="298573" y="114458"/>
                  </a:moveTo>
                  <a:cubicBezTo>
                    <a:pt x="302334" y="113563"/>
                    <a:pt x="305199" y="111593"/>
                    <a:pt x="305737" y="107473"/>
                  </a:cubicBezTo>
                  <a:cubicBezTo>
                    <a:pt x="308602" y="87415"/>
                    <a:pt x="274932" y="57506"/>
                    <a:pt x="260963" y="57506"/>
                  </a:cubicBezTo>
                  <a:cubicBezTo>
                    <a:pt x="256845" y="57506"/>
                    <a:pt x="248247" y="55895"/>
                    <a:pt x="238218" y="53566"/>
                  </a:cubicBezTo>
                  <a:lnTo>
                    <a:pt x="218518" y="53566"/>
                  </a:lnTo>
                  <a:cubicBezTo>
                    <a:pt x="195594" y="47835"/>
                    <a:pt x="171058" y="41030"/>
                    <a:pt x="171058" y="41030"/>
                  </a:cubicBezTo>
                  <a:cubicBezTo>
                    <a:pt x="160672" y="46044"/>
                    <a:pt x="147597" y="50701"/>
                    <a:pt x="140434" y="56790"/>
                  </a:cubicBezTo>
                  <a:cubicBezTo>
                    <a:pt x="139717" y="55895"/>
                    <a:pt x="139538" y="54820"/>
                    <a:pt x="138463" y="53566"/>
                  </a:cubicBezTo>
                  <a:lnTo>
                    <a:pt x="129151" y="53566"/>
                  </a:lnTo>
                  <a:cubicBezTo>
                    <a:pt x="128076" y="52850"/>
                    <a:pt x="127359" y="52134"/>
                    <a:pt x="125927" y="51059"/>
                  </a:cubicBezTo>
                  <a:cubicBezTo>
                    <a:pt x="95123" y="31001"/>
                    <a:pt x="58409" y="51059"/>
                    <a:pt x="47126" y="24374"/>
                  </a:cubicBezTo>
                  <a:cubicBezTo>
                    <a:pt x="44439" y="18106"/>
                    <a:pt x="41395" y="13270"/>
                    <a:pt x="38171" y="9689"/>
                  </a:cubicBezTo>
                  <a:lnTo>
                    <a:pt x="45872" y="9689"/>
                  </a:lnTo>
                  <a:cubicBezTo>
                    <a:pt x="37633" y="-1773"/>
                    <a:pt x="27963" y="-2311"/>
                    <a:pt x="19903" y="4137"/>
                  </a:cubicBezTo>
                  <a:cubicBezTo>
                    <a:pt x="15426" y="5748"/>
                    <a:pt x="11128" y="9151"/>
                    <a:pt x="7725" y="14524"/>
                  </a:cubicBezTo>
                  <a:cubicBezTo>
                    <a:pt x="-12870" y="44791"/>
                    <a:pt x="13277" y="67536"/>
                    <a:pt x="21874" y="74341"/>
                  </a:cubicBezTo>
                  <a:cubicBezTo>
                    <a:pt x="30291" y="80968"/>
                    <a:pt x="61274" y="87773"/>
                    <a:pt x="89392" y="84370"/>
                  </a:cubicBezTo>
                  <a:cubicBezTo>
                    <a:pt x="105510" y="82400"/>
                    <a:pt x="125031" y="78102"/>
                    <a:pt x="133270" y="71297"/>
                  </a:cubicBezTo>
                  <a:cubicBezTo>
                    <a:pt x="134344" y="70759"/>
                    <a:pt x="134882" y="70222"/>
                    <a:pt x="135777" y="69327"/>
                  </a:cubicBezTo>
                  <a:cubicBezTo>
                    <a:pt x="136673" y="72729"/>
                    <a:pt x="138463" y="76490"/>
                    <a:pt x="142940" y="80968"/>
                  </a:cubicBezTo>
                  <a:cubicBezTo>
                    <a:pt x="165327" y="104250"/>
                    <a:pt x="179655" y="114100"/>
                    <a:pt x="213146" y="111055"/>
                  </a:cubicBezTo>
                  <a:cubicBezTo>
                    <a:pt x="244129" y="107832"/>
                    <a:pt x="289260" y="126815"/>
                    <a:pt x="298573" y="1144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B028B28-FD3A-BBF6-8829-ADDD40A4F497}"/>
                </a:ext>
              </a:extLst>
            </p:cNvPr>
            <p:cNvSpPr/>
            <p:nvPr/>
          </p:nvSpPr>
          <p:spPr>
            <a:xfrm>
              <a:off x="10041946" y="4543017"/>
              <a:ext cx="49264" cy="46828"/>
            </a:xfrm>
            <a:custGeom>
              <a:avLst/>
              <a:gdLst>
                <a:gd name="connsiteX0" fmla="*/ 552 w 49264"/>
                <a:gd name="connsiteY0" fmla="*/ 17766 h 46828"/>
                <a:gd name="connsiteX1" fmla="*/ 39594 w 49264"/>
                <a:gd name="connsiteY1" fmla="*/ 41406 h 46828"/>
                <a:gd name="connsiteX2" fmla="*/ 49265 w 49264"/>
                <a:gd name="connsiteY2" fmla="*/ 30482 h 46828"/>
                <a:gd name="connsiteX3" fmla="*/ 44788 w 49264"/>
                <a:gd name="connsiteY3" fmla="*/ 30482 h 46828"/>
                <a:gd name="connsiteX4" fmla="*/ 45684 w 49264"/>
                <a:gd name="connsiteY4" fmla="*/ 27795 h 46828"/>
                <a:gd name="connsiteX5" fmla="*/ 552 w 49264"/>
                <a:gd name="connsiteY5" fmla="*/ 17766 h 4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64" h="46828">
                  <a:moveTo>
                    <a:pt x="552" y="17766"/>
                  </a:moveTo>
                  <a:cubicBezTo>
                    <a:pt x="-4463" y="41944"/>
                    <a:pt x="25983" y="54838"/>
                    <a:pt x="39594" y="41406"/>
                  </a:cubicBezTo>
                  <a:cubicBezTo>
                    <a:pt x="43892" y="39436"/>
                    <a:pt x="47474" y="36034"/>
                    <a:pt x="49265" y="30482"/>
                  </a:cubicBezTo>
                  <a:lnTo>
                    <a:pt x="44788" y="30482"/>
                  </a:lnTo>
                  <a:cubicBezTo>
                    <a:pt x="45146" y="29228"/>
                    <a:pt x="45684" y="28691"/>
                    <a:pt x="45684" y="27795"/>
                  </a:cubicBezTo>
                  <a:cubicBezTo>
                    <a:pt x="48370" y="-5516"/>
                    <a:pt x="6462" y="-8919"/>
                    <a:pt x="552" y="177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1" name="צורה חופשית: צורה 30">
              <a:extLst>
                <a:ext uri="{FF2B5EF4-FFF2-40B4-BE49-F238E27FC236}">
                  <a16:creationId xmlns:a16="http://schemas.microsoft.com/office/drawing/2014/main" id="{4D3F3BDA-1606-AB64-1A8A-3A27A22FF808}"/>
                </a:ext>
              </a:extLst>
            </p:cNvPr>
            <p:cNvSpPr/>
            <p:nvPr/>
          </p:nvSpPr>
          <p:spPr>
            <a:xfrm>
              <a:off x="10030500" y="4211909"/>
              <a:ext cx="164048" cy="186166"/>
            </a:xfrm>
            <a:custGeom>
              <a:avLst/>
              <a:gdLst>
                <a:gd name="connsiteX0" fmla="*/ 9311 w 164048"/>
                <a:gd name="connsiteY0" fmla="*/ 129484 h 186166"/>
                <a:gd name="connsiteX1" fmla="*/ 65726 w 164048"/>
                <a:gd name="connsiteY1" fmla="*/ 98143 h 186166"/>
                <a:gd name="connsiteX2" fmla="*/ 66621 w 164048"/>
                <a:gd name="connsiteY2" fmla="*/ 98143 h 186166"/>
                <a:gd name="connsiteX3" fmla="*/ 72532 w 164048"/>
                <a:gd name="connsiteY3" fmla="*/ 93666 h 186166"/>
                <a:gd name="connsiteX4" fmla="*/ 85248 w 164048"/>
                <a:gd name="connsiteY4" fmla="*/ 96173 h 186166"/>
                <a:gd name="connsiteX5" fmla="*/ 102261 w 164048"/>
                <a:gd name="connsiteY5" fmla="*/ 159393 h 186166"/>
                <a:gd name="connsiteX6" fmla="*/ 158317 w 164048"/>
                <a:gd name="connsiteY6" fmla="*/ 186078 h 186166"/>
                <a:gd name="connsiteX7" fmla="*/ 158317 w 164048"/>
                <a:gd name="connsiteY7" fmla="*/ 182675 h 186166"/>
                <a:gd name="connsiteX8" fmla="*/ 163869 w 164048"/>
                <a:gd name="connsiteY8" fmla="*/ 182675 h 186166"/>
                <a:gd name="connsiteX9" fmla="*/ 159034 w 164048"/>
                <a:gd name="connsiteY9" fmla="*/ 142200 h 186166"/>
                <a:gd name="connsiteX10" fmla="*/ 153124 w 164048"/>
                <a:gd name="connsiteY10" fmla="*/ 142200 h 186166"/>
                <a:gd name="connsiteX11" fmla="*/ 136647 w 164048"/>
                <a:gd name="connsiteY11" fmla="*/ 98322 h 186166"/>
                <a:gd name="connsiteX12" fmla="*/ 143990 w 164048"/>
                <a:gd name="connsiteY12" fmla="*/ 98322 h 186166"/>
                <a:gd name="connsiteX13" fmla="*/ 130021 w 164048"/>
                <a:gd name="connsiteY13" fmla="*/ 82920 h 186166"/>
                <a:gd name="connsiteX14" fmla="*/ 96530 w 164048"/>
                <a:gd name="connsiteY14" fmla="*/ 49251 h 186166"/>
                <a:gd name="connsiteX15" fmla="*/ 110679 w 164048"/>
                <a:gd name="connsiteY15" fmla="*/ 49967 h 186166"/>
                <a:gd name="connsiteX16" fmla="*/ 154378 w 164048"/>
                <a:gd name="connsiteY16" fmla="*/ 42266 h 186166"/>
                <a:gd name="connsiteX17" fmla="*/ 164048 w 164048"/>
                <a:gd name="connsiteY17" fmla="*/ 32416 h 186166"/>
                <a:gd name="connsiteX18" fmla="*/ 159929 w 164048"/>
                <a:gd name="connsiteY18" fmla="*/ 32416 h 186166"/>
                <a:gd name="connsiteX19" fmla="*/ 158317 w 164048"/>
                <a:gd name="connsiteY19" fmla="*/ 19879 h 186166"/>
                <a:gd name="connsiteX20" fmla="*/ 79517 w 164048"/>
                <a:gd name="connsiteY20" fmla="*/ 13432 h 186166"/>
                <a:gd name="connsiteX21" fmla="*/ 37250 w 164048"/>
                <a:gd name="connsiteY21" fmla="*/ 0 h 186166"/>
                <a:gd name="connsiteX22" fmla="*/ 17729 w 164048"/>
                <a:gd name="connsiteY22" fmla="*/ 56414 h 186166"/>
                <a:gd name="connsiteX23" fmla="*/ 9133 w 164048"/>
                <a:gd name="connsiteY23" fmla="*/ 129663 h 18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048" h="186166">
                  <a:moveTo>
                    <a:pt x="9311" y="129484"/>
                  </a:moveTo>
                  <a:cubicBezTo>
                    <a:pt x="24535" y="140588"/>
                    <a:pt x="48355" y="111575"/>
                    <a:pt x="65726" y="98143"/>
                  </a:cubicBezTo>
                  <a:lnTo>
                    <a:pt x="66621" y="98143"/>
                  </a:lnTo>
                  <a:cubicBezTo>
                    <a:pt x="68950" y="96352"/>
                    <a:pt x="70741" y="94920"/>
                    <a:pt x="72532" y="93666"/>
                  </a:cubicBezTo>
                  <a:cubicBezTo>
                    <a:pt x="78084" y="90800"/>
                    <a:pt x="82382" y="90800"/>
                    <a:pt x="85248" y="96173"/>
                  </a:cubicBezTo>
                  <a:cubicBezTo>
                    <a:pt x="96530" y="119455"/>
                    <a:pt x="82382" y="129484"/>
                    <a:pt x="102261" y="159393"/>
                  </a:cubicBezTo>
                  <a:cubicBezTo>
                    <a:pt x="121782" y="189123"/>
                    <a:pt x="158317" y="186078"/>
                    <a:pt x="158317" y="186078"/>
                  </a:cubicBezTo>
                  <a:cubicBezTo>
                    <a:pt x="158317" y="186078"/>
                    <a:pt x="158317" y="184645"/>
                    <a:pt x="158317" y="182675"/>
                  </a:cubicBezTo>
                  <a:cubicBezTo>
                    <a:pt x="161720" y="182675"/>
                    <a:pt x="163869" y="182675"/>
                    <a:pt x="163869" y="182675"/>
                  </a:cubicBezTo>
                  <a:cubicBezTo>
                    <a:pt x="163869" y="182675"/>
                    <a:pt x="163153" y="163870"/>
                    <a:pt x="159034" y="142200"/>
                  </a:cubicBezTo>
                  <a:lnTo>
                    <a:pt x="153124" y="142200"/>
                  </a:lnTo>
                  <a:cubicBezTo>
                    <a:pt x="149900" y="126619"/>
                    <a:pt x="144528" y="110142"/>
                    <a:pt x="136647" y="98322"/>
                  </a:cubicBezTo>
                  <a:lnTo>
                    <a:pt x="143990" y="98322"/>
                  </a:lnTo>
                  <a:cubicBezTo>
                    <a:pt x="140050" y="92054"/>
                    <a:pt x="135573" y="86323"/>
                    <a:pt x="130021" y="82920"/>
                  </a:cubicBezTo>
                  <a:cubicBezTo>
                    <a:pt x="110141" y="70205"/>
                    <a:pt x="95098" y="56056"/>
                    <a:pt x="96530" y="49251"/>
                  </a:cubicBezTo>
                  <a:cubicBezTo>
                    <a:pt x="99754" y="48892"/>
                    <a:pt x="104052" y="48713"/>
                    <a:pt x="110679" y="49967"/>
                  </a:cubicBezTo>
                  <a:cubicBezTo>
                    <a:pt x="131453" y="53728"/>
                    <a:pt x="146497" y="49788"/>
                    <a:pt x="154378" y="42266"/>
                  </a:cubicBezTo>
                  <a:cubicBezTo>
                    <a:pt x="158676" y="39579"/>
                    <a:pt x="162258" y="36356"/>
                    <a:pt x="164048" y="32416"/>
                  </a:cubicBezTo>
                  <a:lnTo>
                    <a:pt x="159929" y="32416"/>
                  </a:lnTo>
                  <a:cubicBezTo>
                    <a:pt x="160645" y="28476"/>
                    <a:pt x="160288" y="24357"/>
                    <a:pt x="158317" y="19879"/>
                  </a:cubicBezTo>
                  <a:cubicBezTo>
                    <a:pt x="150079" y="-179"/>
                    <a:pt x="96709" y="9850"/>
                    <a:pt x="79517" y="13432"/>
                  </a:cubicBezTo>
                  <a:cubicBezTo>
                    <a:pt x="62682" y="16656"/>
                    <a:pt x="37250" y="0"/>
                    <a:pt x="37250" y="0"/>
                  </a:cubicBezTo>
                  <a:cubicBezTo>
                    <a:pt x="20415" y="6805"/>
                    <a:pt x="23102" y="23282"/>
                    <a:pt x="17729" y="56414"/>
                  </a:cubicBezTo>
                  <a:cubicBezTo>
                    <a:pt x="11819" y="89726"/>
                    <a:pt x="-13254" y="113008"/>
                    <a:pt x="9133" y="1296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2" name="צורה חופשית: צורה 31">
              <a:extLst>
                <a:ext uri="{FF2B5EF4-FFF2-40B4-BE49-F238E27FC236}">
                  <a16:creationId xmlns:a16="http://schemas.microsoft.com/office/drawing/2014/main" id="{F812F135-9169-9936-EEAB-9A52EBCAC3D0}"/>
                </a:ext>
              </a:extLst>
            </p:cNvPr>
            <p:cNvSpPr/>
            <p:nvPr/>
          </p:nvSpPr>
          <p:spPr>
            <a:xfrm>
              <a:off x="10320749" y="4097596"/>
              <a:ext cx="61847" cy="121509"/>
            </a:xfrm>
            <a:custGeom>
              <a:avLst/>
              <a:gdLst>
                <a:gd name="connsiteX0" fmla="*/ 51102 w 61847"/>
                <a:gd name="connsiteY0" fmla="*/ 947 h 121509"/>
                <a:gd name="connsiteX1" fmla="*/ 11702 w 61847"/>
                <a:gd name="connsiteY1" fmla="*/ 120940 h 121509"/>
                <a:gd name="connsiteX2" fmla="*/ 37670 w 61847"/>
                <a:gd name="connsiteY2" fmla="*/ 102851 h 121509"/>
                <a:gd name="connsiteX3" fmla="*/ 40894 w 61847"/>
                <a:gd name="connsiteY3" fmla="*/ 102851 h 121509"/>
                <a:gd name="connsiteX4" fmla="*/ 61847 w 61847"/>
                <a:gd name="connsiteY4" fmla="*/ 36945 h 121509"/>
                <a:gd name="connsiteX5" fmla="*/ 57012 w 61847"/>
                <a:gd name="connsiteY5" fmla="*/ 36945 h 121509"/>
                <a:gd name="connsiteX6" fmla="*/ 50923 w 61847"/>
                <a:gd name="connsiteY6" fmla="*/ 947 h 1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47" h="121509">
                  <a:moveTo>
                    <a:pt x="51102" y="947"/>
                  </a:moveTo>
                  <a:cubicBezTo>
                    <a:pt x="25134" y="-11948"/>
                    <a:pt x="-21968" y="110910"/>
                    <a:pt x="11702" y="120940"/>
                  </a:cubicBezTo>
                  <a:cubicBezTo>
                    <a:pt x="21372" y="123805"/>
                    <a:pt x="30327" y="115567"/>
                    <a:pt x="37670" y="102851"/>
                  </a:cubicBezTo>
                  <a:lnTo>
                    <a:pt x="40894" y="102851"/>
                  </a:lnTo>
                  <a:cubicBezTo>
                    <a:pt x="51639" y="86554"/>
                    <a:pt x="59340" y="59690"/>
                    <a:pt x="61847" y="36945"/>
                  </a:cubicBezTo>
                  <a:lnTo>
                    <a:pt x="57012" y="36945"/>
                  </a:lnTo>
                  <a:cubicBezTo>
                    <a:pt x="58803" y="18857"/>
                    <a:pt x="57370" y="4171"/>
                    <a:pt x="50923" y="9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3" name="צורה חופשית: צורה 32">
              <a:extLst>
                <a:ext uri="{FF2B5EF4-FFF2-40B4-BE49-F238E27FC236}">
                  <a16:creationId xmlns:a16="http://schemas.microsoft.com/office/drawing/2014/main" id="{C9C1EB0F-29CB-128E-719D-E0B44CEA6F20}"/>
                </a:ext>
              </a:extLst>
            </p:cNvPr>
            <p:cNvSpPr/>
            <p:nvPr/>
          </p:nvSpPr>
          <p:spPr>
            <a:xfrm>
              <a:off x="9708344" y="3914345"/>
              <a:ext cx="331646" cy="422682"/>
            </a:xfrm>
            <a:custGeom>
              <a:avLst/>
              <a:gdLst>
                <a:gd name="connsiteX0" fmla="*/ 207535 w 331646"/>
                <a:gd name="connsiteY0" fmla="*/ 81398 h 422682"/>
                <a:gd name="connsiteX1" fmla="*/ 140016 w 331646"/>
                <a:gd name="connsiteY1" fmla="*/ 141036 h 422682"/>
                <a:gd name="connsiteX2" fmla="*/ 134823 w 331646"/>
                <a:gd name="connsiteY2" fmla="*/ 144976 h 422682"/>
                <a:gd name="connsiteX3" fmla="*/ 100258 w 331646"/>
                <a:gd name="connsiteY3" fmla="*/ 157692 h 422682"/>
                <a:gd name="connsiteX4" fmla="*/ 86826 w 331646"/>
                <a:gd name="connsiteY4" fmla="*/ 165751 h 422682"/>
                <a:gd name="connsiteX5" fmla="*/ 61216 w 331646"/>
                <a:gd name="connsiteY5" fmla="*/ 210883 h 422682"/>
                <a:gd name="connsiteX6" fmla="*/ 4980 w 331646"/>
                <a:gd name="connsiteY6" fmla="*/ 194227 h 422682"/>
                <a:gd name="connsiteX7" fmla="*/ 21995 w 331646"/>
                <a:gd name="connsiteY7" fmla="*/ 324070 h 422682"/>
                <a:gd name="connsiteX8" fmla="*/ 106348 w 331646"/>
                <a:gd name="connsiteY8" fmla="*/ 410393 h 422682"/>
                <a:gd name="connsiteX9" fmla="*/ 168493 w 331646"/>
                <a:gd name="connsiteY9" fmla="*/ 417019 h 422682"/>
                <a:gd name="connsiteX10" fmla="*/ 249980 w 331646"/>
                <a:gd name="connsiteY10" fmla="*/ 400363 h 422682"/>
                <a:gd name="connsiteX11" fmla="*/ 249443 w 331646"/>
                <a:gd name="connsiteY11" fmla="*/ 395707 h 422682"/>
                <a:gd name="connsiteX12" fmla="*/ 255175 w 331646"/>
                <a:gd name="connsiteY12" fmla="*/ 395707 h 422682"/>
                <a:gd name="connsiteX13" fmla="*/ 255532 w 331646"/>
                <a:gd name="connsiteY13" fmla="*/ 329801 h 422682"/>
                <a:gd name="connsiteX14" fmla="*/ 251234 w 331646"/>
                <a:gd name="connsiteY14" fmla="*/ 329801 h 422682"/>
                <a:gd name="connsiteX15" fmla="*/ 269859 w 331646"/>
                <a:gd name="connsiteY15" fmla="*/ 293982 h 422682"/>
                <a:gd name="connsiteX16" fmla="*/ 277561 w 331646"/>
                <a:gd name="connsiteY16" fmla="*/ 285923 h 422682"/>
                <a:gd name="connsiteX17" fmla="*/ 279531 w 331646"/>
                <a:gd name="connsiteY17" fmla="*/ 285923 h 422682"/>
                <a:gd name="connsiteX18" fmla="*/ 320722 w 331646"/>
                <a:gd name="connsiteY18" fmla="*/ 220016 h 422682"/>
                <a:gd name="connsiteX19" fmla="*/ 315350 w 331646"/>
                <a:gd name="connsiteY19" fmla="*/ 220016 h 422682"/>
                <a:gd name="connsiteX20" fmla="*/ 311947 w 331646"/>
                <a:gd name="connsiteY20" fmla="*/ 203898 h 422682"/>
                <a:gd name="connsiteX21" fmla="*/ 300305 w 331646"/>
                <a:gd name="connsiteY21" fmla="*/ 176138 h 422682"/>
                <a:gd name="connsiteX22" fmla="*/ 307290 w 331646"/>
                <a:gd name="connsiteY22" fmla="*/ 176138 h 422682"/>
                <a:gd name="connsiteX23" fmla="*/ 294753 w 331646"/>
                <a:gd name="connsiteY23" fmla="*/ 110948 h 422682"/>
                <a:gd name="connsiteX24" fmla="*/ 295471 w 331646"/>
                <a:gd name="connsiteY24" fmla="*/ 110411 h 422682"/>
                <a:gd name="connsiteX25" fmla="*/ 293858 w 331646"/>
                <a:gd name="connsiteY25" fmla="*/ 110411 h 422682"/>
                <a:gd name="connsiteX26" fmla="*/ 331647 w 331646"/>
                <a:gd name="connsiteY26" fmla="*/ 71190 h 422682"/>
                <a:gd name="connsiteX27" fmla="*/ 292246 w 331646"/>
                <a:gd name="connsiteY27" fmla="*/ 66712 h 422682"/>
                <a:gd name="connsiteX28" fmla="*/ 300843 w 331646"/>
                <a:gd name="connsiteY28" fmla="*/ 66712 h 422682"/>
                <a:gd name="connsiteX29" fmla="*/ 283470 w 331646"/>
                <a:gd name="connsiteY29" fmla="*/ 4746 h 422682"/>
                <a:gd name="connsiteX30" fmla="*/ 282039 w 331646"/>
                <a:gd name="connsiteY30" fmla="*/ 806 h 422682"/>
                <a:gd name="connsiteX31" fmla="*/ 273979 w 331646"/>
                <a:gd name="connsiteY31" fmla="*/ 806 h 422682"/>
                <a:gd name="connsiteX32" fmla="*/ 264487 w 331646"/>
                <a:gd name="connsiteY32" fmla="*/ 806 h 422682"/>
                <a:gd name="connsiteX33" fmla="*/ 262517 w 331646"/>
                <a:gd name="connsiteY33" fmla="*/ 806 h 422682"/>
                <a:gd name="connsiteX34" fmla="*/ 259114 w 331646"/>
                <a:gd name="connsiteY34" fmla="*/ 3313 h 422682"/>
                <a:gd name="connsiteX35" fmla="*/ 230280 w 331646"/>
                <a:gd name="connsiteY35" fmla="*/ 37878 h 422682"/>
                <a:gd name="connsiteX36" fmla="*/ 207894 w 331646"/>
                <a:gd name="connsiteY36" fmla="*/ 81219 h 42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1646" h="422682">
                  <a:moveTo>
                    <a:pt x="207535" y="81398"/>
                  </a:moveTo>
                  <a:cubicBezTo>
                    <a:pt x="154166" y="81398"/>
                    <a:pt x="151479" y="131186"/>
                    <a:pt x="140016" y="141036"/>
                  </a:cubicBezTo>
                  <a:cubicBezTo>
                    <a:pt x="138226" y="142827"/>
                    <a:pt x="136436" y="143723"/>
                    <a:pt x="134823" y="144976"/>
                  </a:cubicBezTo>
                  <a:cubicBezTo>
                    <a:pt x="126048" y="149812"/>
                    <a:pt x="115839" y="153035"/>
                    <a:pt x="100258" y="157692"/>
                  </a:cubicBezTo>
                  <a:cubicBezTo>
                    <a:pt x="94706" y="159304"/>
                    <a:pt x="90588" y="162169"/>
                    <a:pt x="86826" y="165751"/>
                  </a:cubicBezTo>
                  <a:cubicBezTo>
                    <a:pt x="71425" y="175959"/>
                    <a:pt x="66052" y="196734"/>
                    <a:pt x="61216" y="210883"/>
                  </a:cubicBezTo>
                  <a:cubicBezTo>
                    <a:pt x="55485" y="227538"/>
                    <a:pt x="16443" y="181153"/>
                    <a:pt x="4980" y="194227"/>
                  </a:cubicBezTo>
                  <a:cubicBezTo>
                    <a:pt x="-6123" y="207659"/>
                    <a:pt x="2115" y="270879"/>
                    <a:pt x="21995" y="324070"/>
                  </a:cubicBezTo>
                  <a:cubicBezTo>
                    <a:pt x="41694" y="377081"/>
                    <a:pt x="92378" y="410393"/>
                    <a:pt x="106348" y="410393"/>
                  </a:cubicBezTo>
                  <a:cubicBezTo>
                    <a:pt x="120317" y="410393"/>
                    <a:pt x="148793" y="410393"/>
                    <a:pt x="168493" y="417019"/>
                  </a:cubicBezTo>
                  <a:cubicBezTo>
                    <a:pt x="187835" y="423825"/>
                    <a:pt x="252846" y="430093"/>
                    <a:pt x="249980" y="400363"/>
                  </a:cubicBezTo>
                  <a:cubicBezTo>
                    <a:pt x="249980" y="398931"/>
                    <a:pt x="249623" y="397319"/>
                    <a:pt x="249443" y="395707"/>
                  </a:cubicBezTo>
                  <a:lnTo>
                    <a:pt x="255175" y="395707"/>
                  </a:lnTo>
                  <a:cubicBezTo>
                    <a:pt x="253383" y="377439"/>
                    <a:pt x="250875" y="353083"/>
                    <a:pt x="255532" y="329801"/>
                  </a:cubicBezTo>
                  <a:lnTo>
                    <a:pt x="251234" y="329801"/>
                  </a:lnTo>
                  <a:cubicBezTo>
                    <a:pt x="254457" y="316906"/>
                    <a:pt x="260009" y="304369"/>
                    <a:pt x="269859" y="293982"/>
                  </a:cubicBezTo>
                  <a:cubicBezTo>
                    <a:pt x="272367" y="291295"/>
                    <a:pt x="275054" y="288788"/>
                    <a:pt x="277561" y="285923"/>
                  </a:cubicBezTo>
                  <a:lnTo>
                    <a:pt x="279531" y="285923"/>
                  </a:lnTo>
                  <a:cubicBezTo>
                    <a:pt x="301380" y="263715"/>
                    <a:pt x="321617" y="247597"/>
                    <a:pt x="320722" y="220016"/>
                  </a:cubicBezTo>
                  <a:lnTo>
                    <a:pt x="315350" y="220016"/>
                  </a:lnTo>
                  <a:cubicBezTo>
                    <a:pt x="314812" y="215002"/>
                    <a:pt x="313737" y="209808"/>
                    <a:pt x="311947" y="203898"/>
                  </a:cubicBezTo>
                  <a:cubicBezTo>
                    <a:pt x="308723" y="193690"/>
                    <a:pt x="304425" y="184556"/>
                    <a:pt x="300305" y="176138"/>
                  </a:cubicBezTo>
                  <a:lnTo>
                    <a:pt x="307290" y="176138"/>
                  </a:lnTo>
                  <a:cubicBezTo>
                    <a:pt x="293500" y="146946"/>
                    <a:pt x="278993" y="126888"/>
                    <a:pt x="294753" y="110948"/>
                  </a:cubicBezTo>
                  <a:cubicBezTo>
                    <a:pt x="294753" y="110769"/>
                    <a:pt x="295112" y="110590"/>
                    <a:pt x="295471" y="110411"/>
                  </a:cubicBezTo>
                  <a:lnTo>
                    <a:pt x="293858" y="110411"/>
                  </a:lnTo>
                  <a:cubicBezTo>
                    <a:pt x="312305" y="93576"/>
                    <a:pt x="331647" y="86771"/>
                    <a:pt x="331647" y="71190"/>
                  </a:cubicBezTo>
                  <a:cubicBezTo>
                    <a:pt x="331647" y="59549"/>
                    <a:pt x="308185" y="86950"/>
                    <a:pt x="292246" y="66712"/>
                  </a:cubicBezTo>
                  <a:lnTo>
                    <a:pt x="300843" y="66712"/>
                  </a:lnTo>
                  <a:cubicBezTo>
                    <a:pt x="292604" y="59549"/>
                    <a:pt x="285441" y="42535"/>
                    <a:pt x="283470" y="4746"/>
                  </a:cubicBezTo>
                  <a:cubicBezTo>
                    <a:pt x="283470" y="2955"/>
                    <a:pt x="282755" y="2060"/>
                    <a:pt x="282039" y="806"/>
                  </a:cubicBezTo>
                  <a:lnTo>
                    <a:pt x="273979" y="806"/>
                  </a:lnTo>
                  <a:cubicBezTo>
                    <a:pt x="271472" y="-269"/>
                    <a:pt x="268248" y="-269"/>
                    <a:pt x="264487" y="806"/>
                  </a:cubicBezTo>
                  <a:lnTo>
                    <a:pt x="262517" y="806"/>
                  </a:lnTo>
                  <a:cubicBezTo>
                    <a:pt x="261442" y="1522"/>
                    <a:pt x="260189" y="2597"/>
                    <a:pt x="259114" y="3313"/>
                  </a:cubicBezTo>
                  <a:cubicBezTo>
                    <a:pt x="246577" y="9940"/>
                    <a:pt x="231892" y="24805"/>
                    <a:pt x="230280" y="37878"/>
                  </a:cubicBezTo>
                  <a:cubicBezTo>
                    <a:pt x="227593" y="60981"/>
                    <a:pt x="261263" y="81219"/>
                    <a:pt x="207894" y="812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4" name="צורה חופשית: צורה 33">
              <a:extLst>
                <a:ext uri="{FF2B5EF4-FFF2-40B4-BE49-F238E27FC236}">
                  <a16:creationId xmlns:a16="http://schemas.microsoft.com/office/drawing/2014/main" id="{415E17EA-8FFC-06DF-CF60-083520C356DF}"/>
                </a:ext>
              </a:extLst>
            </p:cNvPr>
            <p:cNvSpPr/>
            <p:nvPr/>
          </p:nvSpPr>
          <p:spPr>
            <a:xfrm>
              <a:off x="10052056" y="3453807"/>
              <a:ext cx="173117" cy="305723"/>
            </a:xfrm>
            <a:custGeom>
              <a:avLst/>
              <a:gdLst>
                <a:gd name="connsiteX0" fmla="*/ 4770 w 173117"/>
                <a:gd name="connsiteY0" fmla="*/ 132887 h 305723"/>
                <a:gd name="connsiteX1" fmla="*/ 66557 w 173117"/>
                <a:gd name="connsiteY1" fmla="*/ 219210 h 305723"/>
                <a:gd name="connsiteX2" fmla="*/ 4770 w 173117"/>
                <a:gd name="connsiteY2" fmla="*/ 298907 h 305723"/>
                <a:gd name="connsiteX3" fmla="*/ 20351 w 173117"/>
                <a:gd name="connsiteY3" fmla="*/ 299086 h 305723"/>
                <a:gd name="connsiteX4" fmla="*/ 79630 w 173117"/>
                <a:gd name="connsiteY4" fmla="*/ 241955 h 305723"/>
                <a:gd name="connsiteX5" fmla="*/ 77302 w 173117"/>
                <a:gd name="connsiteY5" fmla="*/ 241955 h 305723"/>
                <a:gd name="connsiteX6" fmla="*/ 91988 w 173117"/>
                <a:gd name="connsiteY6" fmla="*/ 222434 h 305723"/>
                <a:gd name="connsiteX7" fmla="*/ 156641 w 173117"/>
                <a:gd name="connsiteY7" fmla="*/ 195570 h 305723"/>
                <a:gd name="connsiteX8" fmla="*/ 164879 w 173117"/>
                <a:gd name="connsiteY8" fmla="*/ 189123 h 305723"/>
                <a:gd name="connsiteX9" fmla="*/ 173118 w 173117"/>
                <a:gd name="connsiteY9" fmla="*/ 172467 h 305723"/>
                <a:gd name="connsiteX10" fmla="*/ 117061 w 173117"/>
                <a:gd name="connsiteY10" fmla="*/ 155990 h 305723"/>
                <a:gd name="connsiteX11" fmla="*/ 74079 w 173117"/>
                <a:gd name="connsiteY11" fmla="*/ 132350 h 305723"/>
                <a:gd name="connsiteX12" fmla="*/ 69601 w 173117"/>
                <a:gd name="connsiteY12" fmla="*/ 132350 h 305723"/>
                <a:gd name="connsiteX13" fmla="*/ 99331 w 173117"/>
                <a:gd name="connsiteY13" fmla="*/ 88472 h 305723"/>
                <a:gd name="connsiteX14" fmla="*/ 100406 w 173117"/>
                <a:gd name="connsiteY14" fmla="*/ 88472 h 305723"/>
                <a:gd name="connsiteX15" fmla="*/ 122793 w 173117"/>
                <a:gd name="connsiteY15" fmla="*/ 46385 h 305723"/>
                <a:gd name="connsiteX16" fmla="*/ 113838 w 173117"/>
                <a:gd name="connsiteY16" fmla="*/ 22924 h 305723"/>
                <a:gd name="connsiteX17" fmla="*/ 106315 w 173117"/>
                <a:gd name="connsiteY17" fmla="*/ 22924 h 305723"/>
                <a:gd name="connsiteX18" fmla="*/ 72288 w 173117"/>
                <a:gd name="connsiteY18" fmla="*/ 0 h 305723"/>
                <a:gd name="connsiteX19" fmla="*/ 47035 w 173117"/>
                <a:gd name="connsiteY19" fmla="*/ 59996 h 305723"/>
                <a:gd name="connsiteX20" fmla="*/ 4770 w 173117"/>
                <a:gd name="connsiteY20" fmla="*/ 133066 h 30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117" h="305723">
                  <a:moveTo>
                    <a:pt x="4770" y="132887"/>
                  </a:moveTo>
                  <a:cubicBezTo>
                    <a:pt x="21604" y="172825"/>
                    <a:pt x="80884" y="202913"/>
                    <a:pt x="66557" y="219210"/>
                  </a:cubicBezTo>
                  <a:cubicBezTo>
                    <a:pt x="52587" y="236045"/>
                    <a:pt x="10321" y="269177"/>
                    <a:pt x="4770" y="298907"/>
                  </a:cubicBezTo>
                  <a:cubicBezTo>
                    <a:pt x="2800" y="308757"/>
                    <a:pt x="9785" y="307145"/>
                    <a:pt x="20351" y="299086"/>
                  </a:cubicBezTo>
                  <a:cubicBezTo>
                    <a:pt x="34500" y="290669"/>
                    <a:pt x="60647" y="264342"/>
                    <a:pt x="79630" y="241955"/>
                  </a:cubicBezTo>
                  <a:lnTo>
                    <a:pt x="77302" y="241955"/>
                  </a:lnTo>
                  <a:cubicBezTo>
                    <a:pt x="83392" y="234433"/>
                    <a:pt x="88406" y="227628"/>
                    <a:pt x="91988" y="222434"/>
                  </a:cubicBezTo>
                  <a:cubicBezTo>
                    <a:pt x="110077" y="194854"/>
                    <a:pt x="144641" y="206674"/>
                    <a:pt x="156641" y="195570"/>
                  </a:cubicBezTo>
                  <a:cubicBezTo>
                    <a:pt x="160222" y="194316"/>
                    <a:pt x="163089" y="192525"/>
                    <a:pt x="164879" y="189123"/>
                  </a:cubicBezTo>
                  <a:lnTo>
                    <a:pt x="173118" y="172467"/>
                  </a:lnTo>
                  <a:cubicBezTo>
                    <a:pt x="173118" y="172467"/>
                    <a:pt x="142134" y="165840"/>
                    <a:pt x="117061" y="155990"/>
                  </a:cubicBezTo>
                  <a:cubicBezTo>
                    <a:pt x="92167" y="146140"/>
                    <a:pt x="62080" y="180884"/>
                    <a:pt x="74079" y="132350"/>
                  </a:cubicBezTo>
                  <a:lnTo>
                    <a:pt x="69601" y="132350"/>
                  </a:lnTo>
                  <a:cubicBezTo>
                    <a:pt x="76407" y="108172"/>
                    <a:pt x="88764" y="97248"/>
                    <a:pt x="99331" y="88472"/>
                  </a:cubicBezTo>
                  <a:lnTo>
                    <a:pt x="100406" y="88472"/>
                  </a:lnTo>
                  <a:cubicBezTo>
                    <a:pt x="114733" y="76294"/>
                    <a:pt x="127807" y="70205"/>
                    <a:pt x="122793" y="46385"/>
                  </a:cubicBezTo>
                  <a:cubicBezTo>
                    <a:pt x="120464" y="36893"/>
                    <a:pt x="117420" y="29192"/>
                    <a:pt x="113838" y="22924"/>
                  </a:cubicBezTo>
                  <a:lnTo>
                    <a:pt x="106315" y="22924"/>
                  </a:lnTo>
                  <a:cubicBezTo>
                    <a:pt x="94496" y="5373"/>
                    <a:pt x="78556" y="0"/>
                    <a:pt x="72288" y="0"/>
                  </a:cubicBezTo>
                  <a:cubicBezTo>
                    <a:pt x="52766" y="0"/>
                    <a:pt x="75332" y="36714"/>
                    <a:pt x="47035" y="59996"/>
                  </a:cubicBezTo>
                  <a:cubicBezTo>
                    <a:pt x="18919" y="83099"/>
                    <a:pt x="-12065" y="93129"/>
                    <a:pt x="4770" y="1330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5" name="צורה חופשית: צורה 34">
              <a:extLst>
                <a:ext uri="{FF2B5EF4-FFF2-40B4-BE49-F238E27FC236}">
                  <a16:creationId xmlns:a16="http://schemas.microsoft.com/office/drawing/2014/main" id="{ABD79898-CE77-129A-59BC-436446E2FDBB}"/>
                </a:ext>
              </a:extLst>
            </p:cNvPr>
            <p:cNvSpPr/>
            <p:nvPr/>
          </p:nvSpPr>
          <p:spPr>
            <a:xfrm>
              <a:off x="3415345" y="1751502"/>
              <a:ext cx="44675" cy="33617"/>
            </a:xfrm>
            <a:custGeom>
              <a:avLst/>
              <a:gdLst>
                <a:gd name="connsiteX0" fmla="*/ 17890 w 44675"/>
                <a:gd name="connsiteY0" fmla="*/ 1812 h 33617"/>
                <a:gd name="connsiteX1" fmla="*/ 8398 w 44675"/>
                <a:gd name="connsiteY1" fmla="*/ 7364 h 33617"/>
                <a:gd name="connsiteX2" fmla="*/ 29531 w 44675"/>
                <a:gd name="connsiteY2" fmla="*/ 31721 h 33617"/>
                <a:gd name="connsiteX3" fmla="*/ 34187 w 44675"/>
                <a:gd name="connsiteY3" fmla="*/ 28497 h 33617"/>
                <a:gd name="connsiteX4" fmla="*/ 34904 w 44675"/>
                <a:gd name="connsiteY4" fmla="*/ 28318 h 33617"/>
                <a:gd name="connsiteX5" fmla="*/ 18069 w 44675"/>
                <a:gd name="connsiteY5" fmla="*/ 1812 h 3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75" h="33617">
                  <a:moveTo>
                    <a:pt x="17890" y="1812"/>
                  </a:moveTo>
                  <a:cubicBezTo>
                    <a:pt x="13234" y="3245"/>
                    <a:pt x="10547" y="5215"/>
                    <a:pt x="8398" y="7364"/>
                  </a:cubicBezTo>
                  <a:cubicBezTo>
                    <a:pt x="-13272" y="18468"/>
                    <a:pt x="11801" y="40138"/>
                    <a:pt x="29531" y="31721"/>
                  </a:cubicBezTo>
                  <a:cubicBezTo>
                    <a:pt x="31322" y="30825"/>
                    <a:pt x="32755" y="29751"/>
                    <a:pt x="34187" y="28497"/>
                  </a:cubicBezTo>
                  <a:cubicBezTo>
                    <a:pt x="34367" y="28497"/>
                    <a:pt x="34725" y="28497"/>
                    <a:pt x="34904" y="28318"/>
                  </a:cubicBezTo>
                  <a:cubicBezTo>
                    <a:pt x="53530" y="19543"/>
                    <a:pt x="44217" y="-7142"/>
                    <a:pt x="18069" y="1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6" name="צורה חופשית: צורה 35">
              <a:extLst>
                <a:ext uri="{FF2B5EF4-FFF2-40B4-BE49-F238E27FC236}">
                  <a16:creationId xmlns:a16="http://schemas.microsoft.com/office/drawing/2014/main" id="{274866D2-2689-F8DF-1CEF-7C82CCD7EE4D}"/>
                </a:ext>
              </a:extLst>
            </p:cNvPr>
            <p:cNvSpPr/>
            <p:nvPr/>
          </p:nvSpPr>
          <p:spPr>
            <a:xfrm>
              <a:off x="2701191" y="1299460"/>
              <a:ext cx="180794" cy="115438"/>
            </a:xfrm>
            <a:custGeom>
              <a:avLst/>
              <a:gdLst>
                <a:gd name="connsiteX0" fmla="*/ 161631 w 180794"/>
                <a:gd name="connsiteY0" fmla="*/ 5942 h 115438"/>
                <a:gd name="connsiteX1" fmla="*/ 84800 w 180794"/>
                <a:gd name="connsiteY1" fmla="*/ 8271 h 115438"/>
                <a:gd name="connsiteX2" fmla="*/ 11730 w 180794"/>
                <a:gd name="connsiteY2" fmla="*/ 12748 h 115438"/>
                <a:gd name="connsiteX3" fmla="*/ 11014 w 180794"/>
                <a:gd name="connsiteY3" fmla="*/ 13823 h 115438"/>
                <a:gd name="connsiteX4" fmla="*/ 6536 w 180794"/>
                <a:gd name="connsiteY4" fmla="*/ 16151 h 115438"/>
                <a:gd name="connsiteX5" fmla="*/ 21401 w 180794"/>
                <a:gd name="connsiteY5" fmla="*/ 60387 h 115438"/>
                <a:gd name="connsiteX6" fmla="*/ 81398 w 180794"/>
                <a:gd name="connsiteY6" fmla="*/ 58238 h 115438"/>
                <a:gd name="connsiteX7" fmla="*/ 132081 w 180794"/>
                <a:gd name="connsiteY7" fmla="*/ 111429 h 115438"/>
                <a:gd name="connsiteX8" fmla="*/ 136916 w 180794"/>
                <a:gd name="connsiteY8" fmla="*/ 108205 h 115438"/>
                <a:gd name="connsiteX9" fmla="*/ 137275 w 180794"/>
                <a:gd name="connsiteY9" fmla="*/ 108026 h 115438"/>
                <a:gd name="connsiteX10" fmla="*/ 157691 w 180794"/>
                <a:gd name="connsiteY10" fmla="*/ 92624 h 115438"/>
                <a:gd name="connsiteX11" fmla="*/ 155542 w 180794"/>
                <a:gd name="connsiteY11" fmla="*/ 92624 h 115438"/>
                <a:gd name="connsiteX12" fmla="*/ 173272 w 180794"/>
                <a:gd name="connsiteY12" fmla="*/ 71491 h 115438"/>
                <a:gd name="connsiteX13" fmla="*/ 174884 w 180794"/>
                <a:gd name="connsiteY13" fmla="*/ 48746 h 115438"/>
                <a:gd name="connsiteX14" fmla="*/ 180794 w 180794"/>
                <a:gd name="connsiteY14" fmla="*/ 48746 h 115438"/>
                <a:gd name="connsiteX15" fmla="*/ 161452 w 180794"/>
                <a:gd name="connsiteY15" fmla="*/ 5942 h 11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794" h="115438">
                  <a:moveTo>
                    <a:pt x="161631" y="5942"/>
                  </a:moveTo>
                  <a:cubicBezTo>
                    <a:pt x="146587" y="-5161"/>
                    <a:pt x="97874" y="1465"/>
                    <a:pt x="84800" y="8271"/>
                  </a:cubicBezTo>
                  <a:cubicBezTo>
                    <a:pt x="71726" y="14897"/>
                    <a:pt x="32326" y="-2833"/>
                    <a:pt x="11730" y="12748"/>
                  </a:cubicBezTo>
                  <a:cubicBezTo>
                    <a:pt x="11372" y="12927"/>
                    <a:pt x="11372" y="13464"/>
                    <a:pt x="11014" y="13823"/>
                  </a:cubicBezTo>
                  <a:cubicBezTo>
                    <a:pt x="9581" y="14718"/>
                    <a:pt x="7969" y="15255"/>
                    <a:pt x="6536" y="16151"/>
                  </a:cubicBezTo>
                  <a:cubicBezTo>
                    <a:pt x="-6537" y="26001"/>
                    <a:pt x="805" y="58417"/>
                    <a:pt x="21401" y="60387"/>
                  </a:cubicBezTo>
                  <a:cubicBezTo>
                    <a:pt x="41997" y="62715"/>
                    <a:pt x="77815" y="44985"/>
                    <a:pt x="81398" y="58238"/>
                  </a:cubicBezTo>
                  <a:cubicBezTo>
                    <a:pt x="85158" y="71491"/>
                    <a:pt x="98232" y="131308"/>
                    <a:pt x="132081" y="111429"/>
                  </a:cubicBezTo>
                  <a:cubicBezTo>
                    <a:pt x="133872" y="110354"/>
                    <a:pt x="135305" y="109279"/>
                    <a:pt x="136916" y="108205"/>
                  </a:cubicBezTo>
                  <a:cubicBezTo>
                    <a:pt x="136916" y="108205"/>
                    <a:pt x="137096" y="108026"/>
                    <a:pt x="137275" y="108026"/>
                  </a:cubicBezTo>
                  <a:cubicBezTo>
                    <a:pt x="146408" y="102653"/>
                    <a:pt x="152856" y="97638"/>
                    <a:pt x="157691" y="92624"/>
                  </a:cubicBezTo>
                  <a:lnTo>
                    <a:pt x="155542" y="92624"/>
                  </a:lnTo>
                  <a:cubicBezTo>
                    <a:pt x="165571" y="81341"/>
                    <a:pt x="167004" y="72923"/>
                    <a:pt x="173272" y="71491"/>
                  </a:cubicBezTo>
                  <a:cubicBezTo>
                    <a:pt x="177392" y="70416"/>
                    <a:pt x="177392" y="60387"/>
                    <a:pt x="174884" y="48746"/>
                  </a:cubicBezTo>
                  <a:lnTo>
                    <a:pt x="180794" y="48746"/>
                  </a:lnTo>
                  <a:cubicBezTo>
                    <a:pt x="178287" y="33165"/>
                    <a:pt x="170586" y="12748"/>
                    <a:pt x="161452" y="59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7" name="צורה חופשית: צורה 36">
              <a:extLst>
                <a:ext uri="{FF2B5EF4-FFF2-40B4-BE49-F238E27FC236}">
                  <a16:creationId xmlns:a16="http://schemas.microsoft.com/office/drawing/2014/main" id="{115BE66B-75DD-EBE9-ADAC-3EF8F80F26A6}"/>
                </a:ext>
              </a:extLst>
            </p:cNvPr>
            <p:cNvSpPr/>
            <p:nvPr/>
          </p:nvSpPr>
          <p:spPr>
            <a:xfrm>
              <a:off x="2913290" y="1223278"/>
              <a:ext cx="67029" cy="43221"/>
            </a:xfrm>
            <a:custGeom>
              <a:avLst/>
              <a:gdLst>
                <a:gd name="connsiteX0" fmla="*/ 13827 w 67029"/>
                <a:gd name="connsiteY0" fmla="*/ 5472 h 43221"/>
                <a:gd name="connsiteX1" fmla="*/ 574 w 67029"/>
                <a:gd name="connsiteY1" fmla="*/ 19263 h 43221"/>
                <a:gd name="connsiteX2" fmla="*/ 66302 w 67029"/>
                <a:gd name="connsiteY2" fmla="*/ 28217 h 43221"/>
                <a:gd name="connsiteX3" fmla="*/ 57347 w 67029"/>
                <a:gd name="connsiteY3" fmla="*/ 15323 h 43221"/>
                <a:gd name="connsiteX4" fmla="*/ 66302 w 67029"/>
                <a:gd name="connsiteY4" fmla="*/ 15323 h 43221"/>
                <a:gd name="connsiteX5" fmla="*/ 14006 w 67029"/>
                <a:gd name="connsiteY5" fmla="*/ 5472 h 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29" h="43221">
                  <a:moveTo>
                    <a:pt x="13827" y="5472"/>
                  </a:moveTo>
                  <a:cubicBezTo>
                    <a:pt x="7738" y="7980"/>
                    <a:pt x="3082" y="12457"/>
                    <a:pt x="574" y="19263"/>
                  </a:cubicBezTo>
                  <a:cubicBezTo>
                    <a:pt x="-7664" y="42545"/>
                    <a:pt x="75614" y="54723"/>
                    <a:pt x="66302" y="28217"/>
                  </a:cubicBezTo>
                  <a:cubicBezTo>
                    <a:pt x="64510" y="23203"/>
                    <a:pt x="61108" y="19084"/>
                    <a:pt x="57347" y="15323"/>
                  </a:cubicBezTo>
                  <a:lnTo>
                    <a:pt x="66302" y="15323"/>
                  </a:lnTo>
                  <a:cubicBezTo>
                    <a:pt x="53765" y="100"/>
                    <a:pt x="27976" y="-4915"/>
                    <a:pt x="14006" y="54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8" name="צורה חופשית: צורה 37">
              <a:extLst>
                <a:ext uri="{FF2B5EF4-FFF2-40B4-BE49-F238E27FC236}">
                  <a16:creationId xmlns:a16="http://schemas.microsoft.com/office/drawing/2014/main" id="{7DD567EC-5B82-1C5F-4971-8363A71646D4}"/>
                </a:ext>
              </a:extLst>
            </p:cNvPr>
            <p:cNvSpPr/>
            <p:nvPr/>
          </p:nvSpPr>
          <p:spPr>
            <a:xfrm>
              <a:off x="3318192" y="1722789"/>
              <a:ext cx="48693" cy="30318"/>
            </a:xfrm>
            <a:custGeom>
              <a:avLst/>
              <a:gdLst>
                <a:gd name="connsiteX0" fmla="*/ 11527 w 48693"/>
                <a:gd name="connsiteY0" fmla="*/ 5631 h 30318"/>
                <a:gd name="connsiteX1" fmla="*/ 960 w 48693"/>
                <a:gd name="connsiteY1" fmla="*/ 14049 h 30318"/>
                <a:gd name="connsiteX2" fmla="*/ 41256 w 48693"/>
                <a:gd name="connsiteY2" fmla="*/ 25869 h 30318"/>
                <a:gd name="connsiteX3" fmla="*/ 47525 w 48693"/>
                <a:gd name="connsiteY3" fmla="*/ 21571 h 30318"/>
                <a:gd name="connsiteX4" fmla="*/ 11527 w 48693"/>
                <a:gd name="connsiteY4" fmla="*/ 5631 h 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93" h="30318">
                  <a:moveTo>
                    <a:pt x="11527" y="5631"/>
                  </a:moveTo>
                  <a:cubicBezTo>
                    <a:pt x="7945" y="7422"/>
                    <a:pt x="4184" y="9751"/>
                    <a:pt x="960" y="14049"/>
                  </a:cubicBezTo>
                  <a:cubicBezTo>
                    <a:pt x="-6562" y="23720"/>
                    <a:pt x="32302" y="37510"/>
                    <a:pt x="41256" y="25869"/>
                  </a:cubicBezTo>
                  <a:cubicBezTo>
                    <a:pt x="43943" y="24974"/>
                    <a:pt x="46271" y="23720"/>
                    <a:pt x="47525" y="21571"/>
                  </a:cubicBezTo>
                  <a:cubicBezTo>
                    <a:pt x="54330" y="9571"/>
                    <a:pt x="29974" y="-9592"/>
                    <a:pt x="11527" y="56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9" name="צורה חופשית: צורה 38">
              <a:extLst>
                <a:ext uri="{FF2B5EF4-FFF2-40B4-BE49-F238E27FC236}">
                  <a16:creationId xmlns:a16="http://schemas.microsoft.com/office/drawing/2014/main" id="{1D7FBC0E-1447-AAB5-A7A6-A4AB69F21D79}"/>
                </a:ext>
              </a:extLst>
            </p:cNvPr>
            <p:cNvSpPr/>
            <p:nvPr/>
          </p:nvSpPr>
          <p:spPr>
            <a:xfrm>
              <a:off x="9623957" y="1172694"/>
              <a:ext cx="3329" cy="620"/>
            </a:xfrm>
            <a:custGeom>
              <a:avLst/>
              <a:gdLst>
                <a:gd name="connsiteX0" fmla="*/ 2687 w 3329"/>
                <a:gd name="connsiteY0" fmla="*/ 0 h 620"/>
                <a:gd name="connsiteX1" fmla="*/ 0 w 3329"/>
                <a:gd name="connsiteY1" fmla="*/ 0 h 620"/>
                <a:gd name="connsiteX2" fmla="*/ 2687 w 3329"/>
                <a:gd name="connsiteY2" fmla="*/ 0 h 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" h="620">
                  <a:moveTo>
                    <a:pt x="2687" y="0"/>
                  </a:moveTo>
                  <a:lnTo>
                    <a:pt x="0" y="0"/>
                  </a:lnTo>
                  <a:cubicBezTo>
                    <a:pt x="2687" y="537"/>
                    <a:pt x="4298" y="1075"/>
                    <a:pt x="26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0" name="צורה חופשית: צורה 39">
              <a:extLst>
                <a:ext uri="{FF2B5EF4-FFF2-40B4-BE49-F238E27FC236}">
                  <a16:creationId xmlns:a16="http://schemas.microsoft.com/office/drawing/2014/main" id="{B4D22EA7-0A8D-BC53-CBA6-2C748E0D8E8F}"/>
                </a:ext>
              </a:extLst>
            </p:cNvPr>
            <p:cNvSpPr/>
            <p:nvPr/>
          </p:nvSpPr>
          <p:spPr>
            <a:xfrm>
              <a:off x="483404" y="2051968"/>
              <a:ext cx="98338" cy="87097"/>
            </a:xfrm>
            <a:custGeom>
              <a:avLst/>
              <a:gdLst>
                <a:gd name="connsiteX0" fmla="*/ 79322 w 98338"/>
                <a:gd name="connsiteY0" fmla="*/ 4194 h 87097"/>
                <a:gd name="connsiteX1" fmla="*/ 56219 w 98338"/>
                <a:gd name="connsiteY1" fmla="*/ 49325 h 87097"/>
                <a:gd name="connsiteX2" fmla="*/ 51921 w 98338"/>
                <a:gd name="connsiteY2" fmla="*/ 51474 h 87097"/>
                <a:gd name="connsiteX3" fmla="*/ 17535 w 98338"/>
                <a:gd name="connsiteY3" fmla="*/ 64190 h 87097"/>
                <a:gd name="connsiteX4" fmla="*/ 19147 w 98338"/>
                <a:gd name="connsiteY4" fmla="*/ 64190 h 87097"/>
                <a:gd name="connsiteX5" fmla="*/ 7326 w 98338"/>
                <a:gd name="connsiteY5" fmla="*/ 84965 h 87097"/>
                <a:gd name="connsiteX6" fmla="*/ 85948 w 98338"/>
                <a:gd name="connsiteY6" fmla="*/ 71533 h 87097"/>
                <a:gd name="connsiteX7" fmla="*/ 88456 w 98338"/>
                <a:gd name="connsiteY7" fmla="*/ 64011 h 87097"/>
                <a:gd name="connsiteX8" fmla="*/ 92754 w 98338"/>
                <a:gd name="connsiteY8" fmla="*/ 64011 h 87097"/>
                <a:gd name="connsiteX9" fmla="*/ 94008 w 98338"/>
                <a:gd name="connsiteY9" fmla="*/ 1507 h 87097"/>
                <a:gd name="connsiteX10" fmla="*/ 79322 w 98338"/>
                <a:gd name="connsiteY10" fmla="*/ 4014 h 8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338" h="87097">
                  <a:moveTo>
                    <a:pt x="79322" y="4194"/>
                  </a:moveTo>
                  <a:cubicBezTo>
                    <a:pt x="66427" y="7775"/>
                    <a:pt x="68935" y="36430"/>
                    <a:pt x="56219" y="49325"/>
                  </a:cubicBezTo>
                  <a:cubicBezTo>
                    <a:pt x="54786" y="50041"/>
                    <a:pt x="53712" y="51116"/>
                    <a:pt x="51921" y="51474"/>
                  </a:cubicBezTo>
                  <a:cubicBezTo>
                    <a:pt x="39742" y="54340"/>
                    <a:pt x="26848" y="59175"/>
                    <a:pt x="17535" y="64190"/>
                  </a:cubicBezTo>
                  <a:lnTo>
                    <a:pt x="19147" y="64190"/>
                  </a:lnTo>
                  <a:cubicBezTo>
                    <a:pt x="2491" y="71712"/>
                    <a:pt x="-7717" y="80487"/>
                    <a:pt x="7326" y="84965"/>
                  </a:cubicBezTo>
                  <a:cubicBezTo>
                    <a:pt x="29713" y="91591"/>
                    <a:pt x="80397" y="81562"/>
                    <a:pt x="85948" y="71533"/>
                  </a:cubicBezTo>
                  <a:cubicBezTo>
                    <a:pt x="86844" y="69921"/>
                    <a:pt x="87739" y="67234"/>
                    <a:pt x="88456" y="64011"/>
                  </a:cubicBezTo>
                  <a:lnTo>
                    <a:pt x="92754" y="64011"/>
                  </a:lnTo>
                  <a:cubicBezTo>
                    <a:pt x="97769" y="48609"/>
                    <a:pt x="101709" y="4552"/>
                    <a:pt x="94008" y="1507"/>
                  </a:cubicBezTo>
                  <a:cubicBezTo>
                    <a:pt x="86844" y="-1358"/>
                    <a:pt x="82367" y="74"/>
                    <a:pt x="79322" y="40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1" name="צורה חופשית: צורה 40">
              <a:extLst>
                <a:ext uri="{FF2B5EF4-FFF2-40B4-BE49-F238E27FC236}">
                  <a16:creationId xmlns:a16="http://schemas.microsoft.com/office/drawing/2014/main" id="{1E4FBF4C-E688-F30C-7547-CFC05CFC22D1}"/>
                </a:ext>
              </a:extLst>
            </p:cNvPr>
            <p:cNvSpPr/>
            <p:nvPr/>
          </p:nvSpPr>
          <p:spPr>
            <a:xfrm>
              <a:off x="4012781" y="2333868"/>
              <a:ext cx="8775" cy="1679"/>
            </a:xfrm>
            <a:custGeom>
              <a:avLst/>
              <a:gdLst>
                <a:gd name="connsiteX0" fmla="*/ 8775 w 8775"/>
                <a:gd name="connsiteY0" fmla="*/ 1680 h 1679"/>
                <a:gd name="connsiteX1" fmla="*/ 0 w 8775"/>
                <a:gd name="connsiteY1" fmla="*/ 1680 h 1679"/>
                <a:gd name="connsiteX2" fmla="*/ 8775 w 8775"/>
                <a:gd name="connsiteY2" fmla="*/ 1680 h 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75" h="1679">
                  <a:moveTo>
                    <a:pt x="8775" y="1680"/>
                  </a:moveTo>
                  <a:cubicBezTo>
                    <a:pt x="6985" y="-469"/>
                    <a:pt x="4119" y="-649"/>
                    <a:pt x="0" y="1680"/>
                  </a:cubicBezTo>
                  <a:lnTo>
                    <a:pt x="8775" y="16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2" name="צורה חופשית: צורה 41">
              <a:extLst>
                <a:ext uri="{FF2B5EF4-FFF2-40B4-BE49-F238E27FC236}">
                  <a16:creationId xmlns:a16="http://schemas.microsoft.com/office/drawing/2014/main" id="{0D147B8E-D64E-CB6B-3439-38C61B730814}"/>
                </a:ext>
              </a:extLst>
            </p:cNvPr>
            <p:cNvSpPr/>
            <p:nvPr/>
          </p:nvSpPr>
          <p:spPr>
            <a:xfrm>
              <a:off x="539100" y="1831041"/>
              <a:ext cx="57037" cy="36714"/>
            </a:xfrm>
            <a:custGeom>
              <a:avLst/>
              <a:gdLst>
                <a:gd name="connsiteX0" fmla="*/ 24342 w 57037"/>
                <a:gd name="connsiteY0" fmla="*/ 0 h 36714"/>
                <a:gd name="connsiteX1" fmla="*/ 7686 w 57037"/>
                <a:gd name="connsiteY1" fmla="*/ 6627 h 36714"/>
                <a:gd name="connsiteX2" fmla="*/ 5179 w 57037"/>
                <a:gd name="connsiteY2" fmla="*/ 8955 h 36714"/>
                <a:gd name="connsiteX3" fmla="*/ 2492 w 57037"/>
                <a:gd name="connsiteY3" fmla="*/ 10029 h 36714"/>
                <a:gd name="connsiteX4" fmla="*/ 33297 w 57037"/>
                <a:gd name="connsiteY4" fmla="*/ 36714 h 36714"/>
                <a:gd name="connsiteX5" fmla="*/ 40639 w 57037"/>
                <a:gd name="connsiteY5" fmla="*/ 32774 h 36714"/>
                <a:gd name="connsiteX6" fmla="*/ 54967 w 57037"/>
                <a:gd name="connsiteY6" fmla="*/ 179 h 36714"/>
                <a:gd name="connsiteX7" fmla="*/ 24342 w 57037"/>
                <a:gd name="connsiteY7" fmla="*/ 179 h 3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37" h="36714">
                  <a:moveTo>
                    <a:pt x="24342" y="0"/>
                  </a:moveTo>
                  <a:cubicBezTo>
                    <a:pt x="21118" y="1433"/>
                    <a:pt x="16283" y="3403"/>
                    <a:pt x="7686" y="6627"/>
                  </a:cubicBezTo>
                  <a:cubicBezTo>
                    <a:pt x="6074" y="7164"/>
                    <a:pt x="5537" y="7880"/>
                    <a:pt x="5179" y="8955"/>
                  </a:cubicBezTo>
                  <a:cubicBezTo>
                    <a:pt x="4283" y="9313"/>
                    <a:pt x="3567" y="9671"/>
                    <a:pt x="2492" y="10029"/>
                  </a:cubicBezTo>
                  <a:cubicBezTo>
                    <a:pt x="-8970" y="14148"/>
                    <a:pt x="22193" y="36714"/>
                    <a:pt x="33297" y="36714"/>
                  </a:cubicBezTo>
                  <a:cubicBezTo>
                    <a:pt x="35625" y="36714"/>
                    <a:pt x="38132" y="34923"/>
                    <a:pt x="40639" y="32774"/>
                  </a:cubicBezTo>
                  <a:cubicBezTo>
                    <a:pt x="49773" y="29729"/>
                    <a:pt x="61951" y="8417"/>
                    <a:pt x="54967" y="179"/>
                  </a:cubicBezTo>
                  <a:lnTo>
                    <a:pt x="24342" y="1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3" name="צורה חופשית: צורה 42">
              <a:extLst>
                <a:ext uri="{FF2B5EF4-FFF2-40B4-BE49-F238E27FC236}">
                  <a16:creationId xmlns:a16="http://schemas.microsoft.com/office/drawing/2014/main" id="{C0221242-603F-6C9D-E95F-FF0490E85290}"/>
                </a:ext>
              </a:extLst>
            </p:cNvPr>
            <p:cNvSpPr/>
            <p:nvPr/>
          </p:nvSpPr>
          <p:spPr>
            <a:xfrm>
              <a:off x="639915" y="1564729"/>
              <a:ext cx="8059" cy="2865"/>
            </a:xfrm>
            <a:custGeom>
              <a:avLst/>
              <a:gdLst>
                <a:gd name="connsiteX0" fmla="*/ 0 w 8059"/>
                <a:gd name="connsiteY0" fmla="*/ 2865 h 2865"/>
                <a:gd name="connsiteX1" fmla="*/ 8059 w 8059"/>
                <a:gd name="connsiteY1" fmla="*/ 2865 h 2865"/>
                <a:gd name="connsiteX2" fmla="*/ 5194 w 8059"/>
                <a:gd name="connsiteY2" fmla="*/ 0 h 2865"/>
                <a:gd name="connsiteX3" fmla="*/ 0 w 8059"/>
                <a:gd name="connsiteY3" fmla="*/ 2865 h 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9" h="2865">
                  <a:moveTo>
                    <a:pt x="0" y="2865"/>
                  </a:moveTo>
                  <a:lnTo>
                    <a:pt x="8059" y="2865"/>
                  </a:lnTo>
                  <a:cubicBezTo>
                    <a:pt x="5373" y="358"/>
                    <a:pt x="5194" y="0"/>
                    <a:pt x="5194" y="0"/>
                  </a:cubicBezTo>
                  <a:lnTo>
                    <a:pt x="0" y="28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4" name="צורה חופשית: צורה 43">
              <a:extLst>
                <a:ext uri="{FF2B5EF4-FFF2-40B4-BE49-F238E27FC236}">
                  <a16:creationId xmlns:a16="http://schemas.microsoft.com/office/drawing/2014/main" id="{07047D27-482D-C802-CFAE-410E99EC7920}"/>
                </a:ext>
              </a:extLst>
            </p:cNvPr>
            <p:cNvSpPr/>
            <p:nvPr/>
          </p:nvSpPr>
          <p:spPr>
            <a:xfrm>
              <a:off x="2630504" y="1185001"/>
              <a:ext cx="221179" cy="97771"/>
            </a:xfrm>
            <a:custGeom>
              <a:avLst/>
              <a:gdLst>
                <a:gd name="connsiteX0" fmla="*/ 12929 w 221179"/>
                <a:gd name="connsiteY0" fmla="*/ 9543 h 97771"/>
                <a:gd name="connsiteX1" fmla="*/ 12750 w 221179"/>
                <a:gd name="connsiteY1" fmla="*/ 9901 h 97771"/>
                <a:gd name="connsiteX2" fmla="*/ 7556 w 221179"/>
                <a:gd name="connsiteY2" fmla="*/ 12945 h 97771"/>
                <a:gd name="connsiteX3" fmla="*/ 1825 w 221179"/>
                <a:gd name="connsiteY3" fmla="*/ 77240 h 97771"/>
                <a:gd name="connsiteX4" fmla="*/ 18839 w 221179"/>
                <a:gd name="connsiteY4" fmla="*/ 97119 h 97771"/>
                <a:gd name="connsiteX5" fmla="*/ 47852 w 221179"/>
                <a:gd name="connsiteY5" fmla="*/ 53241 h 97771"/>
                <a:gd name="connsiteX6" fmla="*/ 50360 w 221179"/>
                <a:gd name="connsiteY6" fmla="*/ 53241 h 97771"/>
                <a:gd name="connsiteX7" fmla="*/ 52509 w 221179"/>
                <a:gd name="connsiteY7" fmla="*/ 50555 h 97771"/>
                <a:gd name="connsiteX8" fmla="*/ 52509 w 221179"/>
                <a:gd name="connsiteY8" fmla="*/ 50555 h 97771"/>
                <a:gd name="connsiteX9" fmla="*/ 131310 w 221179"/>
                <a:gd name="connsiteY9" fmla="*/ 59331 h 97771"/>
                <a:gd name="connsiteX10" fmla="*/ 167129 w 221179"/>
                <a:gd name="connsiteY10" fmla="*/ 74912 h 97771"/>
                <a:gd name="connsiteX11" fmla="*/ 205096 w 221179"/>
                <a:gd name="connsiteY11" fmla="*/ 53241 h 97771"/>
                <a:gd name="connsiteX12" fmla="*/ 207604 w 221179"/>
                <a:gd name="connsiteY12" fmla="*/ 53241 h 97771"/>
                <a:gd name="connsiteX13" fmla="*/ 221036 w 221179"/>
                <a:gd name="connsiteY13" fmla="*/ 29422 h 97771"/>
                <a:gd name="connsiteX14" fmla="*/ 172322 w 221179"/>
                <a:gd name="connsiteY14" fmla="*/ 588 h 97771"/>
                <a:gd name="connsiteX15" fmla="*/ 12750 w 221179"/>
                <a:gd name="connsiteY15" fmla="*/ 9364 h 9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179" h="97771">
                  <a:moveTo>
                    <a:pt x="12929" y="9543"/>
                  </a:moveTo>
                  <a:cubicBezTo>
                    <a:pt x="12929" y="9543"/>
                    <a:pt x="12929" y="9901"/>
                    <a:pt x="12750" y="9901"/>
                  </a:cubicBezTo>
                  <a:cubicBezTo>
                    <a:pt x="10601" y="10796"/>
                    <a:pt x="8810" y="11692"/>
                    <a:pt x="7556" y="12945"/>
                  </a:cubicBezTo>
                  <a:cubicBezTo>
                    <a:pt x="-6592" y="27631"/>
                    <a:pt x="7556" y="72763"/>
                    <a:pt x="1825" y="77240"/>
                  </a:cubicBezTo>
                  <a:cubicBezTo>
                    <a:pt x="-3727" y="81717"/>
                    <a:pt x="3795" y="101597"/>
                    <a:pt x="18839" y="97119"/>
                  </a:cubicBezTo>
                  <a:cubicBezTo>
                    <a:pt x="31555" y="93358"/>
                    <a:pt x="38898" y="62554"/>
                    <a:pt x="47852" y="53241"/>
                  </a:cubicBezTo>
                  <a:lnTo>
                    <a:pt x="50360" y="53241"/>
                  </a:lnTo>
                  <a:cubicBezTo>
                    <a:pt x="51076" y="52167"/>
                    <a:pt x="51792" y="51451"/>
                    <a:pt x="52509" y="50555"/>
                  </a:cubicBezTo>
                  <a:lnTo>
                    <a:pt x="52509" y="50555"/>
                  </a:lnTo>
                  <a:cubicBezTo>
                    <a:pt x="63792" y="50555"/>
                    <a:pt x="121818" y="34974"/>
                    <a:pt x="131310" y="59331"/>
                  </a:cubicBezTo>
                  <a:cubicBezTo>
                    <a:pt x="140623" y="83687"/>
                    <a:pt x="140623" y="72763"/>
                    <a:pt x="167129" y="74912"/>
                  </a:cubicBezTo>
                  <a:cubicBezTo>
                    <a:pt x="182710" y="76165"/>
                    <a:pt x="196142" y="65062"/>
                    <a:pt x="205096" y="53241"/>
                  </a:cubicBezTo>
                  <a:lnTo>
                    <a:pt x="207604" y="53241"/>
                  </a:lnTo>
                  <a:cubicBezTo>
                    <a:pt x="215305" y="44466"/>
                    <a:pt x="220319" y="34437"/>
                    <a:pt x="221036" y="29422"/>
                  </a:cubicBezTo>
                  <a:cubicBezTo>
                    <a:pt x="222827" y="18318"/>
                    <a:pt x="207962" y="-3889"/>
                    <a:pt x="172322" y="588"/>
                  </a:cubicBezTo>
                  <a:cubicBezTo>
                    <a:pt x="136503" y="5065"/>
                    <a:pt x="27794" y="-6038"/>
                    <a:pt x="12750" y="93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5" name="צורה חופשית: צורה 44">
              <a:extLst>
                <a:ext uri="{FF2B5EF4-FFF2-40B4-BE49-F238E27FC236}">
                  <a16:creationId xmlns:a16="http://schemas.microsoft.com/office/drawing/2014/main" id="{85F7D745-BE7C-079A-C3AB-82C042A95388}"/>
                </a:ext>
              </a:extLst>
            </p:cNvPr>
            <p:cNvSpPr/>
            <p:nvPr/>
          </p:nvSpPr>
          <p:spPr>
            <a:xfrm>
              <a:off x="3634357" y="3400743"/>
              <a:ext cx="190913" cy="96351"/>
            </a:xfrm>
            <a:custGeom>
              <a:avLst/>
              <a:gdLst>
                <a:gd name="connsiteX0" fmla="*/ 134678 w 190913"/>
                <a:gd name="connsiteY0" fmla="*/ 2917 h 96351"/>
                <a:gd name="connsiteX1" fmla="*/ 70026 w 190913"/>
                <a:gd name="connsiteY1" fmla="*/ 6141 h 96351"/>
                <a:gd name="connsiteX2" fmla="*/ 57668 w 190913"/>
                <a:gd name="connsiteY2" fmla="*/ 12589 h 96351"/>
                <a:gd name="connsiteX3" fmla="*/ 0 w 190913"/>
                <a:gd name="connsiteY3" fmla="*/ 62914 h 96351"/>
                <a:gd name="connsiteX4" fmla="*/ 50683 w 190913"/>
                <a:gd name="connsiteY4" fmla="*/ 69540 h 96351"/>
                <a:gd name="connsiteX5" fmla="*/ 98501 w 190913"/>
                <a:gd name="connsiteY5" fmla="*/ 92643 h 96351"/>
                <a:gd name="connsiteX6" fmla="*/ 157602 w 190913"/>
                <a:gd name="connsiteY6" fmla="*/ 79569 h 96351"/>
                <a:gd name="connsiteX7" fmla="*/ 183212 w 190913"/>
                <a:gd name="connsiteY7" fmla="*/ 92464 h 96351"/>
                <a:gd name="connsiteX8" fmla="*/ 190914 w 190913"/>
                <a:gd name="connsiteY8" fmla="*/ 75808 h 96351"/>
                <a:gd name="connsiteX9" fmla="*/ 185899 w 190913"/>
                <a:gd name="connsiteY9" fmla="*/ 75808 h 96351"/>
                <a:gd name="connsiteX10" fmla="*/ 171034 w 190913"/>
                <a:gd name="connsiteY10" fmla="*/ 31751 h 96351"/>
                <a:gd name="connsiteX11" fmla="*/ 179093 w 190913"/>
                <a:gd name="connsiteY11" fmla="*/ 31751 h 96351"/>
                <a:gd name="connsiteX12" fmla="*/ 134857 w 190913"/>
                <a:gd name="connsiteY12" fmla="*/ 2917 h 9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913" h="96351">
                  <a:moveTo>
                    <a:pt x="134678" y="2917"/>
                  </a:moveTo>
                  <a:cubicBezTo>
                    <a:pt x="112292" y="-3888"/>
                    <a:pt x="86860" y="2917"/>
                    <a:pt x="70026" y="6141"/>
                  </a:cubicBezTo>
                  <a:cubicBezTo>
                    <a:pt x="66802" y="6857"/>
                    <a:pt x="62503" y="9365"/>
                    <a:pt x="57668" y="12589"/>
                  </a:cubicBezTo>
                  <a:cubicBezTo>
                    <a:pt x="37251" y="23871"/>
                    <a:pt x="0" y="62914"/>
                    <a:pt x="0" y="62914"/>
                  </a:cubicBezTo>
                  <a:cubicBezTo>
                    <a:pt x="0" y="62914"/>
                    <a:pt x="30804" y="69540"/>
                    <a:pt x="50683" y="69540"/>
                  </a:cubicBezTo>
                  <a:cubicBezTo>
                    <a:pt x="70563" y="69540"/>
                    <a:pt x="81667" y="82972"/>
                    <a:pt x="98501" y="92643"/>
                  </a:cubicBezTo>
                  <a:cubicBezTo>
                    <a:pt x="115336" y="102673"/>
                    <a:pt x="146319" y="79569"/>
                    <a:pt x="157602" y="79569"/>
                  </a:cubicBezTo>
                  <a:cubicBezTo>
                    <a:pt x="166915" y="79569"/>
                    <a:pt x="177840" y="106075"/>
                    <a:pt x="183212" y="92464"/>
                  </a:cubicBezTo>
                  <a:cubicBezTo>
                    <a:pt x="186794" y="93539"/>
                    <a:pt x="189660" y="90315"/>
                    <a:pt x="190914" y="75808"/>
                  </a:cubicBezTo>
                  <a:lnTo>
                    <a:pt x="185899" y="75808"/>
                  </a:lnTo>
                  <a:cubicBezTo>
                    <a:pt x="186974" y="56824"/>
                    <a:pt x="180526" y="42676"/>
                    <a:pt x="171034" y="31751"/>
                  </a:cubicBezTo>
                  <a:lnTo>
                    <a:pt x="179093" y="31751"/>
                  </a:lnTo>
                  <a:cubicBezTo>
                    <a:pt x="167094" y="15812"/>
                    <a:pt x="148468" y="6857"/>
                    <a:pt x="134857" y="29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6" name="צורה חופשית: צורה 45">
              <a:extLst>
                <a:ext uri="{FF2B5EF4-FFF2-40B4-BE49-F238E27FC236}">
                  <a16:creationId xmlns:a16="http://schemas.microsoft.com/office/drawing/2014/main" id="{193940B6-B8F1-B34A-5B98-88C32BE7473D}"/>
                </a:ext>
              </a:extLst>
            </p:cNvPr>
            <p:cNvSpPr/>
            <p:nvPr/>
          </p:nvSpPr>
          <p:spPr>
            <a:xfrm>
              <a:off x="9811711" y="4596940"/>
              <a:ext cx="1416027" cy="1139084"/>
            </a:xfrm>
            <a:custGeom>
              <a:avLst/>
              <a:gdLst>
                <a:gd name="connsiteX0" fmla="*/ 1402237 w 1416027"/>
                <a:gd name="connsiteY0" fmla="*/ 744331 h 1139084"/>
                <a:gd name="connsiteX1" fmla="*/ 1388089 w 1416027"/>
                <a:gd name="connsiteY1" fmla="*/ 700454 h 1139084"/>
                <a:gd name="connsiteX2" fmla="*/ 1394715 w 1416027"/>
                <a:gd name="connsiteY2" fmla="*/ 700454 h 1139084"/>
                <a:gd name="connsiteX3" fmla="*/ 1368389 w 1416027"/>
                <a:gd name="connsiteY3" fmla="*/ 634905 h 1139084"/>
                <a:gd name="connsiteX4" fmla="*/ 1361584 w 1416027"/>
                <a:gd name="connsiteY4" fmla="*/ 634905 h 1139084"/>
                <a:gd name="connsiteX5" fmla="*/ 1341346 w 1416027"/>
                <a:gd name="connsiteY5" fmla="*/ 590848 h 1139084"/>
                <a:gd name="connsiteX6" fmla="*/ 1348152 w 1416027"/>
                <a:gd name="connsiteY6" fmla="*/ 590848 h 1139084"/>
                <a:gd name="connsiteX7" fmla="*/ 1325406 w 1416027"/>
                <a:gd name="connsiteY7" fmla="*/ 545896 h 1139084"/>
                <a:gd name="connsiteX8" fmla="*/ 1315019 w 1416027"/>
                <a:gd name="connsiteY8" fmla="*/ 524942 h 1139084"/>
                <a:gd name="connsiteX9" fmla="*/ 1308035 w 1416027"/>
                <a:gd name="connsiteY9" fmla="*/ 524942 h 1139084"/>
                <a:gd name="connsiteX10" fmla="*/ 1291378 w 1416027"/>
                <a:gd name="connsiteY10" fmla="*/ 481064 h 1139084"/>
                <a:gd name="connsiteX11" fmla="*/ 1297647 w 1416027"/>
                <a:gd name="connsiteY11" fmla="*/ 481064 h 1139084"/>
                <a:gd name="connsiteX12" fmla="*/ 1284752 w 1416027"/>
                <a:gd name="connsiteY12" fmla="*/ 415158 h 1139084"/>
                <a:gd name="connsiteX13" fmla="*/ 1279200 w 1416027"/>
                <a:gd name="connsiteY13" fmla="*/ 415158 h 1139084"/>
                <a:gd name="connsiteX14" fmla="*/ 1279558 w 1416027"/>
                <a:gd name="connsiteY14" fmla="*/ 404412 h 1139084"/>
                <a:gd name="connsiteX15" fmla="*/ 1208637 w 1416027"/>
                <a:gd name="connsiteY15" fmla="*/ 371459 h 1139084"/>
                <a:gd name="connsiteX16" fmla="*/ 1229054 w 1416027"/>
                <a:gd name="connsiteY16" fmla="*/ 371459 h 1139084"/>
                <a:gd name="connsiteX17" fmla="*/ 1164938 w 1416027"/>
                <a:gd name="connsiteY17" fmla="*/ 349430 h 1139084"/>
                <a:gd name="connsiteX18" fmla="*/ 1143626 w 1416027"/>
                <a:gd name="connsiteY18" fmla="*/ 305374 h 1139084"/>
                <a:gd name="connsiteX19" fmla="*/ 1137717 w 1416027"/>
                <a:gd name="connsiteY19" fmla="*/ 305374 h 1139084"/>
                <a:gd name="connsiteX20" fmla="*/ 1128045 w 1416027"/>
                <a:gd name="connsiteY20" fmla="*/ 261495 h 1139084"/>
                <a:gd name="connsiteX21" fmla="*/ 1133955 w 1416027"/>
                <a:gd name="connsiteY21" fmla="*/ 261495 h 1139084"/>
                <a:gd name="connsiteX22" fmla="*/ 1122852 w 1416027"/>
                <a:gd name="connsiteY22" fmla="*/ 216364 h 1139084"/>
                <a:gd name="connsiteX23" fmla="*/ 1113181 w 1416027"/>
                <a:gd name="connsiteY23" fmla="*/ 195768 h 1139084"/>
                <a:gd name="connsiteX24" fmla="*/ 1106375 w 1416027"/>
                <a:gd name="connsiteY24" fmla="*/ 195768 h 1139084"/>
                <a:gd name="connsiteX25" fmla="*/ 1075392 w 1416027"/>
                <a:gd name="connsiteY25" fmla="*/ 151711 h 1139084"/>
                <a:gd name="connsiteX26" fmla="*/ 1083451 w 1416027"/>
                <a:gd name="connsiteY26" fmla="*/ 151711 h 1139084"/>
                <a:gd name="connsiteX27" fmla="*/ 1052468 w 1416027"/>
                <a:gd name="connsiteY27" fmla="*/ 113385 h 1139084"/>
                <a:gd name="connsiteX28" fmla="*/ 1036708 w 1416027"/>
                <a:gd name="connsiteY28" fmla="*/ 86163 h 1139084"/>
                <a:gd name="connsiteX29" fmla="*/ 1029902 w 1416027"/>
                <a:gd name="connsiteY29" fmla="*/ 86163 h 1139084"/>
                <a:gd name="connsiteX30" fmla="*/ 1013783 w 1416027"/>
                <a:gd name="connsiteY30" fmla="*/ 42106 h 1139084"/>
                <a:gd name="connsiteX31" fmla="*/ 1020232 w 1416027"/>
                <a:gd name="connsiteY31" fmla="*/ 42106 h 1139084"/>
                <a:gd name="connsiteX32" fmla="*/ 1001784 w 1416027"/>
                <a:gd name="connsiteY32" fmla="*/ 378 h 1139084"/>
                <a:gd name="connsiteX33" fmla="*/ 999277 w 1416027"/>
                <a:gd name="connsiteY33" fmla="*/ 4317 h 1139084"/>
                <a:gd name="connsiteX34" fmla="*/ 996591 w 1416027"/>
                <a:gd name="connsiteY34" fmla="*/ 3780 h 1139084"/>
                <a:gd name="connsiteX35" fmla="*/ 982442 w 1416027"/>
                <a:gd name="connsiteY35" fmla="*/ 136667 h 1139084"/>
                <a:gd name="connsiteX36" fmla="*/ 959877 w 1416027"/>
                <a:gd name="connsiteY36" fmla="*/ 266331 h 1139084"/>
                <a:gd name="connsiteX37" fmla="*/ 909730 w 1416027"/>
                <a:gd name="connsiteY37" fmla="*/ 261316 h 1139084"/>
                <a:gd name="connsiteX38" fmla="*/ 919043 w 1416027"/>
                <a:gd name="connsiteY38" fmla="*/ 261316 h 1139084"/>
                <a:gd name="connsiteX39" fmla="*/ 889314 w 1416027"/>
                <a:gd name="connsiteY39" fmla="*/ 236243 h 1139084"/>
                <a:gd name="connsiteX40" fmla="*/ 820183 w 1416027"/>
                <a:gd name="connsiteY40" fmla="*/ 195768 h 1139084"/>
                <a:gd name="connsiteX41" fmla="*/ 811229 w 1416027"/>
                <a:gd name="connsiteY41" fmla="*/ 195768 h 1139084"/>
                <a:gd name="connsiteX42" fmla="*/ 796902 w 1416027"/>
                <a:gd name="connsiteY42" fmla="*/ 183053 h 1139084"/>
                <a:gd name="connsiteX43" fmla="*/ 796006 w 1416027"/>
                <a:gd name="connsiteY43" fmla="*/ 151711 h 1139084"/>
                <a:gd name="connsiteX44" fmla="*/ 800304 w 1416027"/>
                <a:gd name="connsiteY44" fmla="*/ 151711 h 1139084"/>
                <a:gd name="connsiteX45" fmla="*/ 823408 w 1416027"/>
                <a:gd name="connsiteY45" fmla="*/ 85984 h 1139084"/>
                <a:gd name="connsiteX46" fmla="*/ 818751 w 1416027"/>
                <a:gd name="connsiteY46" fmla="*/ 85984 h 1139084"/>
                <a:gd name="connsiteX47" fmla="*/ 816781 w 1416027"/>
                <a:gd name="connsiteY47" fmla="*/ 73268 h 1139084"/>
                <a:gd name="connsiteX48" fmla="*/ 718279 w 1416027"/>
                <a:gd name="connsiteY48" fmla="*/ 69866 h 1139084"/>
                <a:gd name="connsiteX49" fmla="*/ 688729 w 1416027"/>
                <a:gd name="connsiteY49" fmla="*/ 41748 h 1139084"/>
                <a:gd name="connsiteX50" fmla="*/ 697863 w 1416027"/>
                <a:gd name="connsiteY50" fmla="*/ 41748 h 1139084"/>
                <a:gd name="connsiteX51" fmla="*/ 681386 w 1416027"/>
                <a:gd name="connsiteY51" fmla="*/ 33151 h 1139084"/>
                <a:gd name="connsiteX52" fmla="*/ 676013 w 1416027"/>
                <a:gd name="connsiteY52" fmla="*/ 36554 h 1139084"/>
                <a:gd name="connsiteX53" fmla="*/ 661865 w 1416027"/>
                <a:gd name="connsiteY53" fmla="*/ 92252 h 1139084"/>
                <a:gd name="connsiteX54" fmla="*/ 656850 w 1416027"/>
                <a:gd name="connsiteY54" fmla="*/ 85805 h 1139084"/>
                <a:gd name="connsiteX55" fmla="*/ 648792 w 1416027"/>
                <a:gd name="connsiteY55" fmla="*/ 85805 h 1139084"/>
                <a:gd name="connsiteX56" fmla="*/ 619778 w 1416027"/>
                <a:gd name="connsiteY56" fmla="*/ 49807 h 1139084"/>
                <a:gd name="connsiteX57" fmla="*/ 597391 w 1416027"/>
                <a:gd name="connsiteY57" fmla="*/ 99774 h 1139084"/>
                <a:gd name="connsiteX58" fmla="*/ 569095 w 1416027"/>
                <a:gd name="connsiteY58" fmla="*/ 153144 h 1139084"/>
                <a:gd name="connsiteX59" fmla="*/ 517158 w 1416027"/>
                <a:gd name="connsiteY59" fmla="*/ 151532 h 1139084"/>
                <a:gd name="connsiteX60" fmla="*/ 525933 w 1416027"/>
                <a:gd name="connsiteY60" fmla="*/ 151532 h 1139084"/>
                <a:gd name="connsiteX61" fmla="*/ 512501 w 1416027"/>
                <a:gd name="connsiteY61" fmla="*/ 136488 h 1139084"/>
                <a:gd name="connsiteX62" fmla="*/ 470594 w 1416027"/>
                <a:gd name="connsiteY62" fmla="*/ 126101 h 1139084"/>
                <a:gd name="connsiteX63" fmla="*/ 450893 w 1416027"/>
                <a:gd name="connsiteY63" fmla="*/ 139712 h 1139084"/>
                <a:gd name="connsiteX64" fmla="*/ 412388 w 1416027"/>
                <a:gd name="connsiteY64" fmla="*/ 218155 h 1139084"/>
                <a:gd name="connsiteX65" fmla="*/ 312992 w 1416027"/>
                <a:gd name="connsiteY65" fmla="*/ 209021 h 1139084"/>
                <a:gd name="connsiteX66" fmla="*/ 312454 w 1416027"/>
                <a:gd name="connsiteY66" fmla="*/ 209917 h 1139084"/>
                <a:gd name="connsiteX67" fmla="*/ 307797 w 1416027"/>
                <a:gd name="connsiteY67" fmla="*/ 212245 h 1139084"/>
                <a:gd name="connsiteX68" fmla="*/ 310305 w 1416027"/>
                <a:gd name="connsiteY68" fmla="*/ 349251 h 1139084"/>
                <a:gd name="connsiteX69" fmla="*/ 308693 w 1416027"/>
                <a:gd name="connsiteY69" fmla="*/ 351938 h 1139084"/>
                <a:gd name="connsiteX70" fmla="*/ 236877 w 1416027"/>
                <a:gd name="connsiteY70" fmla="*/ 369310 h 1139084"/>
                <a:gd name="connsiteX71" fmla="*/ 233832 w 1416027"/>
                <a:gd name="connsiteY71" fmla="*/ 371280 h 1139084"/>
                <a:gd name="connsiteX72" fmla="*/ 234370 w 1416027"/>
                <a:gd name="connsiteY72" fmla="*/ 371280 h 1139084"/>
                <a:gd name="connsiteX73" fmla="*/ 231503 w 1416027"/>
                <a:gd name="connsiteY73" fmla="*/ 372713 h 1139084"/>
                <a:gd name="connsiteX74" fmla="*/ 161299 w 1416027"/>
                <a:gd name="connsiteY74" fmla="*/ 379339 h 1139084"/>
                <a:gd name="connsiteX75" fmla="*/ 51515 w 1416027"/>
                <a:gd name="connsiteY75" fmla="*/ 459035 h 1139084"/>
                <a:gd name="connsiteX76" fmla="*/ 2085 w 1416027"/>
                <a:gd name="connsiteY76" fmla="*/ 551985 h 1139084"/>
                <a:gd name="connsiteX77" fmla="*/ 60111 w 1416027"/>
                <a:gd name="connsiteY77" fmla="*/ 615384 h 1139084"/>
                <a:gd name="connsiteX78" fmla="*/ 71216 w 1416027"/>
                <a:gd name="connsiteY78" fmla="*/ 708334 h 1139084"/>
                <a:gd name="connsiteX79" fmla="*/ 96647 w 1416027"/>
                <a:gd name="connsiteY79" fmla="*/ 778359 h 1139084"/>
                <a:gd name="connsiteX80" fmla="*/ 135868 w 1416027"/>
                <a:gd name="connsiteY80" fmla="*/ 838176 h 1139084"/>
                <a:gd name="connsiteX81" fmla="*/ 88229 w 1416027"/>
                <a:gd name="connsiteY81" fmla="*/ 918052 h 1139084"/>
                <a:gd name="connsiteX82" fmla="*/ 124585 w 1416027"/>
                <a:gd name="connsiteY82" fmla="*/ 984495 h 1139084"/>
                <a:gd name="connsiteX83" fmla="*/ 209117 w 1416027"/>
                <a:gd name="connsiteY83" fmla="*/ 981272 h 1139084"/>
                <a:gd name="connsiteX84" fmla="*/ 239921 w 1416027"/>
                <a:gd name="connsiteY84" fmla="*/ 963721 h 1139084"/>
                <a:gd name="connsiteX85" fmla="*/ 239921 w 1416027"/>
                <a:gd name="connsiteY85" fmla="*/ 963721 h 1139084"/>
                <a:gd name="connsiteX86" fmla="*/ 279143 w 1416027"/>
                <a:gd name="connsiteY86" fmla="*/ 941334 h 1139084"/>
                <a:gd name="connsiteX87" fmla="*/ 391972 w 1416027"/>
                <a:gd name="connsiteY87" fmla="*/ 969452 h 1139084"/>
                <a:gd name="connsiteX88" fmla="*/ 392688 w 1416027"/>
                <a:gd name="connsiteY88" fmla="*/ 964616 h 1139084"/>
                <a:gd name="connsiteX89" fmla="*/ 397344 w 1416027"/>
                <a:gd name="connsiteY89" fmla="*/ 966228 h 1139084"/>
                <a:gd name="connsiteX90" fmla="*/ 397703 w 1416027"/>
                <a:gd name="connsiteY90" fmla="*/ 963721 h 1139084"/>
                <a:gd name="connsiteX91" fmla="*/ 392867 w 1416027"/>
                <a:gd name="connsiteY91" fmla="*/ 963721 h 1139084"/>
                <a:gd name="connsiteX92" fmla="*/ 400926 w 1416027"/>
                <a:gd name="connsiteY92" fmla="*/ 920022 h 1139084"/>
                <a:gd name="connsiteX93" fmla="*/ 405404 w 1416027"/>
                <a:gd name="connsiteY93" fmla="*/ 920022 h 1139084"/>
                <a:gd name="connsiteX94" fmla="*/ 428149 w 1416027"/>
                <a:gd name="connsiteY94" fmla="*/ 854832 h 1139084"/>
                <a:gd name="connsiteX95" fmla="*/ 429044 w 1416027"/>
                <a:gd name="connsiteY95" fmla="*/ 853937 h 1139084"/>
                <a:gd name="connsiteX96" fmla="*/ 427970 w 1416027"/>
                <a:gd name="connsiteY96" fmla="*/ 853937 h 1139084"/>
                <a:gd name="connsiteX97" fmla="*/ 504443 w 1416027"/>
                <a:gd name="connsiteY97" fmla="*/ 854832 h 1139084"/>
                <a:gd name="connsiteX98" fmla="*/ 597213 w 1416027"/>
                <a:gd name="connsiteY98" fmla="*/ 818297 h 1139084"/>
                <a:gd name="connsiteX99" fmla="*/ 662045 w 1416027"/>
                <a:gd name="connsiteY99" fmla="*/ 844982 h 1139084"/>
                <a:gd name="connsiteX100" fmla="*/ 740666 w 1416027"/>
                <a:gd name="connsiteY100" fmla="*/ 878293 h 1139084"/>
                <a:gd name="connsiteX101" fmla="*/ 737980 w 1416027"/>
                <a:gd name="connsiteY101" fmla="*/ 951364 h 1139084"/>
                <a:gd name="connsiteX102" fmla="*/ 788664 w 1416027"/>
                <a:gd name="connsiteY102" fmla="*/ 944916 h 1139084"/>
                <a:gd name="connsiteX103" fmla="*/ 801200 w 1416027"/>
                <a:gd name="connsiteY103" fmla="*/ 920022 h 1139084"/>
                <a:gd name="connsiteX104" fmla="*/ 804245 w 1416027"/>
                <a:gd name="connsiteY104" fmla="*/ 920022 h 1139084"/>
                <a:gd name="connsiteX105" fmla="*/ 836123 w 1416027"/>
                <a:gd name="connsiteY105" fmla="*/ 890113 h 1139084"/>
                <a:gd name="connsiteX106" fmla="*/ 850272 w 1416027"/>
                <a:gd name="connsiteY106" fmla="*/ 951364 h 1139084"/>
                <a:gd name="connsiteX107" fmla="*/ 878389 w 1416027"/>
                <a:gd name="connsiteY107" fmla="*/ 944916 h 1139084"/>
                <a:gd name="connsiteX108" fmla="*/ 889494 w 1416027"/>
                <a:gd name="connsiteY108" fmla="*/ 974646 h 1139084"/>
                <a:gd name="connsiteX109" fmla="*/ 928893 w 1416027"/>
                <a:gd name="connsiteY109" fmla="*/ 1021389 h 1139084"/>
                <a:gd name="connsiteX110" fmla="*/ 937311 w 1416027"/>
                <a:gd name="connsiteY110" fmla="*/ 1081206 h 1139084"/>
                <a:gd name="connsiteX111" fmla="*/ 1010560 w 1416027"/>
                <a:gd name="connsiteY111" fmla="*/ 1121323 h 1139084"/>
                <a:gd name="connsiteX112" fmla="*/ 1037066 w 1416027"/>
                <a:gd name="connsiteY112" fmla="*/ 1134755 h 1139084"/>
                <a:gd name="connsiteX113" fmla="*/ 1060885 w 1416027"/>
                <a:gd name="connsiteY113" fmla="*/ 1104668 h 1139084"/>
                <a:gd name="connsiteX114" fmla="*/ 1062497 w 1416027"/>
                <a:gd name="connsiteY114" fmla="*/ 1103234 h 1139084"/>
                <a:gd name="connsiteX115" fmla="*/ 1117658 w 1416027"/>
                <a:gd name="connsiteY115" fmla="*/ 1127949 h 1139084"/>
                <a:gd name="connsiteX116" fmla="*/ 1142552 w 1416027"/>
                <a:gd name="connsiteY116" fmla="*/ 1121681 h 1139084"/>
                <a:gd name="connsiteX117" fmla="*/ 1164222 w 1416027"/>
                <a:gd name="connsiteY117" fmla="*/ 1107175 h 1139084"/>
                <a:gd name="connsiteX118" fmla="*/ 1201831 w 1416027"/>
                <a:gd name="connsiteY118" fmla="*/ 1088191 h 1139084"/>
                <a:gd name="connsiteX119" fmla="*/ 1249829 w 1416027"/>
                <a:gd name="connsiteY119" fmla="*/ 1058103 h 1139084"/>
                <a:gd name="connsiteX120" fmla="*/ 1260216 w 1416027"/>
                <a:gd name="connsiteY120" fmla="*/ 1030165 h 1139084"/>
                <a:gd name="connsiteX121" fmla="*/ 1264693 w 1416027"/>
                <a:gd name="connsiteY121" fmla="*/ 1030165 h 1139084"/>
                <a:gd name="connsiteX122" fmla="*/ 1288334 w 1416027"/>
                <a:gd name="connsiteY122" fmla="*/ 964079 h 1139084"/>
                <a:gd name="connsiteX123" fmla="*/ 1284394 w 1416027"/>
                <a:gd name="connsiteY123" fmla="*/ 964079 h 1139084"/>
                <a:gd name="connsiteX124" fmla="*/ 1294781 w 1416027"/>
                <a:gd name="connsiteY124" fmla="*/ 945274 h 1139084"/>
                <a:gd name="connsiteX125" fmla="*/ 1315556 w 1416027"/>
                <a:gd name="connsiteY125" fmla="*/ 920380 h 1139084"/>
                <a:gd name="connsiteX126" fmla="*/ 1317526 w 1416027"/>
                <a:gd name="connsiteY126" fmla="*/ 920380 h 1139084"/>
                <a:gd name="connsiteX127" fmla="*/ 1381821 w 1416027"/>
                <a:gd name="connsiteY127" fmla="*/ 854295 h 1139084"/>
                <a:gd name="connsiteX128" fmla="*/ 1379493 w 1416027"/>
                <a:gd name="connsiteY128" fmla="*/ 854295 h 1139084"/>
                <a:gd name="connsiteX129" fmla="*/ 1407073 w 1416027"/>
                <a:gd name="connsiteY129" fmla="*/ 810417 h 1139084"/>
                <a:gd name="connsiteX130" fmla="*/ 1411192 w 1416027"/>
                <a:gd name="connsiteY130" fmla="*/ 810417 h 1139084"/>
                <a:gd name="connsiteX131" fmla="*/ 1416028 w 1416027"/>
                <a:gd name="connsiteY131" fmla="*/ 788030 h 1139084"/>
                <a:gd name="connsiteX132" fmla="*/ 1408506 w 1416027"/>
                <a:gd name="connsiteY132" fmla="*/ 744510 h 1139084"/>
                <a:gd name="connsiteX133" fmla="*/ 1402416 w 1416027"/>
                <a:gd name="connsiteY133" fmla="*/ 744510 h 113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16027" h="1139084">
                  <a:moveTo>
                    <a:pt x="1402237" y="744331"/>
                  </a:moveTo>
                  <a:cubicBezTo>
                    <a:pt x="1398297" y="730541"/>
                    <a:pt x="1393641" y="716035"/>
                    <a:pt x="1388089" y="700454"/>
                  </a:cubicBezTo>
                  <a:lnTo>
                    <a:pt x="1394715" y="700454"/>
                  </a:lnTo>
                  <a:cubicBezTo>
                    <a:pt x="1387015" y="678962"/>
                    <a:pt x="1377701" y="656396"/>
                    <a:pt x="1368389" y="634905"/>
                  </a:cubicBezTo>
                  <a:lnTo>
                    <a:pt x="1361584" y="634905"/>
                  </a:lnTo>
                  <a:cubicBezTo>
                    <a:pt x="1354778" y="618966"/>
                    <a:pt x="1347793" y="604638"/>
                    <a:pt x="1341346" y="590848"/>
                  </a:cubicBezTo>
                  <a:lnTo>
                    <a:pt x="1348152" y="590848"/>
                  </a:lnTo>
                  <a:cubicBezTo>
                    <a:pt x="1339913" y="573655"/>
                    <a:pt x="1331853" y="557895"/>
                    <a:pt x="1325406" y="545896"/>
                  </a:cubicBezTo>
                  <a:cubicBezTo>
                    <a:pt x="1321645" y="538911"/>
                    <a:pt x="1318242" y="531748"/>
                    <a:pt x="1315019" y="524942"/>
                  </a:cubicBezTo>
                  <a:lnTo>
                    <a:pt x="1308035" y="524942"/>
                  </a:lnTo>
                  <a:cubicBezTo>
                    <a:pt x="1301408" y="510077"/>
                    <a:pt x="1295677" y="495212"/>
                    <a:pt x="1291378" y="481064"/>
                  </a:cubicBezTo>
                  <a:lnTo>
                    <a:pt x="1297647" y="481064"/>
                  </a:lnTo>
                  <a:cubicBezTo>
                    <a:pt x="1289767" y="455812"/>
                    <a:pt x="1285290" y="432888"/>
                    <a:pt x="1284752" y="415158"/>
                  </a:cubicBezTo>
                  <a:lnTo>
                    <a:pt x="1279200" y="415158"/>
                  </a:lnTo>
                  <a:cubicBezTo>
                    <a:pt x="1279200" y="411218"/>
                    <a:pt x="1279200" y="407636"/>
                    <a:pt x="1279558" y="404412"/>
                  </a:cubicBezTo>
                  <a:cubicBezTo>
                    <a:pt x="1281349" y="385607"/>
                    <a:pt x="1243381" y="379160"/>
                    <a:pt x="1208637" y="371459"/>
                  </a:cubicBezTo>
                  <a:lnTo>
                    <a:pt x="1229054" y="371459"/>
                  </a:lnTo>
                  <a:cubicBezTo>
                    <a:pt x="1203623" y="365549"/>
                    <a:pt x="1176401" y="360355"/>
                    <a:pt x="1164938" y="349430"/>
                  </a:cubicBezTo>
                  <a:cubicBezTo>
                    <a:pt x="1155088" y="340476"/>
                    <a:pt x="1148641" y="324178"/>
                    <a:pt x="1143626" y="305374"/>
                  </a:cubicBezTo>
                  <a:lnTo>
                    <a:pt x="1137717" y="305374"/>
                  </a:lnTo>
                  <a:cubicBezTo>
                    <a:pt x="1133955" y="291404"/>
                    <a:pt x="1131090" y="276181"/>
                    <a:pt x="1128045" y="261495"/>
                  </a:cubicBezTo>
                  <a:lnTo>
                    <a:pt x="1133955" y="261495"/>
                  </a:lnTo>
                  <a:cubicBezTo>
                    <a:pt x="1130553" y="245019"/>
                    <a:pt x="1127329" y="229080"/>
                    <a:pt x="1122852" y="216364"/>
                  </a:cubicBezTo>
                  <a:cubicBezTo>
                    <a:pt x="1120165" y="208663"/>
                    <a:pt x="1116762" y="202216"/>
                    <a:pt x="1113181" y="195768"/>
                  </a:cubicBezTo>
                  <a:lnTo>
                    <a:pt x="1106375" y="195768"/>
                  </a:lnTo>
                  <a:cubicBezTo>
                    <a:pt x="1097778" y="180008"/>
                    <a:pt x="1087033" y="165860"/>
                    <a:pt x="1075392" y="151711"/>
                  </a:cubicBezTo>
                  <a:lnTo>
                    <a:pt x="1083451" y="151711"/>
                  </a:lnTo>
                  <a:cubicBezTo>
                    <a:pt x="1073422" y="139533"/>
                    <a:pt x="1062856" y="126996"/>
                    <a:pt x="1052468" y="113385"/>
                  </a:cubicBezTo>
                  <a:cubicBezTo>
                    <a:pt x="1046737" y="105684"/>
                    <a:pt x="1041544" y="96371"/>
                    <a:pt x="1036708" y="86163"/>
                  </a:cubicBezTo>
                  <a:lnTo>
                    <a:pt x="1029902" y="86163"/>
                  </a:lnTo>
                  <a:cubicBezTo>
                    <a:pt x="1023634" y="71477"/>
                    <a:pt x="1018440" y="55896"/>
                    <a:pt x="1013783" y="42106"/>
                  </a:cubicBezTo>
                  <a:lnTo>
                    <a:pt x="1020232" y="42106"/>
                  </a:lnTo>
                  <a:cubicBezTo>
                    <a:pt x="1011814" y="17033"/>
                    <a:pt x="1006082" y="-3025"/>
                    <a:pt x="1001784" y="378"/>
                  </a:cubicBezTo>
                  <a:cubicBezTo>
                    <a:pt x="1001068" y="1094"/>
                    <a:pt x="1000173" y="2527"/>
                    <a:pt x="999277" y="4317"/>
                  </a:cubicBezTo>
                  <a:cubicBezTo>
                    <a:pt x="998202" y="3422"/>
                    <a:pt x="997307" y="3064"/>
                    <a:pt x="996591" y="3780"/>
                  </a:cubicBezTo>
                  <a:cubicBezTo>
                    <a:pt x="988173" y="10407"/>
                    <a:pt x="962742" y="106759"/>
                    <a:pt x="982442" y="136667"/>
                  </a:cubicBezTo>
                  <a:cubicBezTo>
                    <a:pt x="1002143" y="166755"/>
                    <a:pt x="973846" y="226393"/>
                    <a:pt x="959877" y="266331"/>
                  </a:cubicBezTo>
                  <a:cubicBezTo>
                    <a:pt x="950026" y="294270"/>
                    <a:pt x="930326" y="279584"/>
                    <a:pt x="909730" y="261316"/>
                  </a:cubicBezTo>
                  <a:lnTo>
                    <a:pt x="919043" y="261316"/>
                  </a:lnTo>
                  <a:cubicBezTo>
                    <a:pt x="909014" y="252899"/>
                    <a:pt x="898806" y="242870"/>
                    <a:pt x="889314" y="236243"/>
                  </a:cubicBezTo>
                  <a:cubicBezTo>
                    <a:pt x="868181" y="221199"/>
                    <a:pt x="840780" y="209917"/>
                    <a:pt x="820183" y="195768"/>
                  </a:cubicBezTo>
                  <a:lnTo>
                    <a:pt x="811229" y="195768"/>
                  </a:lnTo>
                  <a:cubicBezTo>
                    <a:pt x="805856" y="191649"/>
                    <a:pt x="800663" y="187709"/>
                    <a:pt x="796902" y="183053"/>
                  </a:cubicBezTo>
                  <a:cubicBezTo>
                    <a:pt x="790813" y="175889"/>
                    <a:pt x="792067" y="164427"/>
                    <a:pt x="796006" y="151711"/>
                  </a:cubicBezTo>
                  <a:lnTo>
                    <a:pt x="800304" y="151711"/>
                  </a:lnTo>
                  <a:cubicBezTo>
                    <a:pt x="806215" y="130578"/>
                    <a:pt x="820542" y="104968"/>
                    <a:pt x="823408" y="85984"/>
                  </a:cubicBezTo>
                  <a:lnTo>
                    <a:pt x="818751" y="85984"/>
                  </a:lnTo>
                  <a:cubicBezTo>
                    <a:pt x="819109" y="81149"/>
                    <a:pt x="818751" y="76671"/>
                    <a:pt x="816781" y="73268"/>
                  </a:cubicBezTo>
                  <a:cubicBezTo>
                    <a:pt x="802633" y="49986"/>
                    <a:pt x="726697" y="69866"/>
                    <a:pt x="718279" y="69866"/>
                  </a:cubicBezTo>
                  <a:cubicBezTo>
                    <a:pt x="712011" y="69866"/>
                    <a:pt x="700728" y="51240"/>
                    <a:pt x="688729" y="41748"/>
                  </a:cubicBezTo>
                  <a:lnTo>
                    <a:pt x="697863" y="41748"/>
                  </a:lnTo>
                  <a:cubicBezTo>
                    <a:pt x="692669" y="37091"/>
                    <a:pt x="687117" y="33151"/>
                    <a:pt x="681386" y="33151"/>
                  </a:cubicBezTo>
                  <a:cubicBezTo>
                    <a:pt x="679237" y="33151"/>
                    <a:pt x="677626" y="34763"/>
                    <a:pt x="676013" y="36554"/>
                  </a:cubicBezTo>
                  <a:cubicBezTo>
                    <a:pt x="663656" y="36912"/>
                    <a:pt x="661865" y="73627"/>
                    <a:pt x="661865" y="92252"/>
                  </a:cubicBezTo>
                  <a:cubicBezTo>
                    <a:pt x="660432" y="90282"/>
                    <a:pt x="658642" y="88133"/>
                    <a:pt x="656850" y="85805"/>
                  </a:cubicBezTo>
                  <a:lnTo>
                    <a:pt x="648792" y="85805"/>
                  </a:lnTo>
                  <a:cubicBezTo>
                    <a:pt x="641449" y="76313"/>
                    <a:pt x="631599" y="63955"/>
                    <a:pt x="619778" y="49807"/>
                  </a:cubicBezTo>
                  <a:cubicBezTo>
                    <a:pt x="594168" y="19899"/>
                    <a:pt x="622465" y="69866"/>
                    <a:pt x="597391" y="99774"/>
                  </a:cubicBezTo>
                  <a:cubicBezTo>
                    <a:pt x="571960" y="129683"/>
                    <a:pt x="580378" y="119833"/>
                    <a:pt x="569095" y="153144"/>
                  </a:cubicBezTo>
                  <a:cubicBezTo>
                    <a:pt x="559423" y="181978"/>
                    <a:pt x="539008" y="175710"/>
                    <a:pt x="517158" y="151532"/>
                  </a:cubicBezTo>
                  <a:lnTo>
                    <a:pt x="525933" y="151532"/>
                  </a:lnTo>
                  <a:cubicBezTo>
                    <a:pt x="521635" y="147055"/>
                    <a:pt x="516978" y="142040"/>
                    <a:pt x="512501" y="136488"/>
                  </a:cubicBezTo>
                  <a:cubicBezTo>
                    <a:pt x="494592" y="112848"/>
                    <a:pt x="482234" y="117683"/>
                    <a:pt x="470594" y="126101"/>
                  </a:cubicBezTo>
                  <a:cubicBezTo>
                    <a:pt x="463788" y="130041"/>
                    <a:pt x="457699" y="135951"/>
                    <a:pt x="450893" y="139712"/>
                  </a:cubicBezTo>
                  <a:cubicBezTo>
                    <a:pt x="434596" y="149562"/>
                    <a:pt x="420805" y="203290"/>
                    <a:pt x="412388" y="218155"/>
                  </a:cubicBezTo>
                  <a:cubicBezTo>
                    <a:pt x="393584" y="222632"/>
                    <a:pt x="326065" y="193619"/>
                    <a:pt x="312992" y="209021"/>
                  </a:cubicBezTo>
                  <a:cubicBezTo>
                    <a:pt x="312992" y="209200"/>
                    <a:pt x="312992" y="209737"/>
                    <a:pt x="312454" y="209917"/>
                  </a:cubicBezTo>
                  <a:cubicBezTo>
                    <a:pt x="310842" y="210633"/>
                    <a:pt x="308693" y="211170"/>
                    <a:pt x="307797" y="212245"/>
                  </a:cubicBezTo>
                  <a:cubicBezTo>
                    <a:pt x="293829" y="228722"/>
                    <a:pt x="310305" y="335998"/>
                    <a:pt x="310305" y="349251"/>
                  </a:cubicBezTo>
                  <a:cubicBezTo>
                    <a:pt x="310305" y="350326"/>
                    <a:pt x="309410" y="350863"/>
                    <a:pt x="308693" y="351938"/>
                  </a:cubicBezTo>
                  <a:cubicBezTo>
                    <a:pt x="292932" y="357490"/>
                    <a:pt x="252636" y="356057"/>
                    <a:pt x="236877" y="369310"/>
                  </a:cubicBezTo>
                  <a:cubicBezTo>
                    <a:pt x="235803" y="369847"/>
                    <a:pt x="234906" y="370384"/>
                    <a:pt x="233832" y="371280"/>
                  </a:cubicBezTo>
                  <a:lnTo>
                    <a:pt x="234370" y="371280"/>
                  </a:lnTo>
                  <a:cubicBezTo>
                    <a:pt x="233474" y="371638"/>
                    <a:pt x="232400" y="371996"/>
                    <a:pt x="231503" y="372713"/>
                  </a:cubicBezTo>
                  <a:cubicBezTo>
                    <a:pt x="211983" y="389368"/>
                    <a:pt x="180999" y="379339"/>
                    <a:pt x="161299" y="379339"/>
                  </a:cubicBezTo>
                  <a:cubicBezTo>
                    <a:pt x="141599" y="379339"/>
                    <a:pt x="74081" y="442380"/>
                    <a:pt x="51515" y="459035"/>
                  </a:cubicBezTo>
                  <a:cubicBezTo>
                    <a:pt x="29128" y="475691"/>
                    <a:pt x="-9376" y="535688"/>
                    <a:pt x="2085" y="551985"/>
                  </a:cubicBezTo>
                  <a:cubicBezTo>
                    <a:pt x="13189" y="568641"/>
                    <a:pt x="74260" y="608579"/>
                    <a:pt x="60111" y="615384"/>
                  </a:cubicBezTo>
                  <a:cubicBezTo>
                    <a:pt x="45963" y="622011"/>
                    <a:pt x="37546" y="668754"/>
                    <a:pt x="71216" y="708334"/>
                  </a:cubicBezTo>
                  <a:cubicBezTo>
                    <a:pt x="104884" y="748271"/>
                    <a:pt x="93602" y="758301"/>
                    <a:pt x="96647" y="778359"/>
                  </a:cubicBezTo>
                  <a:cubicBezTo>
                    <a:pt x="99512" y="798418"/>
                    <a:pt x="113482" y="805044"/>
                    <a:pt x="135868" y="838176"/>
                  </a:cubicBezTo>
                  <a:cubicBezTo>
                    <a:pt x="158434" y="871488"/>
                    <a:pt x="96647" y="898173"/>
                    <a:pt x="88229" y="918052"/>
                  </a:cubicBezTo>
                  <a:cubicBezTo>
                    <a:pt x="79633" y="938110"/>
                    <a:pt x="107930" y="967840"/>
                    <a:pt x="124585" y="984495"/>
                  </a:cubicBezTo>
                  <a:cubicBezTo>
                    <a:pt x="141599" y="1001152"/>
                    <a:pt x="183865" y="990943"/>
                    <a:pt x="209117" y="981272"/>
                  </a:cubicBezTo>
                  <a:cubicBezTo>
                    <a:pt x="219325" y="977332"/>
                    <a:pt x="229892" y="970705"/>
                    <a:pt x="239921" y="963721"/>
                  </a:cubicBezTo>
                  <a:lnTo>
                    <a:pt x="239921" y="963721"/>
                  </a:lnTo>
                  <a:cubicBezTo>
                    <a:pt x="255144" y="953513"/>
                    <a:pt x="268934" y="943125"/>
                    <a:pt x="279143" y="941334"/>
                  </a:cubicBezTo>
                  <a:cubicBezTo>
                    <a:pt x="296157" y="938110"/>
                    <a:pt x="391972" y="969452"/>
                    <a:pt x="391972" y="969452"/>
                  </a:cubicBezTo>
                  <a:cubicBezTo>
                    <a:pt x="391972" y="969452"/>
                    <a:pt x="392330" y="967661"/>
                    <a:pt x="392688" y="964616"/>
                  </a:cubicBezTo>
                  <a:cubicBezTo>
                    <a:pt x="395374" y="965512"/>
                    <a:pt x="397344" y="966228"/>
                    <a:pt x="397344" y="966228"/>
                  </a:cubicBezTo>
                  <a:cubicBezTo>
                    <a:pt x="397344" y="966228"/>
                    <a:pt x="397344" y="965333"/>
                    <a:pt x="397703" y="963721"/>
                  </a:cubicBezTo>
                  <a:lnTo>
                    <a:pt x="392867" y="963721"/>
                  </a:lnTo>
                  <a:cubicBezTo>
                    <a:pt x="394121" y="955304"/>
                    <a:pt x="396987" y="938290"/>
                    <a:pt x="400926" y="920022"/>
                  </a:cubicBezTo>
                  <a:lnTo>
                    <a:pt x="405404" y="920022"/>
                  </a:lnTo>
                  <a:cubicBezTo>
                    <a:pt x="410776" y="895486"/>
                    <a:pt x="418477" y="868085"/>
                    <a:pt x="428149" y="854832"/>
                  </a:cubicBezTo>
                  <a:cubicBezTo>
                    <a:pt x="428149" y="854295"/>
                    <a:pt x="428865" y="854295"/>
                    <a:pt x="429044" y="853937"/>
                  </a:cubicBezTo>
                  <a:lnTo>
                    <a:pt x="427970" y="853937"/>
                  </a:lnTo>
                  <a:cubicBezTo>
                    <a:pt x="451072" y="835311"/>
                    <a:pt x="504443" y="854832"/>
                    <a:pt x="504443" y="854832"/>
                  </a:cubicBezTo>
                  <a:cubicBezTo>
                    <a:pt x="504443" y="854832"/>
                    <a:pt x="529694" y="834774"/>
                    <a:pt x="597213" y="818297"/>
                  </a:cubicBezTo>
                  <a:cubicBezTo>
                    <a:pt x="664730" y="801820"/>
                    <a:pt x="636613" y="834953"/>
                    <a:pt x="662045" y="844982"/>
                  </a:cubicBezTo>
                  <a:cubicBezTo>
                    <a:pt x="687117" y="855011"/>
                    <a:pt x="720787" y="861638"/>
                    <a:pt x="740666" y="878293"/>
                  </a:cubicBezTo>
                  <a:cubicBezTo>
                    <a:pt x="760188" y="894949"/>
                    <a:pt x="740666" y="934887"/>
                    <a:pt x="737980" y="951364"/>
                  </a:cubicBezTo>
                  <a:cubicBezTo>
                    <a:pt x="735114" y="968019"/>
                    <a:pt x="785619" y="961571"/>
                    <a:pt x="788664" y="944916"/>
                  </a:cubicBezTo>
                  <a:cubicBezTo>
                    <a:pt x="789917" y="936678"/>
                    <a:pt x="794216" y="928440"/>
                    <a:pt x="801200" y="920022"/>
                  </a:cubicBezTo>
                  <a:lnTo>
                    <a:pt x="804245" y="920022"/>
                  </a:lnTo>
                  <a:cubicBezTo>
                    <a:pt x="811229" y="910530"/>
                    <a:pt x="821616" y="901038"/>
                    <a:pt x="836123" y="890113"/>
                  </a:cubicBezTo>
                  <a:cubicBezTo>
                    <a:pt x="859584" y="875965"/>
                    <a:pt x="839526" y="922529"/>
                    <a:pt x="850272" y="951364"/>
                  </a:cubicBezTo>
                  <a:cubicBezTo>
                    <a:pt x="861554" y="981272"/>
                    <a:pt x="878389" y="910888"/>
                    <a:pt x="878389" y="944916"/>
                  </a:cubicBezTo>
                  <a:cubicBezTo>
                    <a:pt x="878389" y="954945"/>
                    <a:pt x="886807" y="964974"/>
                    <a:pt x="889494" y="974646"/>
                  </a:cubicBezTo>
                  <a:cubicBezTo>
                    <a:pt x="892538" y="984675"/>
                    <a:pt x="928893" y="988257"/>
                    <a:pt x="928893" y="1021389"/>
                  </a:cubicBezTo>
                  <a:cubicBezTo>
                    <a:pt x="928893" y="1054521"/>
                    <a:pt x="928893" y="1074759"/>
                    <a:pt x="937311" y="1081206"/>
                  </a:cubicBezTo>
                  <a:cubicBezTo>
                    <a:pt x="945907" y="1088011"/>
                    <a:pt x="990860" y="1081206"/>
                    <a:pt x="1010560" y="1121323"/>
                  </a:cubicBezTo>
                  <a:cubicBezTo>
                    <a:pt x="1020768" y="1141919"/>
                    <a:pt x="1029544" y="1141919"/>
                    <a:pt x="1037066" y="1134755"/>
                  </a:cubicBezTo>
                  <a:cubicBezTo>
                    <a:pt x="1046378" y="1130994"/>
                    <a:pt x="1054259" y="1114338"/>
                    <a:pt x="1060885" y="1104668"/>
                  </a:cubicBezTo>
                  <a:cubicBezTo>
                    <a:pt x="1061244" y="1104130"/>
                    <a:pt x="1061960" y="1103951"/>
                    <a:pt x="1062497" y="1103234"/>
                  </a:cubicBezTo>
                  <a:cubicBezTo>
                    <a:pt x="1078258" y="1098220"/>
                    <a:pt x="1107987" y="1116666"/>
                    <a:pt x="1117658" y="1127949"/>
                  </a:cubicBezTo>
                  <a:cubicBezTo>
                    <a:pt x="1122315" y="1133681"/>
                    <a:pt x="1131090" y="1129382"/>
                    <a:pt x="1142552" y="1121681"/>
                  </a:cubicBezTo>
                  <a:cubicBezTo>
                    <a:pt x="1148641" y="1117741"/>
                    <a:pt x="1155805" y="1112726"/>
                    <a:pt x="1164222" y="1107175"/>
                  </a:cubicBezTo>
                  <a:cubicBezTo>
                    <a:pt x="1175326" y="1099832"/>
                    <a:pt x="1188042" y="1092310"/>
                    <a:pt x="1201831" y="1088191"/>
                  </a:cubicBezTo>
                  <a:cubicBezTo>
                    <a:pt x="1244278" y="1074938"/>
                    <a:pt x="1238546" y="1077982"/>
                    <a:pt x="1249829" y="1058103"/>
                  </a:cubicBezTo>
                  <a:cubicBezTo>
                    <a:pt x="1253410" y="1051835"/>
                    <a:pt x="1256635" y="1041806"/>
                    <a:pt x="1260216" y="1030165"/>
                  </a:cubicBezTo>
                  <a:lnTo>
                    <a:pt x="1264693" y="1030165"/>
                  </a:lnTo>
                  <a:cubicBezTo>
                    <a:pt x="1270783" y="1011181"/>
                    <a:pt x="1277409" y="987003"/>
                    <a:pt x="1288334" y="964079"/>
                  </a:cubicBezTo>
                  <a:lnTo>
                    <a:pt x="1284394" y="964079"/>
                  </a:lnTo>
                  <a:cubicBezTo>
                    <a:pt x="1287618" y="957631"/>
                    <a:pt x="1291021" y="951184"/>
                    <a:pt x="1294781" y="945274"/>
                  </a:cubicBezTo>
                  <a:cubicBezTo>
                    <a:pt x="1299617" y="937752"/>
                    <a:pt x="1306960" y="929335"/>
                    <a:pt x="1315556" y="920380"/>
                  </a:cubicBezTo>
                  <a:lnTo>
                    <a:pt x="1317526" y="920380"/>
                  </a:lnTo>
                  <a:cubicBezTo>
                    <a:pt x="1335973" y="900322"/>
                    <a:pt x="1361404" y="877756"/>
                    <a:pt x="1381821" y="854295"/>
                  </a:cubicBezTo>
                  <a:lnTo>
                    <a:pt x="1379493" y="854295"/>
                  </a:lnTo>
                  <a:cubicBezTo>
                    <a:pt x="1392030" y="839609"/>
                    <a:pt x="1402059" y="825102"/>
                    <a:pt x="1407073" y="810417"/>
                  </a:cubicBezTo>
                  <a:lnTo>
                    <a:pt x="1411192" y="810417"/>
                  </a:lnTo>
                  <a:cubicBezTo>
                    <a:pt x="1414058" y="802895"/>
                    <a:pt x="1416028" y="795552"/>
                    <a:pt x="1416028" y="788030"/>
                  </a:cubicBezTo>
                  <a:cubicBezTo>
                    <a:pt x="1416028" y="776926"/>
                    <a:pt x="1412983" y="761524"/>
                    <a:pt x="1408506" y="744510"/>
                  </a:cubicBezTo>
                  <a:lnTo>
                    <a:pt x="1402416" y="7445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5A0AE1BC-7286-3466-6958-F9D4B99B8648}"/>
                </a:ext>
              </a:extLst>
            </p:cNvPr>
            <p:cNvSpPr/>
            <p:nvPr/>
          </p:nvSpPr>
          <p:spPr>
            <a:xfrm>
              <a:off x="10219016" y="3693067"/>
              <a:ext cx="63836" cy="66559"/>
            </a:xfrm>
            <a:custGeom>
              <a:avLst/>
              <a:gdLst>
                <a:gd name="connsiteX0" fmla="*/ 45736 w 63836"/>
                <a:gd name="connsiteY0" fmla="*/ 2874 h 66559"/>
                <a:gd name="connsiteX1" fmla="*/ 33737 w 63836"/>
                <a:gd name="connsiteY1" fmla="*/ 2874 h 66559"/>
                <a:gd name="connsiteX2" fmla="*/ 23350 w 63836"/>
                <a:gd name="connsiteY2" fmla="*/ 8 h 66559"/>
                <a:gd name="connsiteX3" fmla="*/ 26037 w 63836"/>
                <a:gd name="connsiteY3" fmla="*/ 66452 h 66559"/>
                <a:gd name="connsiteX4" fmla="*/ 46990 w 63836"/>
                <a:gd name="connsiteY4" fmla="*/ 59288 h 66559"/>
                <a:gd name="connsiteX5" fmla="*/ 45736 w 63836"/>
                <a:gd name="connsiteY5" fmla="*/ 2874 h 6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36" h="66559">
                  <a:moveTo>
                    <a:pt x="45736" y="2874"/>
                  </a:moveTo>
                  <a:lnTo>
                    <a:pt x="33737" y="2874"/>
                  </a:lnTo>
                  <a:cubicBezTo>
                    <a:pt x="30514" y="1620"/>
                    <a:pt x="27111" y="187"/>
                    <a:pt x="23350" y="8"/>
                  </a:cubicBezTo>
                  <a:cubicBezTo>
                    <a:pt x="12068" y="-887"/>
                    <a:pt x="-24468" y="69676"/>
                    <a:pt x="26037" y="66452"/>
                  </a:cubicBezTo>
                  <a:cubicBezTo>
                    <a:pt x="35350" y="65736"/>
                    <a:pt x="41797" y="62870"/>
                    <a:pt x="46990" y="59288"/>
                  </a:cubicBezTo>
                  <a:cubicBezTo>
                    <a:pt x="72064" y="48185"/>
                    <a:pt x="67049" y="16127"/>
                    <a:pt x="45736" y="28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82D1DF26-4228-3D39-F6F6-49301F8D079E}"/>
                </a:ext>
              </a:extLst>
            </p:cNvPr>
            <p:cNvSpPr/>
            <p:nvPr/>
          </p:nvSpPr>
          <p:spPr>
            <a:xfrm>
              <a:off x="10886758" y="5779959"/>
              <a:ext cx="135539" cy="118769"/>
            </a:xfrm>
            <a:custGeom>
              <a:avLst/>
              <a:gdLst>
                <a:gd name="connsiteX0" fmla="*/ 130724 w 135539"/>
                <a:gd name="connsiteY0" fmla="*/ 91 h 118769"/>
                <a:gd name="connsiteX1" fmla="*/ 130186 w 135539"/>
                <a:gd name="connsiteY1" fmla="*/ 91 h 118769"/>
                <a:gd name="connsiteX2" fmla="*/ 95264 w 135539"/>
                <a:gd name="connsiteY2" fmla="*/ 16389 h 118769"/>
                <a:gd name="connsiteX3" fmla="*/ 94010 w 135539"/>
                <a:gd name="connsiteY3" fmla="*/ 17105 h 118769"/>
                <a:gd name="connsiteX4" fmla="*/ 59087 w 135539"/>
                <a:gd name="connsiteY4" fmla="*/ 34298 h 118769"/>
                <a:gd name="connsiteX5" fmla="*/ 13955 w 135539"/>
                <a:gd name="connsiteY5" fmla="*/ 17643 h 118769"/>
                <a:gd name="connsiteX6" fmla="*/ 11090 w 135539"/>
                <a:gd name="connsiteY6" fmla="*/ 21941 h 118769"/>
                <a:gd name="connsiteX7" fmla="*/ 8762 w 135539"/>
                <a:gd name="connsiteY7" fmla="*/ 21045 h 118769"/>
                <a:gd name="connsiteX8" fmla="*/ 31328 w 135539"/>
                <a:gd name="connsiteY8" fmla="*/ 94295 h 118769"/>
                <a:gd name="connsiteX9" fmla="*/ 87563 w 135539"/>
                <a:gd name="connsiteY9" fmla="*/ 110950 h 118769"/>
                <a:gd name="connsiteX10" fmla="*/ 115143 w 135539"/>
                <a:gd name="connsiteY10" fmla="*/ 65819 h 118769"/>
                <a:gd name="connsiteX11" fmla="*/ 118904 w 135539"/>
                <a:gd name="connsiteY11" fmla="*/ 65819 h 118769"/>
                <a:gd name="connsiteX12" fmla="*/ 134843 w 135539"/>
                <a:gd name="connsiteY12" fmla="*/ 4390 h 118769"/>
                <a:gd name="connsiteX13" fmla="*/ 130724 w 135539"/>
                <a:gd name="connsiteY13" fmla="*/ 91 h 11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39" h="118769">
                  <a:moveTo>
                    <a:pt x="130724" y="91"/>
                  </a:moveTo>
                  <a:lnTo>
                    <a:pt x="130186" y="91"/>
                  </a:lnTo>
                  <a:cubicBezTo>
                    <a:pt x="122844" y="-983"/>
                    <a:pt x="109053" y="7613"/>
                    <a:pt x="95264" y="16389"/>
                  </a:cubicBezTo>
                  <a:cubicBezTo>
                    <a:pt x="94547" y="16389"/>
                    <a:pt x="94190" y="16926"/>
                    <a:pt x="94010" y="17105"/>
                  </a:cubicBezTo>
                  <a:cubicBezTo>
                    <a:pt x="79504" y="26418"/>
                    <a:pt x="64997" y="35731"/>
                    <a:pt x="59087" y="34298"/>
                  </a:cubicBezTo>
                  <a:cubicBezTo>
                    <a:pt x="44939" y="30895"/>
                    <a:pt x="13955" y="17643"/>
                    <a:pt x="13955" y="17643"/>
                  </a:cubicBezTo>
                  <a:cubicBezTo>
                    <a:pt x="12701" y="19254"/>
                    <a:pt x="11985" y="20687"/>
                    <a:pt x="11090" y="21941"/>
                  </a:cubicBezTo>
                  <a:cubicBezTo>
                    <a:pt x="9836" y="21583"/>
                    <a:pt x="8762" y="21045"/>
                    <a:pt x="8762" y="21045"/>
                  </a:cubicBezTo>
                  <a:cubicBezTo>
                    <a:pt x="-22221" y="57581"/>
                    <a:pt x="39565" y="57581"/>
                    <a:pt x="31328" y="94295"/>
                  </a:cubicBezTo>
                  <a:cubicBezTo>
                    <a:pt x="23089" y="130650"/>
                    <a:pt x="73414" y="117577"/>
                    <a:pt x="87563" y="110950"/>
                  </a:cubicBezTo>
                  <a:cubicBezTo>
                    <a:pt x="94547" y="107727"/>
                    <a:pt x="105830" y="87847"/>
                    <a:pt x="115143" y="65819"/>
                  </a:cubicBezTo>
                  <a:lnTo>
                    <a:pt x="118904" y="65819"/>
                  </a:lnTo>
                  <a:cubicBezTo>
                    <a:pt x="129650" y="42178"/>
                    <a:pt x="138067" y="14956"/>
                    <a:pt x="134843" y="4390"/>
                  </a:cubicBezTo>
                  <a:cubicBezTo>
                    <a:pt x="134127" y="1882"/>
                    <a:pt x="132515" y="629"/>
                    <a:pt x="130724" y="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9" name="צורה חופשית: צורה 48">
              <a:extLst>
                <a:ext uri="{FF2B5EF4-FFF2-40B4-BE49-F238E27FC236}">
                  <a16:creationId xmlns:a16="http://schemas.microsoft.com/office/drawing/2014/main" id="{88D9A0B0-3DFC-3399-512C-10C45557ADFD}"/>
                </a:ext>
              </a:extLst>
            </p:cNvPr>
            <p:cNvSpPr/>
            <p:nvPr/>
          </p:nvSpPr>
          <p:spPr>
            <a:xfrm>
              <a:off x="10424907" y="4185312"/>
              <a:ext cx="650828" cy="427746"/>
            </a:xfrm>
            <a:custGeom>
              <a:avLst/>
              <a:gdLst>
                <a:gd name="connsiteX0" fmla="*/ 498372 w 650828"/>
                <a:gd name="connsiteY0" fmla="*/ 192796 h 427746"/>
                <a:gd name="connsiteX1" fmla="*/ 481179 w 650828"/>
                <a:gd name="connsiteY1" fmla="*/ 168798 h 427746"/>
                <a:gd name="connsiteX2" fmla="*/ 473836 w 650828"/>
                <a:gd name="connsiteY2" fmla="*/ 168798 h 427746"/>
                <a:gd name="connsiteX3" fmla="*/ 424944 w 650828"/>
                <a:gd name="connsiteY3" fmla="*/ 124919 h 427746"/>
                <a:gd name="connsiteX4" fmla="*/ 439630 w 650828"/>
                <a:gd name="connsiteY4" fmla="*/ 124919 h 427746"/>
                <a:gd name="connsiteX5" fmla="*/ 424765 w 650828"/>
                <a:gd name="connsiteY5" fmla="*/ 119368 h 427746"/>
                <a:gd name="connsiteX6" fmla="*/ 326443 w 650828"/>
                <a:gd name="connsiteY6" fmla="*/ 66356 h 427746"/>
                <a:gd name="connsiteX7" fmla="*/ 311040 w 650828"/>
                <a:gd name="connsiteY7" fmla="*/ 59013 h 427746"/>
                <a:gd name="connsiteX8" fmla="*/ 295817 w 650828"/>
                <a:gd name="connsiteY8" fmla="*/ 59013 h 427746"/>
                <a:gd name="connsiteX9" fmla="*/ 171885 w 650828"/>
                <a:gd name="connsiteY9" fmla="*/ 59729 h 427746"/>
                <a:gd name="connsiteX10" fmla="*/ 171885 w 650828"/>
                <a:gd name="connsiteY10" fmla="*/ 60625 h 427746"/>
                <a:gd name="connsiteX11" fmla="*/ 170093 w 650828"/>
                <a:gd name="connsiteY11" fmla="*/ 58834 h 427746"/>
                <a:gd name="connsiteX12" fmla="*/ 160961 w 650828"/>
                <a:gd name="connsiteY12" fmla="*/ 58834 h 427746"/>
                <a:gd name="connsiteX13" fmla="*/ 138395 w 650828"/>
                <a:gd name="connsiteY13" fmla="*/ 46297 h 427746"/>
                <a:gd name="connsiteX14" fmla="*/ 70876 w 650828"/>
                <a:gd name="connsiteY14" fmla="*/ 23016 h 427746"/>
                <a:gd name="connsiteX15" fmla="*/ 67115 w 650828"/>
                <a:gd name="connsiteY15" fmla="*/ 14956 h 427746"/>
                <a:gd name="connsiteX16" fmla="*/ 74100 w 650828"/>
                <a:gd name="connsiteY16" fmla="*/ 14956 h 427746"/>
                <a:gd name="connsiteX17" fmla="*/ 37744 w 650828"/>
                <a:gd name="connsiteY17" fmla="*/ 6181 h 427746"/>
                <a:gd name="connsiteX18" fmla="*/ 17507 w 650828"/>
                <a:gd name="connsiteY18" fmla="*/ 23016 h 427746"/>
                <a:gd name="connsiteX19" fmla="*/ 34341 w 650828"/>
                <a:gd name="connsiteY19" fmla="*/ 59729 h 427746"/>
                <a:gd name="connsiteX20" fmla="*/ 76607 w 650828"/>
                <a:gd name="connsiteY20" fmla="*/ 96265 h 427746"/>
                <a:gd name="connsiteX21" fmla="*/ 59772 w 650828"/>
                <a:gd name="connsiteY21" fmla="*/ 159306 h 427746"/>
                <a:gd name="connsiteX22" fmla="*/ 132843 w 650828"/>
                <a:gd name="connsiteY22" fmla="*/ 159306 h 427746"/>
                <a:gd name="connsiteX23" fmla="*/ 177795 w 650828"/>
                <a:gd name="connsiteY23" fmla="*/ 186170 h 427746"/>
                <a:gd name="connsiteX24" fmla="*/ 256596 w 650828"/>
                <a:gd name="connsiteY24" fmla="*/ 232555 h 427746"/>
                <a:gd name="connsiteX25" fmla="*/ 285788 w 650828"/>
                <a:gd name="connsiteY25" fmla="*/ 285387 h 427746"/>
                <a:gd name="connsiteX26" fmla="*/ 284534 w 650828"/>
                <a:gd name="connsiteY26" fmla="*/ 285745 h 427746"/>
                <a:gd name="connsiteX27" fmla="*/ 264297 w 650828"/>
                <a:gd name="connsiteY27" fmla="*/ 293626 h 427746"/>
                <a:gd name="connsiteX28" fmla="*/ 248357 w 650828"/>
                <a:gd name="connsiteY28" fmla="*/ 325504 h 427746"/>
                <a:gd name="connsiteX29" fmla="*/ 318920 w 650828"/>
                <a:gd name="connsiteY29" fmla="*/ 325504 h 427746"/>
                <a:gd name="connsiteX30" fmla="*/ 377842 w 650828"/>
                <a:gd name="connsiteY30" fmla="*/ 395351 h 427746"/>
                <a:gd name="connsiteX31" fmla="*/ 390916 w 650828"/>
                <a:gd name="connsiteY31" fmla="*/ 388903 h 427746"/>
                <a:gd name="connsiteX32" fmla="*/ 393423 w 650828"/>
                <a:gd name="connsiteY32" fmla="*/ 388187 h 427746"/>
                <a:gd name="connsiteX33" fmla="*/ 392170 w 650828"/>
                <a:gd name="connsiteY33" fmla="*/ 388187 h 427746"/>
                <a:gd name="connsiteX34" fmla="*/ 421183 w 650828"/>
                <a:gd name="connsiteY34" fmla="*/ 344309 h 427746"/>
                <a:gd name="connsiteX35" fmla="*/ 424765 w 650828"/>
                <a:gd name="connsiteY35" fmla="*/ 344309 h 427746"/>
                <a:gd name="connsiteX36" fmla="*/ 442136 w 650828"/>
                <a:gd name="connsiteY36" fmla="*/ 312251 h 427746"/>
                <a:gd name="connsiteX37" fmla="*/ 446972 w 650828"/>
                <a:gd name="connsiteY37" fmla="*/ 308490 h 427746"/>
                <a:gd name="connsiteX38" fmla="*/ 513058 w 650828"/>
                <a:gd name="connsiteY38" fmla="*/ 319057 h 427746"/>
                <a:gd name="connsiteX39" fmla="*/ 569293 w 650828"/>
                <a:gd name="connsiteY39" fmla="*/ 398753 h 427746"/>
                <a:gd name="connsiteX40" fmla="*/ 643975 w 650828"/>
                <a:gd name="connsiteY40" fmla="*/ 424185 h 427746"/>
                <a:gd name="connsiteX41" fmla="*/ 650601 w 650828"/>
                <a:gd name="connsiteY41" fmla="*/ 418453 h 427746"/>
                <a:gd name="connsiteX42" fmla="*/ 645945 w 650828"/>
                <a:gd name="connsiteY42" fmla="*/ 388187 h 427746"/>
                <a:gd name="connsiteX43" fmla="*/ 639856 w 650828"/>
                <a:gd name="connsiteY43" fmla="*/ 388187 h 427746"/>
                <a:gd name="connsiteX44" fmla="*/ 618901 w 650828"/>
                <a:gd name="connsiteY44" fmla="*/ 344309 h 427746"/>
                <a:gd name="connsiteX45" fmla="*/ 626961 w 650828"/>
                <a:gd name="connsiteY45" fmla="*/ 344309 h 427746"/>
                <a:gd name="connsiteX46" fmla="*/ 611201 w 650828"/>
                <a:gd name="connsiteY46" fmla="*/ 328907 h 427746"/>
                <a:gd name="connsiteX47" fmla="*/ 565173 w 650828"/>
                <a:gd name="connsiteY47" fmla="*/ 278403 h 427746"/>
                <a:gd name="connsiteX48" fmla="*/ 557652 w 650828"/>
                <a:gd name="connsiteY48" fmla="*/ 278403 h 427746"/>
                <a:gd name="connsiteX49" fmla="*/ 544041 w 650828"/>
                <a:gd name="connsiteY49" fmla="*/ 242584 h 427746"/>
                <a:gd name="connsiteX50" fmla="*/ 542609 w 650828"/>
                <a:gd name="connsiteY50" fmla="*/ 234525 h 427746"/>
                <a:gd name="connsiteX51" fmla="*/ 548339 w 650828"/>
                <a:gd name="connsiteY51" fmla="*/ 234525 h 427746"/>
                <a:gd name="connsiteX52" fmla="*/ 498730 w 650828"/>
                <a:gd name="connsiteY52" fmla="*/ 192796 h 42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50828" h="427746">
                  <a:moveTo>
                    <a:pt x="498372" y="192796"/>
                  </a:moveTo>
                  <a:cubicBezTo>
                    <a:pt x="492641" y="187244"/>
                    <a:pt x="487268" y="178289"/>
                    <a:pt x="481179" y="168798"/>
                  </a:cubicBezTo>
                  <a:lnTo>
                    <a:pt x="473836" y="168798"/>
                  </a:lnTo>
                  <a:cubicBezTo>
                    <a:pt x="462553" y="151604"/>
                    <a:pt x="448405" y="132800"/>
                    <a:pt x="424944" y="124919"/>
                  </a:cubicBezTo>
                  <a:lnTo>
                    <a:pt x="439630" y="124919"/>
                  </a:lnTo>
                  <a:cubicBezTo>
                    <a:pt x="435152" y="122770"/>
                    <a:pt x="430317" y="120800"/>
                    <a:pt x="424765" y="119368"/>
                  </a:cubicBezTo>
                  <a:cubicBezTo>
                    <a:pt x="382677" y="109338"/>
                    <a:pt x="371573" y="92862"/>
                    <a:pt x="326443" y="66356"/>
                  </a:cubicBezTo>
                  <a:cubicBezTo>
                    <a:pt x="321965" y="63849"/>
                    <a:pt x="316593" y="61341"/>
                    <a:pt x="311040" y="59013"/>
                  </a:cubicBezTo>
                  <a:lnTo>
                    <a:pt x="295817" y="59013"/>
                  </a:lnTo>
                  <a:cubicBezTo>
                    <a:pt x="246208" y="43611"/>
                    <a:pt x="174393" y="45760"/>
                    <a:pt x="171885" y="59729"/>
                  </a:cubicBezTo>
                  <a:cubicBezTo>
                    <a:pt x="171885" y="60088"/>
                    <a:pt x="171885" y="60267"/>
                    <a:pt x="171885" y="60625"/>
                  </a:cubicBezTo>
                  <a:cubicBezTo>
                    <a:pt x="171168" y="60088"/>
                    <a:pt x="170810" y="59729"/>
                    <a:pt x="170093" y="58834"/>
                  </a:cubicBezTo>
                  <a:lnTo>
                    <a:pt x="160961" y="58834"/>
                  </a:lnTo>
                  <a:cubicBezTo>
                    <a:pt x="156304" y="55073"/>
                    <a:pt x="149319" y="50596"/>
                    <a:pt x="138395" y="46297"/>
                  </a:cubicBezTo>
                  <a:cubicBezTo>
                    <a:pt x="104725" y="33045"/>
                    <a:pt x="79294" y="46297"/>
                    <a:pt x="70876" y="23016"/>
                  </a:cubicBezTo>
                  <a:cubicBezTo>
                    <a:pt x="69981" y="20150"/>
                    <a:pt x="68548" y="17284"/>
                    <a:pt x="67115" y="14956"/>
                  </a:cubicBezTo>
                  <a:lnTo>
                    <a:pt x="74100" y="14956"/>
                  </a:lnTo>
                  <a:cubicBezTo>
                    <a:pt x="66757" y="92"/>
                    <a:pt x="53862" y="-5281"/>
                    <a:pt x="37744" y="6181"/>
                  </a:cubicBezTo>
                  <a:cubicBezTo>
                    <a:pt x="31655" y="9046"/>
                    <a:pt x="24849" y="14419"/>
                    <a:pt x="17507" y="23016"/>
                  </a:cubicBezTo>
                  <a:cubicBezTo>
                    <a:pt x="-3626" y="47909"/>
                    <a:pt x="-13477" y="49700"/>
                    <a:pt x="34341" y="59729"/>
                  </a:cubicBezTo>
                  <a:cubicBezTo>
                    <a:pt x="82159" y="69759"/>
                    <a:pt x="96128" y="69759"/>
                    <a:pt x="76607" y="96265"/>
                  </a:cubicBezTo>
                  <a:cubicBezTo>
                    <a:pt x="56728" y="122949"/>
                    <a:pt x="42758" y="156261"/>
                    <a:pt x="59772" y="159306"/>
                  </a:cubicBezTo>
                  <a:cubicBezTo>
                    <a:pt x="76607" y="162887"/>
                    <a:pt x="127291" y="146232"/>
                    <a:pt x="132843" y="159306"/>
                  </a:cubicBezTo>
                  <a:cubicBezTo>
                    <a:pt x="138395" y="172917"/>
                    <a:pt x="121560" y="176140"/>
                    <a:pt x="177795" y="186170"/>
                  </a:cubicBezTo>
                  <a:cubicBezTo>
                    <a:pt x="234209" y="196199"/>
                    <a:pt x="245492" y="219481"/>
                    <a:pt x="256596" y="232555"/>
                  </a:cubicBezTo>
                  <a:cubicBezTo>
                    <a:pt x="265909" y="243658"/>
                    <a:pt x="290086" y="274821"/>
                    <a:pt x="285788" y="285387"/>
                  </a:cubicBezTo>
                  <a:cubicBezTo>
                    <a:pt x="285430" y="285387"/>
                    <a:pt x="285072" y="285745"/>
                    <a:pt x="284534" y="285745"/>
                  </a:cubicBezTo>
                  <a:cubicBezTo>
                    <a:pt x="277549" y="285745"/>
                    <a:pt x="270386" y="289148"/>
                    <a:pt x="264297" y="293626"/>
                  </a:cubicBezTo>
                  <a:cubicBezTo>
                    <a:pt x="247641" y="302580"/>
                    <a:pt x="235104" y="322997"/>
                    <a:pt x="248357" y="325504"/>
                  </a:cubicBezTo>
                  <a:cubicBezTo>
                    <a:pt x="265192" y="328907"/>
                    <a:pt x="315876" y="315475"/>
                    <a:pt x="318920" y="325504"/>
                  </a:cubicBezTo>
                  <a:cubicBezTo>
                    <a:pt x="321607" y="335712"/>
                    <a:pt x="349725" y="398753"/>
                    <a:pt x="377842" y="395351"/>
                  </a:cubicBezTo>
                  <a:cubicBezTo>
                    <a:pt x="382677" y="394992"/>
                    <a:pt x="386976" y="392306"/>
                    <a:pt x="390916" y="388903"/>
                  </a:cubicBezTo>
                  <a:cubicBezTo>
                    <a:pt x="391811" y="388545"/>
                    <a:pt x="392707" y="388545"/>
                    <a:pt x="393423" y="388187"/>
                  </a:cubicBezTo>
                  <a:lnTo>
                    <a:pt x="392170" y="388187"/>
                  </a:lnTo>
                  <a:cubicBezTo>
                    <a:pt x="403632" y="378337"/>
                    <a:pt x="413123" y="360427"/>
                    <a:pt x="421183" y="344309"/>
                  </a:cubicBezTo>
                  <a:lnTo>
                    <a:pt x="424765" y="344309"/>
                  </a:lnTo>
                  <a:cubicBezTo>
                    <a:pt x="431033" y="331056"/>
                    <a:pt x="436943" y="318520"/>
                    <a:pt x="442136" y="312251"/>
                  </a:cubicBezTo>
                  <a:cubicBezTo>
                    <a:pt x="443390" y="310818"/>
                    <a:pt x="445360" y="309744"/>
                    <a:pt x="446972" y="308490"/>
                  </a:cubicBezTo>
                  <a:cubicBezTo>
                    <a:pt x="468105" y="296849"/>
                    <a:pt x="508401" y="293984"/>
                    <a:pt x="513058" y="319057"/>
                  </a:cubicBezTo>
                  <a:cubicBezTo>
                    <a:pt x="518789" y="348786"/>
                    <a:pt x="535624" y="379053"/>
                    <a:pt x="569293" y="398753"/>
                  </a:cubicBezTo>
                  <a:cubicBezTo>
                    <a:pt x="600992" y="417379"/>
                    <a:pt x="637169" y="435647"/>
                    <a:pt x="643975" y="424185"/>
                  </a:cubicBezTo>
                  <a:cubicBezTo>
                    <a:pt x="647378" y="423826"/>
                    <a:pt x="649885" y="422036"/>
                    <a:pt x="650601" y="418453"/>
                  </a:cubicBezTo>
                  <a:cubicBezTo>
                    <a:pt x="651497" y="412723"/>
                    <a:pt x="649706" y="401082"/>
                    <a:pt x="645945" y="388187"/>
                  </a:cubicBezTo>
                  <a:lnTo>
                    <a:pt x="639856" y="388187"/>
                  </a:lnTo>
                  <a:cubicBezTo>
                    <a:pt x="635020" y="372248"/>
                    <a:pt x="627499" y="355592"/>
                    <a:pt x="618901" y="344309"/>
                  </a:cubicBezTo>
                  <a:lnTo>
                    <a:pt x="626961" y="344309"/>
                  </a:lnTo>
                  <a:cubicBezTo>
                    <a:pt x="621947" y="337145"/>
                    <a:pt x="616752" y="331235"/>
                    <a:pt x="611201" y="328907"/>
                  </a:cubicBezTo>
                  <a:cubicBezTo>
                    <a:pt x="597769" y="322997"/>
                    <a:pt x="578605" y="300431"/>
                    <a:pt x="565173" y="278403"/>
                  </a:cubicBezTo>
                  <a:lnTo>
                    <a:pt x="557652" y="278403"/>
                  </a:lnTo>
                  <a:cubicBezTo>
                    <a:pt x="549772" y="264792"/>
                    <a:pt x="544041" y="251360"/>
                    <a:pt x="544041" y="242584"/>
                  </a:cubicBezTo>
                  <a:cubicBezTo>
                    <a:pt x="544041" y="239539"/>
                    <a:pt x="543325" y="237032"/>
                    <a:pt x="542609" y="234525"/>
                  </a:cubicBezTo>
                  <a:lnTo>
                    <a:pt x="548339" y="234525"/>
                  </a:lnTo>
                  <a:cubicBezTo>
                    <a:pt x="544220" y="215183"/>
                    <a:pt x="514311" y="208019"/>
                    <a:pt x="498730" y="1927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470C270B-E387-2791-86E8-00EE381DE6CB}"/>
                </a:ext>
              </a:extLst>
            </p:cNvPr>
            <p:cNvSpPr/>
            <p:nvPr/>
          </p:nvSpPr>
          <p:spPr>
            <a:xfrm>
              <a:off x="10036767" y="3979480"/>
              <a:ext cx="7880" cy="1756"/>
            </a:xfrm>
            <a:custGeom>
              <a:avLst/>
              <a:gdLst>
                <a:gd name="connsiteX0" fmla="*/ 0 w 7880"/>
                <a:gd name="connsiteY0" fmla="*/ 1756 h 1756"/>
                <a:gd name="connsiteX1" fmla="*/ 7880 w 7880"/>
                <a:gd name="connsiteY1" fmla="*/ 1756 h 1756"/>
                <a:gd name="connsiteX2" fmla="*/ 0 w 7880"/>
                <a:gd name="connsiteY2" fmla="*/ 1756 h 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80" h="1756">
                  <a:moveTo>
                    <a:pt x="0" y="1756"/>
                  </a:moveTo>
                  <a:lnTo>
                    <a:pt x="7880" y="1756"/>
                  </a:lnTo>
                  <a:cubicBezTo>
                    <a:pt x="7164" y="-930"/>
                    <a:pt x="4119" y="-214"/>
                    <a:pt x="0" y="17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1" name="צורה חופשית: צורה 50">
              <a:extLst>
                <a:ext uri="{FF2B5EF4-FFF2-40B4-BE49-F238E27FC236}">
                  <a16:creationId xmlns:a16="http://schemas.microsoft.com/office/drawing/2014/main" id="{F7550069-C08C-10A4-99BE-082C635AD742}"/>
                </a:ext>
              </a:extLst>
            </p:cNvPr>
            <p:cNvSpPr/>
            <p:nvPr/>
          </p:nvSpPr>
          <p:spPr>
            <a:xfrm>
              <a:off x="10718910" y="2418431"/>
              <a:ext cx="227114" cy="124292"/>
            </a:xfrm>
            <a:custGeom>
              <a:avLst/>
              <a:gdLst>
                <a:gd name="connsiteX0" fmla="*/ 91720 w 227114"/>
                <a:gd name="connsiteY0" fmla="*/ 932 h 124292"/>
                <a:gd name="connsiteX1" fmla="*/ 82586 w 227114"/>
                <a:gd name="connsiteY1" fmla="*/ 6305 h 124292"/>
                <a:gd name="connsiteX2" fmla="*/ 58409 w 227114"/>
                <a:gd name="connsiteY2" fmla="*/ 54302 h 124292"/>
                <a:gd name="connsiteX3" fmla="*/ 32440 w 227114"/>
                <a:gd name="connsiteY3" fmla="*/ 70600 h 124292"/>
                <a:gd name="connsiteX4" fmla="*/ 31545 w 227114"/>
                <a:gd name="connsiteY4" fmla="*/ 70600 h 124292"/>
                <a:gd name="connsiteX5" fmla="*/ 20082 w 227114"/>
                <a:gd name="connsiteY5" fmla="*/ 77584 h 124292"/>
                <a:gd name="connsiteX6" fmla="*/ 5038 w 227114"/>
                <a:gd name="connsiteY6" fmla="*/ 110717 h 124292"/>
                <a:gd name="connsiteX7" fmla="*/ 95123 w 227114"/>
                <a:gd name="connsiteY7" fmla="*/ 113940 h 124292"/>
                <a:gd name="connsiteX8" fmla="*/ 171058 w 227114"/>
                <a:gd name="connsiteY8" fmla="*/ 97285 h 124292"/>
                <a:gd name="connsiteX9" fmla="*/ 217622 w 227114"/>
                <a:gd name="connsiteY9" fmla="*/ 85644 h 124292"/>
                <a:gd name="connsiteX10" fmla="*/ 227114 w 227114"/>
                <a:gd name="connsiteY10" fmla="*/ 70421 h 124292"/>
                <a:gd name="connsiteX11" fmla="*/ 221742 w 227114"/>
                <a:gd name="connsiteY11" fmla="*/ 70421 h 124292"/>
                <a:gd name="connsiteX12" fmla="*/ 221742 w 227114"/>
                <a:gd name="connsiteY12" fmla="*/ 67376 h 124292"/>
                <a:gd name="connsiteX13" fmla="*/ 140075 w 227114"/>
                <a:gd name="connsiteY13" fmla="*/ 34065 h 124292"/>
                <a:gd name="connsiteX14" fmla="*/ 126643 w 227114"/>
                <a:gd name="connsiteY14" fmla="*/ 26543 h 124292"/>
                <a:gd name="connsiteX15" fmla="*/ 135598 w 227114"/>
                <a:gd name="connsiteY15" fmla="*/ 26543 h 124292"/>
                <a:gd name="connsiteX16" fmla="*/ 91899 w 227114"/>
                <a:gd name="connsiteY16" fmla="*/ 753 h 1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114" h="124292">
                  <a:moveTo>
                    <a:pt x="91720" y="932"/>
                  </a:moveTo>
                  <a:cubicBezTo>
                    <a:pt x="88317" y="1828"/>
                    <a:pt x="85273" y="3977"/>
                    <a:pt x="82586" y="6305"/>
                  </a:cubicBezTo>
                  <a:cubicBezTo>
                    <a:pt x="64677" y="15260"/>
                    <a:pt x="58409" y="44989"/>
                    <a:pt x="58409" y="54302"/>
                  </a:cubicBezTo>
                  <a:cubicBezTo>
                    <a:pt x="58409" y="58242"/>
                    <a:pt x="46051" y="63794"/>
                    <a:pt x="32440" y="70600"/>
                  </a:cubicBezTo>
                  <a:lnTo>
                    <a:pt x="31545" y="70600"/>
                  </a:lnTo>
                  <a:cubicBezTo>
                    <a:pt x="27425" y="72749"/>
                    <a:pt x="23665" y="75077"/>
                    <a:pt x="20082" y="77584"/>
                  </a:cubicBezTo>
                  <a:cubicBezTo>
                    <a:pt x="4681" y="86897"/>
                    <a:pt x="-7140" y="98001"/>
                    <a:pt x="5038" y="110717"/>
                  </a:cubicBezTo>
                  <a:cubicBezTo>
                    <a:pt x="30291" y="137223"/>
                    <a:pt x="55722" y="117343"/>
                    <a:pt x="95123" y="113940"/>
                  </a:cubicBezTo>
                  <a:cubicBezTo>
                    <a:pt x="134523" y="110717"/>
                    <a:pt x="171058" y="97285"/>
                    <a:pt x="171058" y="97285"/>
                  </a:cubicBezTo>
                  <a:cubicBezTo>
                    <a:pt x="171058" y="97285"/>
                    <a:pt x="204728" y="99076"/>
                    <a:pt x="217622" y="85644"/>
                  </a:cubicBezTo>
                  <a:cubicBezTo>
                    <a:pt x="222994" y="82062"/>
                    <a:pt x="226935" y="77405"/>
                    <a:pt x="227114" y="70421"/>
                  </a:cubicBezTo>
                  <a:lnTo>
                    <a:pt x="221742" y="70421"/>
                  </a:lnTo>
                  <a:cubicBezTo>
                    <a:pt x="221742" y="69346"/>
                    <a:pt x="221742" y="68630"/>
                    <a:pt x="221742" y="67376"/>
                  </a:cubicBezTo>
                  <a:cubicBezTo>
                    <a:pt x="213324" y="34065"/>
                    <a:pt x="151179" y="30841"/>
                    <a:pt x="140075" y="34065"/>
                  </a:cubicBezTo>
                  <a:cubicBezTo>
                    <a:pt x="136493" y="35139"/>
                    <a:pt x="131837" y="31557"/>
                    <a:pt x="126643" y="26543"/>
                  </a:cubicBezTo>
                  <a:lnTo>
                    <a:pt x="135598" y="26543"/>
                  </a:lnTo>
                  <a:cubicBezTo>
                    <a:pt x="124315" y="17051"/>
                    <a:pt x="108912" y="-4261"/>
                    <a:pt x="91899" y="7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2" name="צורה חופשית: צורה 51">
              <a:extLst>
                <a:ext uri="{FF2B5EF4-FFF2-40B4-BE49-F238E27FC236}">
                  <a16:creationId xmlns:a16="http://schemas.microsoft.com/office/drawing/2014/main" id="{FD9671B1-B226-4A22-B39A-539BB09D3375}"/>
                </a:ext>
              </a:extLst>
            </p:cNvPr>
            <p:cNvSpPr/>
            <p:nvPr/>
          </p:nvSpPr>
          <p:spPr>
            <a:xfrm>
              <a:off x="3867357" y="3759586"/>
              <a:ext cx="29908" cy="2082"/>
            </a:xfrm>
            <a:custGeom>
              <a:avLst/>
              <a:gdLst>
                <a:gd name="connsiteX0" fmla="*/ 0 w 29908"/>
                <a:gd name="connsiteY0" fmla="*/ 2083 h 2082"/>
                <a:gd name="connsiteX1" fmla="*/ 29909 w 29908"/>
                <a:gd name="connsiteY1" fmla="*/ 2083 h 2082"/>
                <a:gd name="connsiteX2" fmla="*/ 0 w 29908"/>
                <a:gd name="connsiteY2" fmla="*/ 2083 h 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08" h="2082">
                  <a:moveTo>
                    <a:pt x="0" y="2083"/>
                  </a:moveTo>
                  <a:lnTo>
                    <a:pt x="29909" y="2083"/>
                  </a:lnTo>
                  <a:cubicBezTo>
                    <a:pt x="20954" y="-604"/>
                    <a:pt x="10029" y="-783"/>
                    <a:pt x="0" y="20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3" name="צורה חופשית: צורה 52">
              <a:extLst>
                <a:ext uri="{FF2B5EF4-FFF2-40B4-BE49-F238E27FC236}">
                  <a16:creationId xmlns:a16="http://schemas.microsoft.com/office/drawing/2014/main" id="{F61A836D-CEB3-514F-C51A-95518B5A3091}"/>
                </a:ext>
              </a:extLst>
            </p:cNvPr>
            <p:cNvSpPr/>
            <p:nvPr/>
          </p:nvSpPr>
          <p:spPr>
            <a:xfrm>
              <a:off x="11849087" y="5558282"/>
              <a:ext cx="160396" cy="253715"/>
            </a:xfrm>
            <a:custGeom>
              <a:avLst/>
              <a:gdLst>
                <a:gd name="connsiteX0" fmla="*/ 145350 w 160396"/>
                <a:gd name="connsiteY0" fmla="*/ 112342 h 253715"/>
                <a:gd name="connsiteX1" fmla="*/ 135500 w 160396"/>
                <a:gd name="connsiteY1" fmla="*/ 106432 h 253715"/>
                <a:gd name="connsiteX2" fmla="*/ 120993 w 160396"/>
                <a:gd name="connsiteY2" fmla="*/ 112342 h 253715"/>
                <a:gd name="connsiteX3" fmla="*/ 104695 w 160396"/>
                <a:gd name="connsiteY3" fmla="*/ 112342 h 253715"/>
                <a:gd name="connsiteX4" fmla="*/ 93413 w 160396"/>
                <a:gd name="connsiteY4" fmla="*/ 106432 h 253715"/>
                <a:gd name="connsiteX5" fmla="*/ 59206 w 160396"/>
                <a:gd name="connsiteY5" fmla="*/ 68464 h 253715"/>
                <a:gd name="connsiteX6" fmla="*/ 66191 w 160396"/>
                <a:gd name="connsiteY6" fmla="*/ 68464 h 253715"/>
                <a:gd name="connsiteX7" fmla="*/ 61893 w 160396"/>
                <a:gd name="connsiteY7" fmla="*/ 59868 h 253715"/>
                <a:gd name="connsiteX8" fmla="*/ 36640 w 160396"/>
                <a:gd name="connsiteY8" fmla="*/ 2558 h 253715"/>
                <a:gd name="connsiteX9" fmla="*/ 27506 w 160396"/>
                <a:gd name="connsiteY9" fmla="*/ 2558 h 253715"/>
                <a:gd name="connsiteX10" fmla="*/ 8880 w 160396"/>
                <a:gd name="connsiteY10" fmla="*/ 3632 h 253715"/>
                <a:gd name="connsiteX11" fmla="*/ 19984 w 160396"/>
                <a:gd name="connsiteY11" fmla="*/ 60047 h 253715"/>
                <a:gd name="connsiteX12" fmla="*/ 34133 w 160396"/>
                <a:gd name="connsiteY12" fmla="*/ 133296 h 253715"/>
                <a:gd name="connsiteX13" fmla="*/ 6015 w 160396"/>
                <a:gd name="connsiteY13" fmla="*/ 179682 h 253715"/>
                <a:gd name="connsiteX14" fmla="*/ 65295 w 160396"/>
                <a:gd name="connsiteY14" fmla="*/ 199381 h 253715"/>
                <a:gd name="connsiteX15" fmla="*/ 62429 w 160396"/>
                <a:gd name="connsiteY15" fmla="*/ 252751 h 253715"/>
                <a:gd name="connsiteX16" fmla="*/ 85174 w 160396"/>
                <a:gd name="connsiteY16" fmla="*/ 246662 h 253715"/>
                <a:gd name="connsiteX17" fmla="*/ 104158 w 160396"/>
                <a:gd name="connsiteY17" fmla="*/ 221768 h 253715"/>
                <a:gd name="connsiteX18" fmla="*/ 100397 w 160396"/>
                <a:gd name="connsiteY18" fmla="*/ 221768 h 253715"/>
                <a:gd name="connsiteX19" fmla="*/ 107382 w 160396"/>
                <a:gd name="connsiteY19" fmla="*/ 206366 h 253715"/>
                <a:gd name="connsiteX20" fmla="*/ 121888 w 160396"/>
                <a:gd name="connsiteY20" fmla="*/ 178070 h 253715"/>
                <a:gd name="connsiteX21" fmla="*/ 125291 w 160396"/>
                <a:gd name="connsiteY21" fmla="*/ 178070 h 253715"/>
                <a:gd name="connsiteX22" fmla="*/ 151976 w 160396"/>
                <a:gd name="connsiteY22" fmla="*/ 146549 h 253715"/>
                <a:gd name="connsiteX23" fmla="*/ 153588 w 160396"/>
                <a:gd name="connsiteY23" fmla="*/ 112522 h 253715"/>
                <a:gd name="connsiteX24" fmla="*/ 145529 w 160396"/>
                <a:gd name="connsiteY24" fmla="*/ 112522 h 2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396" h="253715">
                  <a:moveTo>
                    <a:pt x="145350" y="112342"/>
                  </a:moveTo>
                  <a:cubicBezTo>
                    <a:pt x="141947" y="108760"/>
                    <a:pt x="138365" y="106432"/>
                    <a:pt x="135500" y="106432"/>
                  </a:cubicBezTo>
                  <a:cubicBezTo>
                    <a:pt x="130127" y="106432"/>
                    <a:pt x="126366" y="110193"/>
                    <a:pt x="120993" y="112342"/>
                  </a:cubicBezTo>
                  <a:lnTo>
                    <a:pt x="104695" y="112342"/>
                  </a:lnTo>
                  <a:cubicBezTo>
                    <a:pt x="101471" y="110910"/>
                    <a:pt x="97711" y="109297"/>
                    <a:pt x="93413" y="106432"/>
                  </a:cubicBezTo>
                  <a:cubicBezTo>
                    <a:pt x="69593" y="90672"/>
                    <a:pt x="72817" y="95507"/>
                    <a:pt x="59206" y="68464"/>
                  </a:cubicBezTo>
                  <a:lnTo>
                    <a:pt x="66191" y="68464"/>
                  </a:lnTo>
                  <a:cubicBezTo>
                    <a:pt x="65116" y="65778"/>
                    <a:pt x="63683" y="63271"/>
                    <a:pt x="61893" y="59868"/>
                  </a:cubicBezTo>
                  <a:cubicBezTo>
                    <a:pt x="51146" y="38735"/>
                    <a:pt x="45953" y="13841"/>
                    <a:pt x="36640" y="2558"/>
                  </a:cubicBezTo>
                  <a:lnTo>
                    <a:pt x="27506" y="2558"/>
                  </a:lnTo>
                  <a:cubicBezTo>
                    <a:pt x="22492" y="-845"/>
                    <a:pt x="16761" y="-1203"/>
                    <a:pt x="8880" y="3632"/>
                  </a:cubicBezTo>
                  <a:cubicBezTo>
                    <a:pt x="-2402" y="10438"/>
                    <a:pt x="8880" y="46794"/>
                    <a:pt x="19984" y="60047"/>
                  </a:cubicBezTo>
                  <a:cubicBezTo>
                    <a:pt x="31267" y="73479"/>
                    <a:pt x="36998" y="119864"/>
                    <a:pt x="34133" y="133296"/>
                  </a:cubicBezTo>
                  <a:cubicBezTo>
                    <a:pt x="31446" y="146370"/>
                    <a:pt x="-16550" y="163025"/>
                    <a:pt x="6015" y="179682"/>
                  </a:cubicBezTo>
                  <a:cubicBezTo>
                    <a:pt x="28402" y="196337"/>
                    <a:pt x="70668" y="179682"/>
                    <a:pt x="65295" y="199381"/>
                  </a:cubicBezTo>
                  <a:cubicBezTo>
                    <a:pt x="59564" y="219440"/>
                    <a:pt x="37178" y="246304"/>
                    <a:pt x="62429" y="252751"/>
                  </a:cubicBezTo>
                  <a:cubicBezTo>
                    <a:pt x="72101" y="255259"/>
                    <a:pt x="79443" y="252751"/>
                    <a:pt x="85174" y="246662"/>
                  </a:cubicBezTo>
                  <a:cubicBezTo>
                    <a:pt x="93055" y="241827"/>
                    <a:pt x="98965" y="232514"/>
                    <a:pt x="104158" y="221768"/>
                  </a:cubicBezTo>
                  <a:lnTo>
                    <a:pt x="100397" y="221768"/>
                  </a:lnTo>
                  <a:cubicBezTo>
                    <a:pt x="102725" y="216575"/>
                    <a:pt x="104874" y="211381"/>
                    <a:pt x="107382" y="206366"/>
                  </a:cubicBezTo>
                  <a:cubicBezTo>
                    <a:pt x="112397" y="196158"/>
                    <a:pt x="116874" y="186666"/>
                    <a:pt x="121888" y="178070"/>
                  </a:cubicBezTo>
                  <a:lnTo>
                    <a:pt x="125291" y="178070"/>
                  </a:lnTo>
                  <a:cubicBezTo>
                    <a:pt x="132276" y="165533"/>
                    <a:pt x="139798" y="154787"/>
                    <a:pt x="151976" y="146549"/>
                  </a:cubicBezTo>
                  <a:cubicBezTo>
                    <a:pt x="164871" y="137952"/>
                    <a:pt x="160931" y="122192"/>
                    <a:pt x="153588" y="112522"/>
                  </a:cubicBezTo>
                  <a:lnTo>
                    <a:pt x="145529" y="1125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4" name="צורה חופשית: צורה 53">
              <a:extLst>
                <a:ext uri="{FF2B5EF4-FFF2-40B4-BE49-F238E27FC236}">
                  <a16:creationId xmlns:a16="http://schemas.microsoft.com/office/drawing/2014/main" id="{4737D491-3F25-31DB-6932-1B23D9D7028C}"/>
                </a:ext>
              </a:extLst>
            </p:cNvPr>
            <p:cNvSpPr/>
            <p:nvPr/>
          </p:nvSpPr>
          <p:spPr>
            <a:xfrm>
              <a:off x="11546637" y="4999335"/>
              <a:ext cx="89032" cy="74471"/>
            </a:xfrm>
            <a:custGeom>
              <a:avLst/>
              <a:gdLst>
                <a:gd name="connsiteX0" fmla="*/ 88539 w 89032"/>
                <a:gd name="connsiteY0" fmla="*/ 53418 h 74471"/>
                <a:gd name="connsiteX1" fmla="*/ 64362 w 89032"/>
                <a:gd name="connsiteY1" fmla="*/ 12943 h 74471"/>
                <a:gd name="connsiteX2" fmla="*/ 52004 w 89032"/>
                <a:gd name="connsiteY2" fmla="*/ 12943 h 74471"/>
                <a:gd name="connsiteX3" fmla="*/ 26752 w 89032"/>
                <a:gd name="connsiteY3" fmla="*/ 3809 h 74471"/>
                <a:gd name="connsiteX4" fmla="*/ 26752 w 89032"/>
                <a:gd name="connsiteY4" fmla="*/ 43568 h 74471"/>
                <a:gd name="connsiteX5" fmla="*/ 76719 w 89032"/>
                <a:gd name="connsiteY5" fmla="*/ 70253 h 74471"/>
                <a:gd name="connsiteX6" fmla="*/ 88360 w 89032"/>
                <a:gd name="connsiteY6" fmla="*/ 53418 h 7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32" h="74471">
                  <a:moveTo>
                    <a:pt x="88539" y="53418"/>
                  </a:moveTo>
                  <a:cubicBezTo>
                    <a:pt x="90688" y="41598"/>
                    <a:pt x="86390" y="25837"/>
                    <a:pt x="64362" y="12943"/>
                  </a:cubicBezTo>
                  <a:lnTo>
                    <a:pt x="52004" y="12943"/>
                  </a:lnTo>
                  <a:cubicBezTo>
                    <a:pt x="45019" y="9540"/>
                    <a:pt x="36960" y="6674"/>
                    <a:pt x="26752" y="3809"/>
                  </a:cubicBezTo>
                  <a:cubicBezTo>
                    <a:pt x="-23931" y="-9444"/>
                    <a:pt x="9917" y="13838"/>
                    <a:pt x="26752" y="43568"/>
                  </a:cubicBezTo>
                  <a:cubicBezTo>
                    <a:pt x="40542" y="67745"/>
                    <a:pt x="64719" y="82073"/>
                    <a:pt x="76719" y="70253"/>
                  </a:cubicBezTo>
                  <a:cubicBezTo>
                    <a:pt x="82450" y="68283"/>
                    <a:pt x="86748" y="63089"/>
                    <a:pt x="88360" y="534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5" name="צורה חופשית: צורה 54">
              <a:extLst>
                <a:ext uri="{FF2B5EF4-FFF2-40B4-BE49-F238E27FC236}">
                  <a16:creationId xmlns:a16="http://schemas.microsoft.com/office/drawing/2014/main" id="{3D8A4117-A59C-3E68-D171-8434EA4AD2E5}"/>
                </a:ext>
              </a:extLst>
            </p:cNvPr>
            <p:cNvSpPr/>
            <p:nvPr/>
          </p:nvSpPr>
          <p:spPr>
            <a:xfrm>
              <a:off x="11621452" y="5773314"/>
              <a:ext cx="261410" cy="247226"/>
            </a:xfrm>
            <a:custGeom>
              <a:avLst/>
              <a:gdLst>
                <a:gd name="connsiteX0" fmla="*/ 235621 w 261410"/>
                <a:gd name="connsiteY0" fmla="*/ 6737 h 247226"/>
                <a:gd name="connsiteX1" fmla="*/ 226487 w 261410"/>
                <a:gd name="connsiteY1" fmla="*/ 6737 h 247226"/>
                <a:gd name="connsiteX2" fmla="*/ 213771 w 261410"/>
                <a:gd name="connsiteY2" fmla="*/ 1364 h 247226"/>
                <a:gd name="connsiteX3" fmla="*/ 201413 w 261410"/>
                <a:gd name="connsiteY3" fmla="*/ 15512 h 247226"/>
                <a:gd name="connsiteX4" fmla="*/ 183862 w 261410"/>
                <a:gd name="connsiteY4" fmla="*/ 26437 h 247226"/>
                <a:gd name="connsiteX5" fmla="*/ 168819 w 261410"/>
                <a:gd name="connsiteY5" fmla="*/ 37541 h 247226"/>
                <a:gd name="connsiteX6" fmla="*/ 121000 w 261410"/>
                <a:gd name="connsiteY6" fmla="*/ 94134 h 247226"/>
                <a:gd name="connsiteX7" fmla="*/ 2799 w 261410"/>
                <a:gd name="connsiteY7" fmla="*/ 193889 h 247226"/>
                <a:gd name="connsiteX8" fmla="*/ 59213 w 261410"/>
                <a:gd name="connsiteY8" fmla="*/ 243857 h 247226"/>
                <a:gd name="connsiteX9" fmla="*/ 102912 w 261410"/>
                <a:gd name="connsiteY9" fmla="*/ 242961 h 247226"/>
                <a:gd name="connsiteX10" fmla="*/ 119747 w 261410"/>
                <a:gd name="connsiteY10" fmla="*/ 226126 h 247226"/>
                <a:gd name="connsiteX11" fmla="*/ 117061 w 261410"/>
                <a:gd name="connsiteY11" fmla="*/ 226126 h 247226"/>
                <a:gd name="connsiteX12" fmla="*/ 124046 w 261410"/>
                <a:gd name="connsiteY12" fmla="*/ 217351 h 247226"/>
                <a:gd name="connsiteX13" fmla="*/ 154491 w 261410"/>
                <a:gd name="connsiteY13" fmla="*/ 182248 h 247226"/>
                <a:gd name="connsiteX14" fmla="*/ 156462 w 261410"/>
                <a:gd name="connsiteY14" fmla="*/ 182248 h 247226"/>
                <a:gd name="connsiteX15" fmla="*/ 225054 w 261410"/>
                <a:gd name="connsiteY15" fmla="*/ 117595 h 247226"/>
                <a:gd name="connsiteX16" fmla="*/ 225950 w 261410"/>
                <a:gd name="connsiteY16" fmla="*/ 116521 h 247226"/>
                <a:gd name="connsiteX17" fmla="*/ 223622 w 261410"/>
                <a:gd name="connsiteY17" fmla="*/ 116521 h 247226"/>
                <a:gd name="connsiteX18" fmla="*/ 249589 w 261410"/>
                <a:gd name="connsiteY18" fmla="*/ 72643 h 247226"/>
                <a:gd name="connsiteX19" fmla="*/ 253888 w 261410"/>
                <a:gd name="connsiteY19" fmla="*/ 72643 h 247226"/>
                <a:gd name="connsiteX20" fmla="*/ 261410 w 261410"/>
                <a:gd name="connsiteY20" fmla="*/ 34496 h 247226"/>
                <a:gd name="connsiteX21" fmla="*/ 235621 w 261410"/>
                <a:gd name="connsiteY21" fmla="*/ 6916 h 24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410" h="247226">
                  <a:moveTo>
                    <a:pt x="235621" y="6737"/>
                  </a:moveTo>
                  <a:lnTo>
                    <a:pt x="226487" y="6737"/>
                  </a:lnTo>
                  <a:cubicBezTo>
                    <a:pt x="220040" y="1364"/>
                    <a:pt x="214845" y="-2039"/>
                    <a:pt x="213771" y="1364"/>
                  </a:cubicBezTo>
                  <a:cubicBezTo>
                    <a:pt x="212159" y="7453"/>
                    <a:pt x="207324" y="11572"/>
                    <a:pt x="201413" y="15512"/>
                  </a:cubicBezTo>
                  <a:cubicBezTo>
                    <a:pt x="196041" y="18736"/>
                    <a:pt x="189952" y="22139"/>
                    <a:pt x="183862" y="26437"/>
                  </a:cubicBezTo>
                  <a:cubicBezTo>
                    <a:pt x="178848" y="29661"/>
                    <a:pt x="173475" y="33063"/>
                    <a:pt x="168819" y="37541"/>
                  </a:cubicBezTo>
                  <a:cubicBezTo>
                    <a:pt x="151984" y="54197"/>
                    <a:pt x="168819" y="60823"/>
                    <a:pt x="121000" y="94134"/>
                  </a:cubicBezTo>
                  <a:cubicBezTo>
                    <a:pt x="73183" y="127446"/>
                    <a:pt x="14261" y="163802"/>
                    <a:pt x="2799" y="193889"/>
                  </a:cubicBezTo>
                  <a:cubicBezTo>
                    <a:pt x="-8305" y="223798"/>
                    <a:pt x="14261" y="240454"/>
                    <a:pt x="59213" y="243857"/>
                  </a:cubicBezTo>
                  <a:cubicBezTo>
                    <a:pt x="88405" y="246006"/>
                    <a:pt x="93957" y="250662"/>
                    <a:pt x="102912" y="242961"/>
                  </a:cubicBezTo>
                  <a:cubicBezTo>
                    <a:pt x="107568" y="240991"/>
                    <a:pt x="111688" y="236514"/>
                    <a:pt x="119747" y="226126"/>
                  </a:cubicBezTo>
                  <a:lnTo>
                    <a:pt x="117061" y="226126"/>
                  </a:lnTo>
                  <a:cubicBezTo>
                    <a:pt x="119210" y="223440"/>
                    <a:pt x="121359" y="220933"/>
                    <a:pt x="124046" y="217351"/>
                  </a:cubicBezTo>
                  <a:cubicBezTo>
                    <a:pt x="134253" y="204098"/>
                    <a:pt x="144462" y="192815"/>
                    <a:pt x="154491" y="182248"/>
                  </a:cubicBezTo>
                  <a:lnTo>
                    <a:pt x="156462" y="182248"/>
                  </a:lnTo>
                  <a:cubicBezTo>
                    <a:pt x="177774" y="159504"/>
                    <a:pt x="199086" y="140878"/>
                    <a:pt x="225054" y="117595"/>
                  </a:cubicBezTo>
                  <a:cubicBezTo>
                    <a:pt x="225412" y="117237"/>
                    <a:pt x="225591" y="116879"/>
                    <a:pt x="225950" y="116521"/>
                  </a:cubicBezTo>
                  <a:lnTo>
                    <a:pt x="223622" y="116521"/>
                  </a:lnTo>
                  <a:cubicBezTo>
                    <a:pt x="237232" y="102552"/>
                    <a:pt x="245112" y="86791"/>
                    <a:pt x="249589" y="72643"/>
                  </a:cubicBezTo>
                  <a:lnTo>
                    <a:pt x="253888" y="72643"/>
                  </a:lnTo>
                  <a:cubicBezTo>
                    <a:pt x="261231" y="51689"/>
                    <a:pt x="261410" y="34496"/>
                    <a:pt x="261410" y="34496"/>
                  </a:cubicBezTo>
                  <a:cubicBezTo>
                    <a:pt x="261410" y="34496"/>
                    <a:pt x="247620" y="18020"/>
                    <a:pt x="235621" y="69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7BA5F3D6-A1D2-C7C8-8221-130EBE6DCAB6}"/>
                </a:ext>
              </a:extLst>
            </p:cNvPr>
            <p:cNvSpPr/>
            <p:nvPr/>
          </p:nvSpPr>
          <p:spPr>
            <a:xfrm>
              <a:off x="10424684" y="4634777"/>
              <a:ext cx="7521" cy="4448"/>
            </a:xfrm>
            <a:custGeom>
              <a:avLst/>
              <a:gdLst>
                <a:gd name="connsiteX0" fmla="*/ 0 w 7521"/>
                <a:gd name="connsiteY0" fmla="*/ 4449 h 4448"/>
                <a:gd name="connsiteX1" fmla="*/ 7522 w 7521"/>
                <a:gd name="connsiteY1" fmla="*/ 4449 h 4448"/>
                <a:gd name="connsiteX2" fmla="*/ 0 w 7521"/>
                <a:gd name="connsiteY2" fmla="*/ 4449 h 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4448">
                  <a:moveTo>
                    <a:pt x="0" y="4449"/>
                  </a:moveTo>
                  <a:lnTo>
                    <a:pt x="7522" y="4449"/>
                  </a:lnTo>
                  <a:cubicBezTo>
                    <a:pt x="1253" y="-2178"/>
                    <a:pt x="0" y="-745"/>
                    <a:pt x="0" y="4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1239226A-C1E6-8533-E6D4-983B4CE464B0}"/>
                </a:ext>
              </a:extLst>
            </p:cNvPr>
            <p:cNvSpPr/>
            <p:nvPr/>
          </p:nvSpPr>
          <p:spPr>
            <a:xfrm>
              <a:off x="11987274" y="4815971"/>
              <a:ext cx="87265" cy="76458"/>
            </a:xfrm>
            <a:custGeom>
              <a:avLst/>
              <a:gdLst>
                <a:gd name="connsiteX0" fmla="*/ 81487 w 87265"/>
                <a:gd name="connsiteY0" fmla="*/ 915 h 76458"/>
                <a:gd name="connsiteX1" fmla="*/ 59817 w 87265"/>
                <a:gd name="connsiteY1" fmla="*/ 6825 h 76458"/>
                <a:gd name="connsiteX2" fmla="*/ 0 w 87265"/>
                <a:gd name="connsiteY2" fmla="*/ 74164 h 76458"/>
                <a:gd name="connsiteX3" fmla="*/ 67160 w 87265"/>
                <a:gd name="connsiteY3" fmla="*/ 42644 h 76458"/>
                <a:gd name="connsiteX4" fmla="*/ 69487 w 87265"/>
                <a:gd name="connsiteY4" fmla="*/ 42644 h 76458"/>
                <a:gd name="connsiteX5" fmla="*/ 81667 w 87265"/>
                <a:gd name="connsiteY5" fmla="*/ 915 h 7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65" h="76458">
                  <a:moveTo>
                    <a:pt x="81487" y="915"/>
                  </a:moveTo>
                  <a:cubicBezTo>
                    <a:pt x="75398" y="-1592"/>
                    <a:pt x="67697" y="1273"/>
                    <a:pt x="59817" y="6825"/>
                  </a:cubicBezTo>
                  <a:cubicBezTo>
                    <a:pt x="33848" y="21332"/>
                    <a:pt x="0" y="74164"/>
                    <a:pt x="0" y="74164"/>
                  </a:cubicBezTo>
                  <a:cubicBezTo>
                    <a:pt x="20595" y="83298"/>
                    <a:pt x="49608" y="63598"/>
                    <a:pt x="67160" y="42644"/>
                  </a:cubicBezTo>
                  <a:lnTo>
                    <a:pt x="69487" y="42644"/>
                  </a:lnTo>
                  <a:cubicBezTo>
                    <a:pt x="85248" y="24914"/>
                    <a:pt x="93486" y="5571"/>
                    <a:pt x="81667" y="9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ECC75C17-9275-552B-BF16-48DBA9E14A2D}"/>
                </a:ext>
              </a:extLst>
            </p:cNvPr>
            <p:cNvSpPr/>
            <p:nvPr/>
          </p:nvSpPr>
          <p:spPr>
            <a:xfrm>
              <a:off x="10131587" y="3737484"/>
              <a:ext cx="89799" cy="71593"/>
            </a:xfrm>
            <a:custGeom>
              <a:avLst/>
              <a:gdLst>
                <a:gd name="connsiteX0" fmla="*/ 23203 w 89799"/>
                <a:gd name="connsiteY0" fmla="*/ 1977 h 71593"/>
                <a:gd name="connsiteX1" fmla="*/ 19800 w 89799"/>
                <a:gd name="connsiteY1" fmla="*/ 5201 h 71593"/>
                <a:gd name="connsiteX2" fmla="*/ 18008 w 89799"/>
                <a:gd name="connsiteY2" fmla="*/ 5559 h 71593"/>
                <a:gd name="connsiteX3" fmla="*/ 15323 w 89799"/>
                <a:gd name="connsiteY3" fmla="*/ 68600 h 71593"/>
                <a:gd name="connsiteX4" fmla="*/ 88214 w 89799"/>
                <a:gd name="connsiteY4" fmla="*/ 61973 h 71593"/>
                <a:gd name="connsiteX5" fmla="*/ 62066 w 89799"/>
                <a:gd name="connsiteY5" fmla="*/ 24185 h 71593"/>
                <a:gd name="connsiteX6" fmla="*/ 70125 w 89799"/>
                <a:gd name="connsiteY6" fmla="*/ 24185 h 71593"/>
                <a:gd name="connsiteX7" fmla="*/ 23203 w 89799"/>
                <a:gd name="connsiteY7" fmla="*/ 1977 h 7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99" h="71593">
                  <a:moveTo>
                    <a:pt x="23203" y="1977"/>
                  </a:moveTo>
                  <a:cubicBezTo>
                    <a:pt x="22306" y="2335"/>
                    <a:pt x="20875" y="3589"/>
                    <a:pt x="19800" y="5201"/>
                  </a:cubicBezTo>
                  <a:cubicBezTo>
                    <a:pt x="19262" y="5380"/>
                    <a:pt x="18905" y="5201"/>
                    <a:pt x="18008" y="5559"/>
                  </a:cubicBezTo>
                  <a:cubicBezTo>
                    <a:pt x="8338" y="9678"/>
                    <a:pt x="-15661" y="68600"/>
                    <a:pt x="15323" y="68600"/>
                  </a:cubicBezTo>
                  <a:cubicBezTo>
                    <a:pt x="46305" y="68600"/>
                    <a:pt x="99675" y="78629"/>
                    <a:pt x="88214" y="61973"/>
                  </a:cubicBezTo>
                  <a:cubicBezTo>
                    <a:pt x="83019" y="53914"/>
                    <a:pt x="73707" y="37617"/>
                    <a:pt x="62066" y="24185"/>
                  </a:cubicBezTo>
                  <a:lnTo>
                    <a:pt x="70125" y="24185"/>
                  </a:lnTo>
                  <a:cubicBezTo>
                    <a:pt x="57051" y="8245"/>
                    <a:pt x="40754" y="-5187"/>
                    <a:pt x="23203" y="19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0EBF81DB-1BB5-74A1-2DEB-46AE4319560F}"/>
                </a:ext>
              </a:extLst>
            </p:cNvPr>
            <p:cNvSpPr/>
            <p:nvPr/>
          </p:nvSpPr>
          <p:spPr>
            <a:xfrm>
              <a:off x="7534784" y="4668892"/>
              <a:ext cx="238780" cy="526955"/>
            </a:xfrm>
            <a:custGeom>
              <a:avLst/>
              <a:gdLst>
                <a:gd name="connsiteX0" fmla="*/ 220871 w 238780"/>
                <a:gd name="connsiteY0" fmla="*/ 14390 h 526955"/>
                <a:gd name="connsiteX1" fmla="*/ 213707 w 238780"/>
                <a:gd name="connsiteY1" fmla="*/ 14390 h 526955"/>
                <a:gd name="connsiteX2" fmla="*/ 199917 w 238780"/>
                <a:gd name="connsiteY2" fmla="*/ 1675 h 526955"/>
                <a:gd name="connsiteX3" fmla="*/ 132398 w 238780"/>
                <a:gd name="connsiteY3" fmla="*/ 81550 h 526955"/>
                <a:gd name="connsiteX4" fmla="*/ 78312 w 238780"/>
                <a:gd name="connsiteY4" fmla="*/ 138323 h 526955"/>
                <a:gd name="connsiteX5" fmla="*/ 67387 w 238780"/>
                <a:gd name="connsiteY5" fmla="*/ 141368 h 526955"/>
                <a:gd name="connsiteX6" fmla="*/ 36046 w 238780"/>
                <a:gd name="connsiteY6" fmla="*/ 152650 h 526955"/>
                <a:gd name="connsiteX7" fmla="*/ 8645 w 238780"/>
                <a:gd name="connsiteY7" fmla="*/ 217661 h 526955"/>
                <a:gd name="connsiteX8" fmla="*/ 5959 w 238780"/>
                <a:gd name="connsiteY8" fmla="*/ 340878 h 526955"/>
                <a:gd name="connsiteX9" fmla="*/ 17062 w 238780"/>
                <a:gd name="connsiteY9" fmla="*/ 467138 h 526955"/>
                <a:gd name="connsiteX10" fmla="*/ 65059 w 238780"/>
                <a:gd name="connsiteY10" fmla="*/ 526956 h 526955"/>
                <a:gd name="connsiteX11" fmla="*/ 108758 w 238780"/>
                <a:gd name="connsiteY11" fmla="*/ 512987 h 526955"/>
                <a:gd name="connsiteX12" fmla="*/ 140816 w 238780"/>
                <a:gd name="connsiteY12" fmla="*/ 463736 h 526955"/>
                <a:gd name="connsiteX13" fmla="*/ 144219 w 238780"/>
                <a:gd name="connsiteY13" fmla="*/ 452811 h 526955"/>
                <a:gd name="connsiteX14" fmla="*/ 140099 w 238780"/>
                <a:gd name="connsiteY14" fmla="*/ 452811 h 526955"/>
                <a:gd name="connsiteX15" fmla="*/ 152278 w 238780"/>
                <a:gd name="connsiteY15" fmla="*/ 408933 h 526955"/>
                <a:gd name="connsiteX16" fmla="*/ 156755 w 238780"/>
                <a:gd name="connsiteY16" fmla="*/ 408933 h 526955"/>
                <a:gd name="connsiteX17" fmla="*/ 176455 w 238780"/>
                <a:gd name="connsiteY17" fmla="*/ 343027 h 526955"/>
                <a:gd name="connsiteX18" fmla="*/ 172515 w 238780"/>
                <a:gd name="connsiteY18" fmla="*/ 343027 h 526955"/>
                <a:gd name="connsiteX19" fmla="*/ 187560 w 238780"/>
                <a:gd name="connsiteY19" fmla="*/ 299328 h 526955"/>
                <a:gd name="connsiteX20" fmla="*/ 191858 w 238780"/>
                <a:gd name="connsiteY20" fmla="*/ 299328 h 526955"/>
                <a:gd name="connsiteX21" fmla="*/ 209050 w 238780"/>
                <a:gd name="connsiteY21" fmla="*/ 233242 h 526955"/>
                <a:gd name="connsiteX22" fmla="*/ 204752 w 238780"/>
                <a:gd name="connsiteY22" fmla="*/ 233242 h 526955"/>
                <a:gd name="connsiteX23" fmla="*/ 211737 w 238780"/>
                <a:gd name="connsiteY23" fmla="*/ 210856 h 526955"/>
                <a:gd name="connsiteX24" fmla="*/ 218901 w 238780"/>
                <a:gd name="connsiteY24" fmla="*/ 189365 h 526955"/>
                <a:gd name="connsiteX25" fmla="*/ 223199 w 238780"/>
                <a:gd name="connsiteY25" fmla="*/ 189365 h 526955"/>
                <a:gd name="connsiteX26" fmla="*/ 237705 w 238780"/>
                <a:gd name="connsiteY26" fmla="*/ 123816 h 526955"/>
                <a:gd name="connsiteX27" fmla="*/ 233049 w 238780"/>
                <a:gd name="connsiteY27" fmla="*/ 123816 h 526955"/>
                <a:gd name="connsiteX28" fmla="*/ 234482 w 238780"/>
                <a:gd name="connsiteY28" fmla="*/ 91042 h 526955"/>
                <a:gd name="connsiteX29" fmla="*/ 233228 w 238780"/>
                <a:gd name="connsiteY29" fmla="*/ 79760 h 526955"/>
                <a:gd name="connsiteX30" fmla="*/ 238780 w 238780"/>
                <a:gd name="connsiteY30" fmla="*/ 79760 h 526955"/>
                <a:gd name="connsiteX31" fmla="*/ 221408 w 238780"/>
                <a:gd name="connsiteY31" fmla="*/ 14032 h 52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8780" h="526955">
                  <a:moveTo>
                    <a:pt x="220871" y="14390"/>
                  </a:moveTo>
                  <a:lnTo>
                    <a:pt x="213707" y="14390"/>
                  </a:lnTo>
                  <a:cubicBezTo>
                    <a:pt x="209588" y="7943"/>
                    <a:pt x="205290" y="3466"/>
                    <a:pt x="199917" y="1675"/>
                  </a:cubicBezTo>
                  <a:cubicBezTo>
                    <a:pt x="164636" y="-10324"/>
                    <a:pt x="160516" y="44836"/>
                    <a:pt x="132398" y="81550"/>
                  </a:cubicBezTo>
                  <a:cubicBezTo>
                    <a:pt x="113235" y="106444"/>
                    <a:pt x="92998" y="127936"/>
                    <a:pt x="78312" y="138323"/>
                  </a:cubicBezTo>
                  <a:cubicBezTo>
                    <a:pt x="73835" y="140651"/>
                    <a:pt x="69895" y="142084"/>
                    <a:pt x="67387" y="141368"/>
                  </a:cubicBezTo>
                  <a:cubicBezTo>
                    <a:pt x="62552" y="139935"/>
                    <a:pt x="48941" y="143875"/>
                    <a:pt x="36046" y="152650"/>
                  </a:cubicBezTo>
                  <a:cubicBezTo>
                    <a:pt x="16525" y="163754"/>
                    <a:pt x="-3891" y="186141"/>
                    <a:pt x="8645" y="217661"/>
                  </a:cubicBezTo>
                  <a:cubicBezTo>
                    <a:pt x="28166" y="267628"/>
                    <a:pt x="25480" y="317596"/>
                    <a:pt x="5959" y="340878"/>
                  </a:cubicBezTo>
                  <a:cubicBezTo>
                    <a:pt x="-13921" y="364160"/>
                    <a:pt x="22793" y="430603"/>
                    <a:pt x="17062" y="467138"/>
                  </a:cubicBezTo>
                  <a:cubicBezTo>
                    <a:pt x="11510" y="503674"/>
                    <a:pt x="25480" y="526956"/>
                    <a:pt x="65059" y="526956"/>
                  </a:cubicBezTo>
                  <a:cubicBezTo>
                    <a:pt x="84760" y="526956"/>
                    <a:pt x="98192" y="522836"/>
                    <a:pt x="108758" y="512987"/>
                  </a:cubicBezTo>
                  <a:cubicBezTo>
                    <a:pt x="122011" y="503853"/>
                    <a:pt x="130966" y="488451"/>
                    <a:pt x="140816" y="463736"/>
                  </a:cubicBezTo>
                  <a:cubicBezTo>
                    <a:pt x="142249" y="459975"/>
                    <a:pt x="143144" y="456393"/>
                    <a:pt x="144219" y="452811"/>
                  </a:cubicBezTo>
                  <a:lnTo>
                    <a:pt x="140099" y="452811"/>
                  </a:lnTo>
                  <a:cubicBezTo>
                    <a:pt x="145114" y="438125"/>
                    <a:pt x="149054" y="423440"/>
                    <a:pt x="152278" y="408933"/>
                  </a:cubicBezTo>
                  <a:lnTo>
                    <a:pt x="156755" y="408933"/>
                  </a:lnTo>
                  <a:cubicBezTo>
                    <a:pt x="162307" y="386009"/>
                    <a:pt x="167501" y="363443"/>
                    <a:pt x="176455" y="343027"/>
                  </a:cubicBezTo>
                  <a:lnTo>
                    <a:pt x="172515" y="343027"/>
                  </a:lnTo>
                  <a:cubicBezTo>
                    <a:pt x="177888" y="331386"/>
                    <a:pt x="182903" y="315805"/>
                    <a:pt x="187560" y="299328"/>
                  </a:cubicBezTo>
                  <a:lnTo>
                    <a:pt x="191858" y="299328"/>
                  </a:lnTo>
                  <a:cubicBezTo>
                    <a:pt x="198305" y="276583"/>
                    <a:pt x="204215" y="252047"/>
                    <a:pt x="209050" y="233242"/>
                  </a:cubicBezTo>
                  <a:lnTo>
                    <a:pt x="204752" y="233242"/>
                  </a:lnTo>
                  <a:cubicBezTo>
                    <a:pt x="207259" y="223572"/>
                    <a:pt x="209767" y="215691"/>
                    <a:pt x="211737" y="210856"/>
                  </a:cubicBezTo>
                  <a:cubicBezTo>
                    <a:pt x="213707" y="206020"/>
                    <a:pt x="216214" y="198498"/>
                    <a:pt x="218901" y="189365"/>
                  </a:cubicBezTo>
                  <a:lnTo>
                    <a:pt x="223199" y="189365"/>
                  </a:lnTo>
                  <a:cubicBezTo>
                    <a:pt x="228751" y="171634"/>
                    <a:pt x="234482" y="147099"/>
                    <a:pt x="237705" y="123816"/>
                  </a:cubicBezTo>
                  <a:lnTo>
                    <a:pt x="233049" y="123816"/>
                  </a:lnTo>
                  <a:cubicBezTo>
                    <a:pt x="234482" y="111817"/>
                    <a:pt x="235019" y="100713"/>
                    <a:pt x="234482" y="91042"/>
                  </a:cubicBezTo>
                  <a:cubicBezTo>
                    <a:pt x="234123" y="87640"/>
                    <a:pt x="233586" y="83520"/>
                    <a:pt x="233228" y="79760"/>
                  </a:cubicBezTo>
                  <a:lnTo>
                    <a:pt x="238780" y="79760"/>
                  </a:lnTo>
                  <a:cubicBezTo>
                    <a:pt x="236273" y="56119"/>
                    <a:pt x="230363" y="30330"/>
                    <a:pt x="221408" y="140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0" name="צורה חופשית: צורה 59">
              <a:extLst>
                <a:ext uri="{FF2B5EF4-FFF2-40B4-BE49-F238E27FC236}">
                  <a16:creationId xmlns:a16="http://schemas.microsoft.com/office/drawing/2014/main" id="{30A6CED3-F548-144E-82CF-447817D84F1B}"/>
                </a:ext>
              </a:extLst>
            </p:cNvPr>
            <p:cNvSpPr/>
            <p:nvPr/>
          </p:nvSpPr>
          <p:spPr>
            <a:xfrm>
              <a:off x="3503081" y="3482382"/>
              <a:ext cx="48840" cy="59069"/>
            </a:xfrm>
            <a:custGeom>
              <a:avLst/>
              <a:gdLst>
                <a:gd name="connsiteX0" fmla="*/ 12358 w 48840"/>
                <a:gd name="connsiteY0" fmla="*/ 5632 h 59069"/>
                <a:gd name="connsiteX1" fmla="*/ 27223 w 48840"/>
                <a:gd name="connsiteY1" fmla="*/ 57748 h 59069"/>
                <a:gd name="connsiteX2" fmla="*/ 36894 w 48840"/>
                <a:gd name="connsiteY2" fmla="*/ 51659 h 59069"/>
                <a:gd name="connsiteX3" fmla="*/ 21313 w 48840"/>
                <a:gd name="connsiteY3" fmla="*/ 438 h 59069"/>
                <a:gd name="connsiteX4" fmla="*/ 12537 w 48840"/>
                <a:gd name="connsiteY4" fmla="*/ 5632 h 5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40" h="59069">
                  <a:moveTo>
                    <a:pt x="12358" y="5632"/>
                  </a:moveTo>
                  <a:cubicBezTo>
                    <a:pt x="-8775" y="16019"/>
                    <a:pt x="-2148" y="67956"/>
                    <a:pt x="27223" y="57748"/>
                  </a:cubicBezTo>
                  <a:cubicBezTo>
                    <a:pt x="31342" y="56315"/>
                    <a:pt x="34387" y="54345"/>
                    <a:pt x="36894" y="51659"/>
                  </a:cubicBezTo>
                  <a:cubicBezTo>
                    <a:pt x="60892" y="37689"/>
                    <a:pt x="45132" y="-4756"/>
                    <a:pt x="21313" y="438"/>
                  </a:cubicBezTo>
                  <a:cubicBezTo>
                    <a:pt x="17731" y="1154"/>
                    <a:pt x="14866" y="3124"/>
                    <a:pt x="12537" y="56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1" name="צורה חופשית: צורה 60">
              <a:extLst>
                <a:ext uri="{FF2B5EF4-FFF2-40B4-BE49-F238E27FC236}">
                  <a16:creationId xmlns:a16="http://schemas.microsoft.com/office/drawing/2014/main" id="{BDFFF015-05D2-91AA-AB41-D31528EC0B42}"/>
                </a:ext>
              </a:extLst>
            </p:cNvPr>
            <p:cNvSpPr/>
            <p:nvPr/>
          </p:nvSpPr>
          <p:spPr>
            <a:xfrm>
              <a:off x="3489180" y="3206968"/>
              <a:ext cx="43834" cy="37932"/>
            </a:xfrm>
            <a:custGeom>
              <a:avLst/>
              <a:gdLst>
                <a:gd name="connsiteX0" fmla="*/ 21065 w 43834"/>
                <a:gd name="connsiteY0" fmla="*/ 406 h 37932"/>
                <a:gd name="connsiteX1" fmla="*/ 10320 w 43834"/>
                <a:gd name="connsiteY1" fmla="*/ 5600 h 37932"/>
                <a:gd name="connsiteX2" fmla="*/ 27155 w 43834"/>
                <a:gd name="connsiteY2" fmla="*/ 37120 h 37932"/>
                <a:gd name="connsiteX3" fmla="*/ 31095 w 43834"/>
                <a:gd name="connsiteY3" fmla="*/ 6137 h 37932"/>
                <a:gd name="connsiteX4" fmla="*/ 41840 w 43834"/>
                <a:gd name="connsiteY4" fmla="*/ 6137 h 37932"/>
                <a:gd name="connsiteX5" fmla="*/ 21244 w 43834"/>
                <a:gd name="connsiteY5" fmla="*/ 227 h 3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34" h="37932">
                  <a:moveTo>
                    <a:pt x="21065" y="406"/>
                  </a:moveTo>
                  <a:cubicBezTo>
                    <a:pt x="16230" y="1123"/>
                    <a:pt x="12827" y="3093"/>
                    <a:pt x="10320" y="5600"/>
                  </a:cubicBezTo>
                  <a:cubicBezTo>
                    <a:pt x="-8306" y="13301"/>
                    <a:pt x="-1142" y="43210"/>
                    <a:pt x="27155" y="37120"/>
                  </a:cubicBezTo>
                  <a:cubicBezTo>
                    <a:pt x="51153" y="31927"/>
                    <a:pt x="46317" y="12943"/>
                    <a:pt x="31095" y="6137"/>
                  </a:cubicBezTo>
                  <a:lnTo>
                    <a:pt x="41840" y="6137"/>
                  </a:lnTo>
                  <a:cubicBezTo>
                    <a:pt x="36825" y="2018"/>
                    <a:pt x="29483" y="-847"/>
                    <a:pt x="21244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2" name="צורה חופשית: צורה 61">
              <a:extLst>
                <a:ext uri="{FF2B5EF4-FFF2-40B4-BE49-F238E27FC236}">
                  <a16:creationId xmlns:a16="http://schemas.microsoft.com/office/drawing/2014/main" id="{5F79AEAF-8023-C220-ED97-6D3B512DAC03}"/>
                </a:ext>
              </a:extLst>
            </p:cNvPr>
            <p:cNvSpPr/>
            <p:nvPr/>
          </p:nvSpPr>
          <p:spPr>
            <a:xfrm>
              <a:off x="9249628" y="3968454"/>
              <a:ext cx="381137" cy="465035"/>
            </a:xfrm>
            <a:custGeom>
              <a:avLst/>
              <a:gdLst>
                <a:gd name="connsiteX0" fmla="*/ 351047 w 381137"/>
                <a:gd name="connsiteY0" fmla="*/ 451382 h 465035"/>
                <a:gd name="connsiteX1" fmla="*/ 353733 w 381137"/>
                <a:gd name="connsiteY1" fmla="*/ 436159 h 465035"/>
                <a:gd name="connsiteX2" fmla="*/ 357494 w 381137"/>
                <a:gd name="connsiteY2" fmla="*/ 385655 h 465035"/>
                <a:gd name="connsiteX3" fmla="*/ 352837 w 381137"/>
                <a:gd name="connsiteY3" fmla="*/ 385655 h 465035"/>
                <a:gd name="connsiteX4" fmla="*/ 366985 w 381137"/>
                <a:gd name="connsiteY4" fmla="*/ 341777 h 465035"/>
                <a:gd name="connsiteX5" fmla="*/ 370210 w 381137"/>
                <a:gd name="connsiteY5" fmla="*/ 341777 h 465035"/>
                <a:gd name="connsiteX6" fmla="*/ 373433 w 381137"/>
                <a:gd name="connsiteY6" fmla="*/ 336225 h 465035"/>
                <a:gd name="connsiteX7" fmla="*/ 359464 w 381137"/>
                <a:gd name="connsiteY7" fmla="*/ 289840 h 465035"/>
                <a:gd name="connsiteX8" fmla="*/ 334033 w 381137"/>
                <a:gd name="connsiteY8" fmla="*/ 275870 h 465035"/>
                <a:gd name="connsiteX9" fmla="*/ 325794 w 381137"/>
                <a:gd name="connsiteY9" fmla="*/ 275870 h 465035"/>
                <a:gd name="connsiteX10" fmla="*/ 288364 w 381137"/>
                <a:gd name="connsiteY10" fmla="*/ 231992 h 465035"/>
                <a:gd name="connsiteX11" fmla="*/ 296960 w 381137"/>
                <a:gd name="connsiteY11" fmla="*/ 231992 h 465035"/>
                <a:gd name="connsiteX12" fmla="*/ 280663 w 381137"/>
                <a:gd name="connsiteY12" fmla="*/ 216769 h 465035"/>
                <a:gd name="connsiteX13" fmla="*/ 220846 w 381137"/>
                <a:gd name="connsiteY13" fmla="*/ 166265 h 465035"/>
                <a:gd name="connsiteX14" fmla="*/ 212070 w 381137"/>
                <a:gd name="connsiteY14" fmla="*/ 166265 h 465035"/>
                <a:gd name="connsiteX15" fmla="*/ 176789 w 381137"/>
                <a:gd name="connsiteY15" fmla="*/ 127044 h 465035"/>
                <a:gd name="connsiteX16" fmla="*/ 172490 w 381137"/>
                <a:gd name="connsiteY16" fmla="*/ 122208 h 465035"/>
                <a:gd name="connsiteX17" fmla="*/ 181087 w 381137"/>
                <a:gd name="connsiteY17" fmla="*/ 122208 h 465035"/>
                <a:gd name="connsiteX18" fmla="*/ 113031 w 381137"/>
                <a:gd name="connsiteY18" fmla="*/ 56481 h 465035"/>
                <a:gd name="connsiteX19" fmla="*/ 103898 w 381137"/>
                <a:gd name="connsiteY19" fmla="*/ 56481 h 465035"/>
                <a:gd name="connsiteX20" fmla="*/ 78466 w 381137"/>
                <a:gd name="connsiteY20" fmla="*/ 33915 h 465035"/>
                <a:gd name="connsiteX21" fmla="*/ 47483 w 381137"/>
                <a:gd name="connsiteY21" fmla="*/ 12782 h 465035"/>
                <a:gd name="connsiteX22" fmla="*/ 59482 w 381137"/>
                <a:gd name="connsiteY22" fmla="*/ 12782 h 465035"/>
                <a:gd name="connsiteX23" fmla="*/ 13276 w 381137"/>
                <a:gd name="connsiteY23" fmla="*/ 604 h 465035"/>
                <a:gd name="connsiteX24" fmla="*/ 6829 w 381137"/>
                <a:gd name="connsiteY24" fmla="*/ 4365 h 465035"/>
                <a:gd name="connsiteX25" fmla="*/ 67184 w 381137"/>
                <a:gd name="connsiteY25" fmla="*/ 93732 h 465035"/>
                <a:gd name="connsiteX26" fmla="*/ 151536 w 381137"/>
                <a:gd name="connsiteY26" fmla="*/ 216769 h 465035"/>
                <a:gd name="connsiteX27" fmla="*/ 190221 w 381137"/>
                <a:gd name="connsiteY27" fmla="*/ 380640 h 465035"/>
                <a:gd name="connsiteX28" fmla="*/ 312005 w 381137"/>
                <a:gd name="connsiteY28" fmla="*/ 443143 h 465035"/>
                <a:gd name="connsiteX29" fmla="*/ 347285 w 381137"/>
                <a:gd name="connsiteY29" fmla="*/ 451561 h 465035"/>
                <a:gd name="connsiteX30" fmla="*/ 351226 w 381137"/>
                <a:gd name="connsiteY30" fmla="*/ 451561 h 4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1137" h="465035">
                  <a:moveTo>
                    <a:pt x="351047" y="451382"/>
                  </a:moveTo>
                  <a:cubicBezTo>
                    <a:pt x="352658" y="447442"/>
                    <a:pt x="353733" y="442785"/>
                    <a:pt x="353733" y="436159"/>
                  </a:cubicBezTo>
                  <a:cubicBezTo>
                    <a:pt x="353733" y="419682"/>
                    <a:pt x="354986" y="401952"/>
                    <a:pt x="357494" y="385655"/>
                  </a:cubicBezTo>
                  <a:lnTo>
                    <a:pt x="352837" y="385655"/>
                  </a:lnTo>
                  <a:cubicBezTo>
                    <a:pt x="355703" y="367924"/>
                    <a:pt x="360359" y="352343"/>
                    <a:pt x="366985" y="341777"/>
                  </a:cubicBezTo>
                  <a:lnTo>
                    <a:pt x="370210" y="341777"/>
                  </a:lnTo>
                  <a:cubicBezTo>
                    <a:pt x="371284" y="339986"/>
                    <a:pt x="372359" y="338016"/>
                    <a:pt x="373433" y="336225"/>
                  </a:cubicBezTo>
                  <a:cubicBezTo>
                    <a:pt x="387581" y="316525"/>
                    <a:pt x="381850" y="286437"/>
                    <a:pt x="359464" y="289840"/>
                  </a:cubicBezTo>
                  <a:cubicBezTo>
                    <a:pt x="350868" y="291272"/>
                    <a:pt x="342808" y="285362"/>
                    <a:pt x="334033" y="275870"/>
                  </a:cubicBezTo>
                  <a:lnTo>
                    <a:pt x="325794" y="275870"/>
                  </a:lnTo>
                  <a:cubicBezTo>
                    <a:pt x="315049" y="263692"/>
                    <a:pt x="303407" y="247036"/>
                    <a:pt x="288364" y="231992"/>
                  </a:cubicBezTo>
                  <a:lnTo>
                    <a:pt x="296960" y="231992"/>
                  </a:lnTo>
                  <a:cubicBezTo>
                    <a:pt x="291767" y="226620"/>
                    <a:pt x="286393" y="221426"/>
                    <a:pt x="280663" y="216769"/>
                  </a:cubicBezTo>
                  <a:cubicBezTo>
                    <a:pt x="258634" y="198681"/>
                    <a:pt x="239650" y="184354"/>
                    <a:pt x="220846" y="166265"/>
                  </a:cubicBezTo>
                  <a:lnTo>
                    <a:pt x="212070" y="166265"/>
                  </a:lnTo>
                  <a:cubicBezTo>
                    <a:pt x="200608" y="155341"/>
                    <a:pt x="189146" y="142804"/>
                    <a:pt x="176789" y="127044"/>
                  </a:cubicBezTo>
                  <a:cubicBezTo>
                    <a:pt x="175714" y="125253"/>
                    <a:pt x="174281" y="123999"/>
                    <a:pt x="172490" y="122208"/>
                  </a:cubicBezTo>
                  <a:lnTo>
                    <a:pt x="181087" y="122208"/>
                  </a:lnTo>
                  <a:cubicBezTo>
                    <a:pt x="159058" y="94628"/>
                    <a:pt x="134164" y="74032"/>
                    <a:pt x="113031" y="56481"/>
                  </a:cubicBezTo>
                  <a:lnTo>
                    <a:pt x="103898" y="56481"/>
                  </a:lnTo>
                  <a:cubicBezTo>
                    <a:pt x="94226" y="48601"/>
                    <a:pt x="85093" y="40900"/>
                    <a:pt x="78466" y="33915"/>
                  </a:cubicBezTo>
                  <a:cubicBezTo>
                    <a:pt x="69333" y="24244"/>
                    <a:pt x="58229" y="17797"/>
                    <a:pt x="47483" y="12782"/>
                  </a:cubicBezTo>
                  <a:lnTo>
                    <a:pt x="59482" y="12782"/>
                  </a:lnTo>
                  <a:cubicBezTo>
                    <a:pt x="41573" y="2753"/>
                    <a:pt x="22768" y="-1724"/>
                    <a:pt x="13276" y="604"/>
                  </a:cubicBezTo>
                  <a:cubicBezTo>
                    <a:pt x="10232" y="1320"/>
                    <a:pt x="8082" y="2574"/>
                    <a:pt x="6829" y="4365"/>
                  </a:cubicBezTo>
                  <a:cubicBezTo>
                    <a:pt x="-23975" y="14573"/>
                    <a:pt x="58945" y="84061"/>
                    <a:pt x="67184" y="93732"/>
                  </a:cubicBezTo>
                  <a:cubicBezTo>
                    <a:pt x="75601" y="103762"/>
                    <a:pt x="151536" y="180055"/>
                    <a:pt x="151536" y="216769"/>
                  </a:cubicBezTo>
                  <a:cubicBezTo>
                    <a:pt x="151536" y="253484"/>
                    <a:pt x="175893" y="367208"/>
                    <a:pt x="190221" y="380640"/>
                  </a:cubicBezTo>
                  <a:cubicBezTo>
                    <a:pt x="204190" y="393893"/>
                    <a:pt x="300722" y="416459"/>
                    <a:pt x="312005" y="443143"/>
                  </a:cubicBezTo>
                  <a:cubicBezTo>
                    <a:pt x="321854" y="466067"/>
                    <a:pt x="342271" y="474306"/>
                    <a:pt x="347285" y="451561"/>
                  </a:cubicBezTo>
                  <a:lnTo>
                    <a:pt x="351226" y="45156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3" name="צורה חופשית: צורה 62">
              <a:extLst>
                <a:ext uri="{FF2B5EF4-FFF2-40B4-BE49-F238E27FC236}">
                  <a16:creationId xmlns:a16="http://schemas.microsoft.com/office/drawing/2014/main" id="{D2A4255E-5AEF-951F-07A0-8843B8C8046B}"/>
                </a:ext>
              </a:extLst>
            </p:cNvPr>
            <p:cNvSpPr/>
            <p:nvPr/>
          </p:nvSpPr>
          <p:spPr>
            <a:xfrm>
              <a:off x="3677358" y="669371"/>
              <a:ext cx="1827265" cy="1173649"/>
            </a:xfrm>
            <a:custGeom>
              <a:avLst/>
              <a:gdLst>
                <a:gd name="connsiteX0" fmla="*/ 1537140 w 1827265"/>
                <a:gd name="connsiteY0" fmla="*/ 722713 h 1173649"/>
                <a:gd name="connsiteX1" fmla="*/ 1530155 w 1827265"/>
                <a:gd name="connsiteY1" fmla="*/ 722713 h 1173649"/>
                <a:gd name="connsiteX2" fmla="*/ 1516544 w 1827265"/>
                <a:gd name="connsiteY2" fmla="*/ 685998 h 1173649"/>
                <a:gd name="connsiteX3" fmla="*/ 1513678 w 1827265"/>
                <a:gd name="connsiteY3" fmla="*/ 678835 h 1173649"/>
                <a:gd name="connsiteX4" fmla="*/ 1520305 w 1827265"/>
                <a:gd name="connsiteY4" fmla="*/ 678835 h 1173649"/>
                <a:gd name="connsiteX5" fmla="*/ 1520663 w 1827265"/>
                <a:gd name="connsiteY5" fmla="*/ 620092 h 1173649"/>
                <a:gd name="connsiteX6" fmla="*/ 1529260 w 1827265"/>
                <a:gd name="connsiteY6" fmla="*/ 617227 h 1173649"/>
                <a:gd name="connsiteX7" fmla="*/ 1629373 w 1827265"/>
                <a:gd name="connsiteY7" fmla="*/ 636927 h 1173649"/>
                <a:gd name="connsiteX8" fmla="*/ 1636537 w 1827265"/>
                <a:gd name="connsiteY8" fmla="*/ 624928 h 1173649"/>
                <a:gd name="connsiteX9" fmla="*/ 1636357 w 1827265"/>
                <a:gd name="connsiteY9" fmla="*/ 613107 h 1173649"/>
                <a:gd name="connsiteX10" fmla="*/ 1630985 w 1827265"/>
                <a:gd name="connsiteY10" fmla="*/ 613107 h 1173649"/>
                <a:gd name="connsiteX11" fmla="*/ 1633134 w 1827265"/>
                <a:gd name="connsiteY11" fmla="*/ 569050 h 1173649"/>
                <a:gd name="connsiteX12" fmla="*/ 1637790 w 1827265"/>
                <a:gd name="connsiteY12" fmla="*/ 569050 h 1173649"/>
                <a:gd name="connsiteX13" fmla="*/ 1646924 w 1827265"/>
                <a:gd name="connsiteY13" fmla="*/ 531799 h 1173649"/>
                <a:gd name="connsiteX14" fmla="*/ 1668236 w 1827265"/>
                <a:gd name="connsiteY14" fmla="*/ 503323 h 1173649"/>
                <a:gd name="connsiteX15" fmla="*/ 1664654 w 1827265"/>
                <a:gd name="connsiteY15" fmla="*/ 503323 h 1173649"/>
                <a:gd name="connsiteX16" fmla="*/ 1662147 w 1827265"/>
                <a:gd name="connsiteY16" fmla="*/ 495443 h 1173649"/>
                <a:gd name="connsiteX17" fmla="*/ 1622567 w 1827265"/>
                <a:gd name="connsiteY17" fmla="*/ 471086 h 1173649"/>
                <a:gd name="connsiteX18" fmla="*/ 1619702 w 1827265"/>
                <a:gd name="connsiteY18" fmla="*/ 459445 h 1173649"/>
                <a:gd name="connsiteX19" fmla="*/ 1625791 w 1827265"/>
                <a:gd name="connsiteY19" fmla="*/ 459445 h 1173649"/>
                <a:gd name="connsiteX20" fmla="*/ 1651760 w 1827265"/>
                <a:gd name="connsiteY20" fmla="*/ 396583 h 1173649"/>
                <a:gd name="connsiteX21" fmla="*/ 1654625 w 1827265"/>
                <a:gd name="connsiteY21" fmla="*/ 393539 h 1173649"/>
                <a:gd name="connsiteX22" fmla="*/ 1652655 w 1827265"/>
                <a:gd name="connsiteY22" fmla="*/ 393539 h 1173649"/>
                <a:gd name="connsiteX23" fmla="*/ 1693488 w 1827265"/>
                <a:gd name="connsiteY23" fmla="*/ 349661 h 1173649"/>
                <a:gd name="connsiteX24" fmla="*/ 1695637 w 1827265"/>
                <a:gd name="connsiteY24" fmla="*/ 349661 h 1173649"/>
                <a:gd name="connsiteX25" fmla="*/ 1756887 w 1827265"/>
                <a:gd name="connsiteY25" fmla="*/ 294321 h 1173649"/>
                <a:gd name="connsiteX26" fmla="*/ 1771931 w 1827265"/>
                <a:gd name="connsiteY26" fmla="*/ 286799 h 1173649"/>
                <a:gd name="connsiteX27" fmla="*/ 1819928 w 1827265"/>
                <a:gd name="connsiteY27" fmla="*/ 239877 h 1173649"/>
                <a:gd name="connsiteX28" fmla="*/ 1823868 w 1827265"/>
                <a:gd name="connsiteY28" fmla="*/ 239877 h 1173649"/>
                <a:gd name="connsiteX29" fmla="*/ 1816346 w 1827265"/>
                <a:gd name="connsiteY29" fmla="*/ 207998 h 1173649"/>
                <a:gd name="connsiteX30" fmla="*/ 1708711 w 1827265"/>
                <a:gd name="connsiteY30" fmla="*/ 204237 h 1173649"/>
                <a:gd name="connsiteX31" fmla="*/ 1692772 w 1827265"/>
                <a:gd name="connsiteY31" fmla="*/ 215878 h 1173649"/>
                <a:gd name="connsiteX32" fmla="*/ 1594987 w 1827265"/>
                <a:gd name="connsiteY32" fmla="*/ 273546 h 1173649"/>
                <a:gd name="connsiteX33" fmla="*/ 1557914 w 1827265"/>
                <a:gd name="connsiteY33" fmla="*/ 239877 h 1173649"/>
                <a:gd name="connsiteX34" fmla="*/ 1565078 w 1827265"/>
                <a:gd name="connsiteY34" fmla="*/ 239877 h 1173649"/>
                <a:gd name="connsiteX35" fmla="*/ 1531946 w 1827265"/>
                <a:gd name="connsiteY35" fmla="*/ 174149 h 1173649"/>
                <a:gd name="connsiteX36" fmla="*/ 1524424 w 1827265"/>
                <a:gd name="connsiteY36" fmla="*/ 174149 h 1173649"/>
                <a:gd name="connsiteX37" fmla="*/ 1524066 w 1827265"/>
                <a:gd name="connsiteY37" fmla="*/ 173433 h 1173649"/>
                <a:gd name="connsiteX38" fmla="*/ 1506157 w 1827265"/>
                <a:gd name="connsiteY38" fmla="*/ 130093 h 1173649"/>
                <a:gd name="connsiteX39" fmla="*/ 1512066 w 1827265"/>
                <a:gd name="connsiteY39" fmla="*/ 130093 h 1173649"/>
                <a:gd name="connsiteX40" fmla="*/ 1500784 w 1827265"/>
                <a:gd name="connsiteY40" fmla="*/ 64365 h 1173649"/>
                <a:gd name="connsiteX41" fmla="*/ 1494516 w 1827265"/>
                <a:gd name="connsiteY41" fmla="*/ 64365 h 1173649"/>
                <a:gd name="connsiteX42" fmla="*/ 1474815 w 1827265"/>
                <a:gd name="connsiteY42" fmla="*/ 49680 h 1173649"/>
                <a:gd name="connsiteX43" fmla="*/ 1438817 w 1827265"/>
                <a:gd name="connsiteY43" fmla="*/ 56306 h 1173649"/>
                <a:gd name="connsiteX44" fmla="*/ 1370583 w 1827265"/>
                <a:gd name="connsiteY44" fmla="*/ 53978 h 1173649"/>
                <a:gd name="connsiteX45" fmla="*/ 1343898 w 1827265"/>
                <a:gd name="connsiteY45" fmla="*/ 64365 h 1173649"/>
                <a:gd name="connsiteX46" fmla="*/ 1342465 w 1827265"/>
                <a:gd name="connsiteY46" fmla="*/ 64365 h 1173649"/>
                <a:gd name="connsiteX47" fmla="*/ 1299841 w 1827265"/>
                <a:gd name="connsiteY47" fmla="*/ 78335 h 1173649"/>
                <a:gd name="connsiteX48" fmla="*/ 1217279 w 1827265"/>
                <a:gd name="connsiteY48" fmla="*/ 94274 h 1173649"/>
                <a:gd name="connsiteX49" fmla="*/ 1073109 w 1827265"/>
                <a:gd name="connsiteY49" fmla="*/ 89976 h 1173649"/>
                <a:gd name="connsiteX50" fmla="*/ 1159969 w 1827265"/>
                <a:gd name="connsiteY50" fmla="*/ 87826 h 1173649"/>
                <a:gd name="connsiteX51" fmla="*/ 1303065 w 1827265"/>
                <a:gd name="connsiteY51" fmla="*/ 57560 h 1173649"/>
                <a:gd name="connsiteX52" fmla="*/ 1297692 w 1827265"/>
                <a:gd name="connsiteY52" fmla="*/ 33561 h 1173649"/>
                <a:gd name="connsiteX53" fmla="*/ 1233218 w 1827265"/>
                <a:gd name="connsiteY53" fmla="*/ 20666 h 1173649"/>
                <a:gd name="connsiteX54" fmla="*/ 1253635 w 1827265"/>
                <a:gd name="connsiteY54" fmla="*/ 20666 h 1173649"/>
                <a:gd name="connsiteX55" fmla="*/ 1141881 w 1827265"/>
                <a:gd name="connsiteY55" fmla="*/ 250 h 1173649"/>
                <a:gd name="connsiteX56" fmla="*/ 1033887 w 1827265"/>
                <a:gd name="connsiteY56" fmla="*/ 13682 h 1173649"/>
                <a:gd name="connsiteX57" fmla="*/ 929655 w 1827265"/>
                <a:gd name="connsiteY57" fmla="*/ 20487 h 1173649"/>
                <a:gd name="connsiteX58" fmla="*/ 945594 w 1827265"/>
                <a:gd name="connsiteY58" fmla="*/ 20487 h 1173649"/>
                <a:gd name="connsiteX59" fmla="*/ 873240 w 1827265"/>
                <a:gd name="connsiteY59" fmla="*/ 44665 h 1173649"/>
                <a:gd name="connsiteX60" fmla="*/ 834556 w 1827265"/>
                <a:gd name="connsiteY60" fmla="*/ 64365 h 1173649"/>
                <a:gd name="connsiteX61" fmla="*/ 829362 w 1827265"/>
                <a:gd name="connsiteY61" fmla="*/ 64365 h 1173649"/>
                <a:gd name="connsiteX62" fmla="*/ 792469 w 1827265"/>
                <a:gd name="connsiteY62" fmla="*/ 75111 h 1173649"/>
                <a:gd name="connsiteX63" fmla="*/ 791574 w 1827265"/>
                <a:gd name="connsiteY63" fmla="*/ 76544 h 1173649"/>
                <a:gd name="connsiteX64" fmla="*/ 787276 w 1827265"/>
                <a:gd name="connsiteY64" fmla="*/ 78514 h 1173649"/>
                <a:gd name="connsiteX65" fmla="*/ 728891 w 1827265"/>
                <a:gd name="connsiteY65" fmla="*/ 153912 h 1173649"/>
                <a:gd name="connsiteX66" fmla="*/ 713668 w 1827265"/>
                <a:gd name="connsiteY66" fmla="*/ 130272 h 1173649"/>
                <a:gd name="connsiteX67" fmla="*/ 720653 w 1827265"/>
                <a:gd name="connsiteY67" fmla="*/ 130272 h 1173649"/>
                <a:gd name="connsiteX68" fmla="*/ 687879 w 1827265"/>
                <a:gd name="connsiteY68" fmla="*/ 106273 h 1173649"/>
                <a:gd name="connsiteX69" fmla="*/ 686804 w 1827265"/>
                <a:gd name="connsiteY69" fmla="*/ 107527 h 1173649"/>
                <a:gd name="connsiteX70" fmla="*/ 682685 w 1827265"/>
                <a:gd name="connsiteY70" fmla="*/ 109497 h 1173649"/>
                <a:gd name="connsiteX71" fmla="*/ 660298 w 1827265"/>
                <a:gd name="connsiteY71" fmla="*/ 202625 h 1173649"/>
                <a:gd name="connsiteX72" fmla="*/ 651523 w 1827265"/>
                <a:gd name="connsiteY72" fmla="*/ 211938 h 1173649"/>
                <a:gd name="connsiteX73" fmla="*/ 569498 w 1827265"/>
                <a:gd name="connsiteY73" fmla="*/ 214625 h 1173649"/>
                <a:gd name="connsiteX74" fmla="*/ 466519 w 1827265"/>
                <a:gd name="connsiteY74" fmla="*/ 199043 h 1173649"/>
                <a:gd name="connsiteX75" fmla="*/ 352258 w 1827265"/>
                <a:gd name="connsiteY75" fmla="*/ 229310 h 1173649"/>
                <a:gd name="connsiteX76" fmla="*/ 332557 w 1827265"/>
                <a:gd name="connsiteY76" fmla="*/ 259935 h 1173649"/>
                <a:gd name="connsiteX77" fmla="*/ 329155 w 1827265"/>
                <a:gd name="connsiteY77" fmla="*/ 284113 h 1173649"/>
                <a:gd name="connsiteX78" fmla="*/ 294948 w 1827265"/>
                <a:gd name="connsiteY78" fmla="*/ 285367 h 1173649"/>
                <a:gd name="connsiteX79" fmla="*/ 291187 w 1827265"/>
                <a:gd name="connsiteY79" fmla="*/ 283396 h 1173649"/>
                <a:gd name="connsiteX80" fmla="*/ 276859 w 1827265"/>
                <a:gd name="connsiteY80" fmla="*/ 283396 h 1173649"/>
                <a:gd name="connsiteX81" fmla="*/ 253040 w 1827265"/>
                <a:gd name="connsiteY81" fmla="*/ 294500 h 1173649"/>
                <a:gd name="connsiteX82" fmla="*/ 226355 w 1827265"/>
                <a:gd name="connsiteY82" fmla="*/ 330856 h 1173649"/>
                <a:gd name="connsiteX83" fmla="*/ 188745 w 1827265"/>
                <a:gd name="connsiteY83" fmla="*/ 381898 h 1173649"/>
                <a:gd name="connsiteX84" fmla="*/ 137166 w 1827265"/>
                <a:gd name="connsiteY84" fmla="*/ 419507 h 1173649"/>
                <a:gd name="connsiteX85" fmla="*/ 126779 w 1827265"/>
                <a:gd name="connsiteY85" fmla="*/ 434014 h 1173649"/>
                <a:gd name="connsiteX86" fmla="*/ 70365 w 1827265"/>
                <a:gd name="connsiteY86" fmla="*/ 453893 h 1173649"/>
                <a:gd name="connsiteX87" fmla="*/ 15204 w 1827265"/>
                <a:gd name="connsiteY87" fmla="*/ 459087 h 1173649"/>
                <a:gd name="connsiteX88" fmla="*/ 26129 w 1827265"/>
                <a:gd name="connsiteY88" fmla="*/ 459087 h 1173649"/>
                <a:gd name="connsiteX89" fmla="*/ 6786 w 1827265"/>
                <a:gd name="connsiteY89" fmla="*/ 481653 h 1173649"/>
                <a:gd name="connsiteX90" fmla="*/ 65171 w 1827265"/>
                <a:gd name="connsiteY90" fmla="*/ 495085 h 1173649"/>
                <a:gd name="connsiteX91" fmla="*/ 125167 w 1827265"/>
                <a:gd name="connsiteY91" fmla="*/ 557230 h 1173649"/>
                <a:gd name="connsiteX92" fmla="*/ 159374 w 1827265"/>
                <a:gd name="connsiteY92" fmla="*/ 551320 h 1173649"/>
                <a:gd name="connsiteX93" fmla="*/ 171552 w 1827265"/>
                <a:gd name="connsiteY93" fmla="*/ 540575 h 1173649"/>
                <a:gd name="connsiteX94" fmla="*/ 185880 w 1827265"/>
                <a:gd name="connsiteY94" fmla="*/ 503144 h 1173649"/>
                <a:gd name="connsiteX95" fmla="*/ 181582 w 1827265"/>
                <a:gd name="connsiteY95" fmla="*/ 503144 h 1173649"/>
                <a:gd name="connsiteX96" fmla="*/ 186775 w 1827265"/>
                <a:gd name="connsiteY96" fmla="*/ 484160 h 1173649"/>
                <a:gd name="connsiteX97" fmla="*/ 207371 w 1827265"/>
                <a:gd name="connsiteY97" fmla="*/ 537351 h 1173649"/>
                <a:gd name="connsiteX98" fmla="*/ 293157 w 1827265"/>
                <a:gd name="connsiteY98" fmla="*/ 533053 h 1173649"/>
                <a:gd name="connsiteX99" fmla="*/ 409747 w 1827265"/>
                <a:gd name="connsiteY99" fmla="*/ 561887 h 1173649"/>
                <a:gd name="connsiteX100" fmla="*/ 502338 w 1827265"/>
                <a:gd name="connsiteY100" fmla="*/ 612928 h 1173649"/>
                <a:gd name="connsiteX101" fmla="*/ 527948 w 1827265"/>
                <a:gd name="connsiteY101" fmla="*/ 752621 h 1173649"/>
                <a:gd name="connsiteX102" fmla="*/ 538873 w 1827265"/>
                <a:gd name="connsiteY102" fmla="*/ 750293 h 1173649"/>
                <a:gd name="connsiteX103" fmla="*/ 564662 w 1827265"/>
                <a:gd name="connsiteY103" fmla="*/ 722713 h 1173649"/>
                <a:gd name="connsiteX104" fmla="*/ 561797 w 1827265"/>
                <a:gd name="connsiteY104" fmla="*/ 722713 h 1173649"/>
                <a:gd name="connsiteX105" fmla="*/ 572722 w 1827265"/>
                <a:gd name="connsiteY105" fmla="*/ 706057 h 1173649"/>
                <a:gd name="connsiteX106" fmla="*/ 627703 w 1827265"/>
                <a:gd name="connsiteY106" fmla="*/ 716982 h 1173649"/>
                <a:gd name="connsiteX107" fmla="*/ 665313 w 1827265"/>
                <a:gd name="connsiteY107" fmla="*/ 785753 h 1173649"/>
                <a:gd name="connsiteX108" fmla="*/ 648120 w 1827265"/>
                <a:gd name="connsiteY108" fmla="*/ 816737 h 1173649"/>
                <a:gd name="connsiteX109" fmla="*/ 627703 w 1827265"/>
                <a:gd name="connsiteY109" fmla="*/ 792380 h 1173649"/>
                <a:gd name="connsiteX110" fmla="*/ 628778 w 1827265"/>
                <a:gd name="connsiteY110" fmla="*/ 788440 h 1173649"/>
                <a:gd name="connsiteX111" fmla="*/ 633076 w 1827265"/>
                <a:gd name="connsiteY111" fmla="*/ 788440 h 1173649"/>
                <a:gd name="connsiteX112" fmla="*/ 629494 w 1827265"/>
                <a:gd name="connsiteY112" fmla="*/ 733458 h 1173649"/>
                <a:gd name="connsiteX113" fmla="*/ 603705 w 1827265"/>
                <a:gd name="connsiteY113" fmla="*/ 733458 h 1173649"/>
                <a:gd name="connsiteX114" fmla="*/ 574513 w 1827265"/>
                <a:gd name="connsiteY114" fmla="*/ 740264 h 1173649"/>
                <a:gd name="connsiteX115" fmla="*/ 555708 w 1827265"/>
                <a:gd name="connsiteY115" fmla="*/ 761218 h 1173649"/>
                <a:gd name="connsiteX116" fmla="*/ 564304 w 1827265"/>
                <a:gd name="connsiteY116" fmla="*/ 827661 h 1173649"/>
                <a:gd name="connsiteX117" fmla="*/ 603526 w 1827265"/>
                <a:gd name="connsiteY117" fmla="*/ 836437 h 1173649"/>
                <a:gd name="connsiteX118" fmla="*/ 576124 w 1827265"/>
                <a:gd name="connsiteY118" fmla="*/ 887478 h 1173649"/>
                <a:gd name="connsiteX119" fmla="*/ 607108 w 1827265"/>
                <a:gd name="connsiteY119" fmla="*/ 967175 h 1173649"/>
                <a:gd name="connsiteX120" fmla="*/ 660119 w 1827265"/>
                <a:gd name="connsiteY120" fmla="*/ 991532 h 1173649"/>
                <a:gd name="connsiteX121" fmla="*/ 661194 w 1827265"/>
                <a:gd name="connsiteY121" fmla="*/ 992069 h 1173649"/>
                <a:gd name="connsiteX122" fmla="*/ 652597 w 1827265"/>
                <a:gd name="connsiteY122" fmla="*/ 996726 h 1173649"/>
                <a:gd name="connsiteX123" fmla="*/ 644717 w 1827265"/>
                <a:gd name="connsiteY123" fmla="*/ 1011411 h 1173649"/>
                <a:gd name="connsiteX124" fmla="*/ 685909 w 1827265"/>
                <a:gd name="connsiteY124" fmla="*/ 1073557 h 1173649"/>
                <a:gd name="connsiteX125" fmla="*/ 764710 w 1827265"/>
                <a:gd name="connsiteY125" fmla="*/ 1140179 h 1173649"/>
                <a:gd name="connsiteX126" fmla="*/ 821482 w 1827265"/>
                <a:gd name="connsiteY126" fmla="*/ 1124598 h 1173649"/>
                <a:gd name="connsiteX127" fmla="*/ 852466 w 1827265"/>
                <a:gd name="connsiteY127" fmla="*/ 1173312 h 1173649"/>
                <a:gd name="connsiteX128" fmla="*/ 889717 w 1827265"/>
                <a:gd name="connsiteY128" fmla="*/ 1162745 h 1173649"/>
                <a:gd name="connsiteX129" fmla="*/ 892582 w 1827265"/>
                <a:gd name="connsiteY129" fmla="*/ 1160954 h 1173649"/>
                <a:gd name="connsiteX130" fmla="*/ 892224 w 1827265"/>
                <a:gd name="connsiteY130" fmla="*/ 1160954 h 1173649"/>
                <a:gd name="connsiteX131" fmla="*/ 905477 w 1827265"/>
                <a:gd name="connsiteY131" fmla="*/ 1148776 h 1173649"/>
                <a:gd name="connsiteX132" fmla="*/ 920879 w 1827265"/>
                <a:gd name="connsiteY132" fmla="*/ 1117076 h 1173649"/>
                <a:gd name="connsiteX133" fmla="*/ 925536 w 1827265"/>
                <a:gd name="connsiteY133" fmla="*/ 1117076 h 1173649"/>
                <a:gd name="connsiteX134" fmla="*/ 928043 w 1827265"/>
                <a:gd name="connsiteY134" fmla="*/ 1078750 h 1173649"/>
                <a:gd name="connsiteX135" fmla="*/ 933058 w 1827265"/>
                <a:gd name="connsiteY135" fmla="*/ 1052244 h 1173649"/>
                <a:gd name="connsiteX136" fmla="*/ 945057 w 1827265"/>
                <a:gd name="connsiteY136" fmla="*/ 1053319 h 1173649"/>
                <a:gd name="connsiteX137" fmla="*/ 977652 w 1827265"/>
                <a:gd name="connsiteY137" fmla="*/ 1026813 h 1173649"/>
                <a:gd name="connsiteX138" fmla="*/ 973712 w 1827265"/>
                <a:gd name="connsiteY138" fmla="*/ 1007292 h 1173649"/>
                <a:gd name="connsiteX139" fmla="*/ 979801 w 1827265"/>
                <a:gd name="connsiteY139" fmla="*/ 1007292 h 1173649"/>
                <a:gd name="connsiteX140" fmla="*/ 982308 w 1827265"/>
                <a:gd name="connsiteY140" fmla="*/ 974518 h 1173649"/>
                <a:gd name="connsiteX141" fmla="*/ 992875 w 1827265"/>
                <a:gd name="connsiteY141" fmla="*/ 971294 h 1173649"/>
                <a:gd name="connsiteX142" fmla="*/ 1036932 w 1827265"/>
                <a:gd name="connsiteY142" fmla="*/ 950878 h 1173649"/>
                <a:gd name="connsiteX143" fmla="*/ 1046961 w 1827265"/>
                <a:gd name="connsiteY143" fmla="*/ 944430 h 1173649"/>
                <a:gd name="connsiteX144" fmla="*/ 1070064 w 1827265"/>
                <a:gd name="connsiteY144" fmla="*/ 936013 h 1173649"/>
                <a:gd name="connsiteX145" fmla="*/ 1161043 w 1827265"/>
                <a:gd name="connsiteY145" fmla="*/ 936013 h 1173649"/>
                <a:gd name="connsiteX146" fmla="*/ 1181460 w 1827265"/>
                <a:gd name="connsiteY146" fmla="*/ 897687 h 1173649"/>
                <a:gd name="connsiteX147" fmla="*/ 1184863 w 1827265"/>
                <a:gd name="connsiteY147" fmla="*/ 897687 h 1173649"/>
                <a:gd name="connsiteX148" fmla="*/ 1211727 w 1827265"/>
                <a:gd name="connsiteY148" fmla="*/ 858644 h 1173649"/>
                <a:gd name="connsiteX149" fmla="*/ 1216204 w 1827265"/>
                <a:gd name="connsiteY149" fmla="*/ 856495 h 1173649"/>
                <a:gd name="connsiteX150" fmla="*/ 1329212 w 1827265"/>
                <a:gd name="connsiteY150" fmla="*/ 856137 h 1173649"/>
                <a:gd name="connsiteX151" fmla="*/ 1437385 w 1827265"/>
                <a:gd name="connsiteY151" fmla="*/ 816199 h 1173649"/>
                <a:gd name="connsiteX152" fmla="*/ 1478576 w 1827265"/>
                <a:gd name="connsiteY152" fmla="*/ 805096 h 1173649"/>
                <a:gd name="connsiteX153" fmla="*/ 1464965 w 1827265"/>
                <a:gd name="connsiteY153" fmla="*/ 787903 h 1173649"/>
                <a:gd name="connsiteX154" fmla="*/ 1472845 w 1827265"/>
                <a:gd name="connsiteY154" fmla="*/ 787903 h 1173649"/>
                <a:gd name="connsiteX155" fmla="*/ 1428788 w 1827265"/>
                <a:gd name="connsiteY155" fmla="*/ 757457 h 1173649"/>
                <a:gd name="connsiteX156" fmla="*/ 1404790 w 1827265"/>
                <a:gd name="connsiteY156" fmla="*/ 722175 h 1173649"/>
                <a:gd name="connsiteX157" fmla="*/ 1399058 w 1827265"/>
                <a:gd name="connsiteY157" fmla="*/ 722175 h 1173649"/>
                <a:gd name="connsiteX158" fmla="*/ 1400312 w 1827265"/>
                <a:gd name="connsiteY158" fmla="*/ 692446 h 1173649"/>
                <a:gd name="connsiteX159" fmla="*/ 1468189 w 1827265"/>
                <a:gd name="connsiteY159" fmla="*/ 740801 h 1173649"/>
                <a:gd name="connsiteX160" fmla="*/ 1512783 w 1827265"/>
                <a:gd name="connsiteY160" fmla="*/ 782888 h 1173649"/>
                <a:gd name="connsiteX161" fmla="*/ 1527289 w 1827265"/>
                <a:gd name="connsiteY161" fmla="*/ 775903 h 1173649"/>
                <a:gd name="connsiteX162" fmla="*/ 1540363 w 1827265"/>
                <a:gd name="connsiteY162" fmla="*/ 728444 h 1173649"/>
                <a:gd name="connsiteX163" fmla="*/ 1536781 w 1827265"/>
                <a:gd name="connsiteY163" fmla="*/ 721996 h 117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827265" h="1173649">
                  <a:moveTo>
                    <a:pt x="1537140" y="722713"/>
                  </a:moveTo>
                  <a:lnTo>
                    <a:pt x="1530155" y="722713"/>
                  </a:lnTo>
                  <a:cubicBezTo>
                    <a:pt x="1525678" y="711967"/>
                    <a:pt x="1521558" y="697281"/>
                    <a:pt x="1516544" y="685998"/>
                  </a:cubicBezTo>
                  <a:cubicBezTo>
                    <a:pt x="1515648" y="684028"/>
                    <a:pt x="1514753" y="681521"/>
                    <a:pt x="1513678" y="678835"/>
                  </a:cubicBezTo>
                  <a:lnTo>
                    <a:pt x="1520305" y="678835"/>
                  </a:lnTo>
                  <a:cubicBezTo>
                    <a:pt x="1514395" y="663970"/>
                    <a:pt x="1505619" y="633345"/>
                    <a:pt x="1520663" y="620092"/>
                  </a:cubicBezTo>
                  <a:cubicBezTo>
                    <a:pt x="1523171" y="619018"/>
                    <a:pt x="1525857" y="617764"/>
                    <a:pt x="1529260" y="617227"/>
                  </a:cubicBezTo>
                  <a:cubicBezTo>
                    <a:pt x="1561496" y="613287"/>
                    <a:pt x="1618448" y="653045"/>
                    <a:pt x="1629373" y="636927"/>
                  </a:cubicBezTo>
                  <a:cubicBezTo>
                    <a:pt x="1634208" y="635852"/>
                    <a:pt x="1637074" y="632270"/>
                    <a:pt x="1636537" y="624928"/>
                  </a:cubicBezTo>
                  <a:cubicBezTo>
                    <a:pt x="1636537" y="620988"/>
                    <a:pt x="1636537" y="617047"/>
                    <a:pt x="1636357" y="613107"/>
                  </a:cubicBezTo>
                  <a:lnTo>
                    <a:pt x="1630985" y="613107"/>
                  </a:lnTo>
                  <a:cubicBezTo>
                    <a:pt x="1630805" y="597705"/>
                    <a:pt x="1631343" y="582841"/>
                    <a:pt x="1633134" y="569050"/>
                  </a:cubicBezTo>
                  <a:lnTo>
                    <a:pt x="1637790" y="569050"/>
                  </a:lnTo>
                  <a:cubicBezTo>
                    <a:pt x="1639402" y="554365"/>
                    <a:pt x="1642268" y="541112"/>
                    <a:pt x="1646924" y="531799"/>
                  </a:cubicBezTo>
                  <a:cubicBezTo>
                    <a:pt x="1653013" y="519979"/>
                    <a:pt x="1663401" y="510487"/>
                    <a:pt x="1668236" y="503323"/>
                  </a:cubicBezTo>
                  <a:lnTo>
                    <a:pt x="1664654" y="503323"/>
                  </a:lnTo>
                  <a:cubicBezTo>
                    <a:pt x="1666087" y="500099"/>
                    <a:pt x="1665729" y="497413"/>
                    <a:pt x="1662147" y="495443"/>
                  </a:cubicBezTo>
                  <a:cubicBezTo>
                    <a:pt x="1649969" y="488817"/>
                    <a:pt x="1634566" y="504219"/>
                    <a:pt x="1622567" y="471086"/>
                  </a:cubicBezTo>
                  <a:cubicBezTo>
                    <a:pt x="1621134" y="466967"/>
                    <a:pt x="1620239" y="463206"/>
                    <a:pt x="1619702" y="459445"/>
                  </a:cubicBezTo>
                  <a:lnTo>
                    <a:pt x="1625791" y="459445"/>
                  </a:lnTo>
                  <a:cubicBezTo>
                    <a:pt x="1619881" y="430432"/>
                    <a:pt x="1639223" y="408941"/>
                    <a:pt x="1651760" y="396583"/>
                  </a:cubicBezTo>
                  <a:cubicBezTo>
                    <a:pt x="1652476" y="396046"/>
                    <a:pt x="1653729" y="394434"/>
                    <a:pt x="1654625" y="393539"/>
                  </a:cubicBezTo>
                  <a:lnTo>
                    <a:pt x="1652655" y="393539"/>
                  </a:lnTo>
                  <a:cubicBezTo>
                    <a:pt x="1661430" y="384047"/>
                    <a:pt x="1676295" y="367391"/>
                    <a:pt x="1693488" y="349661"/>
                  </a:cubicBezTo>
                  <a:lnTo>
                    <a:pt x="1695637" y="349661"/>
                  </a:lnTo>
                  <a:cubicBezTo>
                    <a:pt x="1714980" y="329423"/>
                    <a:pt x="1737545" y="307753"/>
                    <a:pt x="1756887" y="294321"/>
                  </a:cubicBezTo>
                  <a:cubicBezTo>
                    <a:pt x="1762260" y="291097"/>
                    <a:pt x="1767274" y="288411"/>
                    <a:pt x="1771931" y="286799"/>
                  </a:cubicBezTo>
                  <a:cubicBezTo>
                    <a:pt x="1795213" y="278919"/>
                    <a:pt x="1814018" y="257965"/>
                    <a:pt x="1819928" y="239877"/>
                  </a:cubicBezTo>
                  <a:lnTo>
                    <a:pt x="1823868" y="239877"/>
                  </a:lnTo>
                  <a:cubicBezTo>
                    <a:pt x="1829599" y="225907"/>
                    <a:pt x="1828704" y="213013"/>
                    <a:pt x="1816346" y="207998"/>
                  </a:cubicBezTo>
                  <a:cubicBezTo>
                    <a:pt x="1791452" y="197969"/>
                    <a:pt x="1744172" y="180955"/>
                    <a:pt x="1708711" y="204237"/>
                  </a:cubicBezTo>
                  <a:cubicBezTo>
                    <a:pt x="1703339" y="207282"/>
                    <a:pt x="1697787" y="210864"/>
                    <a:pt x="1692772" y="215878"/>
                  </a:cubicBezTo>
                  <a:cubicBezTo>
                    <a:pt x="1656774" y="251339"/>
                    <a:pt x="1636179" y="284650"/>
                    <a:pt x="1594987" y="273546"/>
                  </a:cubicBezTo>
                  <a:cubicBezTo>
                    <a:pt x="1577794" y="268890"/>
                    <a:pt x="1566690" y="255637"/>
                    <a:pt x="1557914" y="239877"/>
                  </a:cubicBezTo>
                  <a:lnTo>
                    <a:pt x="1565078" y="239877"/>
                  </a:lnTo>
                  <a:cubicBezTo>
                    <a:pt x="1552542" y="218923"/>
                    <a:pt x="1544662" y="192596"/>
                    <a:pt x="1531946" y="174149"/>
                  </a:cubicBezTo>
                  <a:lnTo>
                    <a:pt x="1524424" y="174149"/>
                  </a:lnTo>
                  <a:cubicBezTo>
                    <a:pt x="1524424" y="174149"/>
                    <a:pt x="1524066" y="173791"/>
                    <a:pt x="1524066" y="173433"/>
                  </a:cubicBezTo>
                  <a:cubicBezTo>
                    <a:pt x="1514753" y="161255"/>
                    <a:pt x="1509559" y="146032"/>
                    <a:pt x="1506157" y="130093"/>
                  </a:cubicBezTo>
                  <a:lnTo>
                    <a:pt x="1512066" y="130093"/>
                  </a:lnTo>
                  <a:cubicBezTo>
                    <a:pt x="1506515" y="106273"/>
                    <a:pt x="1505440" y="80842"/>
                    <a:pt x="1500784" y="64365"/>
                  </a:cubicBezTo>
                  <a:lnTo>
                    <a:pt x="1494516" y="64365"/>
                  </a:lnTo>
                  <a:cubicBezTo>
                    <a:pt x="1490933" y="53799"/>
                    <a:pt x="1485202" y="47710"/>
                    <a:pt x="1474815" y="49680"/>
                  </a:cubicBezTo>
                  <a:lnTo>
                    <a:pt x="1438817" y="56306"/>
                  </a:lnTo>
                  <a:cubicBezTo>
                    <a:pt x="1438817" y="56306"/>
                    <a:pt x="1396730" y="47351"/>
                    <a:pt x="1370583" y="53978"/>
                  </a:cubicBezTo>
                  <a:cubicBezTo>
                    <a:pt x="1360733" y="56485"/>
                    <a:pt x="1351957" y="60246"/>
                    <a:pt x="1343898" y="64365"/>
                  </a:cubicBezTo>
                  <a:lnTo>
                    <a:pt x="1342465" y="64365"/>
                  </a:lnTo>
                  <a:cubicBezTo>
                    <a:pt x="1325630" y="73141"/>
                    <a:pt x="1312198" y="81737"/>
                    <a:pt x="1299841" y="78335"/>
                  </a:cubicBezTo>
                  <a:cubicBezTo>
                    <a:pt x="1261336" y="67947"/>
                    <a:pt x="1226771" y="91767"/>
                    <a:pt x="1217279" y="94274"/>
                  </a:cubicBezTo>
                  <a:cubicBezTo>
                    <a:pt x="1154596" y="110571"/>
                    <a:pt x="1101405" y="98214"/>
                    <a:pt x="1073109" y="89976"/>
                  </a:cubicBezTo>
                  <a:cubicBezTo>
                    <a:pt x="1096032" y="91767"/>
                    <a:pt x="1130239" y="92841"/>
                    <a:pt x="1159969" y="87826"/>
                  </a:cubicBezTo>
                  <a:cubicBezTo>
                    <a:pt x="1200623" y="80663"/>
                    <a:pt x="1269395" y="64186"/>
                    <a:pt x="1303065" y="57560"/>
                  </a:cubicBezTo>
                  <a:cubicBezTo>
                    <a:pt x="1336734" y="50933"/>
                    <a:pt x="1309691" y="35173"/>
                    <a:pt x="1297692" y="33561"/>
                  </a:cubicBezTo>
                  <a:cubicBezTo>
                    <a:pt x="1279424" y="31054"/>
                    <a:pt x="1256680" y="26039"/>
                    <a:pt x="1233218" y="20666"/>
                  </a:cubicBezTo>
                  <a:lnTo>
                    <a:pt x="1253635" y="20666"/>
                  </a:lnTo>
                  <a:cubicBezTo>
                    <a:pt x="1217279" y="12428"/>
                    <a:pt x="1176625" y="2399"/>
                    <a:pt x="1141881" y="250"/>
                  </a:cubicBezTo>
                  <a:cubicBezTo>
                    <a:pt x="1100868" y="-2078"/>
                    <a:pt x="1074721" y="12607"/>
                    <a:pt x="1033887" y="13682"/>
                  </a:cubicBezTo>
                  <a:cubicBezTo>
                    <a:pt x="1000397" y="14577"/>
                    <a:pt x="962966" y="13682"/>
                    <a:pt x="929655" y="20487"/>
                  </a:cubicBezTo>
                  <a:lnTo>
                    <a:pt x="945594" y="20487"/>
                  </a:lnTo>
                  <a:cubicBezTo>
                    <a:pt x="918730" y="23532"/>
                    <a:pt x="893478" y="29979"/>
                    <a:pt x="873240" y="44665"/>
                  </a:cubicBezTo>
                  <a:cubicBezTo>
                    <a:pt x="860883" y="53799"/>
                    <a:pt x="847272" y="59709"/>
                    <a:pt x="834556" y="64365"/>
                  </a:cubicBezTo>
                  <a:lnTo>
                    <a:pt x="829362" y="64365"/>
                  </a:lnTo>
                  <a:cubicBezTo>
                    <a:pt x="810021" y="70096"/>
                    <a:pt x="794618" y="72424"/>
                    <a:pt x="792469" y="75111"/>
                  </a:cubicBezTo>
                  <a:cubicBezTo>
                    <a:pt x="792111" y="75469"/>
                    <a:pt x="791932" y="76006"/>
                    <a:pt x="791574" y="76544"/>
                  </a:cubicBezTo>
                  <a:cubicBezTo>
                    <a:pt x="789425" y="77260"/>
                    <a:pt x="787813" y="77797"/>
                    <a:pt x="787276" y="78514"/>
                  </a:cubicBezTo>
                  <a:cubicBezTo>
                    <a:pt x="766680" y="105019"/>
                    <a:pt x="747875" y="171642"/>
                    <a:pt x="728891" y="153912"/>
                  </a:cubicBezTo>
                  <a:cubicBezTo>
                    <a:pt x="722623" y="148002"/>
                    <a:pt x="717966" y="138868"/>
                    <a:pt x="713668" y="130272"/>
                  </a:cubicBezTo>
                  <a:lnTo>
                    <a:pt x="720653" y="130272"/>
                  </a:lnTo>
                  <a:cubicBezTo>
                    <a:pt x="711519" y="112183"/>
                    <a:pt x="704714" y="93737"/>
                    <a:pt x="687879" y="106273"/>
                  </a:cubicBezTo>
                  <a:cubicBezTo>
                    <a:pt x="687341" y="106631"/>
                    <a:pt x="687162" y="107169"/>
                    <a:pt x="686804" y="107527"/>
                  </a:cubicBezTo>
                  <a:cubicBezTo>
                    <a:pt x="685192" y="108243"/>
                    <a:pt x="684118" y="108422"/>
                    <a:pt x="682685" y="109497"/>
                  </a:cubicBezTo>
                  <a:cubicBezTo>
                    <a:pt x="658686" y="127227"/>
                    <a:pt x="680894" y="171642"/>
                    <a:pt x="660298" y="202625"/>
                  </a:cubicBezTo>
                  <a:cubicBezTo>
                    <a:pt x="657791" y="206207"/>
                    <a:pt x="654926" y="209431"/>
                    <a:pt x="651523" y="211938"/>
                  </a:cubicBezTo>
                  <a:cubicBezTo>
                    <a:pt x="625554" y="228236"/>
                    <a:pt x="583646" y="223937"/>
                    <a:pt x="569498" y="214625"/>
                  </a:cubicBezTo>
                  <a:cubicBezTo>
                    <a:pt x="552305" y="203521"/>
                    <a:pt x="535112" y="194745"/>
                    <a:pt x="466519" y="199043"/>
                  </a:cubicBezTo>
                  <a:cubicBezTo>
                    <a:pt x="422283" y="201909"/>
                    <a:pt x="375898" y="214087"/>
                    <a:pt x="352258" y="229310"/>
                  </a:cubicBezTo>
                  <a:cubicBezTo>
                    <a:pt x="335244" y="238623"/>
                    <a:pt x="326289" y="249369"/>
                    <a:pt x="332557" y="259935"/>
                  </a:cubicBezTo>
                  <a:cubicBezTo>
                    <a:pt x="338288" y="269964"/>
                    <a:pt x="335602" y="278203"/>
                    <a:pt x="329155" y="284113"/>
                  </a:cubicBezTo>
                  <a:cubicBezTo>
                    <a:pt x="317872" y="290918"/>
                    <a:pt x="301574" y="292709"/>
                    <a:pt x="294948" y="285367"/>
                  </a:cubicBezTo>
                  <a:cubicBezTo>
                    <a:pt x="294052" y="284292"/>
                    <a:pt x="292440" y="283934"/>
                    <a:pt x="291187" y="283396"/>
                  </a:cubicBezTo>
                  <a:lnTo>
                    <a:pt x="276859" y="283396"/>
                  </a:lnTo>
                  <a:cubicBezTo>
                    <a:pt x="269337" y="285187"/>
                    <a:pt x="260562" y="289127"/>
                    <a:pt x="253040" y="294500"/>
                  </a:cubicBezTo>
                  <a:cubicBezTo>
                    <a:pt x="237996" y="303276"/>
                    <a:pt x="224564" y="317245"/>
                    <a:pt x="226355" y="330856"/>
                  </a:cubicBezTo>
                  <a:cubicBezTo>
                    <a:pt x="229758" y="357541"/>
                    <a:pt x="217758" y="388524"/>
                    <a:pt x="188745" y="381898"/>
                  </a:cubicBezTo>
                  <a:cubicBezTo>
                    <a:pt x="159374" y="375271"/>
                    <a:pt x="138958" y="397479"/>
                    <a:pt x="137166" y="419507"/>
                  </a:cubicBezTo>
                  <a:cubicBezTo>
                    <a:pt x="136629" y="424701"/>
                    <a:pt x="132510" y="429716"/>
                    <a:pt x="126779" y="434014"/>
                  </a:cubicBezTo>
                  <a:cubicBezTo>
                    <a:pt x="106721" y="446192"/>
                    <a:pt x="73947" y="453893"/>
                    <a:pt x="70365" y="453893"/>
                  </a:cubicBezTo>
                  <a:cubicBezTo>
                    <a:pt x="67141" y="453893"/>
                    <a:pt x="32576" y="452998"/>
                    <a:pt x="15204" y="459087"/>
                  </a:cubicBezTo>
                  <a:lnTo>
                    <a:pt x="26129" y="459087"/>
                  </a:lnTo>
                  <a:cubicBezTo>
                    <a:pt x="6607" y="461594"/>
                    <a:pt x="-9690" y="467504"/>
                    <a:pt x="6786" y="481653"/>
                  </a:cubicBezTo>
                  <a:cubicBezTo>
                    <a:pt x="27382" y="499383"/>
                    <a:pt x="39381" y="488458"/>
                    <a:pt x="65171" y="495085"/>
                  </a:cubicBezTo>
                  <a:cubicBezTo>
                    <a:pt x="90781" y="501711"/>
                    <a:pt x="111556" y="550425"/>
                    <a:pt x="125167" y="557230"/>
                  </a:cubicBezTo>
                  <a:cubicBezTo>
                    <a:pt x="136092" y="562424"/>
                    <a:pt x="149703" y="559200"/>
                    <a:pt x="159374" y="551320"/>
                  </a:cubicBezTo>
                  <a:cubicBezTo>
                    <a:pt x="164209" y="548634"/>
                    <a:pt x="168687" y="545052"/>
                    <a:pt x="171552" y="540575"/>
                  </a:cubicBezTo>
                  <a:cubicBezTo>
                    <a:pt x="176209" y="533411"/>
                    <a:pt x="181761" y="517113"/>
                    <a:pt x="185880" y="503144"/>
                  </a:cubicBezTo>
                  <a:lnTo>
                    <a:pt x="181582" y="503144"/>
                  </a:lnTo>
                  <a:cubicBezTo>
                    <a:pt x="184805" y="492578"/>
                    <a:pt x="186775" y="484160"/>
                    <a:pt x="186775" y="484160"/>
                  </a:cubicBezTo>
                  <a:cubicBezTo>
                    <a:pt x="186775" y="484160"/>
                    <a:pt x="186775" y="528575"/>
                    <a:pt x="207371" y="537351"/>
                  </a:cubicBezTo>
                  <a:cubicBezTo>
                    <a:pt x="227967" y="546306"/>
                    <a:pt x="279546" y="530724"/>
                    <a:pt x="293157" y="533053"/>
                  </a:cubicBezTo>
                  <a:cubicBezTo>
                    <a:pt x="306947" y="535202"/>
                    <a:pt x="387539" y="548634"/>
                    <a:pt x="409747" y="561887"/>
                  </a:cubicBezTo>
                  <a:cubicBezTo>
                    <a:pt x="432133" y="575140"/>
                    <a:pt x="486936" y="584094"/>
                    <a:pt x="502338" y="612928"/>
                  </a:cubicBezTo>
                  <a:cubicBezTo>
                    <a:pt x="517740" y="641762"/>
                    <a:pt x="519531" y="741517"/>
                    <a:pt x="527948" y="752621"/>
                  </a:cubicBezTo>
                  <a:cubicBezTo>
                    <a:pt x="530276" y="755666"/>
                    <a:pt x="534217" y="754054"/>
                    <a:pt x="538873" y="750293"/>
                  </a:cubicBezTo>
                  <a:cubicBezTo>
                    <a:pt x="545858" y="747786"/>
                    <a:pt x="556066" y="734712"/>
                    <a:pt x="564662" y="722713"/>
                  </a:cubicBezTo>
                  <a:lnTo>
                    <a:pt x="561797" y="722713"/>
                  </a:lnTo>
                  <a:cubicBezTo>
                    <a:pt x="566632" y="715728"/>
                    <a:pt x="570752" y="709281"/>
                    <a:pt x="572722" y="706057"/>
                  </a:cubicBezTo>
                  <a:cubicBezTo>
                    <a:pt x="579527" y="694774"/>
                    <a:pt x="615704" y="701580"/>
                    <a:pt x="627703" y="716982"/>
                  </a:cubicBezTo>
                  <a:cubicBezTo>
                    <a:pt x="639703" y="732563"/>
                    <a:pt x="667104" y="770172"/>
                    <a:pt x="665313" y="785753"/>
                  </a:cubicBezTo>
                  <a:cubicBezTo>
                    <a:pt x="663522" y="801155"/>
                    <a:pt x="658507" y="825691"/>
                    <a:pt x="648120" y="816737"/>
                  </a:cubicBezTo>
                  <a:cubicBezTo>
                    <a:pt x="637912" y="807782"/>
                    <a:pt x="620719" y="810110"/>
                    <a:pt x="627703" y="792380"/>
                  </a:cubicBezTo>
                  <a:cubicBezTo>
                    <a:pt x="628062" y="791126"/>
                    <a:pt x="628420" y="789694"/>
                    <a:pt x="628778" y="788440"/>
                  </a:cubicBezTo>
                  <a:lnTo>
                    <a:pt x="633076" y="788440"/>
                  </a:lnTo>
                  <a:cubicBezTo>
                    <a:pt x="639703" y="770531"/>
                    <a:pt x="643105" y="733458"/>
                    <a:pt x="629494" y="733458"/>
                  </a:cubicBezTo>
                  <a:lnTo>
                    <a:pt x="603705" y="733458"/>
                  </a:lnTo>
                  <a:cubicBezTo>
                    <a:pt x="603705" y="733458"/>
                    <a:pt x="589019" y="728444"/>
                    <a:pt x="574513" y="740264"/>
                  </a:cubicBezTo>
                  <a:cubicBezTo>
                    <a:pt x="568065" y="743846"/>
                    <a:pt x="561439" y="749935"/>
                    <a:pt x="555708" y="761218"/>
                  </a:cubicBezTo>
                  <a:cubicBezTo>
                    <a:pt x="538515" y="794529"/>
                    <a:pt x="552126" y="827661"/>
                    <a:pt x="564304" y="827661"/>
                  </a:cubicBezTo>
                  <a:cubicBezTo>
                    <a:pt x="576483" y="827661"/>
                    <a:pt x="603526" y="827661"/>
                    <a:pt x="603526" y="836437"/>
                  </a:cubicBezTo>
                  <a:cubicBezTo>
                    <a:pt x="603526" y="845212"/>
                    <a:pt x="574513" y="872076"/>
                    <a:pt x="576124" y="887478"/>
                  </a:cubicBezTo>
                  <a:cubicBezTo>
                    <a:pt x="577915" y="903060"/>
                    <a:pt x="600302" y="956071"/>
                    <a:pt x="607108" y="967175"/>
                  </a:cubicBezTo>
                  <a:cubicBezTo>
                    <a:pt x="613913" y="978279"/>
                    <a:pt x="649911" y="989383"/>
                    <a:pt x="660119" y="991532"/>
                  </a:cubicBezTo>
                  <a:cubicBezTo>
                    <a:pt x="660836" y="991532"/>
                    <a:pt x="660836" y="991890"/>
                    <a:pt x="661194" y="992069"/>
                  </a:cubicBezTo>
                  <a:cubicBezTo>
                    <a:pt x="658328" y="993144"/>
                    <a:pt x="655105" y="994755"/>
                    <a:pt x="652597" y="996726"/>
                  </a:cubicBezTo>
                  <a:cubicBezTo>
                    <a:pt x="646508" y="999591"/>
                    <a:pt x="640598" y="1003889"/>
                    <a:pt x="644717" y="1011411"/>
                  </a:cubicBezTo>
                  <a:cubicBezTo>
                    <a:pt x="653314" y="1026992"/>
                    <a:pt x="667104" y="1064602"/>
                    <a:pt x="685909" y="1073557"/>
                  </a:cubicBezTo>
                  <a:cubicBezTo>
                    <a:pt x="704714" y="1082511"/>
                    <a:pt x="757904" y="1122270"/>
                    <a:pt x="764710" y="1140179"/>
                  </a:cubicBezTo>
                  <a:cubicBezTo>
                    <a:pt x="771694" y="1157910"/>
                    <a:pt x="812707" y="1126747"/>
                    <a:pt x="821482" y="1124598"/>
                  </a:cubicBezTo>
                  <a:cubicBezTo>
                    <a:pt x="830079" y="1122449"/>
                    <a:pt x="828467" y="1171162"/>
                    <a:pt x="852466" y="1173312"/>
                  </a:cubicBezTo>
                  <a:cubicBezTo>
                    <a:pt x="869300" y="1174744"/>
                    <a:pt x="878613" y="1171700"/>
                    <a:pt x="889717" y="1162745"/>
                  </a:cubicBezTo>
                  <a:cubicBezTo>
                    <a:pt x="890792" y="1162208"/>
                    <a:pt x="891687" y="1161671"/>
                    <a:pt x="892582" y="1160954"/>
                  </a:cubicBezTo>
                  <a:lnTo>
                    <a:pt x="892224" y="1160954"/>
                  </a:lnTo>
                  <a:cubicBezTo>
                    <a:pt x="896343" y="1157551"/>
                    <a:pt x="900462" y="1153611"/>
                    <a:pt x="905477" y="1148776"/>
                  </a:cubicBezTo>
                  <a:cubicBezTo>
                    <a:pt x="915327" y="1139284"/>
                    <a:pt x="919267" y="1128180"/>
                    <a:pt x="920879" y="1117076"/>
                  </a:cubicBezTo>
                  <a:lnTo>
                    <a:pt x="925536" y="1117076"/>
                  </a:lnTo>
                  <a:cubicBezTo>
                    <a:pt x="928222" y="1103823"/>
                    <a:pt x="926969" y="1090212"/>
                    <a:pt x="928043" y="1078750"/>
                  </a:cubicBezTo>
                  <a:cubicBezTo>
                    <a:pt x="929118" y="1067109"/>
                    <a:pt x="929118" y="1057259"/>
                    <a:pt x="933058" y="1052244"/>
                  </a:cubicBezTo>
                  <a:cubicBezTo>
                    <a:pt x="935923" y="1051528"/>
                    <a:pt x="939863" y="1051886"/>
                    <a:pt x="945057" y="1053319"/>
                  </a:cubicBezTo>
                  <a:cubicBezTo>
                    <a:pt x="967265" y="1059945"/>
                    <a:pt x="979264" y="1048842"/>
                    <a:pt x="977652" y="1026813"/>
                  </a:cubicBezTo>
                  <a:cubicBezTo>
                    <a:pt x="977114" y="1020545"/>
                    <a:pt x="975324" y="1013918"/>
                    <a:pt x="973712" y="1007292"/>
                  </a:cubicBezTo>
                  <a:lnTo>
                    <a:pt x="979801" y="1007292"/>
                  </a:lnTo>
                  <a:cubicBezTo>
                    <a:pt x="976577" y="994576"/>
                    <a:pt x="973533" y="982219"/>
                    <a:pt x="982308" y="974518"/>
                  </a:cubicBezTo>
                  <a:cubicBezTo>
                    <a:pt x="985174" y="973264"/>
                    <a:pt x="988756" y="972190"/>
                    <a:pt x="992875" y="971294"/>
                  </a:cubicBezTo>
                  <a:cubicBezTo>
                    <a:pt x="1011142" y="967891"/>
                    <a:pt x="1024933" y="958937"/>
                    <a:pt x="1036932" y="950878"/>
                  </a:cubicBezTo>
                  <a:cubicBezTo>
                    <a:pt x="1040334" y="948549"/>
                    <a:pt x="1043737" y="946579"/>
                    <a:pt x="1046961" y="944430"/>
                  </a:cubicBezTo>
                  <a:cubicBezTo>
                    <a:pt x="1054841" y="939595"/>
                    <a:pt x="1062363" y="936013"/>
                    <a:pt x="1070064" y="936013"/>
                  </a:cubicBezTo>
                  <a:cubicBezTo>
                    <a:pt x="1092451" y="936013"/>
                    <a:pt x="1154059" y="947117"/>
                    <a:pt x="1161043" y="936013"/>
                  </a:cubicBezTo>
                  <a:cubicBezTo>
                    <a:pt x="1164088" y="930998"/>
                    <a:pt x="1171968" y="914343"/>
                    <a:pt x="1181460" y="897687"/>
                  </a:cubicBezTo>
                  <a:lnTo>
                    <a:pt x="1184863" y="897687"/>
                  </a:lnTo>
                  <a:cubicBezTo>
                    <a:pt x="1193101" y="882464"/>
                    <a:pt x="1202952" y="866704"/>
                    <a:pt x="1211727" y="858644"/>
                  </a:cubicBezTo>
                  <a:cubicBezTo>
                    <a:pt x="1213159" y="857928"/>
                    <a:pt x="1214772" y="856674"/>
                    <a:pt x="1216204" y="856495"/>
                  </a:cubicBezTo>
                  <a:cubicBezTo>
                    <a:pt x="1235009" y="854167"/>
                    <a:pt x="1284439" y="865092"/>
                    <a:pt x="1329212" y="856137"/>
                  </a:cubicBezTo>
                  <a:cubicBezTo>
                    <a:pt x="1373806" y="847362"/>
                    <a:pt x="1421982" y="814050"/>
                    <a:pt x="1437385" y="816199"/>
                  </a:cubicBezTo>
                  <a:cubicBezTo>
                    <a:pt x="1452966" y="818348"/>
                    <a:pt x="1490575" y="818348"/>
                    <a:pt x="1478576" y="805096"/>
                  </a:cubicBezTo>
                  <a:cubicBezTo>
                    <a:pt x="1474636" y="800797"/>
                    <a:pt x="1469980" y="794350"/>
                    <a:pt x="1464965" y="787903"/>
                  </a:cubicBezTo>
                  <a:lnTo>
                    <a:pt x="1472845" y="787903"/>
                  </a:lnTo>
                  <a:cubicBezTo>
                    <a:pt x="1461920" y="773754"/>
                    <a:pt x="1447772" y="757457"/>
                    <a:pt x="1428788" y="757457"/>
                  </a:cubicBezTo>
                  <a:cubicBezTo>
                    <a:pt x="1415715" y="757457"/>
                    <a:pt x="1408192" y="739547"/>
                    <a:pt x="1404790" y="722175"/>
                  </a:cubicBezTo>
                  <a:lnTo>
                    <a:pt x="1399058" y="722175"/>
                  </a:lnTo>
                  <a:cubicBezTo>
                    <a:pt x="1396730" y="706773"/>
                    <a:pt x="1397267" y="692446"/>
                    <a:pt x="1400312" y="692446"/>
                  </a:cubicBezTo>
                  <a:cubicBezTo>
                    <a:pt x="1407118" y="692446"/>
                    <a:pt x="1469801" y="718593"/>
                    <a:pt x="1468189" y="740801"/>
                  </a:cubicBezTo>
                  <a:cubicBezTo>
                    <a:pt x="1466577" y="763009"/>
                    <a:pt x="1478576" y="791843"/>
                    <a:pt x="1512783" y="782888"/>
                  </a:cubicBezTo>
                  <a:cubicBezTo>
                    <a:pt x="1518872" y="781276"/>
                    <a:pt x="1523529" y="778769"/>
                    <a:pt x="1527289" y="775903"/>
                  </a:cubicBezTo>
                  <a:cubicBezTo>
                    <a:pt x="1550930" y="763725"/>
                    <a:pt x="1546453" y="736324"/>
                    <a:pt x="1540363" y="728444"/>
                  </a:cubicBezTo>
                  <a:cubicBezTo>
                    <a:pt x="1539110" y="726832"/>
                    <a:pt x="1537856" y="724504"/>
                    <a:pt x="1536781" y="7219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6DECC0B3-625C-A3B3-A4FC-44F1E1AA2229}"/>
                </a:ext>
              </a:extLst>
            </p:cNvPr>
            <p:cNvSpPr/>
            <p:nvPr/>
          </p:nvSpPr>
          <p:spPr>
            <a:xfrm>
              <a:off x="9348394" y="3796054"/>
              <a:ext cx="222730" cy="358008"/>
            </a:xfrm>
            <a:custGeom>
              <a:avLst/>
              <a:gdLst>
                <a:gd name="connsiteX0" fmla="*/ 88769 w 222730"/>
                <a:gd name="connsiteY0" fmla="*/ 73249 h 358008"/>
                <a:gd name="connsiteX1" fmla="*/ 36652 w 222730"/>
                <a:gd name="connsiteY1" fmla="*/ 9671 h 358008"/>
                <a:gd name="connsiteX2" fmla="*/ 27876 w 222730"/>
                <a:gd name="connsiteY2" fmla="*/ 9671 h 358008"/>
                <a:gd name="connsiteX3" fmla="*/ 18564 w 222730"/>
                <a:gd name="connsiteY3" fmla="*/ 0 h 358008"/>
                <a:gd name="connsiteX4" fmla="*/ 7281 w 222730"/>
                <a:gd name="connsiteY4" fmla="*/ 70026 h 358008"/>
                <a:gd name="connsiteX5" fmla="*/ 55099 w 222730"/>
                <a:gd name="connsiteY5" fmla="*/ 136290 h 358008"/>
                <a:gd name="connsiteX6" fmla="*/ 108648 w 222730"/>
                <a:gd name="connsiteY6" fmla="*/ 279207 h 358008"/>
                <a:gd name="connsiteX7" fmla="*/ 184762 w 222730"/>
                <a:gd name="connsiteY7" fmla="*/ 352277 h 358008"/>
                <a:gd name="connsiteX8" fmla="*/ 210910 w 222730"/>
                <a:gd name="connsiteY8" fmla="*/ 352277 h 358008"/>
                <a:gd name="connsiteX9" fmla="*/ 222730 w 222730"/>
                <a:gd name="connsiteY9" fmla="*/ 338128 h 358008"/>
                <a:gd name="connsiteX10" fmla="*/ 218074 w 222730"/>
                <a:gd name="connsiteY10" fmla="*/ 338128 h 358008"/>
                <a:gd name="connsiteX11" fmla="*/ 215745 w 222730"/>
                <a:gd name="connsiteY11" fmla="*/ 325592 h 358008"/>
                <a:gd name="connsiteX12" fmla="*/ 196582 w 222730"/>
                <a:gd name="connsiteY12" fmla="*/ 294250 h 358008"/>
                <a:gd name="connsiteX13" fmla="*/ 203926 w 222730"/>
                <a:gd name="connsiteY13" fmla="*/ 294250 h 358008"/>
                <a:gd name="connsiteX14" fmla="*/ 184404 w 222730"/>
                <a:gd name="connsiteY14" fmla="*/ 249119 h 358008"/>
                <a:gd name="connsiteX15" fmla="*/ 179927 w 222730"/>
                <a:gd name="connsiteY15" fmla="*/ 228523 h 358008"/>
                <a:gd name="connsiteX16" fmla="*/ 173659 w 222730"/>
                <a:gd name="connsiteY16" fmla="*/ 228523 h 358008"/>
                <a:gd name="connsiteX17" fmla="*/ 156286 w 222730"/>
                <a:gd name="connsiteY17" fmla="*/ 184824 h 358008"/>
                <a:gd name="connsiteX18" fmla="*/ 162914 w 222730"/>
                <a:gd name="connsiteY18" fmla="*/ 184824 h 358008"/>
                <a:gd name="connsiteX19" fmla="*/ 145004 w 222730"/>
                <a:gd name="connsiteY19" fmla="*/ 149185 h 358008"/>
                <a:gd name="connsiteX20" fmla="*/ 124408 w 222730"/>
                <a:gd name="connsiteY20" fmla="*/ 118739 h 358008"/>
                <a:gd name="connsiteX21" fmla="*/ 116528 w 222730"/>
                <a:gd name="connsiteY21" fmla="*/ 118739 h 358008"/>
                <a:gd name="connsiteX22" fmla="*/ 83396 w 222730"/>
                <a:gd name="connsiteY22" fmla="*/ 76294 h 358008"/>
                <a:gd name="connsiteX23" fmla="*/ 82679 w 222730"/>
                <a:gd name="connsiteY23" fmla="*/ 74861 h 358008"/>
                <a:gd name="connsiteX24" fmla="*/ 90022 w 222730"/>
                <a:gd name="connsiteY24" fmla="*/ 74861 h 358008"/>
                <a:gd name="connsiteX25" fmla="*/ 88769 w 222730"/>
                <a:gd name="connsiteY25" fmla="*/ 72712 h 35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730" h="358008">
                  <a:moveTo>
                    <a:pt x="88769" y="73249"/>
                  </a:moveTo>
                  <a:cubicBezTo>
                    <a:pt x="79097" y="54982"/>
                    <a:pt x="52591" y="26147"/>
                    <a:pt x="36652" y="9671"/>
                  </a:cubicBezTo>
                  <a:lnTo>
                    <a:pt x="27876" y="9671"/>
                  </a:lnTo>
                  <a:cubicBezTo>
                    <a:pt x="22325" y="3940"/>
                    <a:pt x="18564" y="0"/>
                    <a:pt x="18564" y="0"/>
                  </a:cubicBezTo>
                  <a:cubicBezTo>
                    <a:pt x="-3823" y="3403"/>
                    <a:pt x="-3823" y="53370"/>
                    <a:pt x="7281" y="70026"/>
                  </a:cubicBezTo>
                  <a:cubicBezTo>
                    <a:pt x="18564" y="86681"/>
                    <a:pt x="41308" y="76652"/>
                    <a:pt x="55099" y="136290"/>
                  </a:cubicBezTo>
                  <a:cubicBezTo>
                    <a:pt x="69247" y="196286"/>
                    <a:pt x="97544" y="255924"/>
                    <a:pt x="108648" y="279207"/>
                  </a:cubicBezTo>
                  <a:cubicBezTo>
                    <a:pt x="119751" y="302310"/>
                    <a:pt x="167928" y="335621"/>
                    <a:pt x="184762" y="352277"/>
                  </a:cubicBezTo>
                  <a:cubicBezTo>
                    <a:pt x="193180" y="360873"/>
                    <a:pt x="204105" y="358903"/>
                    <a:pt x="210910" y="352277"/>
                  </a:cubicBezTo>
                  <a:cubicBezTo>
                    <a:pt x="216462" y="349769"/>
                    <a:pt x="220940" y="344397"/>
                    <a:pt x="222730" y="338128"/>
                  </a:cubicBezTo>
                  <a:lnTo>
                    <a:pt x="218074" y="338128"/>
                  </a:lnTo>
                  <a:cubicBezTo>
                    <a:pt x="218611" y="334009"/>
                    <a:pt x="218074" y="329711"/>
                    <a:pt x="215745" y="325592"/>
                  </a:cubicBezTo>
                  <a:cubicBezTo>
                    <a:pt x="210731" y="316637"/>
                    <a:pt x="203388" y="305712"/>
                    <a:pt x="196582" y="294250"/>
                  </a:cubicBezTo>
                  <a:lnTo>
                    <a:pt x="203926" y="294250"/>
                  </a:lnTo>
                  <a:cubicBezTo>
                    <a:pt x="194612" y="279207"/>
                    <a:pt x="186016" y="262909"/>
                    <a:pt x="184404" y="249119"/>
                  </a:cubicBezTo>
                  <a:cubicBezTo>
                    <a:pt x="183509" y="243030"/>
                    <a:pt x="181897" y="236224"/>
                    <a:pt x="179927" y="228523"/>
                  </a:cubicBezTo>
                  <a:lnTo>
                    <a:pt x="173659" y="228523"/>
                  </a:lnTo>
                  <a:cubicBezTo>
                    <a:pt x="169540" y="215628"/>
                    <a:pt x="163809" y="200764"/>
                    <a:pt x="156286" y="184824"/>
                  </a:cubicBezTo>
                  <a:lnTo>
                    <a:pt x="162914" y="184824"/>
                  </a:lnTo>
                  <a:cubicBezTo>
                    <a:pt x="157719" y="173362"/>
                    <a:pt x="151988" y="161542"/>
                    <a:pt x="145004" y="149185"/>
                  </a:cubicBezTo>
                  <a:cubicBezTo>
                    <a:pt x="137840" y="136648"/>
                    <a:pt x="131034" y="126977"/>
                    <a:pt x="124408" y="118739"/>
                  </a:cubicBezTo>
                  <a:lnTo>
                    <a:pt x="116528" y="118739"/>
                  </a:lnTo>
                  <a:cubicBezTo>
                    <a:pt x="103634" y="103516"/>
                    <a:pt x="92350" y="93129"/>
                    <a:pt x="83396" y="76294"/>
                  </a:cubicBezTo>
                  <a:cubicBezTo>
                    <a:pt x="83396" y="75936"/>
                    <a:pt x="82679" y="75398"/>
                    <a:pt x="82679" y="74861"/>
                  </a:cubicBezTo>
                  <a:lnTo>
                    <a:pt x="90022" y="74861"/>
                  </a:lnTo>
                  <a:cubicBezTo>
                    <a:pt x="90022" y="74861"/>
                    <a:pt x="89127" y="73428"/>
                    <a:pt x="88769" y="727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98A1FE64-AE2B-25C3-1733-204DAC04E4F0}"/>
                </a:ext>
              </a:extLst>
            </p:cNvPr>
            <p:cNvSpPr/>
            <p:nvPr/>
          </p:nvSpPr>
          <p:spPr>
            <a:xfrm>
              <a:off x="10075950" y="4131854"/>
              <a:ext cx="175012" cy="57072"/>
            </a:xfrm>
            <a:custGeom>
              <a:avLst/>
              <a:gdLst>
                <a:gd name="connsiteX0" fmla="*/ 174834 w 175012"/>
                <a:gd name="connsiteY0" fmla="*/ 2686 h 57072"/>
                <a:gd name="connsiteX1" fmla="*/ 169282 w 175012"/>
                <a:gd name="connsiteY1" fmla="*/ 2686 h 57072"/>
                <a:gd name="connsiteX2" fmla="*/ 166416 w 175012"/>
                <a:gd name="connsiteY2" fmla="*/ 0 h 57072"/>
                <a:gd name="connsiteX3" fmla="*/ 147074 w 175012"/>
                <a:gd name="connsiteY3" fmla="*/ 2686 h 57072"/>
                <a:gd name="connsiteX4" fmla="*/ 134538 w 175012"/>
                <a:gd name="connsiteY4" fmla="*/ 2686 h 57072"/>
                <a:gd name="connsiteX5" fmla="*/ 73466 w 175012"/>
                <a:gd name="connsiteY5" fmla="*/ 16656 h 57072"/>
                <a:gd name="connsiteX6" fmla="*/ 14186 w 175012"/>
                <a:gd name="connsiteY6" fmla="*/ 10029 h 57072"/>
                <a:gd name="connsiteX7" fmla="*/ 11680 w 175012"/>
                <a:gd name="connsiteY7" fmla="*/ 13969 h 57072"/>
                <a:gd name="connsiteX8" fmla="*/ 8993 w 175012"/>
                <a:gd name="connsiteY8" fmla="*/ 13432 h 57072"/>
                <a:gd name="connsiteX9" fmla="*/ 34424 w 175012"/>
                <a:gd name="connsiteY9" fmla="*/ 56773 h 57072"/>
                <a:gd name="connsiteX10" fmla="*/ 144029 w 175012"/>
                <a:gd name="connsiteY10" fmla="*/ 43341 h 57072"/>
                <a:gd name="connsiteX11" fmla="*/ 152268 w 175012"/>
                <a:gd name="connsiteY11" fmla="*/ 39221 h 57072"/>
                <a:gd name="connsiteX12" fmla="*/ 175013 w 175012"/>
                <a:gd name="connsiteY12" fmla="*/ 2866 h 5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012" h="57072">
                  <a:moveTo>
                    <a:pt x="174834" y="2686"/>
                  </a:moveTo>
                  <a:lnTo>
                    <a:pt x="169282" y="2686"/>
                  </a:lnTo>
                  <a:cubicBezTo>
                    <a:pt x="168923" y="1075"/>
                    <a:pt x="168207" y="0"/>
                    <a:pt x="166416" y="0"/>
                  </a:cubicBezTo>
                  <a:cubicBezTo>
                    <a:pt x="163551" y="0"/>
                    <a:pt x="156387" y="1254"/>
                    <a:pt x="147074" y="2686"/>
                  </a:cubicBezTo>
                  <a:lnTo>
                    <a:pt x="134538" y="2686"/>
                  </a:lnTo>
                  <a:cubicBezTo>
                    <a:pt x="108390" y="7880"/>
                    <a:pt x="78481" y="14686"/>
                    <a:pt x="73466" y="16656"/>
                  </a:cubicBezTo>
                  <a:cubicBezTo>
                    <a:pt x="65049" y="19879"/>
                    <a:pt x="14186" y="10029"/>
                    <a:pt x="14186" y="10029"/>
                  </a:cubicBezTo>
                  <a:cubicBezTo>
                    <a:pt x="13112" y="11462"/>
                    <a:pt x="12396" y="12536"/>
                    <a:pt x="11680" y="13969"/>
                  </a:cubicBezTo>
                  <a:cubicBezTo>
                    <a:pt x="9888" y="13969"/>
                    <a:pt x="8993" y="13432"/>
                    <a:pt x="8993" y="13432"/>
                  </a:cubicBezTo>
                  <a:cubicBezTo>
                    <a:pt x="-10528" y="36714"/>
                    <a:pt x="3441" y="59996"/>
                    <a:pt x="34424" y="56773"/>
                  </a:cubicBezTo>
                  <a:cubicBezTo>
                    <a:pt x="65408" y="53370"/>
                    <a:pt x="130240" y="43341"/>
                    <a:pt x="144029" y="43341"/>
                  </a:cubicBezTo>
                  <a:cubicBezTo>
                    <a:pt x="146716" y="43341"/>
                    <a:pt x="149581" y="41550"/>
                    <a:pt x="152268" y="39221"/>
                  </a:cubicBezTo>
                  <a:cubicBezTo>
                    <a:pt x="162476" y="35460"/>
                    <a:pt x="174296" y="13790"/>
                    <a:pt x="175013" y="28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3A487652-322E-8A7A-3378-CC689B0DFF85}"/>
                </a:ext>
              </a:extLst>
            </p:cNvPr>
            <p:cNvSpPr/>
            <p:nvPr/>
          </p:nvSpPr>
          <p:spPr>
            <a:xfrm>
              <a:off x="10120423" y="3812889"/>
              <a:ext cx="181044" cy="139139"/>
            </a:xfrm>
            <a:custGeom>
              <a:avLst/>
              <a:gdLst>
                <a:gd name="connsiteX0" fmla="*/ 180865 w 181044"/>
                <a:gd name="connsiteY0" fmla="*/ 56414 h 139139"/>
                <a:gd name="connsiteX1" fmla="*/ 135733 w 181044"/>
                <a:gd name="connsiteY1" fmla="*/ 0 h 139139"/>
                <a:gd name="connsiteX2" fmla="*/ 132151 w 181044"/>
                <a:gd name="connsiteY2" fmla="*/ 5015 h 139139"/>
                <a:gd name="connsiteX3" fmla="*/ 130361 w 181044"/>
                <a:gd name="connsiteY3" fmla="*/ 3403 h 139139"/>
                <a:gd name="connsiteX4" fmla="*/ 100631 w 181044"/>
                <a:gd name="connsiteY4" fmla="*/ 43161 h 139139"/>
                <a:gd name="connsiteX5" fmla="*/ 70902 w 181044"/>
                <a:gd name="connsiteY5" fmla="*/ 33311 h 139139"/>
                <a:gd name="connsiteX6" fmla="*/ 30964 w 181044"/>
                <a:gd name="connsiteY6" fmla="*/ 40833 h 139139"/>
                <a:gd name="connsiteX7" fmla="*/ 1055 w 181044"/>
                <a:gd name="connsiteY7" fmla="*/ 83099 h 139139"/>
                <a:gd name="connsiteX8" fmla="*/ 85408 w 181044"/>
                <a:gd name="connsiteY8" fmla="*/ 109605 h 139139"/>
                <a:gd name="connsiteX9" fmla="*/ 127674 w 181044"/>
                <a:gd name="connsiteY9" fmla="*/ 136290 h 139139"/>
                <a:gd name="connsiteX10" fmla="*/ 142002 w 181044"/>
                <a:gd name="connsiteY10" fmla="*/ 129305 h 139139"/>
                <a:gd name="connsiteX11" fmla="*/ 169403 w 181044"/>
                <a:gd name="connsiteY11" fmla="*/ 102441 h 139139"/>
                <a:gd name="connsiteX12" fmla="*/ 166180 w 181044"/>
                <a:gd name="connsiteY12" fmla="*/ 102441 h 139139"/>
                <a:gd name="connsiteX13" fmla="*/ 175493 w 181044"/>
                <a:gd name="connsiteY13" fmla="*/ 59996 h 139139"/>
                <a:gd name="connsiteX14" fmla="*/ 174776 w 181044"/>
                <a:gd name="connsiteY14" fmla="*/ 58563 h 139139"/>
                <a:gd name="connsiteX15" fmla="*/ 181045 w 181044"/>
                <a:gd name="connsiteY15" fmla="*/ 58563 h 139139"/>
                <a:gd name="connsiteX16" fmla="*/ 180686 w 181044"/>
                <a:gd name="connsiteY16" fmla="*/ 56414 h 1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044" h="139139">
                  <a:moveTo>
                    <a:pt x="180865" y="56414"/>
                  </a:moveTo>
                  <a:cubicBezTo>
                    <a:pt x="172447" y="33311"/>
                    <a:pt x="135733" y="0"/>
                    <a:pt x="135733" y="0"/>
                  </a:cubicBezTo>
                  <a:cubicBezTo>
                    <a:pt x="134480" y="1970"/>
                    <a:pt x="133405" y="3403"/>
                    <a:pt x="132151" y="5015"/>
                  </a:cubicBezTo>
                  <a:cubicBezTo>
                    <a:pt x="131256" y="4298"/>
                    <a:pt x="130361" y="3403"/>
                    <a:pt x="130361" y="3403"/>
                  </a:cubicBezTo>
                  <a:cubicBezTo>
                    <a:pt x="116034" y="25431"/>
                    <a:pt x="107258" y="37251"/>
                    <a:pt x="100631" y="43161"/>
                  </a:cubicBezTo>
                  <a:cubicBezTo>
                    <a:pt x="92214" y="46922"/>
                    <a:pt x="85767" y="40296"/>
                    <a:pt x="70902" y="33311"/>
                  </a:cubicBezTo>
                  <a:cubicBezTo>
                    <a:pt x="58903" y="27401"/>
                    <a:pt x="43501" y="32416"/>
                    <a:pt x="30964" y="40833"/>
                  </a:cubicBezTo>
                  <a:cubicBezTo>
                    <a:pt x="11622" y="51937"/>
                    <a:pt x="-4318" y="72533"/>
                    <a:pt x="1055" y="83099"/>
                  </a:cubicBezTo>
                  <a:cubicBezTo>
                    <a:pt x="9473" y="99576"/>
                    <a:pt x="71440" y="79876"/>
                    <a:pt x="85408" y="109605"/>
                  </a:cubicBezTo>
                  <a:cubicBezTo>
                    <a:pt x="99378" y="139514"/>
                    <a:pt x="99378" y="142916"/>
                    <a:pt x="127674" y="136290"/>
                  </a:cubicBezTo>
                  <a:cubicBezTo>
                    <a:pt x="132510" y="135216"/>
                    <a:pt x="137166" y="132350"/>
                    <a:pt x="142002" y="129305"/>
                  </a:cubicBezTo>
                  <a:cubicBezTo>
                    <a:pt x="152210" y="123753"/>
                    <a:pt x="161881" y="113903"/>
                    <a:pt x="169403" y="102441"/>
                  </a:cubicBezTo>
                  <a:lnTo>
                    <a:pt x="166180" y="102441"/>
                  </a:lnTo>
                  <a:cubicBezTo>
                    <a:pt x="174955" y="87577"/>
                    <a:pt x="179612" y="71100"/>
                    <a:pt x="175493" y="59996"/>
                  </a:cubicBezTo>
                  <a:cubicBezTo>
                    <a:pt x="175493" y="59638"/>
                    <a:pt x="174955" y="59101"/>
                    <a:pt x="174776" y="58563"/>
                  </a:cubicBezTo>
                  <a:lnTo>
                    <a:pt x="181045" y="58563"/>
                  </a:lnTo>
                  <a:cubicBezTo>
                    <a:pt x="181045" y="58563"/>
                    <a:pt x="181045" y="56952"/>
                    <a:pt x="180686" y="564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86994308-F143-84D3-FE4E-028022492FE3}"/>
                </a:ext>
              </a:extLst>
            </p:cNvPr>
            <p:cNvSpPr/>
            <p:nvPr/>
          </p:nvSpPr>
          <p:spPr>
            <a:xfrm>
              <a:off x="10072175" y="3203669"/>
              <a:ext cx="68465" cy="113741"/>
            </a:xfrm>
            <a:custGeom>
              <a:avLst/>
              <a:gdLst>
                <a:gd name="connsiteX0" fmla="*/ 54497 w 68465"/>
                <a:gd name="connsiteY0" fmla="*/ 302 h 113741"/>
                <a:gd name="connsiteX1" fmla="*/ 42139 w 68465"/>
                <a:gd name="connsiteY1" fmla="*/ 6212 h 113741"/>
                <a:gd name="connsiteX2" fmla="*/ 15454 w 68465"/>
                <a:gd name="connsiteY2" fmla="*/ 113669 h 113741"/>
                <a:gd name="connsiteX3" fmla="*/ 27633 w 68465"/>
                <a:gd name="connsiteY3" fmla="*/ 107937 h 113741"/>
                <a:gd name="connsiteX4" fmla="*/ 63451 w 68465"/>
                <a:gd name="connsiteY4" fmla="*/ 53314 h 113741"/>
                <a:gd name="connsiteX5" fmla="*/ 59331 w 68465"/>
                <a:gd name="connsiteY5" fmla="*/ 53314 h 113741"/>
                <a:gd name="connsiteX6" fmla="*/ 61660 w 68465"/>
                <a:gd name="connsiteY6" fmla="*/ 9436 h 113741"/>
                <a:gd name="connsiteX7" fmla="*/ 68465 w 68465"/>
                <a:gd name="connsiteY7" fmla="*/ 9436 h 113741"/>
                <a:gd name="connsiteX8" fmla="*/ 54676 w 68465"/>
                <a:gd name="connsiteY8" fmla="*/ 302 h 1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65" h="113741">
                  <a:moveTo>
                    <a:pt x="54497" y="302"/>
                  </a:moveTo>
                  <a:cubicBezTo>
                    <a:pt x="50199" y="1198"/>
                    <a:pt x="46079" y="3526"/>
                    <a:pt x="42139" y="6212"/>
                  </a:cubicBezTo>
                  <a:cubicBezTo>
                    <a:pt x="4887" y="23405"/>
                    <a:pt x="-16245" y="116713"/>
                    <a:pt x="15454" y="113669"/>
                  </a:cubicBezTo>
                  <a:cubicBezTo>
                    <a:pt x="19573" y="113310"/>
                    <a:pt x="23513" y="111161"/>
                    <a:pt x="27633" y="107937"/>
                  </a:cubicBezTo>
                  <a:cubicBezTo>
                    <a:pt x="41781" y="100774"/>
                    <a:pt x="55751" y="76775"/>
                    <a:pt x="63451" y="53314"/>
                  </a:cubicBezTo>
                  <a:lnTo>
                    <a:pt x="59331" y="53314"/>
                  </a:lnTo>
                  <a:cubicBezTo>
                    <a:pt x="64884" y="35226"/>
                    <a:pt x="66496" y="18032"/>
                    <a:pt x="61660" y="9436"/>
                  </a:cubicBezTo>
                  <a:lnTo>
                    <a:pt x="68465" y="9436"/>
                  </a:lnTo>
                  <a:cubicBezTo>
                    <a:pt x="66496" y="2630"/>
                    <a:pt x="62198" y="-1130"/>
                    <a:pt x="54676" y="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8" name="צורה חופשית: צורה 67">
              <a:extLst>
                <a:ext uri="{FF2B5EF4-FFF2-40B4-BE49-F238E27FC236}">
                  <a16:creationId xmlns:a16="http://schemas.microsoft.com/office/drawing/2014/main" id="{405A9402-8C8C-00CF-BC2C-F71CEA5ECD32}"/>
                </a:ext>
              </a:extLst>
            </p:cNvPr>
            <p:cNvSpPr/>
            <p:nvPr/>
          </p:nvSpPr>
          <p:spPr>
            <a:xfrm>
              <a:off x="10191676" y="4494217"/>
              <a:ext cx="112120" cy="102222"/>
            </a:xfrm>
            <a:custGeom>
              <a:avLst/>
              <a:gdLst>
                <a:gd name="connsiteX0" fmla="*/ 55347 w 112120"/>
                <a:gd name="connsiteY0" fmla="*/ 5137 h 102222"/>
                <a:gd name="connsiteX1" fmla="*/ 45138 w 112120"/>
                <a:gd name="connsiteY1" fmla="*/ 13375 h 102222"/>
                <a:gd name="connsiteX2" fmla="*/ 187 w 112120"/>
                <a:gd name="connsiteY2" fmla="*/ 90027 h 102222"/>
                <a:gd name="connsiteX3" fmla="*/ 36721 w 112120"/>
                <a:gd name="connsiteY3" fmla="*/ 90922 h 102222"/>
                <a:gd name="connsiteX4" fmla="*/ 52840 w 112120"/>
                <a:gd name="connsiteY4" fmla="*/ 79281 h 102222"/>
                <a:gd name="connsiteX5" fmla="*/ 51765 w 112120"/>
                <a:gd name="connsiteY5" fmla="*/ 79281 h 102222"/>
                <a:gd name="connsiteX6" fmla="*/ 61973 w 112120"/>
                <a:gd name="connsiteY6" fmla="*/ 69968 h 102222"/>
                <a:gd name="connsiteX7" fmla="*/ 107105 w 112120"/>
                <a:gd name="connsiteY7" fmla="*/ 39880 h 102222"/>
                <a:gd name="connsiteX8" fmla="*/ 106031 w 112120"/>
                <a:gd name="connsiteY8" fmla="*/ 35403 h 102222"/>
                <a:gd name="connsiteX9" fmla="*/ 112120 w 112120"/>
                <a:gd name="connsiteY9" fmla="*/ 35403 h 102222"/>
                <a:gd name="connsiteX10" fmla="*/ 55347 w 112120"/>
                <a:gd name="connsiteY10" fmla="*/ 5137 h 10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20" h="102222">
                  <a:moveTo>
                    <a:pt x="55347" y="5137"/>
                  </a:moveTo>
                  <a:cubicBezTo>
                    <a:pt x="51407" y="6748"/>
                    <a:pt x="47825" y="9256"/>
                    <a:pt x="45138" y="13375"/>
                  </a:cubicBezTo>
                  <a:cubicBezTo>
                    <a:pt x="28125" y="40060"/>
                    <a:pt x="-2679" y="66565"/>
                    <a:pt x="187" y="90027"/>
                  </a:cubicBezTo>
                  <a:cubicBezTo>
                    <a:pt x="2693" y="109727"/>
                    <a:pt x="20782" y="102205"/>
                    <a:pt x="36721" y="90922"/>
                  </a:cubicBezTo>
                  <a:cubicBezTo>
                    <a:pt x="42632" y="87340"/>
                    <a:pt x="48004" y="83221"/>
                    <a:pt x="52840" y="79281"/>
                  </a:cubicBezTo>
                  <a:lnTo>
                    <a:pt x="51765" y="79281"/>
                  </a:lnTo>
                  <a:cubicBezTo>
                    <a:pt x="57854" y="73908"/>
                    <a:pt x="61973" y="69968"/>
                    <a:pt x="61973" y="69968"/>
                  </a:cubicBezTo>
                  <a:cubicBezTo>
                    <a:pt x="61973" y="69968"/>
                    <a:pt x="107105" y="63342"/>
                    <a:pt x="107105" y="39880"/>
                  </a:cubicBezTo>
                  <a:cubicBezTo>
                    <a:pt x="107105" y="38269"/>
                    <a:pt x="106389" y="37015"/>
                    <a:pt x="106031" y="35403"/>
                  </a:cubicBezTo>
                  <a:lnTo>
                    <a:pt x="112120" y="35403"/>
                  </a:lnTo>
                  <a:cubicBezTo>
                    <a:pt x="110687" y="14091"/>
                    <a:pt x="74151" y="-10982"/>
                    <a:pt x="55347" y="51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3011071"/>
            <a:ext cx="4585252" cy="3203973"/>
          </a:xfrm>
        </p:spPr>
        <p:txBody>
          <a:bodyPr anchor="t">
            <a:normAutofit/>
          </a:bodyPr>
          <a:lstStyle>
            <a:lvl1pPr algn="r">
              <a:lnSpc>
                <a:spcPts val="35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2858683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79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מלבן 69">
            <a:extLst>
              <a:ext uri="{FF2B5EF4-FFF2-40B4-BE49-F238E27FC236}">
                <a16:creationId xmlns:a16="http://schemas.microsoft.com/office/drawing/2014/main" id="{998BAEA1-7F70-796F-B760-6E2386CDAFDE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גרפיקה 4">
            <a:extLst>
              <a:ext uri="{FF2B5EF4-FFF2-40B4-BE49-F238E27FC236}">
                <a16:creationId xmlns:a16="http://schemas.microsoft.com/office/drawing/2014/main" id="{D708D8F3-7865-3947-383E-20B25B3BE705}"/>
              </a:ext>
            </a:extLst>
          </p:cNvPr>
          <p:cNvGrpSpPr/>
          <p:nvPr userDrawn="1"/>
        </p:nvGrpSpPr>
        <p:grpSpPr>
          <a:xfrm>
            <a:off x="282022" y="669371"/>
            <a:ext cx="11792517" cy="5700434"/>
            <a:chOff x="282022" y="669371"/>
            <a:chExt cx="11792517" cy="5700434"/>
          </a:xfrm>
          <a:gradFill flip="none" rotWithShape="1">
            <a:gsLst>
              <a:gs pos="0">
                <a:schemeClr val="accent1">
                  <a:lumMod val="75000"/>
                  <a:alpha val="49000"/>
                </a:schemeClr>
              </a:gs>
              <a:gs pos="100000">
                <a:schemeClr val="tx2">
                  <a:alpha val="0"/>
                </a:schemeClr>
              </a:gs>
            </a:gsLst>
            <a:lin ang="10800000" scaled="1"/>
            <a:tileRect/>
          </a:gradFill>
        </p:grpSpPr>
        <p:sp>
          <p:nvSpPr>
            <p:cNvPr id="10" name="צורה חופשית: צורה 9">
              <a:extLst>
                <a:ext uri="{FF2B5EF4-FFF2-40B4-BE49-F238E27FC236}">
                  <a16:creationId xmlns:a16="http://schemas.microsoft.com/office/drawing/2014/main" id="{1B88A804-E3BB-A296-7875-6176425E3DE5}"/>
                </a:ext>
              </a:extLst>
            </p:cNvPr>
            <p:cNvSpPr/>
            <p:nvPr/>
          </p:nvSpPr>
          <p:spPr>
            <a:xfrm>
              <a:off x="282022" y="2129151"/>
              <a:ext cx="114153" cy="37869"/>
            </a:xfrm>
            <a:custGeom>
              <a:avLst/>
              <a:gdLst>
                <a:gd name="connsiteX0" fmla="*/ 73672 w 114153"/>
                <a:gd name="connsiteY0" fmla="*/ 1156 h 37869"/>
                <a:gd name="connsiteX1" fmla="*/ 602 w 114153"/>
                <a:gd name="connsiteY1" fmla="*/ 14588 h 37869"/>
                <a:gd name="connsiteX2" fmla="*/ 54151 w 114153"/>
                <a:gd name="connsiteY2" fmla="*/ 37870 h 37869"/>
                <a:gd name="connsiteX3" fmla="*/ 113072 w 114153"/>
                <a:gd name="connsiteY3" fmla="*/ 17991 h 37869"/>
                <a:gd name="connsiteX4" fmla="*/ 73851 w 114153"/>
                <a:gd name="connsiteY4" fmla="*/ 1335 h 3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53" h="37869">
                  <a:moveTo>
                    <a:pt x="73672" y="1156"/>
                  </a:moveTo>
                  <a:cubicBezTo>
                    <a:pt x="39823" y="-2068"/>
                    <a:pt x="6153" y="1156"/>
                    <a:pt x="602" y="14588"/>
                  </a:cubicBezTo>
                  <a:cubicBezTo>
                    <a:pt x="-5129" y="27841"/>
                    <a:pt x="31406" y="37870"/>
                    <a:pt x="54151" y="37870"/>
                  </a:cubicBezTo>
                  <a:cubicBezTo>
                    <a:pt x="76895" y="37870"/>
                    <a:pt x="121669" y="21214"/>
                    <a:pt x="113072" y="17991"/>
                  </a:cubicBezTo>
                  <a:cubicBezTo>
                    <a:pt x="104834" y="14767"/>
                    <a:pt x="73851" y="1335"/>
                    <a:pt x="73851" y="13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9E398DD3-D85F-0F77-276E-9A5DC312BBB0}"/>
                </a:ext>
              </a:extLst>
            </p:cNvPr>
            <p:cNvSpPr/>
            <p:nvPr/>
          </p:nvSpPr>
          <p:spPr>
            <a:xfrm>
              <a:off x="517057" y="1137363"/>
              <a:ext cx="4432203" cy="5232442"/>
            </a:xfrm>
            <a:custGeom>
              <a:avLst/>
              <a:gdLst>
                <a:gd name="connsiteX0" fmla="*/ 4428622 w 4432203"/>
                <a:gd name="connsiteY0" fmla="*/ 3323844 h 5232442"/>
                <a:gd name="connsiteX1" fmla="*/ 4413936 w 4432203"/>
                <a:gd name="connsiteY1" fmla="*/ 3282473 h 5232442"/>
                <a:gd name="connsiteX2" fmla="*/ 4421279 w 4432203"/>
                <a:gd name="connsiteY2" fmla="*/ 3282473 h 5232442"/>
                <a:gd name="connsiteX3" fmla="*/ 4380446 w 4432203"/>
                <a:gd name="connsiteY3" fmla="*/ 3237163 h 5232442"/>
                <a:gd name="connsiteX4" fmla="*/ 4324569 w 4432203"/>
                <a:gd name="connsiteY4" fmla="*/ 3216567 h 5232442"/>
                <a:gd name="connsiteX5" fmla="*/ 4312928 w 4432203"/>
                <a:gd name="connsiteY5" fmla="*/ 3216567 h 5232442"/>
                <a:gd name="connsiteX6" fmla="*/ 4296451 w 4432203"/>
                <a:gd name="connsiteY6" fmla="*/ 3200807 h 5232442"/>
                <a:gd name="connsiteX7" fmla="*/ 4267975 w 4432203"/>
                <a:gd name="connsiteY7" fmla="*/ 3172689 h 5232442"/>
                <a:gd name="connsiteX8" fmla="*/ 4277646 w 4432203"/>
                <a:gd name="connsiteY8" fmla="*/ 3172689 h 5232442"/>
                <a:gd name="connsiteX9" fmla="*/ 4219978 w 4432203"/>
                <a:gd name="connsiteY9" fmla="*/ 3150839 h 5232442"/>
                <a:gd name="connsiteX10" fmla="*/ 4152460 w 4432203"/>
                <a:gd name="connsiteY10" fmla="*/ 3147616 h 5232442"/>
                <a:gd name="connsiteX11" fmla="*/ 4091210 w 4432203"/>
                <a:gd name="connsiteY11" fmla="*/ 3106962 h 5232442"/>
                <a:gd name="connsiteX12" fmla="*/ 4081181 w 4432203"/>
                <a:gd name="connsiteY12" fmla="*/ 3106962 h 5232442"/>
                <a:gd name="connsiteX13" fmla="*/ 4074017 w 4432203"/>
                <a:gd name="connsiteY13" fmla="*/ 3101051 h 5232442"/>
                <a:gd name="connsiteX14" fmla="*/ 4006499 w 4432203"/>
                <a:gd name="connsiteY14" fmla="*/ 3077590 h 5232442"/>
                <a:gd name="connsiteX15" fmla="*/ 3967098 w 4432203"/>
                <a:gd name="connsiteY15" fmla="*/ 3104275 h 5232442"/>
                <a:gd name="connsiteX16" fmla="*/ 3950263 w 4432203"/>
                <a:gd name="connsiteY16" fmla="*/ 3148153 h 5232442"/>
                <a:gd name="connsiteX17" fmla="*/ 3927339 w 4432203"/>
                <a:gd name="connsiteY17" fmla="*/ 3147437 h 5232442"/>
                <a:gd name="connsiteX18" fmla="*/ 3913728 w 4432203"/>
                <a:gd name="connsiteY18" fmla="*/ 3136512 h 5232442"/>
                <a:gd name="connsiteX19" fmla="*/ 3921966 w 4432203"/>
                <a:gd name="connsiteY19" fmla="*/ 3131139 h 5232442"/>
                <a:gd name="connsiteX20" fmla="*/ 3950980 w 4432203"/>
                <a:gd name="connsiteY20" fmla="*/ 3106783 h 5232442"/>
                <a:gd name="connsiteX21" fmla="*/ 3948652 w 4432203"/>
                <a:gd name="connsiteY21" fmla="*/ 3106783 h 5232442"/>
                <a:gd name="connsiteX22" fmla="*/ 3952950 w 4432203"/>
                <a:gd name="connsiteY22" fmla="*/ 3100872 h 5232442"/>
                <a:gd name="connsiteX23" fmla="*/ 3961367 w 4432203"/>
                <a:gd name="connsiteY23" fmla="*/ 3062904 h 5232442"/>
                <a:gd name="connsiteX24" fmla="*/ 3967277 w 4432203"/>
                <a:gd name="connsiteY24" fmla="*/ 3062904 h 5232442"/>
                <a:gd name="connsiteX25" fmla="*/ 3927339 w 4432203"/>
                <a:gd name="connsiteY25" fmla="*/ 3044279 h 5232442"/>
                <a:gd name="connsiteX26" fmla="*/ 3916773 w 4432203"/>
                <a:gd name="connsiteY26" fmla="*/ 3050368 h 5232442"/>
                <a:gd name="connsiteX27" fmla="*/ 3868597 w 4432203"/>
                <a:gd name="connsiteY27" fmla="*/ 3087798 h 5232442"/>
                <a:gd name="connsiteX28" fmla="*/ 3840479 w 4432203"/>
                <a:gd name="connsiteY28" fmla="*/ 3062904 h 5232442"/>
                <a:gd name="connsiteX29" fmla="*/ 3841554 w 4432203"/>
                <a:gd name="connsiteY29" fmla="*/ 3062904 h 5232442"/>
                <a:gd name="connsiteX30" fmla="*/ 3844777 w 4432203"/>
                <a:gd name="connsiteY30" fmla="*/ 3060397 h 5232442"/>
                <a:gd name="connsiteX31" fmla="*/ 3851762 w 4432203"/>
                <a:gd name="connsiteY31" fmla="*/ 3057711 h 5232442"/>
                <a:gd name="connsiteX32" fmla="*/ 3905669 w 4432203"/>
                <a:gd name="connsiteY32" fmla="*/ 3032638 h 5232442"/>
                <a:gd name="connsiteX33" fmla="*/ 3935757 w 4432203"/>
                <a:gd name="connsiteY33" fmla="*/ 3004520 h 5232442"/>
                <a:gd name="connsiteX34" fmla="*/ 3935220 w 4432203"/>
                <a:gd name="connsiteY34" fmla="*/ 2997177 h 5232442"/>
                <a:gd name="connsiteX35" fmla="*/ 3929668 w 4432203"/>
                <a:gd name="connsiteY35" fmla="*/ 2997177 h 5232442"/>
                <a:gd name="connsiteX36" fmla="*/ 3902266 w 4432203"/>
                <a:gd name="connsiteY36" fmla="*/ 2957956 h 5232442"/>
                <a:gd name="connsiteX37" fmla="*/ 3891162 w 4432203"/>
                <a:gd name="connsiteY37" fmla="*/ 2953120 h 5232442"/>
                <a:gd name="connsiteX38" fmla="*/ 3901729 w 4432203"/>
                <a:gd name="connsiteY38" fmla="*/ 2953120 h 5232442"/>
                <a:gd name="connsiteX39" fmla="*/ 3863582 w 4432203"/>
                <a:gd name="connsiteY39" fmla="*/ 2887393 h 5232442"/>
                <a:gd name="connsiteX40" fmla="*/ 3856060 w 4432203"/>
                <a:gd name="connsiteY40" fmla="*/ 2887393 h 5232442"/>
                <a:gd name="connsiteX41" fmla="*/ 3851762 w 4432203"/>
                <a:gd name="connsiteY41" fmla="*/ 2881304 h 5232442"/>
                <a:gd name="connsiteX42" fmla="*/ 3818988 w 4432203"/>
                <a:gd name="connsiteY42" fmla="*/ 2843515 h 5232442"/>
                <a:gd name="connsiteX43" fmla="*/ 3827584 w 4432203"/>
                <a:gd name="connsiteY43" fmla="*/ 2843515 h 5232442"/>
                <a:gd name="connsiteX44" fmla="*/ 3741082 w 4432203"/>
                <a:gd name="connsiteY44" fmla="*/ 2792474 h 5232442"/>
                <a:gd name="connsiteX45" fmla="*/ 3671236 w 4432203"/>
                <a:gd name="connsiteY45" fmla="*/ 2794802 h 5232442"/>
                <a:gd name="connsiteX46" fmla="*/ 3661565 w 4432203"/>
                <a:gd name="connsiteY46" fmla="*/ 2777609 h 5232442"/>
                <a:gd name="connsiteX47" fmla="*/ 3654043 w 4432203"/>
                <a:gd name="connsiteY47" fmla="*/ 2777609 h 5232442"/>
                <a:gd name="connsiteX48" fmla="*/ 3617866 w 4432203"/>
                <a:gd name="connsiteY48" fmla="*/ 2735164 h 5232442"/>
                <a:gd name="connsiteX49" fmla="*/ 3616791 w 4432203"/>
                <a:gd name="connsiteY49" fmla="*/ 2733731 h 5232442"/>
                <a:gd name="connsiteX50" fmla="*/ 3624492 w 4432203"/>
                <a:gd name="connsiteY50" fmla="*/ 2733731 h 5232442"/>
                <a:gd name="connsiteX51" fmla="*/ 3623060 w 4432203"/>
                <a:gd name="connsiteY51" fmla="*/ 2731582 h 5232442"/>
                <a:gd name="connsiteX52" fmla="*/ 3575242 w 4432203"/>
                <a:gd name="connsiteY52" fmla="*/ 2721732 h 5232442"/>
                <a:gd name="connsiteX53" fmla="*/ 3566824 w 4432203"/>
                <a:gd name="connsiteY53" fmla="*/ 2711702 h 5232442"/>
                <a:gd name="connsiteX54" fmla="*/ 3549990 w 4432203"/>
                <a:gd name="connsiteY54" fmla="*/ 2691644 h 5232442"/>
                <a:gd name="connsiteX55" fmla="*/ 3561631 w 4432203"/>
                <a:gd name="connsiteY55" fmla="*/ 2668004 h 5232442"/>
                <a:gd name="connsiteX56" fmla="*/ 3557691 w 4432203"/>
                <a:gd name="connsiteY56" fmla="*/ 2668004 h 5232442"/>
                <a:gd name="connsiteX57" fmla="*/ 3567362 w 4432203"/>
                <a:gd name="connsiteY57" fmla="*/ 2623947 h 5232442"/>
                <a:gd name="connsiteX58" fmla="*/ 3572376 w 4432203"/>
                <a:gd name="connsiteY58" fmla="*/ 2623947 h 5232442"/>
                <a:gd name="connsiteX59" fmla="*/ 3569690 w 4432203"/>
                <a:gd name="connsiteY59" fmla="*/ 2608366 h 5232442"/>
                <a:gd name="connsiteX60" fmla="*/ 3565571 w 4432203"/>
                <a:gd name="connsiteY60" fmla="*/ 2612485 h 5232442"/>
                <a:gd name="connsiteX61" fmla="*/ 3564496 w 4432203"/>
                <a:gd name="connsiteY61" fmla="*/ 2611589 h 5232442"/>
                <a:gd name="connsiteX62" fmla="*/ 3527782 w 4432203"/>
                <a:gd name="connsiteY62" fmla="*/ 2658154 h 5232442"/>
                <a:gd name="connsiteX63" fmla="*/ 3496978 w 4432203"/>
                <a:gd name="connsiteY63" fmla="*/ 2628424 h 5232442"/>
                <a:gd name="connsiteX64" fmla="*/ 3488382 w 4432203"/>
                <a:gd name="connsiteY64" fmla="*/ 2623768 h 5232442"/>
                <a:gd name="connsiteX65" fmla="*/ 3500202 w 4432203"/>
                <a:gd name="connsiteY65" fmla="*/ 2623768 h 5232442"/>
                <a:gd name="connsiteX66" fmla="*/ 3440743 w 4432203"/>
                <a:gd name="connsiteY66" fmla="*/ 2623768 h 5232442"/>
                <a:gd name="connsiteX67" fmla="*/ 3442354 w 4432203"/>
                <a:gd name="connsiteY67" fmla="*/ 2623768 h 5232442"/>
                <a:gd name="connsiteX68" fmla="*/ 3423729 w 4432203"/>
                <a:gd name="connsiteY68" fmla="*/ 2641677 h 5232442"/>
                <a:gd name="connsiteX69" fmla="*/ 3412983 w 4432203"/>
                <a:gd name="connsiteY69" fmla="*/ 2667824 h 5232442"/>
                <a:gd name="connsiteX70" fmla="*/ 3406715 w 4432203"/>
                <a:gd name="connsiteY70" fmla="*/ 2667824 h 5232442"/>
                <a:gd name="connsiteX71" fmla="*/ 3392746 w 4432203"/>
                <a:gd name="connsiteY71" fmla="*/ 2641677 h 5232442"/>
                <a:gd name="connsiteX72" fmla="*/ 3325227 w 4432203"/>
                <a:gd name="connsiteY72" fmla="*/ 2638453 h 5232442"/>
                <a:gd name="connsiteX73" fmla="*/ 3302124 w 4432203"/>
                <a:gd name="connsiteY73" fmla="*/ 2623768 h 5232442"/>
                <a:gd name="connsiteX74" fmla="*/ 3309109 w 4432203"/>
                <a:gd name="connsiteY74" fmla="*/ 2623768 h 5232442"/>
                <a:gd name="connsiteX75" fmla="*/ 3285469 w 4432203"/>
                <a:gd name="connsiteY75" fmla="*/ 2584904 h 5232442"/>
                <a:gd name="connsiteX76" fmla="*/ 3259679 w 4432203"/>
                <a:gd name="connsiteY76" fmla="*/ 2595829 h 5232442"/>
                <a:gd name="connsiteX77" fmla="*/ 3224039 w 4432203"/>
                <a:gd name="connsiteY77" fmla="*/ 2634871 h 5232442"/>
                <a:gd name="connsiteX78" fmla="*/ 3209354 w 4432203"/>
                <a:gd name="connsiteY78" fmla="*/ 2701136 h 5232442"/>
                <a:gd name="connsiteX79" fmla="*/ 3198788 w 4432203"/>
                <a:gd name="connsiteY79" fmla="*/ 2667824 h 5232442"/>
                <a:gd name="connsiteX80" fmla="*/ 3193415 w 4432203"/>
                <a:gd name="connsiteY80" fmla="*/ 2667824 h 5232442"/>
                <a:gd name="connsiteX81" fmla="*/ 3193415 w 4432203"/>
                <a:gd name="connsiteY81" fmla="*/ 2624842 h 5232442"/>
                <a:gd name="connsiteX82" fmla="*/ 3193594 w 4432203"/>
                <a:gd name="connsiteY82" fmla="*/ 2623768 h 5232442"/>
                <a:gd name="connsiteX83" fmla="*/ 3198429 w 4432203"/>
                <a:gd name="connsiteY83" fmla="*/ 2623768 h 5232442"/>
                <a:gd name="connsiteX84" fmla="*/ 3198429 w 4432203"/>
                <a:gd name="connsiteY84" fmla="*/ 2621618 h 5232442"/>
                <a:gd name="connsiteX85" fmla="*/ 3209712 w 4432203"/>
                <a:gd name="connsiteY85" fmla="*/ 2561801 h 5232442"/>
                <a:gd name="connsiteX86" fmla="*/ 3177296 w 4432203"/>
                <a:gd name="connsiteY86" fmla="*/ 2572189 h 5232442"/>
                <a:gd name="connsiteX87" fmla="*/ 3144522 w 4432203"/>
                <a:gd name="connsiteY87" fmla="*/ 2595829 h 5232442"/>
                <a:gd name="connsiteX88" fmla="*/ 3139328 w 4432203"/>
                <a:gd name="connsiteY88" fmla="*/ 2598157 h 5232442"/>
                <a:gd name="connsiteX89" fmla="*/ 3123031 w 4432203"/>
                <a:gd name="connsiteY89" fmla="*/ 2606754 h 5232442"/>
                <a:gd name="connsiteX90" fmla="*/ 3075034 w 4432203"/>
                <a:gd name="connsiteY90" fmla="*/ 2654751 h 5232442"/>
                <a:gd name="connsiteX91" fmla="*/ 3036171 w 4432203"/>
                <a:gd name="connsiteY91" fmla="*/ 2705255 h 5232442"/>
                <a:gd name="connsiteX92" fmla="*/ 3001606 w 4432203"/>
                <a:gd name="connsiteY92" fmla="*/ 2694688 h 5232442"/>
                <a:gd name="connsiteX93" fmla="*/ 2975637 w 4432203"/>
                <a:gd name="connsiteY93" fmla="*/ 2667645 h 5232442"/>
                <a:gd name="connsiteX94" fmla="*/ 2964354 w 4432203"/>
                <a:gd name="connsiteY94" fmla="*/ 2667645 h 5232442"/>
                <a:gd name="connsiteX95" fmla="*/ 2939997 w 4432203"/>
                <a:gd name="connsiteY95" fmla="*/ 2664601 h 5232442"/>
                <a:gd name="connsiteX96" fmla="*/ 2932117 w 4432203"/>
                <a:gd name="connsiteY96" fmla="*/ 2672839 h 5232442"/>
                <a:gd name="connsiteX97" fmla="*/ 2886269 w 4432203"/>
                <a:gd name="connsiteY97" fmla="*/ 2697733 h 5232442"/>
                <a:gd name="connsiteX98" fmla="*/ 2832900 w 4432203"/>
                <a:gd name="connsiteY98" fmla="*/ 2668004 h 5232442"/>
                <a:gd name="connsiteX99" fmla="*/ 2832900 w 4432203"/>
                <a:gd name="connsiteY99" fmla="*/ 2667645 h 5232442"/>
                <a:gd name="connsiteX100" fmla="*/ 2825915 w 4432203"/>
                <a:gd name="connsiteY100" fmla="*/ 2667645 h 5232442"/>
                <a:gd name="connsiteX101" fmla="*/ 2809438 w 4432203"/>
                <a:gd name="connsiteY101" fmla="*/ 2623588 h 5232442"/>
                <a:gd name="connsiteX102" fmla="*/ 2815169 w 4432203"/>
                <a:gd name="connsiteY102" fmla="*/ 2623588 h 5232442"/>
                <a:gd name="connsiteX103" fmla="*/ 2813557 w 4432203"/>
                <a:gd name="connsiteY103" fmla="*/ 2608007 h 5232442"/>
                <a:gd name="connsiteX104" fmla="*/ 2814990 w 4432203"/>
                <a:gd name="connsiteY104" fmla="*/ 2557861 h 5232442"/>
                <a:gd name="connsiteX105" fmla="*/ 2809976 w 4432203"/>
                <a:gd name="connsiteY105" fmla="*/ 2557861 h 5232442"/>
                <a:gd name="connsiteX106" fmla="*/ 2817139 w 4432203"/>
                <a:gd name="connsiteY106" fmla="*/ 2513804 h 5232442"/>
                <a:gd name="connsiteX107" fmla="*/ 2821617 w 4432203"/>
                <a:gd name="connsiteY107" fmla="*/ 2513804 h 5232442"/>
                <a:gd name="connsiteX108" fmla="*/ 2827348 w 4432203"/>
                <a:gd name="connsiteY108" fmla="*/ 2491597 h 5232442"/>
                <a:gd name="connsiteX109" fmla="*/ 2811408 w 4432203"/>
                <a:gd name="connsiteY109" fmla="*/ 2447898 h 5232442"/>
                <a:gd name="connsiteX110" fmla="*/ 2803528 w 4432203"/>
                <a:gd name="connsiteY110" fmla="*/ 2447898 h 5232442"/>
                <a:gd name="connsiteX111" fmla="*/ 2760188 w 4432203"/>
                <a:gd name="connsiteY111" fmla="*/ 2418527 h 5232442"/>
                <a:gd name="connsiteX112" fmla="*/ 2701087 w 4432203"/>
                <a:gd name="connsiteY112" fmla="*/ 2441809 h 5232442"/>
                <a:gd name="connsiteX113" fmla="*/ 2658821 w 4432203"/>
                <a:gd name="connsiteY113" fmla="*/ 2431780 h 5232442"/>
                <a:gd name="connsiteX114" fmla="*/ 2656313 w 4432203"/>
                <a:gd name="connsiteY114" fmla="*/ 2404020 h 5232442"/>
                <a:gd name="connsiteX115" fmla="*/ 2660254 w 4432203"/>
                <a:gd name="connsiteY115" fmla="*/ 2404020 h 5232442"/>
                <a:gd name="connsiteX116" fmla="*/ 2664015 w 4432203"/>
                <a:gd name="connsiteY116" fmla="*/ 2391841 h 5232442"/>
                <a:gd name="connsiteX117" fmla="*/ 2664731 w 4432203"/>
                <a:gd name="connsiteY117" fmla="*/ 2338293 h 5232442"/>
                <a:gd name="connsiteX118" fmla="*/ 2659716 w 4432203"/>
                <a:gd name="connsiteY118" fmla="*/ 2338293 h 5232442"/>
                <a:gd name="connsiteX119" fmla="*/ 2678521 w 4432203"/>
                <a:gd name="connsiteY119" fmla="*/ 2298713 h 5232442"/>
                <a:gd name="connsiteX120" fmla="*/ 2682103 w 4432203"/>
                <a:gd name="connsiteY120" fmla="*/ 2294236 h 5232442"/>
                <a:gd name="connsiteX121" fmla="*/ 2684610 w 4432203"/>
                <a:gd name="connsiteY121" fmla="*/ 2294236 h 5232442"/>
                <a:gd name="connsiteX122" fmla="*/ 2700908 w 4432203"/>
                <a:gd name="connsiteY122" fmla="*/ 2228508 h 5232442"/>
                <a:gd name="connsiteX123" fmla="*/ 2694998 w 4432203"/>
                <a:gd name="connsiteY123" fmla="*/ 2228508 h 5232442"/>
                <a:gd name="connsiteX124" fmla="*/ 2678521 w 4432203"/>
                <a:gd name="connsiteY124" fmla="*/ 2205584 h 5232442"/>
                <a:gd name="connsiteX125" fmla="*/ 2596855 w 4432203"/>
                <a:gd name="connsiteY125" fmla="*/ 2212211 h 5232442"/>
                <a:gd name="connsiteX126" fmla="*/ 2560140 w 4432203"/>
                <a:gd name="connsiteY126" fmla="*/ 2265402 h 5232442"/>
                <a:gd name="connsiteX127" fmla="*/ 2537575 w 4432203"/>
                <a:gd name="connsiteY127" fmla="*/ 2311966 h 5232442"/>
                <a:gd name="connsiteX128" fmla="*/ 2486891 w 4432203"/>
                <a:gd name="connsiteY128" fmla="*/ 2318772 h 5232442"/>
                <a:gd name="connsiteX129" fmla="*/ 2413642 w 4432203"/>
                <a:gd name="connsiteY129" fmla="*/ 2305340 h 5232442"/>
                <a:gd name="connsiteX130" fmla="*/ 2402180 w 4432203"/>
                <a:gd name="connsiteY130" fmla="*/ 2294236 h 5232442"/>
                <a:gd name="connsiteX131" fmla="*/ 2410956 w 4432203"/>
                <a:gd name="connsiteY131" fmla="*/ 2294236 h 5232442"/>
                <a:gd name="connsiteX132" fmla="*/ 2357944 w 4432203"/>
                <a:gd name="connsiteY132" fmla="*/ 2228508 h 5232442"/>
                <a:gd name="connsiteX133" fmla="*/ 2351317 w 4432203"/>
                <a:gd name="connsiteY133" fmla="*/ 2228508 h 5232442"/>
                <a:gd name="connsiteX134" fmla="*/ 2343258 w 4432203"/>
                <a:gd name="connsiteY134" fmla="*/ 2198779 h 5232442"/>
                <a:gd name="connsiteX135" fmla="*/ 2341646 w 4432203"/>
                <a:gd name="connsiteY135" fmla="*/ 2184631 h 5232442"/>
                <a:gd name="connsiteX136" fmla="*/ 2347377 w 4432203"/>
                <a:gd name="connsiteY136" fmla="*/ 2184631 h 5232442"/>
                <a:gd name="connsiteX137" fmla="*/ 2343796 w 4432203"/>
                <a:gd name="connsiteY137" fmla="*/ 2118724 h 5232442"/>
                <a:gd name="connsiteX138" fmla="*/ 2338602 w 4432203"/>
                <a:gd name="connsiteY138" fmla="*/ 2118724 h 5232442"/>
                <a:gd name="connsiteX139" fmla="*/ 2345945 w 4432203"/>
                <a:gd name="connsiteY139" fmla="*/ 2079145 h 5232442"/>
                <a:gd name="connsiteX140" fmla="*/ 2347377 w 4432203"/>
                <a:gd name="connsiteY140" fmla="*/ 2074846 h 5232442"/>
                <a:gd name="connsiteX141" fmla="*/ 2351496 w 4432203"/>
                <a:gd name="connsiteY141" fmla="*/ 2074846 h 5232442"/>
                <a:gd name="connsiteX142" fmla="*/ 2355436 w 4432203"/>
                <a:gd name="connsiteY142" fmla="*/ 2008940 h 5232442"/>
                <a:gd name="connsiteX143" fmla="*/ 2348631 w 4432203"/>
                <a:gd name="connsiteY143" fmla="*/ 2008940 h 5232442"/>
                <a:gd name="connsiteX144" fmla="*/ 2340034 w 4432203"/>
                <a:gd name="connsiteY144" fmla="*/ 1999269 h 5232442"/>
                <a:gd name="connsiteX145" fmla="*/ 2358660 w 4432203"/>
                <a:gd name="connsiteY145" fmla="*/ 1965062 h 5232442"/>
                <a:gd name="connsiteX146" fmla="*/ 2359556 w 4432203"/>
                <a:gd name="connsiteY146" fmla="*/ 1965062 h 5232442"/>
                <a:gd name="connsiteX147" fmla="*/ 2370122 w 4432203"/>
                <a:gd name="connsiteY147" fmla="*/ 1957182 h 5232442"/>
                <a:gd name="connsiteX148" fmla="*/ 2379614 w 4432203"/>
                <a:gd name="connsiteY148" fmla="*/ 1952705 h 5232442"/>
                <a:gd name="connsiteX149" fmla="*/ 2397165 w 4432203"/>
                <a:gd name="connsiteY149" fmla="*/ 1943033 h 5232442"/>
                <a:gd name="connsiteX150" fmla="*/ 2441222 w 4432203"/>
                <a:gd name="connsiteY150" fmla="*/ 1899335 h 5232442"/>
                <a:gd name="connsiteX151" fmla="*/ 2441222 w 4432203"/>
                <a:gd name="connsiteY151" fmla="*/ 1899156 h 5232442"/>
                <a:gd name="connsiteX152" fmla="*/ 2438357 w 4432203"/>
                <a:gd name="connsiteY152" fmla="*/ 1899156 h 5232442"/>
                <a:gd name="connsiteX153" fmla="*/ 2500323 w 4432203"/>
                <a:gd name="connsiteY153" fmla="*/ 1892887 h 5232442"/>
                <a:gd name="connsiteX154" fmla="*/ 2567841 w 4432203"/>
                <a:gd name="connsiteY154" fmla="*/ 1912767 h 5232442"/>
                <a:gd name="connsiteX155" fmla="*/ 2596675 w 4432203"/>
                <a:gd name="connsiteY155" fmla="*/ 1915095 h 5232442"/>
                <a:gd name="connsiteX156" fmla="*/ 2608675 w 4432203"/>
                <a:gd name="connsiteY156" fmla="*/ 1899156 h 5232442"/>
                <a:gd name="connsiteX157" fmla="*/ 2604018 w 4432203"/>
                <a:gd name="connsiteY157" fmla="*/ 1899156 h 5232442"/>
                <a:gd name="connsiteX158" fmla="*/ 2604555 w 4432203"/>
                <a:gd name="connsiteY158" fmla="*/ 1892887 h 5232442"/>
                <a:gd name="connsiteX159" fmla="*/ 2655776 w 4432203"/>
                <a:gd name="connsiteY159" fmla="*/ 1879097 h 5232442"/>
                <a:gd name="connsiteX160" fmla="*/ 2739592 w 4432203"/>
                <a:gd name="connsiteY160" fmla="*/ 1862979 h 5232442"/>
                <a:gd name="connsiteX161" fmla="*/ 2781679 w 4432203"/>
                <a:gd name="connsiteY161" fmla="*/ 1899514 h 5232442"/>
                <a:gd name="connsiteX162" fmla="*/ 2809976 w 4432203"/>
                <a:gd name="connsiteY162" fmla="*/ 1902917 h 5232442"/>
                <a:gd name="connsiteX163" fmla="*/ 2854928 w 4432203"/>
                <a:gd name="connsiteY163" fmla="*/ 2012701 h 5232442"/>
                <a:gd name="connsiteX164" fmla="*/ 2891642 w 4432203"/>
                <a:gd name="connsiteY164" fmla="*/ 2065891 h 5232442"/>
                <a:gd name="connsiteX165" fmla="*/ 2902746 w 4432203"/>
                <a:gd name="connsiteY165" fmla="*/ 2061951 h 5232442"/>
                <a:gd name="connsiteX166" fmla="*/ 2927103 w 4432203"/>
                <a:gd name="connsiteY166" fmla="*/ 2008940 h 5232442"/>
                <a:gd name="connsiteX167" fmla="*/ 2922088 w 4432203"/>
                <a:gd name="connsiteY167" fmla="*/ 2008940 h 5232442"/>
                <a:gd name="connsiteX168" fmla="*/ 2919760 w 4432203"/>
                <a:gd name="connsiteY168" fmla="*/ 1979389 h 5232442"/>
                <a:gd name="connsiteX169" fmla="*/ 2915283 w 4432203"/>
                <a:gd name="connsiteY169" fmla="*/ 1965241 h 5232442"/>
                <a:gd name="connsiteX170" fmla="*/ 2921551 w 4432203"/>
                <a:gd name="connsiteY170" fmla="*/ 1965241 h 5232442"/>
                <a:gd name="connsiteX171" fmla="*/ 2901134 w 4432203"/>
                <a:gd name="connsiteY171" fmla="*/ 1899335 h 5232442"/>
                <a:gd name="connsiteX172" fmla="*/ 2894687 w 4432203"/>
                <a:gd name="connsiteY172" fmla="*/ 1899335 h 5232442"/>
                <a:gd name="connsiteX173" fmla="*/ 2880538 w 4432203"/>
                <a:gd name="connsiteY173" fmla="*/ 1869605 h 5232442"/>
                <a:gd name="connsiteX174" fmla="*/ 2876598 w 4432203"/>
                <a:gd name="connsiteY174" fmla="*/ 1855278 h 5232442"/>
                <a:gd name="connsiteX175" fmla="*/ 2881971 w 4432203"/>
                <a:gd name="connsiteY175" fmla="*/ 1855278 h 5232442"/>
                <a:gd name="connsiteX176" fmla="*/ 2912775 w 4432203"/>
                <a:gd name="connsiteY176" fmla="*/ 1801550 h 5232442"/>
                <a:gd name="connsiteX177" fmla="*/ 2918148 w 4432203"/>
                <a:gd name="connsiteY177" fmla="*/ 1798326 h 5232442"/>
                <a:gd name="connsiteX178" fmla="*/ 2922626 w 4432203"/>
                <a:gd name="connsiteY178" fmla="*/ 1795460 h 5232442"/>
                <a:gd name="connsiteX179" fmla="*/ 2923521 w 4432203"/>
                <a:gd name="connsiteY179" fmla="*/ 1794923 h 5232442"/>
                <a:gd name="connsiteX180" fmla="*/ 2931759 w 4432203"/>
                <a:gd name="connsiteY180" fmla="*/ 1789371 h 5232442"/>
                <a:gd name="connsiteX181" fmla="*/ 2931043 w 4432203"/>
                <a:gd name="connsiteY181" fmla="*/ 1789371 h 5232442"/>
                <a:gd name="connsiteX182" fmla="*/ 2970801 w 4432203"/>
                <a:gd name="connsiteY182" fmla="*/ 1745673 h 5232442"/>
                <a:gd name="connsiteX183" fmla="*/ 2973488 w 4432203"/>
                <a:gd name="connsiteY183" fmla="*/ 1745673 h 5232442"/>
                <a:gd name="connsiteX184" fmla="*/ 3015396 w 4432203"/>
                <a:gd name="connsiteY184" fmla="*/ 1693377 h 5232442"/>
                <a:gd name="connsiteX185" fmla="*/ 3022201 w 4432203"/>
                <a:gd name="connsiteY185" fmla="*/ 1688363 h 5232442"/>
                <a:gd name="connsiteX186" fmla="*/ 3077362 w 4432203"/>
                <a:gd name="connsiteY186" fmla="*/ 1644664 h 5232442"/>
                <a:gd name="connsiteX187" fmla="*/ 3071989 w 4432203"/>
                <a:gd name="connsiteY187" fmla="*/ 1636067 h 5232442"/>
                <a:gd name="connsiteX188" fmla="*/ 3079332 w 4432203"/>
                <a:gd name="connsiteY188" fmla="*/ 1636067 h 5232442"/>
                <a:gd name="connsiteX189" fmla="*/ 3049782 w 4432203"/>
                <a:gd name="connsiteY189" fmla="*/ 1570340 h 5232442"/>
                <a:gd name="connsiteX190" fmla="*/ 3043872 w 4432203"/>
                <a:gd name="connsiteY190" fmla="*/ 1570340 h 5232442"/>
                <a:gd name="connsiteX191" fmla="*/ 3069124 w 4432203"/>
                <a:gd name="connsiteY191" fmla="*/ 1570519 h 5232442"/>
                <a:gd name="connsiteX192" fmla="*/ 3102972 w 4432203"/>
                <a:gd name="connsiteY192" fmla="*/ 1533984 h 5232442"/>
                <a:gd name="connsiteX193" fmla="*/ 3100107 w 4432203"/>
                <a:gd name="connsiteY193" fmla="*/ 1526462 h 5232442"/>
                <a:gd name="connsiteX194" fmla="*/ 3106554 w 4432203"/>
                <a:gd name="connsiteY194" fmla="*/ 1526462 h 5232442"/>
                <a:gd name="connsiteX195" fmla="*/ 3108345 w 4432203"/>
                <a:gd name="connsiteY195" fmla="*/ 1498345 h 5232442"/>
                <a:gd name="connsiteX196" fmla="*/ 3117121 w 4432203"/>
                <a:gd name="connsiteY196" fmla="*/ 1497449 h 5232442"/>
                <a:gd name="connsiteX197" fmla="*/ 3133239 w 4432203"/>
                <a:gd name="connsiteY197" fmla="*/ 1492972 h 5232442"/>
                <a:gd name="connsiteX198" fmla="*/ 3139149 w 4432203"/>
                <a:gd name="connsiteY198" fmla="*/ 1464138 h 5232442"/>
                <a:gd name="connsiteX199" fmla="*/ 3138254 w 4432203"/>
                <a:gd name="connsiteY199" fmla="*/ 1460556 h 5232442"/>
                <a:gd name="connsiteX200" fmla="*/ 3132881 w 4432203"/>
                <a:gd name="connsiteY200" fmla="*/ 1460556 h 5232442"/>
                <a:gd name="connsiteX201" fmla="*/ 3173356 w 4432203"/>
                <a:gd name="connsiteY201" fmla="*/ 1444079 h 5232442"/>
                <a:gd name="connsiteX202" fmla="*/ 3266664 w 4432203"/>
                <a:gd name="connsiteY202" fmla="*/ 1442826 h 5232442"/>
                <a:gd name="connsiteX203" fmla="*/ 3256456 w 4432203"/>
                <a:gd name="connsiteY203" fmla="*/ 1416678 h 5232442"/>
                <a:gd name="connsiteX204" fmla="*/ 3263978 w 4432203"/>
                <a:gd name="connsiteY204" fmla="*/ 1416678 h 5232442"/>
                <a:gd name="connsiteX205" fmla="*/ 3240516 w 4432203"/>
                <a:gd name="connsiteY205" fmla="*/ 1371009 h 5232442"/>
                <a:gd name="connsiteX206" fmla="*/ 3246784 w 4432203"/>
                <a:gd name="connsiteY206" fmla="*/ 1350951 h 5232442"/>
                <a:gd name="connsiteX207" fmla="*/ 3243919 w 4432203"/>
                <a:gd name="connsiteY207" fmla="*/ 1350951 h 5232442"/>
                <a:gd name="connsiteX208" fmla="*/ 3288692 w 4432203"/>
                <a:gd name="connsiteY208" fmla="*/ 1321221 h 5232442"/>
                <a:gd name="connsiteX209" fmla="*/ 3336510 w 4432203"/>
                <a:gd name="connsiteY209" fmla="*/ 1311192 h 5232442"/>
                <a:gd name="connsiteX210" fmla="*/ 3338480 w 4432203"/>
                <a:gd name="connsiteY210" fmla="*/ 1306894 h 5232442"/>
                <a:gd name="connsiteX211" fmla="*/ 3342241 w 4432203"/>
                <a:gd name="connsiteY211" fmla="*/ 1306894 h 5232442"/>
                <a:gd name="connsiteX212" fmla="*/ 3355852 w 4432203"/>
                <a:gd name="connsiteY212" fmla="*/ 1290775 h 5232442"/>
                <a:gd name="connsiteX213" fmla="*/ 3370359 w 4432203"/>
                <a:gd name="connsiteY213" fmla="*/ 1297760 h 5232442"/>
                <a:gd name="connsiteX214" fmla="*/ 3392746 w 4432203"/>
                <a:gd name="connsiteY214" fmla="*/ 1360801 h 5232442"/>
                <a:gd name="connsiteX215" fmla="*/ 3451846 w 4432203"/>
                <a:gd name="connsiteY215" fmla="*/ 1327669 h 5232442"/>
                <a:gd name="connsiteX216" fmla="*/ 3524916 w 4432203"/>
                <a:gd name="connsiteY216" fmla="*/ 1307610 h 5232442"/>
                <a:gd name="connsiteX217" fmla="*/ 3590286 w 4432203"/>
                <a:gd name="connsiteY217" fmla="*/ 1288089 h 5232442"/>
                <a:gd name="connsiteX218" fmla="*/ 3600494 w 4432203"/>
                <a:gd name="connsiteY218" fmla="*/ 1271075 h 5232442"/>
                <a:gd name="connsiteX219" fmla="*/ 3589032 w 4432203"/>
                <a:gd name="connsiteY219" fmla="*/ 1241166 h 5232442"/>
                <a:gd name="connsiteX220" fmla="*/ 3582406 w 4432203"/>
                <a:gd name="connsiteY220" fmla="*/ 1241166 h 5232442"/>
                <a:gd name="connsiteX221" fmla="*/ 3569869 w 4432203"/>
                <a:gd name="connsiteY221" fmla="*/ 1218063 h 5232442"/>
                <a:gd name="connsiteX222" fmla="*/ 3541751 w 4432203"/>
                <a:gd name="connsiteY222" fmla="*/ 1237943 h 5232442"/>
                <a:gd name="connsiteX223" fmla="*/ 3535841 w 4432203"/>
                <a:gd name="connsiteY223" fmla="*/ 1243674 h 5232442"/>
                <a:gd name="connsiteX224" fmla="*/ 3513275 w 4432203"/>
                <a:gd name="connsiteY224" fmla="*/ 1241166 h 5232442"/>
                <a:gd name="connsiteX225" fmla="*/ 3505216 w 4432203"/>
                <a:gd name="connsiteY225" fmla="*/ 1241166 h 5232442"/>
                <a:gd name="connsiteX226" fmla="*/ 3488202 w 4432203"/>
                <a:gd name="connsiteY226" fmla="*/ 1201408 h 5232442"/>
                <a:gd name="connsiteX227" fmla="*/ 3454354 w 4432203"/>
                <a:gd name="connsiteY227" fmla="*/ 1221287 h 5232442"/>
                <a:gd name="connsiteX228" fmla="*/ 3435011 w 4432203"/>
                <a:gd name="connsiteY228" fmla="*/ 1197289 h 5232442"/>
                <a:gd name="connsiteX229" fmla="*/ 3442354 w 4432203"/>
                <a:gd name="connsiteY229" fmla="*/ 1197289 h 5232442"/>
                <a:gd name="connsiteX230" fmla="*/ 3437161 w 4432203"/>
                <a:gd name="connsiteY230" fmla="*/ 1187976 h 5232442"/>
                <a:gd name="connsiteX231" fmla="*/ 3445578 w 4432203"/>
                <a:gd name="connsiteY231" fmla="*/ 1141591 h 5232442"/>
                <a:gd name="connsiteX232" fmla="*/ 3437161 w 4432203"/>
                <a:gd name="connsiteY232" fmla="*/ 1131561 h 5232442"/>
                <a:gd name="connsiteX233" fmla="*/ 3427490 w 4432203"/>
                <a:gd name="connsiteY233" fmla="*/ 1131561 h 5232442"/>
                <a:gd name="connsiteX234" fmla="*/ 3377344 w 4432203"/>
                <a:gd name="connsiteY234" fmla="*/ 1131561 h 5232442"/>
                <a:gd name="connsiteX235" fmla="*/ 3375911 w 4432203"/>
                <a:gd name="connsiteY235" fmla="*/ 1131561 h 5232442"/>
                <a:gd name="connsiteX236" fmla="*/ 3369643 w 4432203"/>
                <a:gd name="connsiteY236" fmla="*/ 1134964 h 5232442"/>
                <a:gd name="connsiteX237" fmla="*/ 3310542 w 4432203"/>
                <a:gd name="connsiteY237" fmla="*/ 1158246 h 5232442"/>
                <a:gd name="connsiteX238" fmla="*/ 3260037 w 4432203"/>
                <a:gd name="connsiteY238" fmla="*/ 1178126 h 5232442"/>
                <a:gd name="connsiteX239" fmla="*/ 3274007 w 4432203"/>
                <a:gd name="connsiteY239" fmla="*/ 1131561 h 5232442"/>
                <a:gd name="connsiteX240" fmla="*/ 3270067 w 4432203"/>
                <a:gd name="connsiteY240" fmla="*/ 1131561 h 5232442"/>
                <a:gd name="connsiteX241" fmla="*/ 3283678 w 4432203"/>
                <a:gd name="connsiteY241" fmla="*/ 1109891 h 5232442"/>
                <a:gd name="connsiteX242" fmla="*/ 3376806 w 4432203"/>
                <a:gd name="connsiteY242" fmla="*/ 1081773 h 5232442"/>
                <a:gd name="connsiteX243" fmla="*/ 3386477 w 4432203"/>
                <a:gd name="connsiteY243" fmla="*/ 1075147 h 5232442"/>
                <a:gd name="connsiteX244" fmla="*/ 3389343 w 4432203"/>
                <a:gd name="connsiteY244" fmla="*/ 1072998 h 5232442"/>
                <a:gd name="connsiteX245" fmla="*/ 3443250 w 4432203"/>
                <a:gd name="connsiteY245" fmla="*/ 1088400 h 5232442"/>
                <a:gd name="connsiteX246" fmla="*/ 3447190 w 4432203"/>
                <a:gd name="connsiteY246" fmla="*/ 1084281 h 5232442"/>
                <a:gd name="connsiteX247" fmla="*/ 3448623 w 4432203"/>
                <a:gd name="connsiteY247" fmla="*/ 1085176 h 5232442"/>
                <a:gd name="connsiteX248" fmla="*/ 3459726 w 4432203"/>
                <a:gd name="connsiteY248" fmla="*/ 1074072 h 5232442"/>
                <a:gd name="connsiteX249" fmla="*/ 3465816 w 4432203"/>
                <a:gd name="connsiteY249" fmla="*/ 1078550 h 5232442"/>
                <a:gd name="connsiteX250" fmla="*/ 3477099 w 4432203"/>
                <a:gd name="connsiteY250" fmla="*/ 1138367 h 5232442"/>
                <a:gd name="connsiteX251" fmla="*/ 3522051 w 4432203"/>
                <a:gd name="connsiteY251" fmla="*/ 1105056 h 5232442"/>
                <a:gd name="connsiteX252" fmla="*/ 3527961 w 4432203"/>
                <a:gd name="connsiteY252" fmla="*/ 1087504 h 5232442"/>
                <a:gd name="connsiteX253" fmla="*/ 3528319 w 4432203"/>
                <a:gd name="connsiteY253" fmla="*/ 1087504 h 5232442"/>
                <a:gd name="connsiteX254" fmla="*/ 3556437 w 4432203"/>
                <a:gd name="connsiteY254" fmla="*/ 1067804 h 5232442"/>
                <a:gd name="connsiteX255" fmla="*/ 3623060 w 4432203"/>
                <a:gd name="connsiteY255" fmla="*/ 1065118 h 5232442"/>
                <a:gd name="connsiteX256" fmla="*/ 3626642 w 4432203"/>
                <a:gd name="connsiteY256" fmla="*/ 1062073 h 5232442"/>
                <a:gd name="connsiteX257" fmla="*/ 3628432 w 4432203"/>
                <a:gd name="connsiteY257" fmla="*/ 1061536 h 5232442"/>
                <a:gd name="connsiteX258" fmla="*/ 3654043 w 4432203"/>
                <a:gd name="connsiteY258" fmla="*/ 1030732 h 5232442"/>
                <a:gd name="connsiteX259" fmla="*/ 3662639 w 4432203"/>
                <a:gd name="connsiteY259" fmla="*/ 1028404 h 5232442"/>
                <a:gd name="connsiteX260" fmla="*/ 3662639 w 4432203"/>
                <a:gd name="connsiteY260" fmla="*/ 1078371 h 5232442"/>
                <a:gd name="connsiteX261" fmla="*/ 3617508 w 4432203"/>
                <a:gd name="connsiteY261" fmla="*/ 1161470 h 5232442"/>
                <a:gd name="connsiteX262" fmla="*/ 3634343 w 4432203"/>
                <a:gd name="connsiteY262" fmla="*/ 1188155 h 5232442"/>
                <a:gd name="connsiteX263" fmla="*/ 3696309 w 4432203"/>
                <a:gd name="connsiteY263" fmla="*/ 1184752 h 5232442"/>
                <a:gd name="connsiteX264" fmla="*/ 3732844 w 4432203"/>
                <a:gd name="connsiteY264" fmla="*/ 1201408 h 5232442"/>
                <a:gd name="connsiteX265" fmla="*/ 3749679 w 4432203"/>
                <a:gd name="connsiteY265" fmla="*/ 1197289 h 5232442"/>
                <a:gd name="connsiteX266" fmla="*/ 3750753 w 4432203"/>
                <a:gd name="connsiteY266" fmla="*/ 1197289 h 5232442"/>
                <a:gd name="connsiteX267" fmla="*/ 3758275 w 4432203"/>
                <a:gd name="connsiteY267" fmla="*/ 1190841 h 5232442"/>
                <a:gd name="connsiteX268" fmla="*/ 3803407 w 4432203"/>
                <a:gd name="connsiteY268" fmla="*/ 1198184 h 5232442"/>
                <a:gd name="connsiteX269" fmla="*/ 3816480 w 4432203"/>
                <a:gd name="connsiteY269" fmla="*/ 1197289 h 5232442"/>
                <a:gd name="connsiteX270" fmla="*/ 3819883 w 4432203"/>
                <a:gd name="connsiteY270" fmla="*/ 1197289 h 5232442"/>
                <a:gd name="connsiteX271" fmla="*/ 3819883 w 4432203"/>
                <a:gd name="connsiteY271" fmla="*/ 1168096 h 5232442"/>
                <a:gd name="connsiteX272" fmla="*/ 3800004 w 4432203"/>
                <a:gd name="connsiteY272" fmla="*/ 1131561 h 5232442"/>
                <a:gd name="connsiteX273" fmla="*/ 3793019 w 4432203"/>
                <a:gd name="connsiteY273" fmla="*/ 1131561 h 5232442"/>
                <a:gd name="connsiteX274" fmla="*/ 3786393 w 4432203"/>
                <a:gd name="connsiteY274" fmla="*/ 1118308 h 5232442"/>
                <a:gd name="connsiteX275" fmla="*/ 3744127 w 4432203"/>
                <a:gd name="connsiteY275" fmla="*/ 1098429 h 5232442"/>
                <a:gd name="connsiteX276" fmla="*/ 3709024 w 4432203"/>
                <a:gd name="connsiteY276" fmla="*/ 1087504 h 5232442"/>
                <a:gd name="connsiteX277" fmla="*/ 3718516 w 4432203"/>
                <a:gd name="connsiteY277" fmla="*/ 1087504 h 5232442"/>
                <a:gd name="connsiteX278" fmla="*/ 3707234 w 4432203"/>
                <a:gd name="connsiteY278" fmla="*/ 1078192 h 5232442"/>
                <a:gd name="connsiteX279" fmla="*/ 3693085 w 4432203"/>
                <a:gd name="connsiteY279" fmla="*/ 1068162 h 5232442"/>
                <a:gd name="connsiteX280" fmla="*/ 3716905 w 4432203"/>
                <a:gd name="connsiteY280" fmla="*/ 1021598 h 5232442"/>
                <a:gd name="connsiteX281" fmla="*/ 3713144 w 4432203"/>
                <a:gd name="connsiteY281" fmla="*/ 1021598 h 5232442"/>
                <a:gd name="connsiteX282" fmla="*/ 3736426 w 4432203"/>
                <a:gd name="connsiteY282" fmla="*/ 977720 h 5232442"/>
                <a:gd name="connsiteX283" fmla="*/ 3740545 w 4432203"/>
                <a:gd name="connsiteY283" fmla="*/ 977720 h 5232442"/>
                <a:gd name="connsiteX284" fmla="*/ 3726755 w 4432203"/>
                <a:gd name="connsiteY284" fmla="*/ 951931 h 5232442"/>
                <a:gd name="connsiteX285" fmla="*/ 3673206 w 4432203"/>
                <a:gd name="connsiteY285" fmla="*/ 915396 h 5232442"/>
                <a:gd name="connsiteX286" fmla="*/ 3671773 w 4432203"/>
                <a:gd name="connsiteY286" fmla="*/ 911993 h 5232442"/>
                <a:gd name="connsiteX287" fmla="*/ 3664968 w 4432203"/>
                <a:gd name="connsiteY287" fmla="*/ 911993 h 5232442"/>
                <a:gd name="connsiteX288" fmla="*/ 3621985 w 4432203"/>
                <a:gd name="connsiteY288" fmla="*/ 868115 h 5232442"/>
                <a:gd name="connsiteX289" fmla="*/ 3632014 w 4432203"/>
                <a:gd name="connsiteY289" fmla="*/ 868115 h 5232442"/>
                <a:gd name="connsiteX290" fmla="*/ 3614284 w 4432203"/>
                <a:gd name="connsiteY290" fmla="*/ 858802 h 5232442"/>
                <a:gd name="connsiteX291" fmla="*/ 3546229 w 4432203"/>
                <a:gd name="connsiteY291" fmla="*/ 854146 h 5232442"/>
                <a:gd name="connsiteX292" fmla="*/ 3531185 w 4432203"/>
                <a:gd name="connsiteY292" fmla="*/ 802388 h 5232442"/>
                <a:gd name="connsiteX293" fmla="*/ 3524558 w 4432203"/>
                <a:gd name="connsiteY293" fmla="*/ 802388 h 5232442"/>
                <a:gd name="connsiteX294" fmla="*/ 3510410 w 4432203"/>
                <a:gd name="connsiteY294" fmla="*/ 775882 h 5232442"/>
                <a:gd name="connsiteX295" fmla="*/ 3496620 w 4432203"/>
                <a:gd name="connsiteY295" fmla="*/ 758510 h 5232442"/>
                <a:gd name="connsiteX296" fmla="*/ 3504679 w 4432203"/>
                <a:gd name="connsiteY296" fmla="*/ 758510 h 5232442"/>
                <a:gd name="connsiteX297" fmla="*/ 3453996 w 4432203"/>
                <a:gd name="connsiteY297" fmla="*/ 692782 h 5232442"/>
                <a:gd name="connsiteX298" fmla="*/ 3445936 w 4432203"/>
                <a:gd name="connsiteY298" fmla="*/ 692782 h 5232442"/>
                <a:gd name="connsiteX299" fmla="*/ 3434295 w 4432203"/>
                <a:gd name="connsiteY299" fmla="*/ 679350 h 5232442"/>
                <a:gd name="connsiteX300" fmla="*/ 3389164 w 4432203"/>
                <a:gd name="connsiteY300" fmla="*/ 716065 h 5232442"/>
                <a:gd name="connsiteX301" fmla="*/ 3362479 w 4432203"/>
                <a:gd name="connsiteY301" fmla="*/ 747227 h 5232442"/>
                <a:gd name="connsiteX302" fmla="*/ 3326839 w 4432203"/>
                <a:gd name="connsiteY302" fmla="*/ 749197 h 5232442"/>
                <a:gd name="connsiteX303" fmla="*/ 3265948 w 4432203"/>
                <a:gd name="connsiteY303" fmla="*/ 722870 h 5232442"/>
                <a:gd name="connsiteX304" fmla="*/ 3276335 w 4432203"/>
                <a:gd name="connsiteY304" fmla="*/ 692782 h 5232442"/>
                <a:gd name="connsiteX305" fmla="*/ 3275797 w 4432203"/>
                <a:gd name="connsiteY305" fmla="*/ 692782 h 5232442"/>
                <a:gd name="connsiteX306" fmla="*/ 3290662 w 4432203"/>
                <a:gd name="connsiteY306" fmla="*/ 672724 h 5232442"/>
                <a:gd name="connsiteX307" fmla="*/ 3228875 w 4432203"/>
                <a:gd name="connsiteY307" fmla="*/ 648905 h 5232442"/>
                <a:gd name="connsiteX308" fmla="*/ 3252874 w 4432203"/>
                <a:gd name="connsiteY308" fmla="*/ 648905 h 5232442"/>
                <a:gd name="connsiteX309" fmla="*/ 3214190 w 4432203"/>
                <a:gd name="connsiteY309" fmla="*/ 642815 h 5232442"/>
                <a:gd name="connsiteX310" fmla="*/ 3124285 w 4432203"/>
                <a:gd name="connsiteY310" fmla="*/ 599654 h 5232442"/>
                <a:gd name="connsiteX311" fmla="*/ 3017366 w 4432203"/>
                <a:gd name="connsiteY311" fmla="*/ 606280 h 5232442"/>
                <a:gd name="connsiteX312" fmla="*/ 3009665 w 4432203"/>
                <a:gd name="connsiteY312" fmla="*/ 610220 h 5232442"/>
                <a:gd name="connsiteX313" fmla="*/ 2992293 w 4432203"/>
                <a:gd name="connsiteY313" fmla="*/ 669500 h 5232442"/>
                <a:gd name="connsiteX314" fmla="*/ 2996233 w 4432203"/>
                <a:gd name="connsiteY314" fmla="*/ 717856 h 5232442"/>
                <a:gd name="connsiteX315" fmla="*/ 2991935 w 4432203"/>
                <a:gd name="connsiteY315" fmla="*/ 719288 h 5232442"/>
                <a:gd name="connsiteX316" fmla="*/ 2967220 w 4432203"/>
                <a:gd name="connsiteY316" fmla="*/ 728780 h 5232442"/>
                <a:gd name="connsiteX317" fmla="*/ 2975458 w 4432203"/>
                <a:gd name="connsiteY317" fmla="*/ 745973 h 5232442"/>
                <a:gd name="connsiteX318" fmla="*/ 3034559 w 4432203"/>
                <a:gd name="connsiteY318" fmla="*/ 812417 h 5232442"/>
                <a:gd name="connsiteX319" fmla="*/ 3014859 w 4432203"/>
                <a:gd name="connsiteY319" fmla="*/ 858981 h 5232442"/>
                <a:gd name="connsiteX320" fmla="*/ 2964175 w 4432203"/>
                <a:gd name="connsiteY320" fmla="*/ 872234 h 5232442"/>
                <a:gd name="connsiteX321" fmla="*/ 2960951 w 4432203"/>
                <a:gd name="connsiteY321" fmla="*/ 868115 h 5232442"/>
                <a:gd name="connsiteX322" fmla="*/ 2968831 w 4432203"/>
                <a:gd name="connsiteY322" fmla="*/ 868115 h 5232442"/>
                <a:gd name="connsiteX323" fmla="*/ 2936774 w 4432203"/>
                <a:gd name="connsiteY323" fmla="*/ 859697 h 5232442"/>
                <a:gd name="connsiteX324" fmla="*/ 2930147 w 4432203"/>
                <a:gd name="connsiteY324" fmla="*/ 875458 h 5232442"/>
                <a:gd name="connsiteX325" fmla="*/ 2955399 w 4432203"/>
                <a:gd name="connsiteY325" fmla="*/ 925425 h 5232442"/>
                <a:gd name="connsiteX326" fmla="*/ 2963817 w 4432203"/>
                <a:gd name="connsiteY326" fmla="*/ 1011927 h 5232442"/>
                <a:gd name="connsiteX327" fmla="*/ 2913133 w 4432203"/>
                <a:gd name="connsiteY327" fmla="*/ 1018732 h 5232442"/>
                <a:gd name="connsiteX328" fmla="*/ 2896299 w 4432203"/>
                <a:gd name="connsiteY328" fmla="*/ 985421 h 5232442"/>
                <a:gd name="connsiteX329" fmla="*/ 2899881 w 4432203"/>
                <a:gd name="connsiteY329" fmla="*/ 977899 h 5232442"/>
                <a:gd name="connsiteX330" fmla="*/ 2904358 w 4432203"/>
                <a:gd name="connsiteY330" fmla="*/ 977899 h 5232442"/>
                <a:gd name="connsiteX331" fmla="*/ 2898806 w 4432203"/>
                <a:gd name="connsiteY331" fmla="*/ 925425 h 5232442"/>
                <a:gd name="connsiteX332" fmla="*/ 2894329 w 4432203"/>
                <a:gd name="connsiteY332" fmla="*/ 932409 h 5232442"/>
                <a:gd name="connsiteX333" fmla="*/ 2893612 w 4432203"/>
                <a:gd name="connsiteY333" fmla="*/ 928828 h 5232442"/>
                <a:gd name="connsiteX334" fmla="*/ 2870688 w 4432203"/>
                <a:gd name="connsiteY334" fmla="*/ 960706 h 5232442"/>
                <a:gd name="connsiteX335" fmla="*/ 2867823 w 4432203"/>
                <a:gd name="connsiteY335" fmla="*/ 952289 h 5232442"/>
                <a:gd name="connsiteX336" fmla="*/ 2857435 w 4432203"/>
                <a:gd name="connsiteY336" fmla="*/ 912351 h 5232442"/>
                <a:gd name="connsiteX337" fmla="*/ 2850809 w 4432203"/>
                <a:gd name="connsiteY337" fmla="*/ 912351 h 5232442"/>
                <a:gd name="connsiteX338" fmla="*/ 2848481 w 4432203"/>
                <a:gd name="connsiteY338" fmla="*/ 899098 h 5232442"/>
                <a:gd name="connsiteX339" fmla="*/ 2837019 w 4432203"/>
                <a:gd name="connsiteY339" fmla="*/ 868473 h 5232442"/>
                <a:gd name="connsiteX340" fmla="*/ 2844720 w 4432203"/>
                <a:gd name="connsiteY340" fmla="*/ 868473 h 5232442"/>
                <a:gd name="connsiteX341" fmla="*/ 2803887 w 4432203"/>
                <a:gd name="connsiteY341" fmla="*/ 846803 h 5232442"/>
                <a:gd name="connsiteX342" fmla="*/ 2707534 w 4432203"/>
                <a:gd name="connsiteY342" fmla="*/ 849131 h 5232442"/>
                <a:gd name="connsiteX343" fmla="*/ 2600615 w 4432203"/>
                <a:gd name="connsiteY343" fmla="*/ 809193 h 5232442"/>
                <a:gd name="connsiteX344" fmla="*/ 2587721 w 4432203"/>
                <a:gd name="connsiteY344" fmla="*/ 802567 h 5232442"/>
                <a:gd name="connsiteX345" fmla="*/ 2572498 w 4432203"/>
                <a:gd name="connsiteY345" fmla="*/ 802567 h 5232442"/>
                <a:gd name="connsiteX346" fmla="*/ 2544201 w 4432203"/>
                <a:gd name="connsiteY346" fmla="*/ 802567 h 5232442"/>
                <a:gd name="connsiteX347" fmla="*/ 2539007 w 4432203"/>
                <a:gd name="connsiteY347" fmla="*/ 802567 h 5232442"/>
                <a:gd name="connsiteX348" fmla="*/ 2527366 w 4432203"/>
                <a:gd name="connsiteY348" fmla="*/ 805790 h 5232442"/>
                <a:gd name="connsiteX349" fmla="*/ 2519307 w 4432203"/>
                <a:gd name="connsiteY349" fmla="*/ 802567 h 5232442"/>
                <a:gd name="connsiteX350" fmla="*/ 2511427 w 4432203"/>
                <a:gd name="connsiteY350" fmla="*/ 802567 h 5232442"/>
                <a:gd name="connsiteX351" fmla="*/ 2490473 w 4432203"/>
                <a:gd name="connsiteY351" fmla="*/ 758689 h 5232442"/>
                <a:gd name="connsiteX352" fmla="*/ 2500144 w 4432203"/>
                <a:gd name="connsiteY352" fmla="*/ 758689 h 5232442"/>
                <a:gd name="connsiteX353" fmla="*/ 2490831 w 4432203"/>
                <a:gd name="connsiteY353" fmla="*/ 752600 h 5232442"/>
                <a:gd name="connsiteX354" fmla="*/ 2475967 w 4432203"/>
                <a:gd name="connsiteY354" fmla="*/ 695290 h 5232442"/>
                <a:gd name="connsiteX355" fmla="*/ 2475608 w 4432203"/>
                <a:gd name="connsiteY355" fmla="*/ 692962 h 5232442"/>
                <a:gd name="connsiteX356" fmla="*/ 2469698 w 4432203"/>
                <a:gd name="connsiteY356" fmla="*/ 692962 h 5232442"/>
                <a:gd name="connsiteX357" fmla="*/ 2474354 w 4432203"/>
                <a:gd name="connsiteY357" fmla="*/ 649084 h 5232442"/>
                <a:gd name="connsiteX358" fmla="*/ 2476146 w 4432203"/>
                <a:gd name="connsiteY358" fmla="*/ 649084 h 5232442"/>
                <a:gd name="connsiteX359" fmla="*/ 2516083 w 4432203"/>
                <a:gd name="connsiteY359" fmla="*/ 616310 h 5232442"/>
                <a:gd name="connsiteX360" fmla="*/ 2554409 w 4432203"/>
                <a:gd name="connsiteY360" fmla="*/ 583177 h 5232442"/>
                <a:gd name="connsiteX361" fmla="*/ 2552439 w 4432203"/>
                <a:gd name="connsiteY361" fmla="*/ 583177 h 5232442"/>
                <a:gd name="connsiteX362" fmla="*/ 2612257 w 4432203"/>
                <a:gd name="connsiteY362" fmla="*/ 546642 h 5232442"/>
                <a:gd name="connsiteX363" fmla="*/ 2677805 w 4432203"/>
                <a:gd name="connsiteY363" fmla="*/ 559895 h 5232442"/>
                <a:gd name="connsiteX364" fmla="*/ 2679954 w 4432203"/>
                <a:gd name="connsiteY364" fmla="*/ 539299 h 5232442"/>
                <a:gd name="connsiteX365" fmla="*/ 2684789 w 4432203"/>
                <a:gd name="connsiteY365" fmla="*/ 539299 h 5232442"/>
                <a:gd name="connsiteX366" fmla="*/ 2694102 w 4432203"/>
                <a:gd name="connsiteY366" fmla="*/ 487721 h 5232442"/>
                <a:gd name="connsiteX367" fmla="*/ 2724906 w 4432203"/>
                <a:gd name="connsiteY367" fmla="*/ 546642 h 5232442"/>
                <a:gd name="connsiteX368" fmla="*/ 2733324 w 4432203"/>
                <a:gd name="connsiteY368" fmla="*/ 573148 h 5232442"/>
                <a:gd name="connsiteX369" fmla="*/ 2789559 w 4432203"/>
                <a:gd name="connsiteY369" fmla="*/ 549866 h 5232442"/>
                <a:gd name="connsiteX370" fmla="*/ 2845794 w 4432203"/>
                <a:gd name="connsiteY370" fmla="*/ 546642 h 5232442"/>
                <a:gd name="connsiteX371" fmla="*/ 2876777 w 4432203"/>
                <a:gd name="connsiteY371" fmla="*/ 586580 h 5232442"/>
                <a:gd name="connsiteX372" fmla="*/ 2905074 w 4432203"/>
                <a:gd name="connsiteY372" fmla="*/ 539299 h 5232442"/>
                <a:gd name="connsiteX373" fmla="*/ 2914387 w 4432203"/>
                <a:gd name="connsiteY373" fmla="*/ 539299 h 5232442"/>
                <a:gd name="connsiteX374" fmla="*/ 2907402 w 4432203"/>
                <a:gd name="connsiteY374" fmla="*/ 533210 h 5232442"/>
                <a:gd name="connsiteX375" fmla="*/ 2825736 w 4432203"/>
                <a:gd name="connsiteY375" fmla="*/ 486646 h 5232442"/>
                <a:gd name="connsiteX376" fmla="*/ 2813737 w 4432203"/>
                <a:gd name="connsiteY376" fmla="*/ 473572 h 5232442"/>
                <a:gd name="connsiteX377" fmla="*/ 2803887 w 4432203"/>
                <a:gd name="connsiteY377" fmla="*/ 473572 h 5232442"/>
                <a:gd name="connsiteX378" fmla="*/ 2796185 w 4432203"/>
                <a:gd name="connsiteY378" fmla="*/ 473572 h 5232442"/>
                <a:gd name="connsiteX379" fmla="*/ 2792962 w 4432203"/>
                <a:gd name="connsiteY379" fmla="*/ 473572 h 5232442"/>
                <a:gd name="connsiteX380" fmla="*/ 2783291 w 4432203"/>
                <a:gd name="connsiteY380" fmla="*/ 476617 h 5232442"/>
                <a:gd name="connsiteX381" fmla="*/ 2759292 w 4432203"/>
                <a:gd name="connsiteY381" fmla="*/ 473572 h 5232442"/>
                <a:gd name="connsiteX382" fmla="*/ 2750337 w 4432203"/>
                <a:gd name="connsiteY382" fmla="*/ 473572 h 5232442"/>
                <a:gd name="connsiteX383" fmla="*/ 2744248 w 4432203"/>
                <a:gd name="connsiteY383" fmla="*/ 470169 h 5232442"/>
                <a:gd name="connsiteX384" fmla="*/ 2716131 w 4432203"/>
                <a:gd name="connsiteY384" fmla="*/ 463543 h 5232442"/>
                <a:gd name="connsiteX385" fmla="*/ 2747114 w 4432203"/>
                <a:gd name="connsiteY385" fmla="*/ 446887 h 5232442"/>
                <a:gd name="connsiteX386" fmla="*/ 2809080 w 4432203"/>
                <a:gd name="connsiteY386" fmla="*/ 456916 h 5232442"/>
                <a:gd name="connsiteX387" fmla="*/ 2851346 w 4432203"/>
                <a:gd name="connsiteY387" fmla="*/ 440082 h 5232442"/>
                <a:gd name="connsiteX388" fmla="*/ 2888060 w 4432203"/>
                <a:gd name="connsiteY388" fmla="*/ 425038 h 5232442"/>
                <a:gd name="connsiteX389" fmla="*/ 2901492 w 4432203"/>
                <a:gd name="connsiteY389" fmla="*/ 396741 h 5232442"/>
                <a:gd name="connsiteX390" fmla="*/ 2867106 w 4432203"/>
                <a:gd name="connsiteY390" fmla="*/ 363609 h 5232442"/>
                <a:gd name="connsiteX391" fmla="*/ 2855286 w 4432203"/>
                <a:gd name="connsiteY391" fmla="*/ 363609 h 5232442"/>
                <a:gd name="connsiteX392" fmla="*/ 2851167 w 4432203"/>
                <a:gd name="connsiteY392" fmla="*/ 360206 h 5232442"/>
                <a:gd name="connsiteX393" fmla="*/ 2881971 w 4432203"/>
                <a:gd name="connsiteY393" fmla="*/ 330297 h 5232442"/>
                <a:gd name="connsiteX394" fmla="*/ 2935520 w 4432203"/>
                <a:gd name="connsiteY394" fmla="*/ 330297 h 5232442"/>
                <a:gd name="connsiteX395" fmla="*/ 2960951 w 4432203"/>
                <a:gd name="connsiteY395" fmla="*/ 320268 h 5232442"/>
                <a:gd name="connsiteX396" fmla="*/ 2960951 w 4432203"/>
                <a:gd name="connsiteY396" fmla="*/ 319731 h 5232442"/>
                <a:gd name="connsiteX397" fmla="*/ 2965608 w 4432203"/>
                <a:gd name="connsiteY397" fmla="*/ 319731 h 5232442"/>
                <a:gd name="connsiteX398" fmla="*/ 2966324 w 4432203"/>
                <a:gd name="connsiteY398" fmla="*/ 316865 h 5232442"/>
                <a:gd name="connsiteX399" fmla="*/ 2965787 w 4432203"/>
                <a:gd name="connsiteY399" fmla="*/ 297523 h 5232442"/>
                <a:gd name="connsiteX400" fmla="*/ 2972413 w 4432203"/>
                <a:gd name="connsiteY400" fmla="*/ 300210 h 5232442"/>
                <a:gd name="connsiteX401" fmla="*/ 2997665 w 4432203"/>
                <a:gd name="connsiteY401" fmla="*/ 333521 h 5232442"/>
                <a:gd name="connsiteX402" fmla="*/ 3042618 w 4432203"/>
                <a:gd name="connsiteY402" fmla="*/ 343550 h 5232442"/>
                <a:gd name="connsiteX403" fmla="*/ 3029186 w 4432203"/>
                <a:gd name="connsiteY403" fmla="*/ 397637 h 5232442"/>
                <a:gd name="connsiteX404" fmla="*/ 3016650 w 4432203"/>
                <a:gd name="connsiteY404" fmla="*/ 404800 h 5232442"/>
                <a:gd name="connsiteX405" fmla="*/ 3020052 w 4432203"/>
                <a:gd name="connsiteY405" fmla="*/ 423247 h 5232442"/>
                <a:gd name="connsiteX406" fmla="*/ 3073601 w 4432203"/>
                <a:gd name="connsiteY406" fmla="*/ 426650 h 5232442"/>
                <a:gd name="connsiteX407" fmla="*/ 3076467 w 4432203"/>
                <a:gd name="connsiteY407" fmla="*/ 423247 h 5232442"/>
                <a:gd name="connsiteX408" fmla="*/ 3078974 w 4432203"/>
                <a:gd name="connsiteY408" fmla="*/ 423247 h 5232442"/>
                <a:gd name="connsiteX409" fmla="*/ 3107271 w 4432203"/>
                <a:gd name="connsiteY409" fmla="*/ 379906 h 5232442"/>
                <a:gd name="connsiteX410" fmla="*/ 3111211 w 4432203"/>
                <a:gd name="connsiteY410" fmla="*/ 373459 h 5232442"/>
                <a:gd name="connsiteX411" fmla="*/ 3135747 w 4432203"/>
                <a:gd name="connsiteY411" fmla="*/ 383488 h 5232442"/>
                <a:gd name="connsiteX412" fmla="*/ 3164043 w 4432203"/>
                <a:gd name="connsiteY412" fmla="*/ 406233 h 5232442"/>
                <a:gd name="connsiteX413" fmla="*/ 3154909 w 4432203"/>
                <a:gd name="connsiteY413" fmla="*/ 409994 h 5232442"/>
                <a:gd name="connsiteX414" fmla="*/ 3125538 w 4432203"/>
                <a:gd name="connsiteY414" fmla="*/ 423963 h 5232442"/>
                <a:gd name="connsiteX415" fmla="*/ 3125359 w 4432203"/>
                <a:gd name="connsiteY415" fmla="*/ 423963 h 5232442"/>
                <a:gd name="connsiteX416" fmla="*/ 3124822 w 4432203"/>
                <a:gd name="connsiteY416" fmla="*/ 424321 h 5232442"/>
                <a:gd name="connsiteX417" fmla="*/ 3093481 w 4432203"/>
                <a:gd name="connsiteY417" fmla="*/ 459782 h 5232442"/>
                <a:gd name="connsiteX418" fmla="*/ 3084526 w 4432203"/>
                <a:gd name="connsiteY418" fmla="*/ 474647 h 5232442"/>
                <a:gd name="connsiteX419" fmla="*/ 3051393 w 4432203"/>
                <a:gd name="connsiteY419" fmla="*/ 473214 h 5232442"/>
                <a:gd name="connsiteX420" fmla="*/ 3029544 w 4432203"/>
                <a:gd name="connsiteY420" fmla="*/ 473214 h 5232442"/>
                <a:gd name="connsiteX421" fmla="*/ 2997845 w 4432203"/>
                <a:gd name="connsiteY421" fmla="*/ 473214 h 5232442"/>
                <a:gd name="connsiteX422" fmla="*/ 2994263 w 4432203"/>
                <a:gd name="connsiteY422" fmla="*/ 473214 h 5232442"/>
                <a:gd name="connsiteX423" fmla="*/ 2992651 w 4432203"/>
                <a:gd name="connsiteY423" fmla="*/ 475184 h 5232442"/>
                <a:gd name="connsiteX424" fmla="*/ 2980652 w 4432203"/>
                <a:gd name="connsiteY424" fmla="*/ 486467 h 5232442"/>
                <a:gd name="connsiteX425" fmla="*/ 2991755 w 4432203"/>
                <a:gd name="connsiteY425" fmla="*/ 549508 h 5232442"/>
                <a:gd name="connsiteX426" fmla="*/ 3036708 w 4432203"/>
                <a:gd name="connsiteY426" fmla="*/ 536255 h 5232442"/>
                <a:gd name="connsiteX427" fmla="*/ 3138075 w 4432203"/>
                <a:gd name="connsiteY427" fmla="*/ 539658 h 5232442"/>
                <a:gd name="connsiteX428" fmla="*/ 3191624 w 4432203"/>
                <a:gd name="connsiteY428" fmla="*/ 566343 h 5232442"/>
                <a:gd name="connsiteX429" fmla="*/ 3233890 w 4432203"/>
                <a:gd name="connsiteY429" fmla="*/ 593027 h 5232442"/>
                <a:gd name="connsiteX430" fmla="*/ 3245531 w 4432203"/>
                <a:gd name="connsiteY430" fmla="*/ 591953 h 5232442"/>
                <a:gd name="connsiteX431" fmla="*/ 3254844 w 4432203"/>
                <a:gd name="connsiteY431" fmla="*/ 583177 h 5232442"/>
                <a:gd name="connsiteX432" fmla="*/ 3253232 w 4432203"/>
                <a:gd name="connsiteY432" fmla="*/ 583177 h 5232442"/>
                <a:gd name="connsiteX433" fmla="*/ 3276156 w 4432203"/>
                <a:gd name="connsiteY433" fmla="*/ 589804 h 5232442"/>
                <a:gd name="connsiteX434" fmla="*/ 3307139 w 4432203"/>
                <a:gd name="connsiteY434" fmla="*/ 616489 h 5232442"/>
                <a:gd name="connsiteX435" fmla="*/ 3360688 w 4432203"/>
                <a:gd name="connsiteY435" fmla="*/ 619712 h 5232442"/>
                <a:gd name="connsiteX436" fmla="*/ 3361404 w 4432203"/>
                <a:gd name="connsiteY436" fmla="*/ 615951 h 5232442"/>
                <a:gd name="connsiteX437" fmla="*/ 3366061 w 4432203"/>
                <a:gd name="connsiteY437" fmla="*/ 616310 h 5232442"/>
                <a:gd name="connsiteX438" fmla="*/ 3376090 w 4432203"/>
                <a:gd name="connsiteY438" fmla="*/ 594102 h 5232442"/>
                <a:gd name="connsiteX439" fmla="*/ 3391492 w 4432203"/>
                <a:gd name="connsiteY439" fmla="*/ 593027 h 5232442"/>
                <a:gd name="connsiteX440" fmla="*/ 3441996 w 4432203"/>
                <a:gd name="connsiteY440" fmla="*/ 615056 h 5232442"/>
                <a:gd name="connsiteX441" fmla="*/ 3447369 w 4432203"/>
                <a:gd name="connsiteY441" fmla="*/ 606280 h 5232442"/>
                <a:gd name="connsiteX442" fmla="*/ 3446115 w 4432203"/>
                <a:gd name="connsiteY442" fmla="*/ 583177 h 5232442"/>
                <a:gd name="connsiteX443" fmla="*/ 3440743 w 4432203"/>
                <a:gd name="connsiteY443" fmla="*/ 583177 h 5232442"/>
                <a:gd name="connsiteX444" fmla="*/ 3422654 w 4432203"/>
                <a:gd name="connsiteY444" fmla="*/ 543239 h 5232442"/>
                <a:gd name="connsiteX445" fmla="*/ 3417640 w 4432203"/>
                <a:gd name="connsiteY445" fmla="*/ 539299 h 5232442"/>
                <a:gd name="connsiteX446" fmla="*/ 3427132 w 4432203"/>
                <a:gd name="connsiteY446" fmla="*/ 539299 h 5232442"/>
                <a:gd name="connsiteX447" fmla="*/ 3363016 w 4432203"/>
                <a:gd name="connsiteY447" fmla="*/ 496675 h 5232442"/>
                <a:gd name="connsiteX448" fmla="*/ 3356389 w 4432203"/>
                <a:gd name="connsiteY448" fmla="*/ 473393 h 5232442"/>
                <a:gd name="connsiteX449" fmla="*/ 3352808 w 4432203"/>
                <a:gd name="connsiteY449" fmla="*/ 473393 h 5232442"/>
                <a:gd name="connsiteX450" fmla="*/ 3354957 w 4432203"/>
                <a:gd name="connsiteY450" fmla="*/ 469990 h 5232442"/>
                <a:gd name="connsiteX451" fmla="*/ 3425341 w 4432203"/>
                <a:gd name="connsiteY451" fmla="*/ 490049 h 5232442"/>
                <a:gd name="connsiteX452" fmla="*/ 3484441 w 4432203"/>
                <a:gd name="connsiteY452" fmla="*/ 510107 h 5232442"/>
                <a:gd name="connsiteX453" fmla="*/ 3488023 w 4432203"/>
                <a:gd name="connsiteY453" fmla="*/ 507600 h 5232442"/>
                <a:gd name="connsiteX454" fmla="*/ 3489635 w 4432203"/>
                <a:gd name="connsiteY454" fmla="*/ 506704 h 5232442"/>
                <a:gd name="connsiteX455" fmla="*/ 3499306 w 4432203"/>
                <a:gd name="connsiteY455" fmla="*/ 500257 h 5232442"/>
                <a:gd name="connsiteX456" fmla="*/ 3522230 w 4432203"/>
                <a:gd name="connsiteY456" fmla="*/ 486467 h 5232442"/>
                <a:gd name="connsiteX457" fmla="*/ 3534767 w 4432203"/>
                <a:gd name="connsiteY457" fmla="*/ 476796 h 5232442"/>
                <a:gd name="connsiteX458" fmla="*/ 3537274 w 4432203"/>
                <a:gd name="connsiteY458" fmla="*/ 473751 h 5232442"/>
                <a:gd name="connsiteX459" fmla="*/ 3534588 w 4432203"/>
                <a:gd name="connsiteY459" fmla="*/ 473751 h 5232442"/>
                <a:gd name="connsiteX460" fmla="*/ 3557691 w 4432203"/>
                <a:gd name="connsiteY460" fmla="*/ 440440 h 5232442"/>
                <a:gd name="connsiteX461" fmla="*/ 3506649 w 4432203"/>
                <a:gd name="connsiteY461" fmla="*/ 429873 h 5232442"/>
                <a:gd name="connsiteX462" fmla="*/ 3525991 w 4432203"/>
                <a:gd name="connsiteY462" fmla="*/ 429873 h 5232442"/>
                <a:gd name="connsiteX463" fmla="*/ 3467248 w 4432203"/>
                <a:gd name="connsiteY463" fmla="*/ 407129 h 5232442"/>
                <a:gd name="connsiteX464" fmla="*/ 3405282 w 4432203"/>
                <a:gd name="connsiteY464" fmla="*/ 367370 h 5232442"/>
                <a:gd name="connsiteX465" fmla="*/ 3355136 w 4432203"/>
                <a:gd name="connsiteY465" fmla="*/ 364146 h 5232442"/>
                <a:gd name="connsiteX466" fmla="*/ 3348151 w 4432203"/>
                <a:gd name="connsiteY466" fmla="*/ 364146 h 5232442"/>
                <a:gd name="connsiteX467" fmla="*/ 3346540 w 4432203"/>
                <a:gd name="connsiteY467" fmla="*/ 360743 h 5232442"/>
                <a:gd name="connsiteX468" fmla="*/ 3336868 w 4432203"/>
                <a:gd name="connsiteY468" fmla="*/ 320268 h 5232442"/>
                <a:gd name="connsiteX469" fmla="*/ 3342778 w 4432203"/>
                <a:gd name="connsiteY469" fmla="*/ 320268 h 5232442"/>
                <a:gd name="connsiteX470" fmla="*/ 3329167 w 4432203"/>
                <a:gd name="connsiteY470" fmla="*/ 280868 h 5232442"/>
                <a:gd name="connsiteX471" fmla="*/ 3203086 w 4432203"/>
                <a:gd name="connsiteY471" fmla="*/ 254541 h 5232442"/>
                <a:gd name="connsiteX472" fmla="*/ 3186251 w 4432203"/>
                <a:gd name="connsiteY472" fmla="*/ 254541 h 5232442"/>
                <a:gd name="connsiteX473" fmla="*/ 3177475 w 4432203"/>
                <a:gd name="connsiteY473" fmla="*/ 251138 h 5232442"/>
                <a:gd name="connsiteX474" fmla="*/ 3084884 w 4432203"/>
                <a:gd name="connsiteY474" fmla="*/ 210663 h 5232442"/>
                <a:gd name="connsiteX475" fmla="*/ 3097242 w 4432203"/>
                <a:gd name="connsiteY475" fmla="*/ 210663 h 5232442"/>
                <a:gd name="connsiteX476" fmla="*/ 3072885 w 4432203"/>
                <a:gd name="connsiteY476" fmla="*/ 197947 h 5232442"/>
                <a:gd name="connsiteX477" fmla="*/ 2988532 w 4432203"/>
                <a:gd name="connsiteY477" fmla="*/ 158010 h 5232442"/>
                <a:gd name="connsiteX478" fmla="*/ 2856182 w 4432203"/>
                <a:gd name="connsiteY478" fmla="*/ 168039 h 5232442"/>
                <a:gd name="connsiteX479" fmla="*/ 2768963 w 4432203"/>
                <a:gd name="connsiteY479" fmla="*/ 178068 h 5232442"/>
                <a:gd name="connsiteX480" fmla="*/ 2764307 w 4432203"/>
                <a:gd name="connsiteY480" fmla="*/ 181292 h 5232442"/>
                <a:gd name="connsiteX481" fmla="*/ 2763590 w 4432203"/>
                <a:gd name="connsiteY481" fmla="*/ 181292 h 5232442"/>
                <a:gd name="connsiteX482" fmla="*/ 2746756 w 4432203"/>
                <a:gd name="connsiteY482" fmla="*/ 238064 h 5232442"/>
                <a:gd name="connsiteX483" fmla="*/ 2717563 w 4432203"/>
                <a:gd name="connsiteY483" fmla="*/ 210842 h 5232442"/>
                <a:gd name="connsiteX484" fmla="*/ 2722220 w 4432203"/>
                <a:gd name="connsiteY484" fmla="*/ 210842 h 5232442"/>
                <a:gd name="connsiteX485" fmla="*/ 2723832 w 4432203"/>
                <a:gd name="connsiteY485" fmla="*/ 201350 h 5232442"/>
                <a:gd name="connsiteX486" fmla="*/ 2659179 w 4432203"/>
                <a:gd name="connsiteY486" fmla="*/ 158189 h 5232442"/>
                <a:gd name="connsiteX487" fmla="*/ 2589691 w 4432203"/>
                <a:gd name="connsiteY487" fmla="*/ 191142 h 5232442"/>
                <a:gd name="connsiteX488" fmla="*/ 2572319 w 4432203"/>
                <a:gd name="connsiteY488" fmla="*/ 218185 h 5232442"/>
                <a:gd name="connsiteX489" fmla="*/ 2597750 w 4432203"/>
                <a:gd name="connsiteY489" fmla="*/ 281226 h 5232442"/>
                <a:gd name="connsiteX490" fmla="*/ 2673686 w 4432203"/>
                <a:gd name="connsiteY490" fmla="*/ 307911 h 5232442"/>
                <a:gd name="connsiteX491" fmla="*/ 2746935 w 4432203"/>
                <a:gd name="connsiteY491" fmla="*/ 314537 h 5232442"/>
                <a:gd name="connsiteX492" fmla="*/ 2732786 w 4432203"/>
                <a:gd name="connsiteY492" fmla="*/ 361102 h 5232442"/>
                <a:gd name="connsiteX493" fmla="*/ 2723294 w 4432203"/>
                <a:gd name="connsiteY493" fmla="*/ 364504 h 5232442"/>
                <a:gd name="connsiteX494" fmla="*/ 2718459 w 4432203"/>
                <a:gd name="connsiteY494" fmla="*/ 364504 h 5232442"/>
                <a:gd name="connsiteX495" fmla="*/ 2703415 w 4432203"/>
                <a:gd name="connsiteY495" fmla="*/ 372563 h 5232442"/>
                <a:gd name="connsiteX496" fmla="*/ 2690699 w 4432203"/>
                <a:gd name="connsiteY496" fmla="*/ 387607 h 5232442"/>
                <a:gd name="connsiteX497" fmla="*/ 2678521 w 4432203"/>
                <a:gd name="connsiteY497" fmla="*/ 404442 h 5232442"/>
                <a:gd name="connsiteX498" fmla="*/ 2662224 w 4432203"/>
                <a:gd name="connsiteY498" fmla="*/ 404084 h 5232442"/>
                <a:gd name="connsiteX499" fmla="*/ 2666701 w 4432203"/>
                <a:gd name="connsiteY499" fmla="*/ 364325 h 5232442"/>
                <a:gd name="connsiteX500" fmla="*/ 2660970 w 4432203"/>
                <a:gd name="connsiteY500" fmla="*/ 364325 h 5232442"/>
                <a:gd name="connsiteX501" fmla="*/ 2651478 w 4432203"/>
                <a:gd name="connsiteY501" fmla="*/ 347490 h 5232442"/>
                <a:gd name="connsiteX502" fmla="*/ 2603660 w 4432203"/>
                <a:gd name="connsiteY502" fmla="*/ 344267 h 5232442"/>
                <a:gd name="connsiteX503" fmla="*/ 2566946 w 4432203"/>
                <a:gd name="connsiteY503" fmla="*/ 340864 h 5232442"/>
                <a:gd name="connsiteX504" fmla="*/ 2553872 w 4432203"/>
                <a:gd name="connsiteY504" fmla="*/ 320268 h 5232442"/>
                <a:gd name="connsiteX505" fmla="*/ 2561752 w 4432203"/>
                <a:gd name="connsiteY505" fmla="*/ 320268 h 5232442"/>
                <a:gd name="connsiteX506" fmla="*/ 2527187 w 4432203"/>
                <a:gd name="connsiteY506" fmla="*/ 287494 h 5232442"/>
                <a:gd name="connsiteX507" fmla="*/ 2502651 w 4432203"/>
                <a:gd name="connsiteY507" fmla="*/ 254541 h 5232442"/>
                <a:gd name="connsiteX508" fmla="*/ 2494592 w 4432203"/>
                <a:gd name="connsiteY508" fmla="*/ 254541 h 5232442"/>
                <a:gd name="connsiteX509" fmla="*/ 2482593 w 4432203"/>
                <a:gd name="connsiteY509" fmla="*/ 241109 h 5232442"/>
                <a:gd name="connsiteX510" fmla="*/ 2431909 w 4432203"/>
                <a:gd name="connsiteY510" fmla="*/ 244512 h 5232442"/>
                <a:gd name="connsiteX511" fmla="*/ 2448744 w 4432203"/>
                <a:gd name="connsiteY511" fmla="*/ 307732 h 5232442"/>
                <a:gd name="connsiteX512" fmla="*/ 2453043 w 4432203"/>
                <a:gd name="connsiteY512" fmla="*/ 374175 h 5232442"/>
                <a:gd name="connsiteX513" fmla="*/ 2450714 w 4432203"/>
                <a:gd name="connsiteY513" fmla="*/ 375429 h 5232442"/>
                <a:gd name="connsiteX514" fmla="*/ 2439969 w 4432203"/>
                <a:gd name="connsiteY514" fmla="*/ 380444 h 5232442"/>
                <a:gd name="connsiteX515" fmla="*/ 2417940 w 4432203"/>
                <a:gd name="connsiteY515" fmla="*/ 405517 h 5232442"/>
                <a:gd name="connsiteX516" fmla="*/ 2414717 w 4432203"/>
                <a:gd name="connsiteY516" fmla="*/ 407129 h 5232442"/>
                <a:gd name="connsiteX517" fmla="*/ 2386599 w 4432203"/>
                <a:gd name="connsiteY517" fmla="*/ 370593 h 5232442"/>
                <a:gd name="connsiteX518" fmla="*/ 2386241 w 4432203"/>
                <a:gd name="connsiteY518" fmla="*/ 364146 h 5232442"/>
                <a:gd name="connsiteX519" fmla="*/ 2380868 w 4432203"/>
                <a:gd name="connsiteY519" fmla="*/ 364146 h 5232442"/>
                <a:gd name="connsiteX520" fmla="*/ 2377465 w 4432203"/>
                <a:gd name="connsiteY520" fmla="*/ 320268 h 5232442"/>
                <a:gd name="connsiteX521" fmla="*/ 2382121 w 4432203"/>
                <a:gd name="connsiteY521" fmla="*/ 320268 h 5232442"/>
                <a:gd name="connsiteX522" fmla="*/ 2383913 w 4432203"/>
                <a:gd name="connsiteY522" fmla="*/ 310776 h 5232442"/>
                <a:gd name="connsiteX523" fmla="*/ 2333408 w 4432203"/>
                <a:gd name="connsiteY523" fmla="*/ 310776 h 5232442"/>
                <a:gd name="connsiteX524" fmla="*/ 2301888 w 4432203"/>
                <a:gd name="connsiteY524" fmla="*/ 315791 h 5232442"/>
                <a:gd name="connsiteX525" fmla="*/ 2305470 w 4432203"/>
                <a:gd name="connsiteY525" fmla="*/ 337461 h 5232442"/>
                <a:gd name="connsiteX526" fmla="*/ 2322304 w 4432203"/>
                <a:gd name="connsiteY526" fmla="*/ 392085 h 5232442"/>
                <a:gd name="connsiteX527" fmla="*/ 2319260 w 4432203"/>
                <a:gd name="connsiteY527" fmla="*/ 393876 h 5232442"/>
                <a:gd name="connsiteX528" fmla="*/ 2167388 w 4432203"/>
                <a:gd name="connsiteY528" fmla="*/ 393876 h 5232442"/>
                <a:gd name="connsiteX529" fmla="*/ 2083035 w 4432203"/>
                <a:gd name="connsiteY529" fmla="*/ 383846 h 5232442"/>
                <a:gd name="connsiteX530" fmla="*/ 2089125 w 4432203"/>
                <a:gd name="connsiteY530" fmla="*/ 363967 h 5232442"/>
                <a:gd name="connsiteX531" fmla="*/ 2088408 w 4432203"/>
                <a:gd name="connsiteY531" fmla="*/ 363967 h 5232442"/>
                <a:gd name="connsiteX532" fmla="*/ 2122794 w 4432203"/>
                <a:gd name="connsiteY532" fmla="*/ 353938 h 5232442"/>
                <a:gd name="connsiteX533" fmla="*/ 2223982 w 4432203"/>
                <a:gd name="connsiteY533" fmla="*/ 320626 h 5232442"/>
                <a:gd name="connsiteX534" fmla="*/ 2224161 w 4432203"/>
                <a:gd name="connsiteY534" fmla="*/ 320089 h 5232442"/>
                <a:gd name="connsiteX535" fmla="*/ 2226848 w 4432203"/>
                <a:gd name="connsiteY535" fmla="*/ 320089 h 5232442"/>
                <a:gd name="connsiteX536" fmla="*/ 2229176 w 4432203"/>
                <a:gd name="connsiteY536" fmla="*/ 317224 h 5232442"/>
                <a:gd name="connsiteX537" fmla="*/ 2178492 w 4432203"/>
                <a:gd name="connsiteY537" fmla="*/ 274062 h 5232442"/>
                <a:gd name="connsiteX538" fmla="*/ 2133002 w 4432203"/>
                <a:gd name="connsiteY538" fmla="*/ 254183 h 5232442"/>
                <a:gd name="connsiteX539" fmla="*/ 2124048 w 4432203"/>
                <a:gd name="connsiteY539" fmla="*/ 254183 h 5232442"/>
                <a:gd name="connsiteX540" fmla="*/ 2108646 w 4432203"/>
                <a:gd name="connsiteY540" fmla="*/ 237527 h 5232442"/>
                <a:gd name="connsiteX541" fmla="*/ 2102019 w 4432203"/>
                <a:gd name="connsiteY541" fmla="*/ 210305 h 5232442"/>
                <a:gd name="connsiteX542" fmla="*/ 2106497 w 4432203"/>
                <a:gd name="connsiteY542" fmla="*/ 210305 h 5232442"/>
                <a:gd name="connsiteX543" fmla="*/ 2125122 w 4432203"/>
                <a:gd name="connsiteY543" fmla="*/ 170904 h 5232442"/>
                <a:gd name="connsiteX544" fmla="*/ 2066022 w 4432203"/>
                <a:gd name="connsiteY544" fmla="*/ 167502 h 5232442"/>
                <a:gd name="connsiteX545" fmla="*/ 2021069 w 4432203"/>
                <a:gd name="connsiteY545" fmla="*/ 158905 h 5232442"/>
                <a:gd name="connsiteX546" fmla="*/ 2043993 w 4432203"/>
                <a:gd name="connsiteY546" fmla="*/ 154070 h 5232442"/>
                <a:gd name="connsiteX547" fmla="*/ 2050082 w 4432203"/>
                <a:gd name="connsiteY547" fmla="*/ 149950 h 5232442"/>
                <a:gd name="connsiteX548" fmla="*/ 2053843 w 4432203"/>
                <a:gd name="connsiteY548" fmla="*/ 144578 h 5232442"/>
                <a:gd name="connsiteX549" fmla="*/ 2051157 w 4432203"/>
                <a:gd name="connsiteY549" fmla="*/ 144578 h 5232442"/>
                <a:gd name="connsiteX550" fmla="*/ 2069066 w 4432203"/>
                <a:gd name="connsiteY550" fmla="*/ 124519 h 5232442"/>
                <a:gd name="connsiteX551" fmla="*/ 2073544 w 4432203"/>
                <a:gd name="connsiteY551" fmla="*/ 100700 h 5232442"/>
                <a:gd name="connsiteX552" fmla="*/ 2078021 w 4432203"/>
                <a:gd name="connsiteY552" fmla="*/ 100700 h 5232442"/>
                <a:gd name="connsiteX553" fmla="*/ 2085543 w 4432203"/>
                <a:gd name="connsiteY553" fmla="*/ 65776 h 5232442"/>
                <a:gd name="connsiteX554" fmla="*/ 2055455 w 4432203"/>
                <a:gd name="connsiteY554" fmla="*/ 52524 h 5232442"/>
                <a:gd name="connsiteX555" fmla="*/ 2014264 w 4432203"/>
                <a:gd name="connsiteY555" fmla="*/ 65776 h 5232442"/>
                <a:gd name="connsiteX556" fmla="*/ 1985788 w 4432203"/>
                <a:gd name="connsiteY556" fmla="*/ 34972 h 5232442"/>
                <a:gd name="connsiteX557" fmla="*/ 1959103 w 4432203"/>
                <a:gd name="connsiteY557" fmla="*/ 34972 h 5232442"/>
                <a:gd name="connsiteX558" fmla="*/ 1946566 w 4432203"/>
                <a:gd name="connsiteY558" fmla="*/ 41599 h 5232442"/>
                <a:gd name="connsiteX559" fmla="*/ 1916837 w 4432203"/>
                <a:gd name="connsiteY559" fmla="*/ 71328 h 5232442"/>
                <a:gd name="connsiteX560" fmla="*/ 1912359 w 4432203"/>
                <a:gd name="connsiteY560" fmla="*/ 74373 h 5232442"/>
                <a:gd name="connsiteX561" fmla="*/ 1884600 w 4432203"/>
                <a:gd name="connsiteY561" fmla="*/ 79029 h 5232442"/>
                <a:gd name="connsiteX562" fmla="*/ 1833916 w 4432203"/>
                <a:gd name="connsiteY562" fmla="*/ 45718 h 5232442"/>
                <a:gd name="connsiteX563" fmla="*/ 1751175 w 4432203"/>
                <a:gd name="connsiteY563" fmla="*/ 34972 h 5232442"/>
                <a:gd name="connsiteX564" fmla="*/ 1738281 w 4432203"/>
                <a:gd name="connsiteY564" fmla="*/ 34972 h 5232442"/>
                <a:gd name="connsiteX565" fmla="*/ 1734878 w 4432203"/>
                <a:gd name="connsiteY565" fmla="*/ 31570 h 5232442"/>
                <a:gd name="connsiteX566" fmla="*/ 1674702 w 4432203"/>
                <a:gd name="connsiteY566" fmla="*/ 586 h 5232442"/>
                <a:gd name="connsiteX567" fmla="*/ 1550770 w 4432203"/>
                <a:gd name="connsiteY567" fmla="*/ 33898 h 5232442"/>
                <a:gd name="connsiteX568" fmla="*/ 1553814 w 4432203"/>
                <a:gd name="connsiteY568" fmla="*/ 57001 h 5232442"/>
                <a:gd name="connsiteX569" fmla="*/ 1521399 w 4432203"/>
                <a:gd name="connsiteY569" fmla="*/ 63448 h 5232442"/>
                <a:gd name="connsiteX570" fmla="*/ 1509578 w 4432203"/>
                <a:gd name="connsiteY570" fmla="*/ 78134 h 5232442"/>
                <a:gd name="connsiteX571" fmla="*/ 1550770 w 4432203"/>
                <a:gd name="connsiteY571" fmla="*/ 91387 h 5232442"/>
                <a:gd name="connsiteX572" fmla="*/ 1625989 w 4432203"/>
                <a:gd name="connsiteY572" fmla="*/ 84760 h 5232442"/>
                <a:gd name="connsiteX573" fmla="*/ 1691537 w 4432203"/>
                <a:gd name="connsiteY573" fmla="*/ 82432 h 5232442"/>
                <a:gd name="connsiteX574" fmla="*/ 1727177 w 4432203"/>
                <a:gd name="connsiteY574" fmla="*/ 128996 h 5232442"/>
                <a:gd name="connsiteX575" fmla="*/ 1779830 w 4432203"/>
                <a:gd name="connsiteY575" fmla="*/ 106789 h 5232442"/>
                <a:gd name="connsiteX576" fmla="*/ 1807948 w 4432203"/>
                <a:gd name="connsiteY576" fmla="*/ 151204 h 5232442"/>
                <a:gd name="connsiteX577" fmla="*/ 1873496 w 4432203"/>
                <a:gd name="connsiteY577" fmla="*/ 151204 h 5232442"/>
                <a:gd name="connsiteX578" fmla="*/ 1958028 w 4432203"/>
                <a:gd name="connsiteY578" fmla="*/ 149055 h 5232442"/>
                <a:gd name="connsiteX579" fmla="*/ 2013547 w 4432203"/>
                <a:gd name="connsiteY579" fmla="*/ 158547 h 5232442"/>
                <a:gd name="connsiteX580" fmla="*/ 2003518 w 4432203"/>
                <a:gd name="connsiteY580" fmla="*/ 162487 h 5232442"/>
                <a:gd name="connsiteX581" fmla="*/ 1995638 w 4432203"/>
                <a:gd name="connsiteY581" fmla="*/ 174486 h 5232442"/>
                <a:gd name="connsiteX582" fmla="*/ 2013368 w 4432203"/>
                <a:gd name="connsiteY582" fmla="*/ 258302 h 5232442"/>
                <a:gd name="connsiteX583" fmla="*/ 2012115 w 4432203"/>
                <a:gd name="connsiteY583" fmla="*/ 257406 h 5232442"/>
                <a:gd name="connsiteX584" fmla="*/ 2009070 w 4432203"/>
                <a:gd name="connsiteY584" fmla="*/ 254362 h 5232442"/>
                <a:gd name="connsiteX585" fmla="*/ 2000473 w 4432203"/>
                <a:gd name="connsiteY585" fmla="*/ 254362 h 5232442"/>
                <a:gd name="connsiteX586" fmla="*/ 1981310 w 4432203"/>
                <a:gd name="connsiteY586" fmla="*/ 210484 h 5232442"/>
                <a:gd name="connsiteX587" fmla="*/ 1988116 w 4432203"/>
                <a:gd name="connsiteY587" fmla="*/ 210484 h 5232442"/>
                <a:gd name="connsiteX588" fmla="*/ 1981131 w 4432203"/>
                <a:gd name="connsiteY588" fmla="*/ 197768 h 5232442"/>
                <a:gd name="connsiteX589" fmla="*/ 1916479 w 4432203"/>
                <a:gd name="connsiteY589" fmla="*/ 184336 h 5232442"/>
                <a:gd name="connsiteX590" fmla="*/ 1826395 w 4432203"/>
                <a:gd name="connsiteY590" fmla="*/ 194366 h 5232442"/>
                <a:gd name="connsiteX591" fmla="*/ 1792725 w 4432203"/>
                <a:gd name="connsiteY591" fmla="*/ 174486 h 5232442"/>
                <a:gd name="connsiteX592" fmla="*/ 1725386 w 4432203"/>
                <a:gd name="connsiteY592" fmla="*/ 144757 h 5232442"/>
                <a:gd name="connsiteX593" fmla="*/ 1716073 w 4432203"/>
                <a:gd name="connsiteY593" fmla="*/ 144757 h 5232442"/>
                <a:gd name="connsiteX594" fmla="*/ 1677568 w 4432203"/>
                <a:gd name="connsiteY594" fmla="*/ 121295 h 5232442"/>
                <a:gd name="connsiteX595" fmla="*/ 1601632 w 4432203"/>
                <a:gd name="connsiteY595" fmla="*/ 137951 h 5232442"/>
                <a:gd name="connsiteX596" fmla="*/ 1511728 w 4432203"/>
                <a:gd name="connsiteY596" fmla="*/ 137951 h 5232442"/>
                <a:gd name="connsiteX597" fmla="*/ 1446896 w 4432203"/>
                <a:gd name="connsiteY597" fmla="*/ 154607 h 5232442"/>
                <a:gd name="connsiteX598" fmla="*/ 1413226 w 4432203"/>
                <a:gd name="connsiteY598" fmla="*/ 217827 h 5232442"/>
                <a:gd name="connsiteX599" fmla="*/ 1430061 w 4432203"/>
                <a:gd name="connsiteY599" fmla="*/ 244512 h 5232442"/>
                <a:gd name="connsiteX600" fmla="*/ 1500266 w 4432203"/>
                <a:gd name="connsiteY600" fmla="*/ 274420 h 5232442"/>
                <a:gd name="connsiteX601" fmla="*/ 1593036 w 4432203"/>
                <a:gd name="connsiteY601" fmla="*/ 255615 h 5232442"/>
                <a:gd name="connsiteX602" fmla="*/ 1595543 w 4432203"/>
                <a:gd name="connsiteY602" fmla="*/ 254362 h 5232442"/>
                <a:gd name="connsiteX603" fmla="*/ 1594469 w 4432203"/>
                <a:gd name="connsiteY603" fmla="*/ 254362 h 5232442"/>
                <a:gd name="connsiteX604" fmla="*/ 1601632 w 4432203"/>
                <a:gd name="connsiteY604" fmla="*/ 244333 h 5232442"/>
                <a:gd name="connsiteX605" fmla="*/ 1627064 w 4432203"/>
                <a:gd name="connsiteY605" fmla="*/ 227677 h 5232442"/>
                <a:gd name="connsiteX606" fmla="*/ 1674882 w 4432203"/>
                <a:gd name="connsiteY606" fmla="*/ 297523 h 5232442"/>
                <a:gd name="connsiteX607" fmla="*/ 1714282 w 4432203"/>
                <a:gd name="connsiteY607" fmla="*/ 330656 h 5232442"/>
                <a:gd name="connsiteX608" fmla="*/ 1680433 w 4432203"/>
                <a:gd name="connsiteY608" fmla="*/ 350535 h 5232442"/>
                <a:gd name="connsiteX609" fmla="*/ 1598767 w 4432203"/>
                <a:gd name="connsiteY609" fmla="*/ 320626 h 5232442"/>
                <a:gd name="connsiteX610" fmla="*/ 1598051 w 4432203"/>
                <a:gd name="connsiteY610" fmla="*/ 320089 h 5232442"/>
                <a:gd name="connsiteX611" fmla="*/ 1608080 w 4432203"/>
                <a:gd name="connsiteY611" fmla="*/ 320089 h 5232442"/>
                <a:gd name="connsiteX612" fmla="*/ 1604140 w 4432203"/>
                <a:gd name="connsiteY612" fmla="*/ 317224 h 5232442"/>
                <a:gd name="connsiteX613" fmla="*/ 1522115 w 4432203"/>
                <a:gd name="connsiteY613" fmla="*/ 296807 h 5232442"/>
                <a:gd name="connsiteX614" fmla="*/ 1426837 w 4432203"/>
                <a:gd name="connsiteY614" fmla="*/ 293941 h 5232442"/>
                <a:gd name="connsiteX615" fmla="*/ 1411077 w 4432203"/>
                <a:gd name="connsiteY615" fmla="*/ 301643 h 5232442"/>
                <a:gd name="connsiteX616" fmla="*/ 1373825 w 4432203"/>
                <a:gd name="connsiteY616" fmla="*/ 330477 h 5232442"/>
                <a:gd name="connsiteX617" fmla="*/ 1368095 w 4432203"/>
                <a:gd name="connsiteY617" fmla="*/ 319910 h 5232442"/>
                <a:gd name="connsiteX618" fmla="*/ 1375258 w 4432203"/>
                <a:gd name="connsiteY618" fmla="*/ 319910 h 5232442"/>
                <a:gd name="connsiteX619" fmla="*/ 1356454 w 4432203"/>
                <a:gd name="connsiteY619" fmla="*/ 287136 h 5232442"/>
                <a:gd name="connsiteX620" fmla="*/ 1342305 w 4432203"/>
                <a:gd name="connsiteY620" fmla="*/ 288031 h 5232442"/>
                <a:gd name="connsiteX621" fmla="*/ 1324038 w 4432203"/>
                <a:gd name="connsiteY621" fmla="*/ 303254 h 5232442"/>
                <a:gd name="connsiteX622" fmla="*/ 1322605 w 4432203"/>
                <a:gd name="connsiteY622" fmla="*/ 303971 h 5232442"/>
                <a:gd name="connsiteX623" fmla="*/ 1243804 w 4432203"/>
                <a:gd name="connsiteY623" fmla="*/ 290718 h 5232442"/>
                <a:gd name="connsiteX624" fmla="*/ 1223924 w 4432203"/>
                <a:gd name="connsiteY624" fmla="*/ 301463 h 5232442"/>
                <a:gd name="connsiteX625" fmla="*/ 1212641 w 4432203"/>
                <a:gd name="connsiteY625" fmla="*/ 309164 h 5232442"/>
                <a:gd name="connsiteX626" fmla="*/ 1173599 w 4432203"/>
                <a:gd name="connsiteY626" fmla="*/ 313821 h 5232442"/>
                <a:gd name="connsiteX627" fmla="*/ 1097485 w 4432203"/>
                <a:gd name="connsiteY627" fmla="*/ 303792 h 5232442"/>
                <a:gd name="connsiteX628" fmla="*/ 1080650 w 4432203"/>
                <a:gd name="connsiteY628" fmla="*/ 307015 h 5232442"/>
                <a:gd name="connsiteX629" fmla="*/ 1080650 w 4432203"/>
                <a:gd name="connsiteY629" fmla="*/ 309344 h 5232442"/>
                <a:gd name="connsiteX630" fmla="*/ 1075456 w 4432203"/>
                <a:gd name="connsiteY630" fmla="*/ 310239 h 5232442"/>
                <a:gd name="connsiteX631" fmla="*/ 1058442 w 4432203"/>
                <a:gd name="connsiteY631" fmla="*/ 336924 h 5232442"/>
                <a:gd name="connsiteX632" fmla="*/ 1010624 w 4432203"/>
                <a:gd name="connsiteY632" fmla="*/ 346953 h 5232442"/>
                <a:gd name="connsiteX633" fmla="*/ 979462 w 4432203"/>
                <a:gd name="connsiteY633" fmla="*/ 323671 h 5232442"/>
                <a:gd name="connsiteX634" fmla="*/ 972298 w 4432203"/>
                <a:gd name="connsiteY634" fmla="*/ 319731 h 5232442"/>
                <a:gd name="connsiteX635" fmla="*/ 983939 w 4432203"/>
                <a:gd name="connsiteY635" fmla="*/ 319731 h 5232442"/>
                <a:gd name="connsiteX636" fmla="*/ 922868 w 4432203"/>
                <a:gd name="connsiteY636" fmla="*/ 310239 h 5232442"/>
                <a:gd name="connsiteX637" fmla="*/ 835650 w 4432203"/>
                <a:gd name="connsiteY637" fmla="*/ 261346 h 5232442"/>
                <a:gd name="connsiteX638" fmla="*/ 683779 w 4432203"/>
                <a:gd name="connsiteY638" fmla="*/ 283733 h 5232442"/>
                <a:gd name="connsiteX639" fmla="*/ 597097 w 4432203"/>
                <a:gd name="connsiteY639" fmla="*/ 253825 h 5232442"/>
                <a:gd name="connsiteX640" fmla="*/ 554473 w 4432203"/>
                <a:gd name="connsiteY640" fmla="*/ 253825 h 5232442"/>
                <a:gd name="connsiteX641" fmla="*/ 505223 w 4432203"/>
                <a:gd name="connsiteY641" fmla="*/ 261167 h 5232442"/>
                <a:gd name="connsiteX642" fmla="*/ 471732 w 4432203"/>
                <a:gd name="connsiteY642" fmla="*/ 253825 h 5232442"/>
                <a:gd name="connsiteX643" fmla="*/ 445943 w 4432203"/>
                <a:gd name="connsiteY643" fmla="*/ 253825 h 5232442"/>
                <a:gd name="connsiteX644" fmla="*/ 444689 w 4432203"/>
                <a:gd name="connsiteY644" fmla="*/ 253825 h 5232442"/>
                <a:gd name="connsiteX645" fmla="*/ 443973 w 4432203"/>
                <a:gd name="connsiteY645" fmla="*/ 253825 h 5232442"/>
                <a:gd name="connsiteX646" fmla="*/ 435913 w 4432203"/>
                <a:gd name="connsiteY646" fmla="*/ 253825 h 5232442"/>
                <a:gd name="connsiteX647" fmla="*/ 400811 w 4432203"/>
                <a:gd name="connsiteY647" fmla="*/ 253825 h 5232442"/>
                <a:gd name="connsiteX648" fmla="*/ 391140 w 4432203"/>
                <a:gd name="connsiteY648" fmla="*/ 253825 h 5232442"/>
                <a:gd name="connsiteX649" fmla="*/ 351739 w 4432203"/>
                <a:gd name="connsiteY649" fmla="*/ 227140 h 5232442"/>
                <a:gd name="connsiteX650" fmla="*/ 329711 w 4432203"/>
                <a:gd name="connsiteY650" fmla="*/ 264749 h 5232442"/>
                <a:gd name="connsiteX651" fmla="*/ 325950 w 4432203"/>
                <a:gd name="connsiteY651" fmla="*/ 266898 h 5232442"/>
                <a:gd name="connsiteX652" fmla="*/ 255566 w 4432203"/>
                <a:gd name="connsiteY652" fmla="*/ 280151 h 5232442"/>
                <a:gd name="connsiteX653" fmla="*/ 174079 w 4432203"/>
                <a:gd name="connsiteY653" fmla="*/ 306657 h 5232442"/>
                <a:gd name="connsiteX654" fmla="*/ 121425 w 4432203"/>
                <a:gd name="connsiteY654" fmla="*/ 314000 h 5232442"/>
                <a:gd name="connsiteX655" fmla="*/ 99934 w 4432203"/>
                <a:gd name="connsiteY655" fmla="*/ 319552 h 5232442"/>
                <a:gd name="connsiteX656" fmla="*/ 102979 w 4432203"/>
                <a:gd name="connsiteY656" fmla="*/ 319552 h 5232442"/>
                <a:gd name="connsiteX657" fmla="*/ 61966 w 4432203"/>
                <a:gd name="connsiteY657" fmla="*/ 353400 h 5232442"/>
                <a:gd name="connsiteX658" fmla="*/ 106919 w 4432203"/>
                <a:gd name="connsiteY658" fmla="*/ 393338 h 5232442"/>
                <a:gd name="connsiteX659" fmla="*/ 171571 w 4432203"/>
                <a:gd name="connsiteY659" fmla="*/ 416620 h 5232442"/>
                <a:gd name="connsiteX660" fmla="*/ 213838 w 4432203"/>
                <a:gd name="connsiteY660" fmla="*/ 436500 h 5232442"/>
                <a:gd name="connsiteX661" fmla="*/ 217061 w 4432203"/>
                <a:gd name="connsiteY661" fmla="*/ 473035 h 5232442"/>
                <a:gd name="connsiteX662" fmla="*/ 211330 w 4432203"/>
                <a:gd name="connsiteY662" fmla="*/ 473035 h 5232442"/>
                <a:gd name="connsiteX663" fmla="*/ 208286 w 4432203"/>
                <a:gd name="connsiteY663" fmla="*/ 473035 h 5232442"/>
                <a:gd name="connsiteX664" fmla="*/ 137902 w 4432203"/>
                <a:gd name="connsiteY664" fmla="*/ 446529 h 5232442"/>
                <a:gd name="connsiteX665" fmla="*/ 121067 w 4432203"/>
                <a:gd name="connsiteY665" fmla="*/ 429873 h 5232442"/>
                <a:gd name="connsiteX666" fmla="*/ 90084 w 4432203"/>
                <a:gd name="connsiteY666" fmla="*/ 446529 h 5232442"/>
                <a:gd name="connsiteX667" fmla="*/ 0 w 4432203"/>
                <a:gd name="connsiteY667" fmla="*/ 473035 h 5232442"/>
                <a:gd name="connsiteX668" fmla="*/ 39401 w 4432203"/>
                <a:gd name="connsiteY668" fmla="*/ 523002 h 5232442"/>
                <a:gd name="connsiteX669" fmla="*/ 126619 w 4432203"/>
                <a:gd name="connsiteY669" fmla="*/ 542881 h 5232442"/>
                <a:gd name="connsiteX670" fmla="*/ 182317 w 4432203"/>
                <a:gd name="connsiteY670" fmla="*/ 531957 h 5232442"/>
                <a:gd name="connsiteX671" fmla="*/ 191093 w 4432203"/>
                <a:gd name="connsiteY671" fmla="*/ 526226 h 5232442"/>
                <a:gd name="connsiteX672" fmla="*/ 195749 w 4432203"/>
                <a:gd name="connsiteY672" fmla="*/ 522286 h 5232442"/>
                <a:gd name="connsiteX673" fmla="*/ 233538 w 4432203"/>
                <a:gd name="connsiteY673" fmla="*/ 519599 h 5232442"/>
                <a:gd name="connsiteX674" fmla="*/ 194137 w 4432203"/>
                <a:gd name="connsiteY674" fmla="*/ 562940 h 5232442"/>
                <a:gd name="connsiteX675" fmla="*/ 101188 w 4432203"/>
                <a:gd name="connsiteY675" fmla="*/ 589446 h 5232442"/>
                <a:gd name="connsiteX676" fmla="*/ 64653 w 4432203"/>
                <a:gd name="connsiteY676" fmla="*/ 642636 h 5232442"/>
                <a:gd name="connsiteX677" fmla="*/ 121067 w 4432203"/>
                <a:gd name="connsiteY677" fmla="*/ 719109 h 5232442"/>
                <a:gd name="connsiteX678" fmla="*/ 159393 w 4432203"/>
                <a:gd name="connsiteY678" fmla="*/ 711229 h 5232442"/>
                <a:gd name="connsiteX679" fmla="*/ 180526 w 4432203"/>
                <a:gd name="connsiteY679" fmla="*/ 692424 h 5232442"/>
                <a:gd name="connsiteX680" fmla="*/ 177123 w 4432203"/>
                <a:gd name="connsiteY680" fmla="*/ 692424 h 5232442"/>
                <a:gd name="connsiteX681" fmla="*/ 202376 w 4432203"/>
                <a:gd name="connsiteY681" fmla="*/ 712304 h 5232442"/>
                <a:gd name="connsiteX682" fmla="*/ 230493 w 4432203"/>
                <a:gd name="connsiteY682" fmla="*/ 755465 h 5232442"/>
                <a:gd name="connsiteX683" fmla="*/ 232821 w 4432203"/>
                <a:gd name="connsiteY683" fmla="*/ 751346 h 5232442"/>
                <a:gd name="connsiteX684" fmla="*/ 235866 w 4432203"/>
                <a:gd name="connsiteY684" fmla="*/ 752241 h 5232442"/>
                <a:gd name="connsiteX685" fmla="*/ 252343 w 4432203"/>
                <a:gd name="connsiteY685" fmla="*/ 728243 h 5232442"/>
                <a:gd name="connsiteX686" fmla="*/ 255924 w 4432203"/>
                <a:gd name="connsiteY686" fmla="*/ 728959 h 5232442"/>
                <a:gd name="connsiteX687" fmla="*/ 292460 w 4432203"/>
                <a:gd name="connsiteY687" fmla="*/ 765673 h 5232442"/>
                <a:gd name="connsiteX688" fmla="*/ 303026 w 4432203"/>
                <a:gd name="connsiteY688" fmla="*/ 758152 h 5232442"/>
                <a:gd name="connsiteX689" fmla="*/ 303026 w 4432203"/>
                <a:gd name="connsiteY689" fmla="*/ 758152 h 5232442"/>
                <a:gd name="connsiteX690" fmla="*/ 304459 w 4432203"/>
                <a:gd name="connsiteY690" fmla="*/ 757077 h 5232442"/>
                <a:gd name="connsiteX691" fmla="*/ 339919 w 4432203"/>
                <a:gd name="connsiteY691" fmla="*/ 755465 h 5232442"/>
                <a:gd name="connsiteX692" fmla="*/ 306250 w 4432203"/>
                <a:gd name="connsiteY692" fmla="*/ 802030 h 5232442"/>
                <a:gd name="connsiteX693" fmla="*/ 305175 w 4432203"/>
                <a:gd name="connsiteY693" fmla="*/ 802030 h 5232442"/>
                <a:gd name="connsiteX694" fmla="*/ 218494 w 4432203"/>
                <a:gd name="connsiteY694" fmla="*/ 845191 h 5232442"/>
                <a:gd name="connsiteX695" fmla="*/ 214554 w 4432203"/>
                <a:gd name="connsiteY695" fmla="*/ 847877 h 5232442"/>
                <a:gd name="connsiteX696" fmla="*/ 213300 w 4432203"/>
                <a:gd name="connsiteY696" fmla="*/ 848594 h 5232442"/>
                <a:gd name="connsiteX697" fmla="*/ 210793 w 4432203"/>
                <a:gd name="connsiteY697" fmla="*/ 850385 h 5232442"/>
                <a:gd name="connsiteX698" fmla="*/ 179810 w 4432203"/>
                <a:gd name="connsiteY698" fmla="*/ 867936 h 5232442"/>
                <a:gd name="connsiteX699" fmla="*/ 181063 w 4432203"/>
                <a:gd name="connsiteY699" fmla="*/ 867936 h 5232442"/>
                <a:gd name="connsiteX700" fmla="*/ 131992 w 4432203"/>
                <a:gd name="connsiteY700" fmla="*/ 888711 h 5232442"/>
                <a:gd name="connsiteX701" fmla="*/ 137544 w 4432203"/>
                <a:gd name="connsiteY701" fmla="*/ 925246 h 5232442"/>
                <a:gd name="connsiteX702" fmla="*/ 253059 w 4432203"/>
                <a:gd name="connsiteY702" fmla="*/ 881905 h 5232442"/>
                <a:gd name="connsiteX703" fmla="*/ 330427 w 4432203"/>
                <a:gd name="connsiteY703" fmla="*/ 884950 h 5232442"/>
                <a:gd name="connsiteX704" fmla="*/ 353710 w 4432203"/>
                <a:gd name="connsiteY704" fmla="*/ 867936 h 5232442"/>
                <a:gd name="connsiteX705" fmla="*/ 355142 w 4432203"/>
                <a:gd name="connsiteY705" fmla="*/ 867936 h 5232442"/>
                <a:gd name="connsiteX706" fmla="*/ 406184 w 4432203"/>
                <a:gd name="connsiteY706" fmla="*/ 812954 h 5232442"/>
                <a:gd name="connsiteX707" fmla="*/ 410661 w 4432203"/>
                <a:gd name="connsiteY707" fmla="*/ 812238 h 5232442"/>
                <a:gd name="connsiteX708" fmla="*/ 450062 w 4432203"/>
                <a:gd name="connsiteY708" fmla="*/ 845728 h 5232442"/>
                <a:gd name="connsiteX709" fmla="*/ 479075 w 4432203"/>
                <a:gd name="connsiteY709" fmla="*/ 838385 h 5232442"/>
                <a:gd name="connsiteX710" fmla="*/ 511670 w 4432203"/>
                <a:gd name="connsiteY710" fmla="*/ 812238 h 5232442"/>
                <a:gd name="connsiteX711" fmla="*/ 520087 w 4432203"/>
                <a:gd name="connsiteY711" fmla="*/ 802388 h 5232442"/>
                <a:gd name="connsiteX712" fmla="*/ 516684 w 4432203"/>
                <a:gd name="connsiteY712" fmla="*/ 802388 h 5232442"/>
                <a:gd name="connsiteX713" fmla="*/ 517580 w 4432203"/>
                <a:gd name="connsiteY713" fmla="*/ 769076 h 5232442"/>
                <a:gd name="connsiteX714" fmla="*/ 466897 w 4432203"/>
                <a:gd name="connsiteY714" fmla="*/ 769076 h 5232442"/>
                <a:gd name="connsiteX715" fmla="*/ 481045 w 4432203"/>
                <a:gd name="connsiteY715" fmla="*/ 758510 h 5232442"/>
                <a:gd name="connsiteX716" fmla="*/ 482119 w 4432203"/>
                <a:gd name="connsiteY716" fmla="*/ 758510 h 5232442"/>
                <a:gd name="connsiteX717" fmla="*/ 511670 w 4432203"/>
                <a:gd name="connsiteY717" fmla="*/ 722512 h 5232442"/>
                <a:gd name="connsiteX718" fmla="*/ 517580 w 4432203"/>
                <a:gd name="connsiteY718" fmla="*/ 692603 h 5232442"/>
                <a:gd name="connsiteX719" fmla="*/ 514535 w 4432203"/>
                <a:gd name="connsiteY719" fmla="*/ 692603 h 5232442"/>
                <a:gd name="connsiteX720" fmla="*/ 534594 w 4432203"/>
                <a:gd name="connsiteY720" fmla="*/ 672545 h 5232442"/>
                <a:gd name="connsiteX721" fmla="*/ 543011 w 4432203"/>
                <a:gd name="connsiteY721" fmla="*/ 709080 h 5232442"/>
                <a:gd name="connsiteX722" fmla="*/ 581337 w 4432203"/>
                <a:gd name="connsiteY722" fmla="*/ 721437 h 5232442"/>
                <a:gd name="connsiteX723" fmla="*/ 591546 w 4432203"/>
                <a:gd name="connsiteY723" fmla="*/ 713736 h 5232442"/>
                <a:gd name="connsiteX724" fmla="*/ 656019 w 4432203"/>
                <a:gd name="connsiteY724" fmla="*/ 720900 h 5232442"/>
                <a:gd name="connsiteX725" fmla="*/ 657452 w 4432203"/>
                <a:gd name="connsiteY725" fmla="*/ 719467 h 5232442"/>
                <a:gd name="connsiteX726" fmla="*/ 661213 w 4432203"/>
                <a:gd name="connsiteY726" fmla="*/ 717676 h 5232442"/>
                <a:gd name="connsiteX727" fmla="*/ 679839 w 4432203"/>
                <a:gd name="connsiteY727" fmla="*/ 692424 h 5232442"/>
                <a:gd name="connsiteX728" fmla="*/ 676078 w 4432203"/>
                <a:gd name="connsiteY728" fmla="*/ 692424 h 5232442"/>
                <a:gd name="connsiteX729" fmla="*/ 694882 w 4432203"/>
                <a:gd name="connsiteY729" fmla="*/ 652486 h 5232442"/>
                <a:gd name="connsiteX730" fmla="*/ 759535 w 4432203"/>
                <a:gd name="connsiteY730" fmla="*/ 675769 h 5232442"/>
                <a:gd name="connsiteX731" fmla="*/ 847828 w 4432203"/>
                <a:gd name="connsiteY731" fmla="*/ 703349 h 5232442"/>
                <a:gd name="connsiteX732" fmla="*/ 987521 w 4432203"/>
                <a:gd name="connsiteY732" fmla="*/ 735765 h 5232442"/>
                <a:gd name="connsiteX733" fmla="*/ 1057905 w 4432203"/>
                <a:gd name="connsiteY733" fmla="*/ 802209 h 5232442"/>
                <a:gd name="connsiteX734" fmla="*/ 1094619 w 4432203"/>
                <a:gd name="connsiteY734" fmla="*/ 842146 h 5232442"/>
                <a:gd name="connsiteX735" fmla="*/ 1150854 w 4432203"/>
                <a:gd name="connsiteY735" fmla="*/ 875458 h 5232442"/>
                <a:gd name="connsiteX736" fmla="*/ 1167689 w 4432203"/>
                <a:gd name="connsiteY736" fmla="*/ 975213 h 5232442"/>
                <a:gd name="connsiteX737" fmla="*/ 1232342 w 4432203"/>
                <a:gd name="connsiteY737" fmla="*/ 1011748 h 5232442"/>
                <a:gd name="connsiteX738" fmla="*/ 1234670 w 4432203"/>
                <a:gd name="connsiteY738" fmla="*/ 977720 h 5232442"/>
                <a:gd name="connsiteX739" fmla="*/ 1240580 w 4432203"/>
                <a:gd name="connsiteY739" fmla="*/ 977720 h 5232442"/>
                <a:gd name="connsiteX740" fmla="*/ 1223745 w 4432203"/>
                <a:gd name="connsiteY740" fmla="*/ 941901 h 5232442"/>
                <a:gd name="connsiteX741" fmla="*/ 1214611 w 4432203"/>
                <a:gd name="connsiteY741" fmla="*/ 911993 h 5232442"/>
                <a:gd name="connsiteX742" fmla="*/ 1209060 w 4432203"/>
                <a:gd name="connsiteY742" fmla="*/ 911993 h 5232442"/>
                <a:gd name="connsiteX743" fmla="*/ 1207090 w 4432203"/>
                <a:gd name="connsiteY743" fmla="*/ 902143 h 5232442"/>
                <a:gd name="connsiteX744" fmla="*/ 1232521 w 4432203"/>
                <a:gd name="connsiteY744" fmla="*/ 912172 h 5232442"/>
                <a:gd name="connsiteX745" fmla="*/ 1277652 w 4432203"/>
                <a:gd name="connsiteY745" fmla="*/ 978615 h 5232442"/>
                <a:gd name="connsiteX746" fmla="*/ 1314366 w 4432203"/>
                <a:gd name="connsiteY746" fmla="*/ 1041656 h 5232442"/>
                <a:gd name="connsiteX747" fmla="*/ 1342484 w 4432203"/>
                <a:gd name="connsiteY747" fmla="*/ 1112040 h 5232442"/>
                <a:gd name="connsiteX748" fmla="*/ 1415554 w 4432203"/>
                <a:gd name="connsiteY748" fmla="*/ 1148038 h 5232442"/>
                <a:gd name="connsiteX749" fmla="*/ 1433285 w 4432203"/>
                <a:gd name="connsiteY749" fmla="*/ 1190304 h 5232442"/>
                <a:gd name="connsiteX750" fmla="*/ 1454955 w 4432203"/>
                <a:gd name="connsiteY750" fmla="*/ 1267672 h 5232442"/>
                <a:gd name="connsiteX751" fmla="*/ 1443672 w 4432203"/>
                <a:gd name="connsiteY751" fmla="*/ 1420618 h 5232442"/>
                <a:gd name="connsiteX752" fmla="*/ 1494355 w 4432203"/>
                <a:gd name="connsiteY752" fmla="*/ 1553684 h 5232442"/>
                <a:gd name="connsiteX753" fmla="*/ 1534114 w 4432203"/>
                <a:gd name="connsiteY753" fmla="*/ 1674752 h 5232442"/>
                <a:gd name="connsiteX754" fmla="*/ 1618109 w 4432203"/>
                <a:gd name="connsiteY754" fmla="*/ 1709854 h 5232442"/>
                <a:gd name="connsiteX755" fmla="*/ 1682941 w 4432203"/>
                <a:gd name="connsiteY755" fmla="*/ 1776477 h 5232442"/>
                <a:gd name="connsiteX756" fmla="*/ 1744907 w 4432203"/>
                <a:gd name="connsiteY756" fmla="*/ 1906140 h 5232442"/>
                <a:gd name="connsiteX757" fmla="*/ 1775890 w 4432203"/>
                <a:gd name="connsiteY757" fmla="*/ 1952705 h 5232442"/>
                <a:gd name="connsiteX758" fmla="*/ 1764607 w 4432203"/>
                <a:gd name="connsiteY758" fmla="*/ 2005895 h 5232442"/>
                <a:gd name="connsiteX759" fmla="*/ 1817977 w 4432203"/>
                <a:gd name="connsiteY759" fmla="*/ 2019327 h 5232442"/>
                <a:gd name="connsiteX760" fmla="*/ 1860243 w 4432203"/>
                <a:gd name="connsiteY760" fmla="*/ 2085771 h 5232442"/>
                <a:gd name="connsiteX761" fmla="*/ 1894092 w 4432203"/>
                <a:gd name="connsiteY761" fmla="*/ 2115680 h 5232442"/>
                <a:gd name="connsiteX762" fmla="*/ 1953551 w 4432203"/>
                <a:gd name="connsiteY762" fmla="*/ 2154543 h 5232442"/>
                <a:gd name="connsiteX763" fmla="*/ 1961431 w 4432203"/>
                <a:gd name="connsiteY763" fmla="*/ 2148812 h 5232442"/>
                <a:gd name="connsiteX764" fmla="*/ 1962864 w 4432203"/>
                <a:gd name="connsiteY764" fmla="*/ 2118724 h 5232442"/>
                <a:gd name="connsiteX765" fmla="*/ 1955700 w 4432203"/>
                <a:gd name="connsiteY765" fmla="*/ 2118724 h 5232442"/>
                <a:gd name="connsiteX766" fmla="*/ 1911822 w 4432203"/>
                <a:gd name="connsiteY766" fmla="*/ 2074846 h 5232442"/>
                <a:gd name="connsiteX767" fmla="*/ 1920956 w 4432203"/>
                <a:gd name="connsiteY767" fmla="*/ 2074846 h 5232442"/>
                <a:gd name="connsiteX768" fmla="*/ 1910927 w 4432203"/>
                <a:gd name="connsiteY768" fmla="*/ 2065713 h 5232442"/>
                <a:gd name="connsiteX769" fmla="*/ 1894092 w 4432203"/>
                <a:gd name="connsiteY769" fmla="*/ 2008940 h 5232442"/>
                <a:gd name="connsiteX770" fmla="*/ 1887465 w 4432203"/>
                <a:gd name="connsiteY770" fmla="*/ 2008940 h 5232442"/>
                <a:gd name="connsiteX771" fmla="*/ 1866153 w 4432203"/>
                <a:gd name="connsiteY771" fmla="*/ 1979389 h 5232442"/>
                <a:gd name="connsiteX772" fmla="*/ 1852542 w 4432203"/>
                <a:gd name="connsiteY772" fmla="*/ 1965241 h 5232442"/>
                <a:gd name="connsiteX773" fmla="*/ 1860960 w 4432203"/>
                <a:gd name="connsiteY773" fmla="*/ 1965241 h 5232442"/>
                <a:gd name="connsiteX774" fmla="*/ 1820843 w 4432203"/>
                <a:gd name="connsiteY774" fmla="*/ 1899335 h 5232442"/>
                <a:gd name="connsiteX775" fmla="*/ 1813142 w 4432203"/>
                <a:gd name="connsiteY775" fmla="*/ 1899335 h 5232442"/>
                <a:gd name="connsiteX776" fmla="*/ 1804187 w 4432203"/>
                <a:gd name="connsiteY776" fmla="*/ 1889664 h 5232442"/>
                <a:gd name="connsiteX777" fmla="*/ 1774099 w 4432203"/>
                <a:gd name="connsiteY777" fmla="*/ 1855457 h 5232442"/>
                <a:gd name="connsiteX778" fmla="*/ 1781442 w 4432203"/>
                <a:gd name="connsiteY778" fmla="*/ 1855457 h 5232442"/>
                <a:gd name="connsiteX779" fmla="*/ 1786636 w 4432203"/>
                <a:gd name="connsiteY779" fmla="*/ 1813728 h 5232442"/>
                <a:gd name="connsiteX780" fmla="*/ 1824066 w 4432203"/>
                <a:gd name="connsiteY780" fmla="*/ 1869784 h 5232442"/>
                <a:gd name="connsiteX781" fmla="*/ 1919702 w 4432203"/>
                <a:gd name="connsiteY781" fmla="*/ 1986195 h 5232442"/>
                <a:gd name="connsiteX782" fmla="*/ 2004234 w 4432203"/>
                <a:gd name="connsiteY782" fmla="*/ 2105830 h 5232442"/>
                <a:gd name="connsiteX783" fmla="*/ 2057604 w 4432203"/>
                <a:gd name="connsiteY783" fmla="*/ 2159020 h 5232442"/>
                <a:gd name="connsiteX784" fmla="*/ 2071753 w 4432203"/>
                <a:gd name="connsiteY784" fmla="*/ 2215614 h 5232442"/>
                <a:gd name="connsiteX785" fmla="*/ 2102736 w 4432203"/>
                <a:gd name="connsiteY785" fmla="*/ 2292087 h 5232442"/>
                <a:gd name="connsiteX786" fmla="*/ 2212520 w 4432203"/>
                <a:gd name="connsiteY786" fmla="*/ 2355128 h 5232442"/>
                <a:gd name="connsiteX787" fmla="*/ 2258726 w 4432203"/>
                <a:gd name="connsiteY787" fmla="*/ 2431780 h 5232442"/>
                <a:gd name="connsiteX788" fmla="*/ 2339139 w 4432203"/>
                <a:gd name="connsiteY788" fmla="*/ 2425153 h 5232442"/>
                <a:gd name="connsiteX789" fmla="*/ 2386778 w 4432203"/>
                <a:gd name="connsiteY789" fmla="*/ 2454524 h 5232442"/>
                <a:gd name="connsiteX790" fmla="*/ 2395195 w 4432203"/>
                <a:gd name="connsiteY790" fmla="*/ 2448256 h 5232442"/>
                <a:gd name="connsiteX791" fmla="*/ 2395374 w 4432203"/>
                <a:gd name="connsiteY791" fmla="*/ 2447898 h 5232442"/>
                <a:gd name="connsiteX792" fmla="*/ 2392509 w 4432203"/>
                <a:gd name="connsiteY792" fmla="*/ 2447898 h 5232442"/>
                <a:gd name="connsiteX793" fmla="*/ 2434954 w 4432203"/>
                <a:gd name="connsiteY793" fmla="*/ 2418527 h 5232442"/>
                <a:gd name="connsiteX794" fmla="*/ 2485637 w 4432203"/>
                <a:gd name="connsiteY794" fmla="*/ 2458285 h 5232442"/>
                <a:gd name="connsiteX795" fmla="*/ 2558708 w 4432203"/>
                <a:gd name="connsiteY795" fmla="*/ 2514879 h 5232442"/>
                <a:gd name="connsiteX796" fmla="*/ 2617808 w 4432203"/>
                <a:gd name="connsiteY796" fmla="*/ 2531534 h 5232442"/>
                <a:gd name="connsiteX797" fmla="*/ 2665626 w 4432203"/>
                <a:gd name="connsiteY797" fmla="*/ 2544787 h 5232442"/>
                <a:gd name="connsiteX798" fmla="*/ 2697684 w 4432203"/>
                <a:gd name="connsiteY798" fmla="*/ 2615887 h 5232442"/>
                <a:gd name="connsiteX799" fmla="*/ 2752845 w 4432203"/>
                <a:gd name="connsiteY799" fmla="*/ 2674451 h 5232442"/>
                <a:gd name="connsiteX800" fmla="*/ 2806394 w 4432203"/>
                <a:gd name="connsiteY800" fmla="*/ 2724418 h 5232442"/>
                <a:gd name="connsiteX801" fmla="*/ 2859943 w 4432203"/>
                <a:gd name="connsiteY801" fmla="*/ 2754327 h 5232442"/>
                <a:gd name="connsiteX802" fmla="*/ 2899343 w 4432203"/>
                <a:gd name="connsiteY802" fmla="*/ 2767400 h 5232442"/>
                <a:gd name="connsiteX803" fmla="*/ 2919223 w 4432203"/>
                <a:gd name="connsiteY803" fmla="*/ 2733014 h 5232442"/>
                <a:gd name="connsiteX804" fmla="*/ 2924058 w 4432203"/>
                <a:gd name="connsiteY804" fmla="*/ 2733014 h 5232442"/>
                <a:gd name="connsiteX805" fmla="*/ 2924595 w 4432203"/>
                <a:gd name="connsiteY805" fmla="*/ 2719941 h 5232442"/>
                <a:gd name="connsiteX806" fmla="*/ 2961130 w 4432203"/>
                <a:gd name="connsiteY806" fmla="*/ 2727821 h 5232442"/>
                <a:gd name="connsiteX807" fmla="*/ 2992114 w 4432203"/>
                <a:gd name="connsiteY807" fmla="*/ 2790862 h 5232442"/>
                <a:gd name="connsiteX808" fmla="*/ 3006083 w 4432203"/>
                <a:gd name="connsiteY808" fmla="*/ 2883990 h 5232442"/>
                <a:gd name="connsiteX809" fmla="*/ 2986383 w 4432203"/>
                <a:gd name="connsiteY809" fmla="*/ 2957239 h 5232442"/>
                <a:gd name="connsiteX810" fmla="*/ 2927282 w 4432203"/>
                <a:gd name="connsiteY810" fmla="*/ 3002013 h 5232442"/>
                <a:gd name="connsiteX811" fmla="*/ 2885195 w 4432203"/>
                <a:gd name="connsiteY811" fmla="*/ 3083500 h 5232442"/>
                <a:gd name="connsiteX812" fmla="*/ 2892000 w 4432203"/>
                <a:gd name="connsiteY812" fmla="*/ 3175913 h 5232442"/>
                <a:gd name="connsiteX813" fmla="*/ 2873912 w 4432203"/>
                <a:gd name="connsiteY813" fmla="*/ 3259728 h 5232442"/>
                <a:gd name="connsiteX814" fmla="*/ 2944296 w 4432203"/>
                <a:gd name="connsiteY814" fmla="*/ 3339425 h 5232442"/>
                <a:gd name="connsiteX815" fmla="*/ 2994800 w 4432203"/>
                <a:gd name="connsiteY815" fmla="*/ 3479118 h 5232442"/>
                <a:gd name="connsiteX816" fmla="*/ 3030619 w 4432203"/>
                <a:gd name="connsiteY816" fmla="*/ 3597319 h 5232442"/>
                <a:gd name="connsiteX817" fmla="*/ 3129836 w 4432203"/>
                <a:gd name="connsiteY817" fmla="*/ 3675225 h 5232442"/>
                <a:gd name="connsiteX818" fmla="*/ 3188937 w 4432203"/>
                <a:gd name="connsiteY818" fmla="*/ 3718565 h 5232442"/>
                <a:gd name="connsiteX819" fmla="*/ 3239621 w 4432203"/>
                <a:gd name="connsiteY819" fmla="*/ 3775159 h 5232442"/>
                <a:gd name="connsiteX820" fmla="*/ 3250903 w 4432203"/>
                <a:gd name="connsiteY820" fmla="*/ 3851632 h 5232442"/>
                <a:gd name="connsiteX821" fmla="*/ 3234069 w 4432203"/>
                <a:gd name="connsiteY821" fmla="*/ 4024457 h 5232442"/>
                <a:gd name="connsiteX822" fmla="*/ 3237471 w 4432203"/>
                <a:gd name="connsiteY822" fmla="*/ 4157523 h 5232442"/>
                <a:gd name="connsiteX823" fmla="*/ 3205772 w 4432203"/>
                <a:gd name="connsiteY823" fmla="*/ 4200864 h 5232442"/>
                <a:gd name="connsiteX824" fmla="*/ 3186072 w 4432203"/>
                <a:gd name="connsiteY824" fmla="*/ 4244204 h 5232442"/>
                <a:gd name="connsiteX825" fmla="*/ 3197355 w 4432203"/>
                <a:gd name="connsiteY825" fmla="*/ 4330528 h 5232442"/>
                <a:gd name="connsiteX826" fmla="*/ 3169237 w 4432203"/>
                <a:gd name="connsiteY826" fmla="*/ 4407001 h 5232442"/>
                <a:gd name="connsiteX827" fmla="*/ 3146671 w 4432203"/>
                <a:gd name="connsiteY827" fmla="*/ 4477026 h 5232442"/>
                <a:gd name="connsiteX828" fmla="*/ 3124285 w 4432203"/>
                <a:gd name="connsiteY828" fmla="*/ 4526814 h 5232442"/>
                <a:gd name="connsiteX829" fmla="*/ 3143985 w 4432203"/>
                <a:gd name="connsiteY829" fmla="*/ 4580363 h 5232442"/>
                <a:gd name="connsiteX830" fmla="*/ 3124285 w 4432203"/>
                <a:gd name="connsiteY830" fmla="*/ 4653254 h 5232442"/>
                <a:gd name="connsiteX831" fmla="*/ 3138254 w 4432203"/>
                <a:gd name="connsiteY831" fmla="*/ 4726503 h 5232442"/>
                <a:gd name="connsiteX832" fmla="*/ 3104405 w 4432203"/>
                <a:gd name="connsiteY832" fmla="*/ 4796529 h 5232442"/>
                <a:gd name="connsiteX833" fmla="*/ 3073422 w 4432203"/>
                <a:gd name="connsiteY833" fmla="*/ 4856167 h 5232442"/>
                <a:gd name="connsiteX834" fmla="*/ 3093302 w 4432203"/>
                <a:gd name="connsiteY834" fmla="*/ 4902911 h 5232442"/>
                <a:gd name="connsiteX835" fmla="*/ 3067870 w 4432203"/>
                <a:gd name="connsiteY835" fmla="*/ 4969354 h 5232442"/>
                <a:gd name="connsiteX836" fmla="*/ 3101719 w 4432203"/>
                <a:gd name="connsiteY836" fmla="*/ 4999084 h 5232442"/>
                <a:gd name="connsiteX837" fmla="*/ 3084884 w 4432203"/>
                <a:gd name="connsiteY837" fmla="*/ 5045827 h 5232442"/>
                <a:gd name="connsiteX838" fmla="*/ 3118733 w 4432203"/>
                <a:gd name="connsiteY838" fmla="*/ 5099017 h 5232442"/>
                <a:gd name="connsiteX839" fmla="*/ 3157954 w 4432203"/>
                <a:gd name="connsiteY839" fmla="*/ 5158835 h 5232442"/>
                <a:gd name="connsiteX840" fmla="*/ 3197355 w 4432203"/>
                <a:gd name="connsiteY840" fmla="*/ 5192146 h 5232442"/>
                <a:gd name="connsiteX841" fmla="*/ 3228159 w 4432203"/>
                <a:gd name="connsiteY841" fmla="*/ 5147194 h 5232442"/>
                <a:gd name="connsiteX842" fmla="*/ 3232636 w 4432203"/>
                <a:gd name="connsiteY842" fmla="*/ 5147194 h 5232442"/>
                <a:gd name="connsiteX843" fmla="*/ 3233531 w 4432203"/>
                <a:gd name="connsiteY843" fmla="*/ 5142537 h 5232442"/>
                <a:gd name="connsiteX844" fmla="*/ 3238904 w 4432203"/>
                <a:gd name="connsiteY844" fmla="*/ 5129642 h 5232442"/>
                <a:gd name="connsiteX845" fmla="*/ 3244994 w 4432203"/>
                <a:gd name="connsiteY845" fmla="*/ 5165640 h 5232442"/>
                <a:gd name="connsiteX846" fmla="*/ 3211324 w 4432203"/>
                <a:gd name="connsiteY846" fmla="*/ 5205757 h 5232442"/>
                <a:gd name="connsiteX847" fmla="*/ 3284394 w 4432203"/>
                <a:gd name="connsiteY847" fmla="*/ 5232442 h 5232442"/>
                <a:gd name="connsiteX848" fmla="*/ 3360509 w 4432203"/>
                <a:gd name="connsiteY848" fmla="*/ 5215786 h 5232442"/>
                <a:gd name="connsiteX849" fmla="*/ 3435728 w 4432203"/>
                <a:gd name="connsiteY849" fmla="*/ 5193041 h 5232442"/>
                <a:gd name="connsiteX850" fmla="*/ 3438952 w 4432203"/>
                <a:gd name="connsiteY850" fmla="*/ 5191250 h 5232442"/>
                <a:gd name="connsiteX851" fmla="*/ 3436265 w 4432203"/>
                <a:gd name="connsiteY851" fmla="*/ 5191250 h 5232442"/>
                <a:gd name="connsiteX852" fmla="*/ 3363374 w 4432203"/>
                <a:gd name="connsiteY852" fmla="*/ 5176028 h 5232442"/>
                <a:gd name="connsiteX853" fmla="*/ 3325586 w 4432203"/>
                <a:gd name="connsiteY853" fmla="*/ 5147552 h 5232442"/>
                <a:gd name="connsiteX854" fmla="*/ 3334361 w 4432203"/>
                <a:gd name="connsiteY854" fmla="*/ 5147552 h 5232442"/>
                <a:gd name="connsiteX855" fmla="*/ 3292812 w 4432203"/>
                <a:gd name="connsiteY855" fmla="*/ 5092928 h 5232442"/>
                <a:gd name="connsiteX856" fmla="*/ 3290662 w 4432203"/>
                <a:gd name="connsiteY856" fmla="*/ 5081825 h 5232442"/>
                <a:gd name="connsiteX857" fmla="*/ 3284931 w 4432203"/>
                <a:gd name="connsiteY857" fmla="*/ 5081825 h 5232442"/>
                <a:gd name="connsiteX858" fmla="*/ 3290125 w 4432203"/>
                <a:gd name="connsiteY858" fmla="*/ 5038126 h 5232442"/>
                <a:gd name="connsiteX859" fmla="*/ 3294244 w 4432203"/>
                <a:gd name="connsiteY859" fmla="*/ 5038126 h 5232442"/>
                <a:gd name="connsiteX860" fmla="*/ 3306960 w 4432203"/>
                <a:gd name="connsiteY860" fmla="*/ 5019679 h 5232442"/>
                <a:gd name="connsiteX861" fmla="*/ 3361762 w 4432203"/>
                <a:gd name="connsiteY861" fmla="*/ 4972040 h 5232442"/>
                <a:gd name="connsiteX862" fmla="*/ 3360151 w 4432203"/>
                <a:gd name="connsiteY862" fmla="*/ 4972040 h 5232442"/>
                <a:gd name="connsiteX863" fmla="*/ 3380388 w 4432203"/>
                <a:gd name="connsiteY863" fmla="*/ 4953236 h 5232442"/>
                <a:gd name="connsiteX864" fmla="*/ 3394715 w 4432203"/>
                <a:gd name="connsiteY864" fmla="*/ 4928162 h 5232442"/>
                <a:gd name="connsiteX865" fmla="*/ 3398656 w 4432203"/>
                <a:gd name="connsiteY865" fmla="*/ 4928162 h 5232442"/>
                <a:gd name="connsiteX866" fmla="*/ 3405461 w 4432203"/>
                <a:gd name="connsiteY866" fmla="*/ 4886613 h 5232442"/>
                <a:gd name="connsiteX867" fmla="*/ 3349226 w 4432203"/>
                <a:gd name="connsiteY867" fmla="*/ 4876584 h 5232442"/>
                <a:gd name="connsiteX868" fmla="*/ 3346719 w 4432203"/>
                <a:gd name="connsiteY868" fmla="*/ 4862256 h 5232442"/>
                <a:gd name="connsiteX869" fmla="*/ 3342241 w 4432203"/>
                <a:gd name="connsiteY869" fmla="*/ 4862256 h 5232442"/>
                <a:gd name="connsiteX870" fmla="*/ 3366419 w 4432203"/>
                <a:gd name="connsiteY870" fmla="*/ 4833422 h 5232442"/>
                <a:gd name="connsiteX871" fmla="*/ 3381821 w 4432203"/>
                <a:gd name="connsiteY871" fmla="*/ 4818378 h 5232442"/>
                <a:gd name="connsiteX872" fmla="*/ 3383970 w 4432203"/>
                <a:gd name="connsiteY872" fmla="*/ 4818378 h 5232442"/>
                <a:gd name="connsiteX873" fmla="*/ 3425341 w 4432203"/>
                <a:gd name="connsiteY873" fmla="*/ 4763755 h 5232442"/>
                <a:gd name="connsiteX874" fmla="*/ 3437161 w 4432203"/>
                <a:gd name="connsiteY874" fmla="*/ 4752651 h 5232442"/>
                <a:gd name="connsiteX875" fmla="*/ 3435370 w 4432203"/>
                <a:gd name="connsiteY875" fmla="*/ 4752651 h 5232442"/>
                <a:gd name="connsiteX876" fmla="*/ 3462413 w 4432203"/>
                <a:gd name="connsiteY876" fmla="*/ 4713787 h 5232442"/>
                <a:gd name="connsiteX877" fmla="*/ 3463846 w 4432203"/>
                <a:gd name="connsiteY877" fmla="*/ 4708773 h 5232442"/>
                <a:gd name="connsiteX878" fmla="*/ 3468144 w 4432203"/>
                <a:gd name="connsiteY878" fmla="*/ 4708773 h 5232442"/>
                <a:gd name="connsiteX879" fmla="*/ 3442175 w 4432203"/>
                <a:gd name="connsiteY879" fmla="*/ 4700535 h 5232442"/>
                <a:gd name="connsiteX880" fmla="*/ 3416923 w 4432203"/>
                <a:gd name="connsiteY880" fmla="*/ 4647165 h 5232442"/>
                <a:gd name="connsiteX881" fmla="*/ 3417819 w 4432203"/>
                <a:gd name="connsiteY881" fmla="*/ 4644837 h 5232442"/>
                <a:gd name="connsiteX882" fmla="*/ 3484800 w 4432203"/>
                <a:gd name="connsiteY882" fmla="*/ 4663821 h 5232442"/>
                <a:gd name="connsiteX883" fmla="*/ 3502888 w 4432203"/>
                <a:gd name="connsiteY883" fmla="*/ 4661134 h 5232442"/>
                <a:gd name="connsiteX884" fmla="*/ 3508440 w 4432203"/>
                <a:gd name="connsiteY884" fmla="*/ 4642867 h 5232442"/>
                <a:gd name="connsiteX885" fmla="*/ 3502351 w 4432203"/>
                <a:gd name="connsiteY885" fmla="*/ 4642867 h 5232442"/>
                <a:gd name="connsiteX886" fmla="*/ 3498948 w 4432203"/>
                <a:gd name="connsiteY886" fmla="*/ 4627465 h 5232442"/>
                <a:gd name="connsiteX887" fmla="*/ 3501455 w 4432203"/>
                <a:gd name="connsiteY887" fmla="*/ 4599168 h 5232442"/>
                <a:gd name="connsiteX888" fmla="*/ 3505754 w 4432203"/>
                <a:gd name="connsiteY888" fmla="*/ 4599168 h 5232442"/>
                <a:gd name="connsiteX889" fmla="*/ 3513096 w 4432203"/>
                <a:gd name="connsiteY889" fmla="*/ 4583407 h 5232442"/>
                <a:gd name="connsiteX890" fmla="*/ 3521693 w 4432203"/>
                <a:gd name="connsiteY890" fmla="*/ 4584303 h 5232442"/>
                <a:gd name="connsiteX891" fmla="*/ 3637029 w 4432203"/>
                <a:gd name="connsiteY891" fmla="*/ 4577677 h 5232442"/>
                <a:gd name="connsiteX892" fmla="*/ 3641506 w 4432203"/>
                <a:gd name="connsiteY892" fmla="*/ 4574274 h 5232442"/>
                <a:gd name="connsiteX893" fmla="*/ 3642402 w 4432203"/>
                <a:gd name="connsiteY893" fmla="*/ 4574274 h 5232442"/>
                <a:gd name="connsiteX894" fmla="*/ 3672669 w 4432203"/>
                <a:gd name="connsiteY894" fmla="*/ 4533799 h 5232442"/>
                <a:gd name="connsiteX895" fmla="*/ 3669266 w 4432203"/>
                <a:gd name="connsiteY895" fmla="*/ 4533799 h 5232442"/>
                <a:gd name="connsiteX896" fmla="*/ 3690578 w 4432203"/>
                <a:gd name="connsiteY896" fmla="*/ 4498159 h 5232442"/>
                <a:gd name="connsiteX897" fmla="*/ 3695055 w 4432203"/>
                <a:gd name="connsiteY897" fmla="*/ 4489921 h 5232442"/>
                <a:gd name="connsiteX898" fmla="*/ 3698458 w 4432203"/>
                <a:gd name="connsiteY898" fmla="*/ 4489921 h 5232442"/>
                <a:gd name="connsiteX899" fmla="*/ 3695772 w 4432203"/>
                <a:gd name="connsiteY899" fmla="*/ 4451416 h 5232442"/>
                <a:gd name="connsiteX900" fmla="*/ 3665147 w 4432203"/>
                <a:gd name="connsiteY900" fmla="*/ 4424014 h 5232442"/>
                <a:gd name="connsiteX901" fmla="*/ 3656550 w 4432203"/>
                <a:gd name="connsiteY901" fmla="*/ 4424014 h 5232442"/>
                <a:gd name="connsiteX902" fmla="*/ 3631656 w 4432203"/>
                <a:gd name="connsiteY902" fmla="*/ 4396255 h 5232442"/>
                <a:gd name="connsiteX903" fmla="*/ 3631656 w 4432203"/>
                <a:gd name="connsiteY903" fmla="*/ 4380316 h 5232442"/>
                <a:gd name="connsiteX904" fmla="*/ 3636492 w 4432203"/>
                <a:gd name="connsiteY904" fmla="*/ 4380316 h 5232442"/>
                <a:gd name="connsiteX905" fmla="*/ 3653506 w 4432203"/>
                <a:gd name="connsiteY905" fmla="*/ 4316558 h 5232442"/>
                <a:gd name="connsiteX906" fmla="*/ 3690399 w 4432203"/>
                <a:gd name="connsiteY906" fmla="*/ 4421865 h 5232442"/>
                <a:gd name="connsiteX907" fmla="*/ 3788721 w 4432203"/>
                <a:gd name="connsiteY907" fmla="*/ 4401807 h 5232442"/>
                <a:gd name="connsiteX908" fmla="*/ 3808780 w 4432203"/>
                <a:gd name="connsiteY908" fmla="*/ 4380495 h 5232442"/>
                <a:gd name="connsiteX909" fmla="*/ 3810929 w 4432203"/>
                <a:gd name="connsiteY909" fmla="*/ 4380495 h 5232442"/>
                <a:gd name="connsiteX910" fmla="*/ 3859642 w 4432203"/>
                <a:gd name="connsiteY910" fmla="*/ 4314409 h 5232442"/>
                <a:gd name="connsiteX911" fmla="*/ 3855165 w 4432203"/>
                <a:gd name="connsiteY911" fmla="*/ 4314409 h 5232442"/>
                <a:gd name="connsiteX912" fmla="*/ 3856419 w 4432203"/>
                <a:gd name="connsiteY912" fmla="*/ 4308678 h 5232442"/>
                <a:gd name="connsiteX913" fmla="*/ 3865015 w 4432203"/>
                <a:gd name="connsiteY913" fmla="*/ 4270531 h 5232442"/>
                <a:gd name="connsiteX914" fmla="*/ 3869134 w 4432203"/>
                <a:gd name="connsiteY914" fmla="*/ 4270531 h 5232442"/>
                <a:gd name="connsiteX915" fmla="*/ 3885969 w 4432203"/>
                <a:gd name="connsiteY915" fmla="*/ 4242772 h 5232442"/>
                <a:gd name="connsiteX916" fmla="*/ 3903162 w 4432203"/>
                <a:gd name="connsiteY916" fmla="*/ 4233459 h 5232442"/>
                <a:gd name="connsiteX917" fmla="*/ 3925549 w 4432203"/>
                <a:gd name="connsiteY917" fmla="*/ 4204446 h 5232442"/>
                <a:gd name="connsiteX918" fmla="*/ 3921788 w 4432203"/>
                <a:gd name="connsiteY918" fmla="*/ 4204446 h 5232442"/>
                <a:gd name="connsiteX919" fmla="*/ 3924116 w 4432203"/>
                <a:gd name="connsiteY919" fmla="*/ 4199431 h 5232442"/>
                <a:gd name="connsiteX920" fmla="*/ 3966740 w 4432203"/>
                <a:gd name="connsiteY920" fmla="*/ 4160568 h 5232442"/>
                <a:gd name="connsiteX921" fmla="*/ 3969784 w 4432203"/>
                <a:gd name="connsiteY921" fmla="*/ 4160568 h 5232442"/>
                <a:gd name="connsiteX922" fmla="*/ 3976948 w 4432203"/>
                <a:gd name="connsiteY922" fmla="*/ 4148748 h 5232442"/>
                <a:gd name="connsiteX923" fmla="*/ 3974620 w 4432203"/>
                <a:gd name="connsiteY923" fmla="*/ 4094841 h 5232442"/>
                <a:gd name="connsiteX924" fmla="*/ 3968531 w 4432203"/>
                <a:gd name="connsiteY924" fmla="*/ 4094841 h 5232442"/>
                <a:gd name="connsiteX925" fmla="*/ 3970143 w 4432203"/>
                <a:gd name="connsiteY925" fmla="*/ 4050784 h 5232442"/>
                <a:gd name="connsiteX926" fmla="*/ 3973008 w 4432203"/>
                <a:gd name="connsiteY926" fmla="*/ 4050784 h 5232442"/>
                <a:gd name="connsiteX927" fmla="*/ 3982500 w 4432203"/>
                <a:gd name="connsiteY927" fmla="*/ 4038963 h 5232442"/>
                <a:gd name="connsiteX928" fmla="*/ 4014020 w 4432203"/>
                <a:gd name="connsiteY928" fmla="*/ 4016577 h 5232442"/>
                <a:gd name="connsiteX929" fmla="*/ 4021184 w 4432203"/>
                <a:gd name="connsiteY929" fmla="*/ 4011920 h 5232442"/>
                <a:gd name="connsiteX930" fmla="*/ 4021722 w 4432203"/>
                <a:gd name="connsiteY930" fmla="*/ 4011741 h 5232442"/>
                <a:gd name="connsiteX931" fmla="*/ 4070256 w 4432203"/>
                <a:gd name="connsiteY931" fmla="*/ 3982549 h 5232442"/>
                <a:gd name="connsiteX932" fmla="*/ 4120939 w 4432203"/>
                <a:gd name="connsiteY932" fmla="*/ 3962491 h 5232442"/>
                <a:gd name="connsiteX933" fmla="*/ 4200994 w 4432203"/>
                <a:gd name="connsiteY933" fmla="*/ 3940999 h 5232442"/>
                <a:gd name="connsiteX934" fmla="*/ 4203322 w 4432203"/>
                <a:gd name="connsiteY934" fmla="*/ 3940999 h 5232442"/>
                <a:gd name="connsiteX935" fmla="*/ 4207800 w 4432203"/>
                <a:gd name="connsiteY935" fmla="*/ 3935627 h 5232442"/>
                <a:gd name="connsiteX936" fmla="*/ 4233052 w 4432203"/>
                <a:gd name="connsiteY936" fmla="*/ 3875093 h 5232442"/>
                <a:gd name="connsiteX937" fmla="*/ 4229291 w 4432203"/>
                <a:gd name="connsiteY937" fmla="*/ 3875093 h 5232442"/>
                <a:gd name="connsiteX938" fmla="*/ 4241827 w 4432203"/>
                <a:gd name="connsiteY938" fmla="*/ 3852706 h 5232442"/>
                <a:gd name="connsiteX939" fmla="*/ 4255618 w 4432203"/>
                <a:gd name="connsiteY939" fmla="*/ 3831394 h 5232442"/>
                <a:gd name="connsiteX940" fmla="*/ 4259021 w 4432203"/>
                <a:gd name="connsiteY940" fmla="*/ 3831394 h 5232442"/>
                <a:gd name="connsiteX941" fmla="*/ 4275318 w 4432203"/>
                <a:gd name="connsiteY941" fmla="*/ 3772831 h 5232442"/>
                <a:gd name="connsiteX942" fmla="*/ 4274064 w 4432203"/>
                <a:gd name="connsiteY942" fmla="*/ 3765309 h 5232442"/>
                <a:gd name="connsiteX943" fmla="*/ 4268871 w 4432203"/>
                <a:gd name="connsiteY943" fmla="*/ 3765309 h 5232442"/>
                <a:gd name="connsiteX944" fmla="*/ 4278004 w 4432203"/>
                <a:gd name="connsiteY944" fmla="*/ 3721431 h 5232442"/>
                <a:gd name="connsiteX945" fmla="*/ 4282303 w 4432203"/>
                <a:gd name="connsiteY945" fmla="*/ 3721431 h 5232442"/>
                <a:gd name="connsiteX946" fmla="*/ 4294839 w 4432203"/>
                <a:gd name="connsiteY946" fmla="*/ 3663047 h 5232442"/>
                <a:gd name="connsiteX947" fmla="*/ 4293227 w 4432203"/>
                <a:gd name="connsiteY947" fmla="*/ 3655883 h 5232442"/>
                <a:gd name="connsiteX948" fmla="*/ 4287138 w 4432203"/>
                <a:gd name="connsiteY948" fmla="*/ 3655883 h 5232442"/>
                <a:gd name="connsiteX949" fmla="*/ 4279795 w 4432203"/>
                <a:gd name="connsiteY949" fmla="*/ 3611826 h 5232442"/>
                <a:gd name="connsiteX950" fmla="*/ 4284989 w 4432203"/>
                <a:gd name="connsiteY950" fmla="*/ 3611826 h 5232442"/>
                <a:gd name="connsiteX951" fmla="*/ 4308808 w 4432203"/>
                <a:gd name="connsiteY951" fmla="*/ 3556665 h 5232442"/>
                <a:gd name="connsiteX952" fmla="*/ 4319554 w 4432203"/>
                <a:gd name="connsiteY952" fmla="*/ 3546099 h 5232442"/>
                <a:gd name="connsiteX953" fmla="*/ 4317584 w 4432203"/>
                <a:gd name="connsiteY953" fmla="*/ 3546099 h 5232442"/>
                <a:gd name="connsiteX954" fmla="*/ 4356089 w 4432203"/>
                <a:gd name="connsiteY954" fmla="*/ 3502042 h 5232442"/>
                <a:gd name="connsiteX955" fmla="*/ 4358776 w 4432203"/>
                <a:gd name="connsiteY955" fmla="*/ 3502042 h 5232442"/>
                <a:gd name="connsiteX956" fmla="*/ 4398713 w 4432203"/>
                <a:gd name="connsiteY956" fmla="*/ 3440254 h 5232442"/>
                <a:gd name="connsiteX957" fmla="*/ 4399788 w 4432203"/>
                <a:gd name="connsiteY957" fmla="*/ 3436314 h 5232442"/>
                <a:gd name="connsiteX958" fmla="*/ 4395490 w 4432203"/>
                <a:gd name="connsiteY958" fmla="*/ 3436314 h 5232442"/>
                <a:gd name="connsiteX959" fmla="*/ 4411608 w 4432203"/>
                <a:gd name="connsiteY959" fmla="*/ 3392436 h 5232442"/>
                <a:gd name="connsiteX960" fmla="*/ 4415548 w 4432203"/>
                <a:gd name="connsiteY960" fmla="*/ 3392436 h 5232442"/>
                <a:gd name="connsiteX961" fmla="*/ 4432204 w 4432203"/>
                <a:gd name="connsiteY961" fmla="*/ 3326351 h 5232442"/>
                <a:gd name="connsiteX962" fmla="*/ 4427189 w 4432203"/>
                <a:gd name="connsiteY962" fmla="*/ 3326351 h 5232442"/>
                <a:gd name="connsiteX963" fmla="*/ 4427189 w 4432203"/>
                <a:gd name="connsiteY963" fmla="*/ 3323844 h 5232442"/>
                <a:gd name="connsiteX964" fmla="*/ 2687655 w 4432203"/>
                <a:gd name="connsiteY964" fmla="*/ 1351846 h 5232442"/>
                <a:gd name="connsiteX965" fmla="*/ 2682640 w 4432203"/>
                <a:gd name="connsiteY965" fmla="*/ 1351846 h 5232442"/>
                <a:gd name="connsiteX966" fmla="*/ 2683715 w 4432203"/>
                <a:gd name="connsiteY966" fmla="*/ 1341996 h 5232442"/>
                <a:gd name="connsiteX967" fmla="*/ 2682819 w 4432203"/>
                <a:gd name="connsiteY967" fmla="*/ 1307968 h 5232442"/>
                <a:gd name="connsiteX968" fmla="*/ 2688371 w 4432203"/>
                <a:gd name="connsiteY968" fmla="*/ 1307968 h 5232442"/>
                <a:gd name="connsiteX969" fmla="*/ 2691953 w 4432203"/>
                <a:gd name="connsiteY969" fmla="*/ 1242241 h 5232442"/>
                <a:gd name="connsiteX970" fmla="*/ 2691953 w 4432203"/>
                <a:gd name="connsiteY970" fmla="*/ 1242241 h 5232442"/>
                <a:gd name="connsiteX971" fmla="*/ 2688550 w 4432203"/>
                <a:gd name="connsiteY971" fmla="*/ 1242241 h 5232442"/>
                <a:gd name="connsiteX972" fmla="*/ 2754099 w 4432203"/>
                <a:gd name="connsiteY972" fmla="*/ 1205706 h 5232442"/>
                <a:gd name="connsiteX973" fmla="*/ 2833079 w 4432203"/>
                <a:gd name="connsiteY973" fmla="*/ 1219138 h 5232442"/>
                <a:gd name="connsiteX974" fmla="*/ 2900597 w 4432203"/>
                <a:gd name="connsiteY974" fmla="*/ 1219138 h 5232442"/>
                <a:gd name="connsiteX975" fmla="*/ 2937311 w 4432203"/>
                <a:gd name="connsiteY975" fmla="*/ 1282179 h 5232442"/>
                <a:gd name="connsiteX976" fmla="*/ 2902925 w 4432203"/>
                <a:gd name="connsiteY976" fmla="*/ 1245644 h 5232442"/>
                <a:gd name="connsiteX977" fmla="*/ 2902746 w 4432203"/>
                <a:gd name="connsiteY977" fmla="*/ 1242241 h 5232442"/>
                <a:gd name="connsiteX978" fmla="*/ 2900418 w 4432203"/>
                <a:gd name="connsiteY978" fmla="*/ 1242241 h 5232442"/>
                <a:gd name="connsiteX979" fmla="*/ 2897731 w 4432203"/>
                <a:gd name="connsiteY979" fmla="*/ 1249226 h 5232442"/>
                <a:gd name="connsiteX980" fmla="*/ 2897731 w 4432203"/>
                <a:gd name="connsiteY980" fmla="*/ 1249226 h 5232442"/>
                <a:gd name="connsiteX981" fmla="*/ 2889314 w 4432203"/>
                <a:gd name="connsiteY981" fmla="*/ 1312267 h 5232442"/>
                <a:gd name="connsiteX982" fmla="*/ 2866211 w 4432203"/>
                <a:gd name="connsiteY982" fmla="*/ 1352025 h 5232442"/>
                <a:gd name="connsiteX983" fmla="*/ 2861375 w 4432203"/>
                <a:gd name="connsiteY983" fmla="*/ 1352025 h 5232442"/>
                <a:gd name="connsiteX984" fmla="*/ 2861017 w 4432203"/>
                <a:gd name="connsiteY984" fmla="*/ 1352025 h 5232442"/>
                <a:gd name="connsiteX985" fmla="*/ 2860659 w 4432203"/>
                <a:gd name="connsiteY985" fmla="*/ 1352025 h 5232442"/>
                <a:gd name="connsiteX986" fmla="*/ 2849555 w 4432203"/>
                <a:gd name="connsiteY986" fmla="*/ 1352025 h 5232442"/>
                <a:gd name="connsiteX987" fmla="*/ 2838272 w 4432203"/>
                <a:gd name="connsiteY987" fmla="*/ 1308147 h 5232442"/>
                <a:gd name="connsiteX988" fmla="*/ 2843645 w 4432203"/>
                <a:gd name="connsiteY988" fmla="*/ 1308147 h 5232442"/>
                <a:gd name="connsiteX989" fmla="*/ 2844003 w 4432203"/>
                <a:gd name="connsiteY989" fmla="*/ 1292387 h 5232442"/>
                <a:gd name="connsiteX990" fmla="*/ 2818214 w 4432203"/>
                <a:gd name="connsiteY990" fmla="*/ 1242420 h 5232442"/>
                <a:gd name="connsiteX991" fmla="*/ 2783649 w 4432203"/>
                <a:gd name="connsiteY991" fmla="*/ 1242420 h 5232442"/>
                <a:gd name="connsiteX992" fmla="*/ 2775769 w 4432203"/>
                <a:gd name="connsiteY992" fmla="*/ 1247077 h 5232442"/>
                <a:gd name="connsiteX993" fmla="*/ 2734756 w 4432203"/>
                <a:gd name="connsiteY993" fmla="*/ 1285940 h 5232442"/>
                <a:gd name="connsiteX994" fmla="*/ 2726339 w 4432203"/>
                <a:gd name="connsiteY994" fmla="*/ 1365815 h 5232442"/>
                <a:gd name="connsiteX995" fmla="*/ 2717384 w 4432203"/>
                <a:gd name="connsiteY995" fmla="*/ 1416678 h 5232442"/>
                <a:gd name="connsiteX996" fmla="*/ 2715056 w 4432203"/>
                <a:gd name="connsiteY996" fmla="*/ 1418111 h 5232442"/>
                <a:gd name="connsiteX997" fmla="*/ 2715414 w 4432203"/>
                <a:gd name="connsiteY997" fmla="*/ 1418111 h 5232442"/>
                <a:gd name="connsiteX998" fmla="*/ 2701266 w 4432203"/>
                <a:gd name="connsiteY998" fmla="*/ 1422230 h 5232442"/>
                <a:gd name="connsiteX999" fmla="*/ 2692669 w 4432203"/>
                <a:gd name="connsiteY999" fmla="*/ 1418111 h 5232442"/>
                <a:gd name="connsiteX1000" fmla="*/ 2704848 w 4432203"/>
                <a:gd name="connsiteY1000" fmla="*/ 1418111 h 5232442"/>
                <a:gd name="connsiteX1001" fmla="*/ 2688192 w 4432203"/>
                <a:gd name="connsiteY1001" fmla="*/ 1352204 h 5232442"/>
                <a:gd name="connsiteX1002" fmla="*/ 2858331 w 4432203"/>
                <a:gd name="connsiteY1002" fmla="*/ 1421872 h 5232442"/>
                <a:gd name="connsiteX1003" fmla="*/ 2856719 w 4432203"/>
                <a:gd name="connsiteY1003" fmla="*/ 1417753 h 5232442"/>
                <a:gd name="connsiteX1004" fmla="*/ 2863345 w 4432203"/>
                <a:gd name="connsiteY1004" fmla="*/ 1417753 h 5232442"/>
                <a:gd name="connsiteX1005" fmla="*/ 2861017 w 4432203"/>
                <a:gd name="connsiteY1005" fmla="*/ 1406291 h 5232442"/>
                <a:gd name="connsiteX1006" fmla="*/ 2862629 w 4432203"/>
                <a:gd name="connsiteY1006" fmla="*/ 1404858 h 5232442"/>
                <a:gd name="connsiteX1007" fmla="*/ 2869255 w 4432203"/>
                <a:gd name="connsiteY1007" fmla="*/ 1398769 h 5232442"/>
                <a:gd name="connsiteX1008" fmla="*/ 2878568 w 4432203"/>
                <a:gd name="connsiteY1008" fmla="*/ 1389635 h 5232442"/>
                <a:gd name="connsiteX1009" fmla="*/ 2917432 w 4432203"/>
                <a:gd name="connsiteY1009" fmla="*/ 1369039 h 5232442"/>
                <a:gd name="connsiteX1010" fmla="*/ 2918506 w 4432203"/>
                <a:gd name="connsiteY1010" fmla="*/ 1367606 h 5232442"/>
                <a:gd name="connsiteX1011" fmla="*/ 2922805 w 4432203"/>
                <a:gd name="connsiteY1011" fmla="*/ 1365636 h 5232442"/>
                <a:gd name="connsiteX1012" fmla="*/ 2933013 w 4432203"/>
                <a:gd name="connsiteY1012" fmla="*/ 1352204 h 5232442"/>
                <a:gd name="connsiteX1013" fmla="*/ 2930326 w 4432203"/>
                <a:gd name="connsiteY1013" fmla="*/ 1352204 h 5232442"/>
                <a:gd name="connsiteX1014" fmla="*/ 2967220 w 4432203"/>
                <a:gd name="connsiteY1014" fmla="*/ 1308327 h 5232442"/>
                <a:gd name="connsiteX1015" fmla="*/ 2969190 w 4432203"/>
                <a:gd name="connsiteY1015" fmla="*/ 1308327 h 5232442"/>
                <a:gd name="connsiteX1016" fmla="*/ 2981905 w 4432203"/>
                <a:gd name="connsiteY1016" fmla="*/ 1296327 h 5232442"/>
                <a:gd name="connsiteX1017" fmla="*/ 2985129 w 4432203"/>
                <a:gd name="connsiteY1017" fmla="*/ 1295969 h 5232442"/>
                <a:gd name="connsiteX1018" fmla="*/ 3063930 w 4432203"/>
                <a:gd name="connsiteY1018" fmla="*/ 1302596 h 5232442"/>
                <a:gd name="connsiteX1019" fmla="*/ 3024350 w 4432203"/>
                <a:gd name="connsiteY1019" fmla="*/ 1335907 h 5232442"/>
                <a:gd name="connsiteX1020" fmla="*/ 2976712 w 4432203"/>
                <a:gd name="connsiteY1020" fmla="*/ 1362413 h 5232442"/>
                <a:gd name="connsiteX1021" fmla="*/ 2967041 w 4432203"/>
                <a:gd name="connsiteY1021" fmla="*/ 1371367 h 5232442"/>
                <a:gd name="connsiteX1022" fmla="*/ 2929610 w 4432203"/>
                <a:gd name="connsiteY1022" fmla="*/ 1391605 h 5232442"/>
                <a:gd name="connsiteX1023" fmla="*/ 2912059 w 4432203"/>
                <a:gd name="connsiteY1023" fmla="*/ 1405574 h 5232442"/>
                <a:gd name="connsiteX1024" fmla="*/ 2898985 w 4432203"/>
                <a:gd name="connsiteY1024" fmla="*/ 1417394 h 5232442"/>
                <a:gd name="connsiteX1025" fmla="*/ 2898269 w 4432203"/>
                <a:gd name="connsiteY1025" fmla="*/ 1418111 h 5232442"/>
                <a:gd name="connsiteX1026" fmla="*/ 2898269 w 4432203"/>
                <a:gd name="connsiteY1026" fmla="*/ 1418111 h 5232442"/>
                <a:gd name="connsiteX1027" fmla="*/ 2858510 w 4432203"/>
                <a:gd name="connsiteY1027" fmla="*/ 1422230 h 5232442"/>
                <a:gd name="connsiteX1028" fmla="*/ 1434180 w 4432203"/>
                <a:gd name="connsiteY1028" fmla="*/ 1106130 h 5232442"/>
                <a:gd name="connsiteX1029" fmla="*/ 1418599 w 4432203"/>
                <a:gd name="connsiteY1029" fmla="*/ 1088579 h 5232442"/>
                <a:gd name="connsiteX1030" fmla="*/ 1426300 w 4432203"/>
                <a:gd name="connsiteY1030" fmla="*/ 1088579 h 5232442"/>
                <a:gd name="connsiteX1031" fmla="*/ 1408928 w 4432203"/>
                <a:gd name="connsiteY1031" fmla="*/ 1055805 h 5232442"/>
                <a:gd name="connsiteX1032" fmla="*/ 1411614 w 4432203"/>
                <a:gd name="connsiteY1032" fmla="*/ 1056163 h 5232442"/>
                <a:gd name="connsiteX1033" fmla="*/ 1445463 w 4432203"/>
                <a:gd name="connsiteY1033" fmla="*/ 1079445 h 5232442"/>
                <a:gd name="connsiteX1034" fmla="*/ 1507250 w 4432203"/>
                <a:gd name="connsiteY1034" fmla="*/ 1132636 h 5232442"/>
                <a:gd name="connsiteX1035" fmla="*/ 1509578 w 4432203"/>
                <a:gd name="connsiteY1035" fmla="*/ 1182424 h 5232442"/>
                <a:gd name="connsiteX1036" fmla="*/ 1485043 w 4432203"/>
                <a:gd name="connsiteY1036" fmla="*/ 1132457 h 5232442"/>
                <a:gd name="connsiteX1037" fmla="*/ 1479133 w 4432203"/>
                <a:gd name="connsiteY1037" fmla="*/ 1132457 h 5232442"/>
                <a:gd name="connsiteX1038" fmla="*/ 1434001 w 4432203"/>
                <a:gd name="connsiteY1038" fmla="*/ 1105951 h 5232442"/>
                <a:gd name="connsiteX1039" fmla="*/ 2763949 w 4432203"/>
                <a:gd name="connsiteY1039" fmla="*/ 1175977 h 5232442"/>
                <a:gd name="connsiteX1040" fmla="*/ 2700191 w 4432203"/>
                <a:gd name="connsiteY1040" fmla="*/ 1169171 h 5232442"/>
                <a:gd name="connsiteX1041" fmla="*/ 2669208 w 4432203"/>
                <a:gd name="connsiteY1041" fmla="*/ 1152694 h 5232442"/>
                <a:gd name="connsiteX1042" fmla="*/ 2615659 w 4432203"/>
                <a:gd name="connsiteY1042" fmla="*/ 1172574 h 5232442"/>
                <a:gd name="connsiteX1043" fmla="*/ 2570707 w 4432203"/>
                <a:gd name="connsiteY1043" fmla="*/ 1162544 h 5232442"/>
                <a:gd name="connsiteX1044" fmla="*/ 2576796 w 4432203"/>
                <a:gd name="connsiteY1044" fmla="*/ 1143561 h 5232442"/>
                <a:gd name="connsiteX1045" fmla="*/ 2613331 w 4432203"/>
                <a:gd name="connsiteY1045" fmla="*/ 1129412 h 5232442"/>
                <a:gd name="connsiteX1046" fmla="*/ 2706281 w 4432203"/>
                <a:gd name="connsiteY1046" fmla="*/ 1086251 h 5232442"/>
                <a:gd name="connsiteX1047" fmla="*/ 2773799 w 4432203"/>
                <a:gd name="connsiteY1047" fmla="*/ 1132815 h 5232442"/>
                <a:gd name="connsiteX1048" fmla="*/ 2763949 w 4432203"/>
                <a:gd name="connsiteY1048" fmla="*/ 1176156 h 5232442"/>
                <a:gd name="connsiteX1049" fmla="*/ 3650998 w 4432203"/>
                <a:gd name="connsiteY1049" fmla="*/ 4313693 h 5232442"/>
                <a:gd name="connsiteX1050" fmla="*/ 3651894 w 4432203"/>
                <a:gd name="connsiteY1050" fmla="*/ 4311365 h 5232442"/>
                <a:gd name="connsiteX1051" fmla="*/ 3654043 w 4432203"/>
                <a:gd name="connsiteY1051" fmla="*/ 4313693 h 5232442"/>
                <a:gd name="connsiteX1052" fmla="*/ 3650998 w 4432203"/>
                <a:gd name="connsiteY1052" fmla="*/ 4313693 h 52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</a:cxnLst>
              <a:rect l="l" t="t" r="r" b="b"/>
              <a:pathLst>
                <a:path w="4432203" h="5232442">
                  <a:moveTo>
                    <a:pt x="4428622" y="3323844"/>
                  </a:moveTo>
                  <a:cubicBezTo>
                    <a:pt x="4427547" y="3310233"/>
                    <a:pt x="4421637" y="3295726"/>
                    <a:pt x="4413936" y="3282473"/>
                  </a:cubicBezTo>
                  <a:lnTo>
                    <a:pt x="4421279" y="3282473"/>
                  </a:lnTo>
                  <a:cubicBezTo>
                    <a:pt x="4409817" y="3261698"/>
                    <a:pt x="4392983" y="3243431"/>
                    <a:pt x="4380446" y="3237163"/>
                  </a:cubicBezTo>
                  <a:cubicBezTo>
                    <a:pt x="4367193" y="3230536"/>
                    <a:pt x="4343553" y="3226596"/>
                    <a:pt x="4324569" y="3216567"/>
                  </a:cubicBezTo>
                  <a:lnTo>
                    <a:pt x="4312928" y="3216567"/>
                  </a:lnTo>
                  <a:cubicBezTo>
                    <a:pt x="4306301" y="3212448"/>
                    <a:pt x="4300570" y="3207075"/>
                    <a:pt x="4296451" y="3200807"/>
                  </a:cubicBezTo>
                  <a:cubicBezTo>
                    <a:pt x="4290183" y="3190777"/>
                    <a:pt x="4279616" y="3180927"/>
                    <a:pt x="4267975" y="3172689"/>
                  </a:cubicBezTo>
                  <a:lnTo>
                    <a:pt x="4277646" y="3172689"/>
                  </a:lnTo>
                  <a:cubicBezTo>
                    <a:pt x="4256872" y="3156928"/>
                    <a:pt x="4231440" y="3146183"/>
                    <a:pt x="4219978" y="3150839"/>
                  </a:cubicBezTo>
                  <a:cubicBezTo>
                    <a:pt x="4203143" y="3157287"/>
                    <a:pt x="4175026" y="3164271"/>
                    <a:pt x="4152460" y="3147616"/>
                  </a:cubicBezTo>
                  <a:cubicBezTo>
                    <a:pt x="4134730" y="3134363"/>
                    <a:pt x="4108403" y="3119498"/>
                    <a:pt x="4091210" y="3106962"/>
                  </a:cubicBezTo>
                  <a:lnTo>
                    <a:pt x="4081181" y="3106962"/>
                  </a:lnTo>
                  <a:cubicBezTo>
                    <a:pt x="4078494" y="3104992"/>
                    <a:pt x="4075987" y="3103021"/>
                    <a:pt x="4074017" y="3101051"/>
                  </a:cubicBezTo>
                  <a:cubicBezTo>
                    <a:pt x="4059869" y="3087798"/>
                    <a:pt x="4023512" y="3077590"/>
                    <a:pt x="4006499" y="3077590"/>
                  </a:cubicBezTo>
                  <a:cubicBezTo>
                    <a:pt x="3989485" y="3077590"/>
                    <a:pt x="3992350" y="3064337"/>
                    <a:pt x="3967098" y="3104275"/>
                  </a:cubicBezTo>
                  <a:cubicBezTo>
                    <a:pt x="3952233" y="3127736"/>
                    <a:pt x="3954741" y="3141706"/>
                    <a:pt x="3950263" y="3148153"/>
                  </a:cubicBezTo>
                  <a:cubicBezTo>
                    <a:pt x="3945786" y="3149407"/>
                    <a:pt x="3938981" y="3149049"/>
                    <a:pt x="3927339" y="3147437"/>
                  </a:cubicBezTo>
                  <a:cubicBezTo>
                    <a:pt x="3906744" y="3144213"/>
                    <a:pt x="3906206" y="3141885"/>
                    <a:pt x="3913728" y="3136512"/>
                  </a:cubicBezTo>
                  <a:cubicBezTo>
                    <a:pt x="3916236" y="3134900"/>
                    <a:pt x="3918922" y="3133109"/>
                    <a:pt x="3921966" y="3131139"/>
                  </a:cubicBezTo>
                  <a:cubicBezTo>
                    <a:pt x="3930384" y="3125766"/>
                    <a:pt x="3941488" y="3118245"/>
                    <a:pt x="3950980" y="3106783"/>
                  </a:cubicBezTo>
                  <a:lnTo>
                    <a:pt x="3948652" y="3106783"/>
                  </a:lnTo>
                  <a:cubicBezTo>
                    <a:pt x="3950084" y="3105171"/>
                    <a:pt x="3951517" y="3103021"/>
                    <a:pt x="3952950" y="3100872"/>
                  </a:cubicBezTo>
                  <a:cubicBezTo>
                    <a:pt x="3962800" y="3085291"/>
                    <a:pt x="3964412" y="3072396"/>
                    <a:pt x="3961367" y="3062904"/>
                  </a:cubicBezTo>
                  <a:lnTo>
                    <a:pt x="3967277" y="3062904"/>
                  </a:lnTo>
                  <a:cubicBezTo>
                    <a:pt x="3963875" y="3045712"/>
                    <a:pt x="3945786" y="3037653"/>
                    <a:pt x="3927339" y="3044279"/>
                  </a:cubicBezTo>
                  <a:cubicBezTo>
                    <a:pt x="3922504" y="3045891"/>
                    <a:pt x="3919459" y="3048040"/>
                    <a:pt x="3916773" y="3050368"/>
                  </a:cubicBezTo>
                  <a:cubicBezTo>
                    <a:pt x="3896894" y="3060755"/>
                    <a:pt x="3910147" y="3078307"/>
                    <a:pt x="3868597" y="3087798"/>
                  </a:cubicBezTo>
                  <a:cubicBezTo>
                    <a:pt x="3830987" y="3095858"/>
                    <a:pt x="3825077" y="3074187"/>
                    <a:pt x="3840479" y="3062904"/>
                  </a:cubicBezTo>
                  <a:lnTo>
                    <a:pt x="3841554" y="3062904"/>
                  </a:lnTo>
                  <a:cubicBezTo>
                    <a:pt x="3841554" y="3062904"/>
                    <a:pt x="3843703" y="3061293"/>
                    <a:pt x="3844777" y="3060397"/>
                  </a:cubicBezTo>
                  <a:cubicBezTo>
                    <a:pt x="3846926" y="3059502"/>
                    <a:pt x="3849076" y="3058248"/>
                    <a:pt x="3851762" y="3057711"/>
                  </a:cubicBezTo>
                  <a:cubicBezTo>
                    <a:pt x="3867164" y="3054308"/>
                    <a:pt x="3888834" y="3043563"/>
                    <a:pt x="3905669" y="3032638"/>
                  </a:cubicBezTo>
                  <a:cubicBezTo>
                    <a:pt x="3922504" y="3022429"/>
                    <a:pt x="3935757" y="3011326"/>
                    <a:pt x="3935757" y="3004520"/>
                  </a:cubicBezTo>
                  <a:cubicBezTo>
                    <a:pt x="3935757" y="3002729"/>
                    <a:pt x="3935578" y="3000222"/>
                    <a:pt x="3935220" y="2997177"/>
                  </a:cubicBezTo>
                  <a:lnTo>
                    <a:pt x="3929668" y="2997177"/>
                  </a:lnTo>
                  <a:cubicBezTo>
                    <a:pt x="3927339" y="2981059"/>
                    <a:pt x="3920355" y="2957956"/>
                    <a:pt x="3902266" y="2957956"/>
                  </a:cubicBezTo>
                  <a:cubicBezTo>
                    <a:pt x="3897431" y="2957956"/>
                    <a:pt x="3894028" y="2956165"/>
                    <a:pt x="3891162" y="2953120"/>
                  </a:cubicBezTo>
                  <a:lnTo>
                    <a:pt x="3901729" y="2953120"/>
                  </a:lnTo>
                  <a:cubicBezTo>
                    <a:pt x="3887402" y="2947927"/>
                    <a:pt x="3886864" y="2921600"/>
                    <a:pt x="3863582" y="2887393"/>
                  </a:cubicBezTo>
                  <a:lnTo>
                    <a:pt x="3856060" y="2887393"/>
                  </a:lnTo>
                  <a:cubicBezTo>
                    <a:pt x="3854627" y="2885423"/>
                    <a:pt x="3853374" y="2883453"/>
                    <a:pt x="3851762" y="2881304"/>
                  </a:cubicBezTo>
                  <a:cubicBezTo>
                    <a:pt x="3841733" y="2868588"/>
                    <a:pt x="3830629" y="2855515"/>
                    <a:pt x="3818988" y="2843515"/>
                  </a:cubicBezTo>
                  <a:lnTo>
                    <a:pt x="3827584" y="2843515"/>
                  </a:lnTo>
                  <a:cubicBezTo>
                    <a:pt x="3798571" y="2812711"/>
                    <a:pt x="3765976" y="2787280"/>
                    <a:pt x="3741082" y="2792474"/>
                  </a:cubicBezTo>
                  <a:cubicBezTo>
                    <a:pt x="3707413" y="2798921"/>
                    <a:pt x="3688071" y="2831516"/>
                    <a:pt x="3671236" y="2794802"/>
                  </a:cubicBezTo>
                  <a:cubicBezTo>
                    <a:pt x="3668191" y="2788175"/>
                    <a:pt x="3664968" y="2782623"/>
                    <a:pt x="3661565" y="2777609"/>
                  </a:cubicBezTo>
                  <a:lnTo>
                    <a:pt x="3654043" y="2777609"/>
                  </a:lnTo>
                  <a:cubicBezTo>
                    <a:pt x="3640432" y="2758267"/>
                    <a:pt x="3626642" y="2750566"/>
                    <a:pt x="3617866" y="2735164"/>
                  </a:cubicBezTo>
                  <a:cubicBezTo>
                    <a:pt x="3617508" y="2734627"/>
                    <a:pt x="3617150" y="2734447"/>
                    <a:pt x="3616791" y="2733731"/>
                  </a:cubicBezTo>
                  <a:lnTo>
                    <a:pt x="3624492" y="2733731"/>
                  </a:lnTo>
                  <a:cubicBezTo>
                    <a:pt x="3624492" y="2733731"/>
                    <a:pt x="3623597" y="2732298"/>
                    <a:pt x="3623060" y="2731582"/>
                  </a:cubicBezTo>
                  <a:cubicBezTo>
                    <a:pt x="3611777" y="2711702"/>
                    <a:pt x="3583659" y="2731582"/>
                    <a:pt x="3575242" y="2721732"/>
                  </a:cubicBezTo>
                  <a:lnTo>
                    <a:pt x="3566824" y="2711702"/>
                  </a:lnTo>
                  <a:cubicBezTo>
                    <a:pt x="3566824" y="2711702"/>
                    <a:pt x="3530289" y="2721732"/>
                    <a:pt x="3549990" y="2691644"/>
                  </a:cubicBezTo>
                  <a:cubicBezTo>
                    <a:pt x="3554646" y="2684659"/>
                    <a:pt x="3558407" y="2676600"/>
                    <a:pt x="3561631" y="2668004"/>
                  </a:cubicBezTo>
                  <a:lnTo>
                    <a:pt x="3557691" y="2668004"/>
                  </a:lnTo>
                  <a:cubicBezTo>
                    <a:pt x="3563601" y="2651527"/>
                    <a:pt x="3566824" y="2634871"/>
                    <a:pt x="3567362" y="2623947"/>
                  </a:cubicBezTo>
                  <a:lnTo>
                    <a:pt x="3572376" y="2623947"/>
                  </a:lnTo>
                  <a:cubicBezTo>
                    <a:pt x="3573451" y="2613738"/>
                    <a:pt x="3572555" y="2607291"/>
                    <a:pt x="3569690" y="2608366"/>
                  </a:cubicBezTo>
                  <a:cubicBezTo>
                    <a:pt x="3568436" y="2609082"/>
                    <a:pt x="3567183" y="2610515"/>
                    <a:pt x="3565571" y="2612485"/>
                  </a:cubicBezTo>
                  <a:cubicBezTo>
                    <a:pt x="3565212" y="2611947"/>
                    <a:pt x="3564854" y="2611589"/>
                    <a:pt x="3564496" y="2611589"/>
                  </a:cubicBezTo>
                  <a:cubicBezTo>
                    <a:pt x="3555900" y="2614992"/>
                    <a:pt x="3541930" y="2661556"/>
                    <a:pt x="3527782" y="2658154"/>
                  </a:cubicBezTo>
                  <a:cubicBezTo>
                    <a:pt x="3513634" y="2654751"/>
                    <a:pt x="3524916" y="2648124"/>
                    <a:pt x="3496978" y="2628424"/>
                  </a:cubicBezTo>
                  <a:cubicBezTo>
                    <a:pt x="3494292" y="2626454"/>
                    <a:pt x="3491426" y="2625021"/>
                    <a:pt x="3488382" y="2623768"/>
                  </a:cubicBezTo>
                  <a:lnTo>
                    <a:pt x="3500202" y="2623768"/>
                  </a:lnTo>
                  <a:cubicBezTo>
                    <a:pt x="3480860" y="2611589"/>
                    <a:pt x="3455428" y="2615171"/>
                    <a:pt x="3440743" y="2623768"/>
                  </a:cubicBezTo>
                  <a:lnTo>
                    <a:pt x="3442354" y="2623768"/>
                  </a:lnTo>
                  <a:cubicBezTo>
                    <a:pt x="3431430" y="2628066"/>
                    <a:pt x="3423729" y="2634692"/>
                    <a:pt x="3423729" y="2641677"/>
                  </a:cubicBezTo>
                  <a:cubicBezTo>
                    <a:pt x="3423729" y="2653139"/>
                    <a:pt x="3417102" y="2662631"/>
                    <a:pt x="3412983" y="2667824"/>
                  </a:cubicBezTo>
                  <a:lnTo>
                    <a:pt x="3406715" y="2667824"/>
                  </a:lnTo>
                  <a:cubicBezTo>
                    <a:pt x="3403670" y="2663347"/>
                    <a:pt x="3398298" y="2654930"/>
                    <a:pt x="3392746" y="2641677"/>
                  </a:cubicBezTo>
                  <a:cubicBezTo>
                    <a:pt x="3384328" y="2621618"/>
                    <a:pt x="3344928" y="2618395"/>
                    <a:pt x="3325227" y="2638453"/>
                  </a:cubicBezTo>
                  <a:cubicBezTo>
                    <a:pt x="3316093" y="2647587"/>
                    <a:pt x="3308751" y="2637558"/>
                    <a:pt x="3302124" y="2623768"/>
                  </a:cubicBezTo>
                  <a:lnTo>
                    <a:pt x="3309109" y="2623768"/>
                  </a:lnTo>
                  <a:cubicBezTo>
                    <a:pt x="3300691" y="2608007"/>
                    <a:pt x="3293528" y="2584904"/>
                    <a:pt x="3285469" y="2584904"/>
                  </a:cubicBezTo>
                  <a:cubicBezTo>
                    <a:pt x="3279021" y="2584904"/>
                    <a:pt x="3269350" y="2588844"/>
                    <a:pt x="3259679" y="2595829"/>
                  </a:cubicBezTo>
                  <a:cubicBezTo>
                    <a:pt x="3246963" y="2603351"/>
                    <a:pt x="3232815" y="2616246"/>
                    <a:pt x="3224039" y="2634871"/>
                  </a:cubicBezTo>
                  <a:cubicBezTo>
                    <a:pt x="3212936" y="2658870"/>
                    <a:pt x="3214010" y="2690748"/>
                    <a:pt x="3209354" y="2701136"/>
                  </a:cubicBezTo>
                  <a:cubicBezTo>
                    <a:pt x="3203981" y="2698987"/>
                    <a:pt x="3200578" y="2684301"/>
                    <a:pt x="3198788" y="2667824"/>
                  </a:cubicBezTo>
                  <a:lnTo>
                    <a:pt x="3193415" y="2667824"/>
                  </a:lnTo>
                  <a:cubicBezTo>
                    <a:pt x="3191803" y="2651527"/>
                    <a:pt x="3191982" y="2634334"/>
                    <a:pt x="3193415" y="2624842"/>
                  </a:cubicBezTo>
                  <a:cubicBezTo>
                    <a:pt x="3193415" y="2624842"/>
                    <a:pt x="3193594" y="2624305"/>
                    <a:pt x="3193594" y="2623768"/>
                  </a:cubicBezTo>
                  <a:lnTo>
                    <a:pt x="3198429" y="2623768"/>
                  </a:lnTo>
                  <a:cubicBezTo>
                    <a:pt x="3198429" y="2623768"/>
                    <a:pt x="3198429" y="2622156"/>
                    <a:pt x="3198429" y="2621618"/>
                  </a:cubicBezTo>
                  <a:cubicBezTo>
                    <a:pt x="3201116" y="2601560"/>
                    <a:pt x="3232278" y="2568249"/>
                    <a:pt x="3209712" y="2561801"/>
                  </a:cubicBezTo>
                  <a:cubicBezTo>
                    <a:pt x="3200220" y="2558936"/>
                    <a:pt x="3188579" y="2564488"/>
                    <a:pt x="3177296" y="2572189"/>
                  </a:cubicBezTo>
                  <a:cubicBezTo>
                    <a:pt x="3165476" y="2579352"/>
                    <a:pt x="3153656" y="2589382"/>
                    <a:pt x="3144522" y="2595829"/>
                  </a:cubicBezTo>
                  <a:cubicBezTo>
                    <a:pt x="3142552" y="2596724"/>
                    <a:pt x="3140761" y="2597799"/>
                    <a:pt x="3139328" y="2598157"/>
                  </a:cubicBezTo>
                  <a:cubicBezTo>
                    <a:pt x="3135030" y="2599053"/>
                    <a:pt x="3129299" y="2602276"/>
                    <a:pt x="3123031" y="2606754"/>
                  </a:cubicBezTo>
                  <a:cubicBezTo>
                    <a:pt x="3108345" y="2615350"/>
                    <a:pt x="3088287" y="2633797"/>
                    <a:pt x="3075034" y="2654751"/>
                  </a:cubicBezTo>
                  <a:cubicBezTo>
                    <a:pt x="3059453" y="2679466"/>
                    <a:pt x="3050856" y="2695226"/>
                    <a:pt x="3036171" y="2705255"/>
                  </a:cubicBezTo>
                  <a:cubicBezTo>
                    <a:pt x="3019336" y="2713672"/>
                    <a:pt x="2996054" y="2704001"/>
                    <a:pt x="3001606" y="2694688"/>
                  </a:cubicBezTo>
                  <a:cubicBezTo>
                    <a:pt x="3004471" y="2689495"/>
                    <a:pt x="2990681" y="2676421"/>
                    <a:pt x="2975637" y="2667645"/>
                  </a:cubicBezTo>
                  <a:lnTo>
                    <a:pt x="2964354" y="2667645"/>
                  </a:lnTo>
                  <a:cubicBezTo>
                    <a:pt x="2953429" y="2662094"/>
                    <a:pt x="2943400" y="2659407"/>
                    <a:pt x="2939997" y="2664601"/>
                  </a:cubicBezTo>
                  <a:cubicBezTo>
                    <a:pt x="2938207" y="2667645"/>
                    <a:pt x="2935162" y="2670332"/>
                    <a:pt x="2932117" y="2672839"/>
                  </a:cubicBezTo>
                  <a:cubicBezTo>
                    <a:pt x="2920297" y="2681077"/>
                    <a:pt x="2903641" y="2688778"/>
                    <a:pt x="2886269" y="2697733"/>
                  </a:cubicBezTo>
                  <a:cubicBezTo>
                    <a:pt x="2861017" y="2711165"/>
                    <a:pt x="2838631" y="2681256"/>
                    <a:pt x="2832900" y="2668004"/>
                  </a:cubicBezTo>
                  <a:cubicBezTo>
                    <a:pt x="2832900" y="2668004"/>
                    <a:pt x="2832900" y="2667645"/>
                    <a:pt x="2832900" y="2667645"/>
                  </a:cubicBezTo>
                  <a:lnTo>
                    <a:pt x="2825915" y="2667645"/>
                  </a:lnTo>
                  <a:cubicBezTo>
                    <a:pt x="2820542" y="2658154"/>
                    <a:pt x="2812841" y="2651527"/>
                    <a:pt x="2809438" y="2623588"/>
                  </a:cubicBezTo>
                  <a:lnTo>
                    <a:pt x="2815169" y="2623588"/>
                  </a:lnTo>
                  <a:cubicBezTo>
                    <a:pt x="2814453" y="2619111"/>
                    <a:pt x="2813916" y="2613917"/>
                    <a:pt x="2813557" y="2608007"/>
                  </a:cubicBezTo>
                  <a:cubicBezTo>
                    <a:pt x="2812483" y="2591173"/>
                    <a:pt x="2813557" y="2574159"/>
                    <a:pt x="2814990" y="2557861"/>
                  </a:cubicBezTo>
                  <a:lnTo>
                    <a:pt x="2809976" y="2557861"/>
                  </a:lnTo>
                  <a:cubicBezTo>
                    <a:pt x="2811767" y="2541743"/>
                    <a:pt x="2814274" y="2526878"/>
                    <a:pt x="2817139" y="2513804"/>
                  </a:cubicBezTo>
                  <a:lnTo>
                    <a:pt x="2821617" y="2513804"/>
                  </a:lnTo>
                  <a:cubicBezTo>
                    <a:pt x="2823408" y="2505566"/>
                    <a:pt x="2825378" y="2498044"/>
                    <a:pt x="2827348" y="2491597"/>
                  </a:cubicBezTo>
                  <a:cubicBezTo>
                    <a:pt x="2831109" y="2479776"/>
                    <a:pt x="2823049" y="2462942"/>
                    <a:pt x="2811408" y="2447898"/>
                  </a:cubicBezTo>
                  <a:lnTo>
                    <a:pt x="2803528" y="2447898"/>
                  </a:lnTo>
                  <a:cubicBezTo>
                    <a:pt x="2789201" y="2430526"/>
                    <a:pt x="2770396" y="2416736"/>
                    <a:pt x="2760188" y="2418527"/>
                  </a:cubicBezTo>
                  <a:cubicBezTo>
                    <a:pt x="2740487" y="2421929"/>
                    <a:pt x="2720608" y="2445212"/>
                    <a:pt x="2701087" y="2441809"/>
                  </a:cubicBezTo>
                  <a:cubicBezTo>
                    <a:pt x="2681387" y="2438585"/>
                    <a:pt x="2689804" y="2431780"/>
                    <a:pt x="2658821" y="2431780"/>
                  </a:cubicBezTo>
                  <a:cubicBezTo>
                    <a:pt x="2631240" y="2431780"/>
                    <a:pt x="2648254" y="2426407"/>
                    <a:pt x="2656313" y="2404020"/>
                  </a:cubicBezTo>
                  <a:lnTo>
                    <a:pt x="2660254" y="2404020"/>
                  </a:lnTo>
                  <a:cubicBezTo>
                    <a:pt x="2661865" y="2400617"/>
                    <a:pt x="2663119" y="2396498"/>
                    <a:pt x="2664015" y="2391841"/>
                  </a:cubicBezTo>
                  <a:cubicBezTo>
                    <a:pt x="2667238" y="2375544"/>
                    <a:pt x="2663656" y="2356560"/>
                    <a:pt x="2664731" y="2338293"/>
                  </a:cubicBezTo>
                  <a:lnTo>
                    <a:pt x="2659716" y="2338293"/>
                  </a:lnTo>
                  <a:cubicBezTo>
                    <a:pt x="2660970" y="2323786"/>
                    <a:pt x="2665268" y="2309996"/>
                    <a:pt x="2678521" y="2298713"/>
                  </a:cubicBezTo>
                  <a:cubicBezTo>
                    <a:pt x="2679954" y="2297459"/>
                    <a:pt x="2680849" y="2295848"/>
                    <a:pt x="2682103" y="2294236"/>
                  </a:cubicBezTo>
                  <a:lnTo>
                    <a:pt x="2684610" y="2294236"/>
                  </a:lnTo>
                  <a:cubicBezTo>
                    <a:pt x="2702520" y="2278117"/>
                    <a:pt x="2705564" y="2249642"/>
                    <a:pt x="2700908" y="2228508"/>
                  </a:cubicBezTo>
                  <a:lnTo>
                    <a:pt x="2694998" y="2228508"/>
                  </a:lnTo>
                  <a:cubicBezTo>
                    <a:pt x="2691595" y="2215972"/>
                    <a:pt x="2685685" y="2206838"/>
                    <a:pt x="2678521" y="2205584"/>
                  </a:cubicBezTo>
                  <a:cubicBezTo>
                    <a:pt x="2658821" y="2202182"/>
                    <a:pt x="2622107" y="2215435"/>
                    <a:pt x="2596855" y="2212211"/>
                  </a:cubicBezTo>
                  <a:cubicBezTo>
                    <a:pt x="2571602" y="2208808"/>
                    <a:pt x="2551902" y="2235314"/>
                    <a:pt x="2560140" y="2265402"/>
                  </a:cubicBezTo>
                  <a:cubicBezTo>
                    <a:pt x="2568558" y="2295310"/>
                    <a:pt x="2546171" y="2315190"/>
                    <a:pt x="2537575" y="2311966"/>
                  </a:cubicBezTo>
                  <a:cubicBezTo>
                    <a:pt x="2528978" y="2308563"/>
                    <a:pt x="2517874" y="2291908"/>
                    <a:pt x="2486891" y="2318772"/>
                  </a:cubicBezTo>
                  <a:cubicBezTo>
                    <a:pt x="2456087" y="2345456"/>
                    <a:pt x="2444625" y="2335427"/>
                    <a:pt x="2413642" y="2305340"/>
                  </a:cubicBezTo>
                  <a:cubicBezTo>
                    <a:pt x="2409881" y="2301579"/>
                    <a:pt x="2406120" y="2297817"/>
                    <a:pt x="2402180" y="2294236"/>
                  </a:cubicBezTo>
                  <a:lnTo>
                    <a:pt x="2410956" y="2294236"/>
                  </a:lnTo>
                  <a:cubicBezTo>
                    <a:pt x="2390539" y="2274356"/>
                    <a:pt x="2369943" y="2254119"/>
                    <a:pt x="2357944" y="2228508"/>
                  </a:cubicBezTo>
                  <a:lnTo>
                    <a:pt x="2351317" y="2228508"/>
                  </a:lnTo>
                  <a:cubicBezTo>
                    <a:pt x="2347377" y="2219375"/>
                    <a:pt x="2344512" y="2209525"/>
                    <a:pt x="2343258" y="2198779"/>
                  </a:cubicBezTo>
                  <a:cubicBezTo>
                    <a:pt x="2342721" y="2194122"/>
                    <a:pt x="2342184" y="2189287"/>
                    <a:pt x="2341646" y="2184631"/>
                  </a:cubicBezTo>
                  <a:lnTo>
                    <a:pt x="2347377" y="2184631"/>
                  </a:lnTo>
                  <a:cubicBezTo>
                    <a:pt x="2344691" y="2161348"/>
                    <a:pt x="2343258" y="2138783"/>
                    <a:pt x="2343796" y="2118724"/>
                  </a:cubicBezTo>
                  <a:lnTo>
                    <a:pt x="2338602" y="2118724"/>
                  </a:lnTo>
                  <a:cubicBezTo>
                    <a:pt x="2339318" y="2103143"/>
                    <a:pt x="2341467" y="2089532"/>
                    <a:pt x="2345945" y="2079145"/>
                  </a:cubicBezTo>
                  <a:cubicBezTo>
                    <a:pt x="2346482" y="2077712"/>
                    <a:pt x="2346840" y="2076279"/>
                    <a:pt x="2347377" y="2074846"/>
                  </a:cubicBezTo>
                  <a:lnTo>
                    <a:pt x="2351496" y="2074846"/>
                  </a:lnTo>
                  <a:cubicBezTo>
                    <a:pt x="2359377" y="2055325"/>
                    <a:pt x="2361347" y="2026133"/>
                    <a:pt x="2355436" y="2008940"/>
                  </a:cubicBezTo>
                  <a:lnTo>
                    <a:pt x="2348631" y="2008940"/>
                  </a:lnTo>
                  <a:cubicBezTo>
                    <a:pt x="2346661" y="2004463"/>
                    <a:pt x="2343796" y="2000702"/>
                    <a:pt x="2340034" y="1999269"/>
                  </a:cubicBezTo>
                  <a:cubicBezTo>
                    <a:pt x="2328393" y="1994612"/>
                    <a:pt x="2342363" y="1977419"/>
                    <a:pt x="2358660" y="1965062"/>
                  </a:cubicBezTo>
                  <a:lnTo>
                    <a:pt x="2359556" y="1965062"/>
                  </a:lnTo>
                  <a:cubicBezTo>
                    <a:pt x="2362959" y="1962197"/>
                    <a:pt x="2366540" y="1959689"/>
                    <a:pt x="2370122" y="1957182"/>
                  </a:cubicBezTo>
                  <a:cubicBezTo>
                    <a:pt x="2373525" y="1955212"/>
                    <a:pt x="2376749" y="1953600"/>
                    <a:pt x="2379614" y="1952705"/>
                  </a:cubicBezTo>
                  <a:cubicBezTo>
                    <a:pt x="2384808" y="1950914"/>
                    <a:pt x="2390897" y="1947332"/>
                    <a:pt x="2397165" y="1943033"/>
                  </a:cubicBezTo>
                  <a:cubicBezTo>
                    <a:pt x="2415612" y="1931571"/>
                    <a:pt x="2436566" y="1910080"/>
                    <a:pt x="2441222" y="1899335"/>
                  </a:cubicBezTo>
                  <a:cubicBezTo>
                    <a:pt x="2441222" y="1899335"/>
                    <a:pt x="2441222" y="1899335"/>
                    <a:pt x="2441222" y="1899156"/>
                  </a:cubicBezTo>
                  <a:lnTo>
                    <a:pt x="2438357" y="1899156"/>
                  </a:lnTo>
                  <a:cubicBezTo>
                    <a:pt x="2447490" y="1890201"/>
                    <a:pt x="2472743" y="1892887"/>
                    <a:pt x="2500323" y="1892887"/>
                  </a:cubicBezTo>
                  <a:cubicBezTo>
                    <a:pt x="2531306" y="1892887"/>
                    <a:pt x="2537037" y="1892887"/>
                    <a:pt x="2567841" y="1912767"/>
                  </a:cubicBezTo>
                  <a:cubicBezTo>
                    <a:pt x="2582348" y="1922080"/>
                    <a:pt x="2591123" y="1920289"/>
                    <a:pt x="2596675" y="1915095"/>
                  </a:cubicBezTo>
                  <a:cubicBezTo>
                    <a:pt x="2603302" y="1912588"/>
                    <a:pt x="2606884" y="1905603"/>
                    <a:pt x="2608675" y="1899156"/>
                  </a:cubicBezTo>
                  <a:lnTo>
                    <a:pt x="2604018" y="1899156"/>
                  </a:lnTo>
                  <a:cubicBezTo>
                    <a:pt x="2604376" y="1896827"/>
                    <a:pt x="2604555" y="1894499"/>
                    <a:pt x="2604555" y="1892887"/>
                  </a:cubicBezTo>
                  <a:cubicBezTo>
                    <a:pt x="2604555" y="1882858"/>
                    <a:pt x="2621928" y="1875694"/>
                    <a:pt x="2655776" y="1879097"/>
                  </a:cubicBezTo>
                  <a:cubicBezTo>
                    <a:pt x="2689446" y="1882321"/>
                    <a:pt x="2731175" y="1853129"/>
                    <a:pt x="2739592" y="1862979"/>
                  </a:cubicBezTo>
                  <a:cubicBezTo>
                    <a:pt x="2748009" y="1873008"/>
                    <a:pt x="2764844" y="1912767"/>
                    <a:pt x="2781679" y="1899514"/>
                  </a:cubicBezTo>
                  <a:cubicBezTo>
                    <a:pt x="2798693" y="1886440"/>
                    <a:pt x="2804245" y="1862979"/>
                    <a:pt x="2809976" y="1902917"/>
                  </a:cubicBezTo>
                  <a:cubicBezTo>
                    <a:pt x="2815527" y="1942854"/>
                    <a:pt x="2829676" y="2002672"/>
                    <a:pt x="2854928" y="2012701"/>
                  </a:cubicBezTo>
                  <a:cubicBezTo>
                    <a:pt x="2880359" y="2022730"/>
                    <a:pt x="2866211" y="2062489"/>
                    <a:pt x="2891642" y="2065891"/>
                  </a:cubicBezTo>
                  <a:cubicBezTo>
                    <a:pt x="2895762" y="2066429"/>
                    <a:pt x="2899343" y="2064459"/>
                    <a:pt x="2902746" y="2061951"/>
                  </a:cubicBezTo>
                  <a:cubicBezTo>
                    <a:pt x="2916357" y="2057653"/>
                    <a:pt x="2924775" y="2032401"/>
                    <a:pt x="2927103" y="2008940"/>
                  </a:cubicBezTo>
                  <a:lnTo>
                    <a:pt x="2922088" y="2008940"/>
                  </a:lnTo>
                  <a:cubicBezTo>
                    <a:pt x="2922984" y="1997299"/>
                    <a:pt x="2922446" y="1986374"/>
                    <a:pt x="2919760" y="1979389"/>
                  </a:cubicBezTo>
                  <a:cubicBezTo>
                    <a:pt x="2918506" y="1975808"/>
                    <a:pt x="2916894" y="1970793"/>
                    <a:pt x="2915283" y="1965241"/>
                  </a:cubicBezTo>
                  <a:lnTo>
                    <a:pt x="2921551" y="1965241"/>
                  </a:lnTo>
                  <a:cubicBezTo>
                    <a:pt x="2916178" y="1947690"/>
                    <a:pt x="2908656" y="1921184"/>
                    <a:pt x="2901134" y="1899335"/>
                  </a:cubicBezTo>
                  <a:lnTo>
                    <a:pt x="2894687" y="1899335"/>
                  </a:lnTo>
                  <a:cubicBezTo>
                    <a:pt x="2889851" y="1886261"/>
                    <a:pt x="2885016" y="1875157"/>
                    <a:pt x="2880538" y="1869605"/>
                  </a:cubicBezTo>
                  <a:cubicBezTo>
                    <a:pt x="2877315" y="1866023"/>
                    <a:pt x="2876419" y="1860830"/>
                    <a:pt x="2876598" y="1855278"/>
                  </a:cubicBezTo>
                  <a:lnTo>
                    <a:pt x="2881971" y="1855278"/>
                  </a:lnTo>
                  <a:cubicBezTo>
                    <a:pt x="2880717" y="1838980"/>
                    <a:pt x="2894508" y="1815340"/>
                    <a:pt x="2912775" y="1801550"/>
                  </a:cubicBezTo>
                  <a:cubicBezTo>
                    <a:pt x="2914566" y="1800475"/>
                    <a:pt x="2916357" y="1799042"/>
                    <a:pt x="2918148" y="1798326"/>
                  </a:cubicBezTo>
                  <a:cubicBezTo>
                    <a:pt x="2919581" y="1797610"/>
                    <a:pt x="2921193" y="1796356"/>
                    <a:pt x="2922626" y="1795460"/>
                  </a:cubicBezTo>
                  <a:cubicBezTo>
                    <a:pt x="2922984" y="1795282"/>
                    <a:pt x="2923342" y="1795102"/>
                    <a:pt x="2923521" y="1794923"/>
                  </a:cubicBezTo>
                  <a:cubicBezTo>
                    <a:pt x="2926028" y="1793670"/>
                    <a:pt x="2928894" y="1791521"/>
                    <a:pt x="2931759" y="1789371"/>
                  </a:cubicBezTo>
                  <a:lnTo>
                    <a:pt x="2931043" y="1789371"/>
                  </a:lnTo>
                  <a:cubicBezTo>
                    <a:pt x="2943579" y="1778805"/>
                    <a:pt x="2957549" y="1762328"/>
                    <a:pt x="2970801" y="1745673"/>
                  </a:cubicBezTo>
                  <a:lnTo>
                    <a:pt x="2973488" y="1745673"/>
                  </a:lnTo>
                  <a:cubicBezTo>
                    <a:pt x="2990144" y="1724719"/>
                    <a:pt x="3005725" y="1703048"/>
                    <a:pt x="3015396" y="1693377"/>
                  </a:cubicBezTo>
                  <a:cubicBezTo>
                    <a:pt x="3017187" y="1691586"/>
                    <a:pt x="3019694" y="1689974"/>
                    <a:pt x="3022201" y="1688363"/>
                  </a:cubicBezTo>
                  <a:cubicBezTo>
                    <a:pt x="3047991" y="1674572"/>
                    <a:pt x="3091510" y="1667051"/>
                    <a:pt x="3077362" y="1644664"/>
                  </a:cubicBezTo>
                  <a:cubicBezTo>
                    <a:pt x="3075571" y="1641798"/>
                    <a:pt x="3073780" y="1638933"/>
                    <a:pt x="3071989" y="1636067"/>
                  </a:cubicBezTo>
                  <a:lnTo>
                    <a:pt x="3079332" y="1636067"/>
                  </a:lnTo>
                  <a:cubicBezTo>
                    <a:pt x="3064467" y="1612427"/>
                    <a:pt x="3051035" y="1588608"/>
                    <a:pt x="3049782" y="1570340"/>
                  </a:cubicBezTo>
                  <a:lnTo>
                    <a:pt x="3043872" y="1570340"/>
                  </a:lnTo>
                  <a:cubicBezTo>
                    <a:pt x="3043872" y="1550640"/>
                    <a:pt x="3060885" y="1557445"/>
                    <a:pt x="3069124" y="1570519"/>
                  </a:cubicBezTo>
                  <a:cubicBezTo>
                    <a:pt x="3077541" y="1583772"/>
                    <a:pt x="3111390" y="1550461"/>
                    <a:pt x="3102972" y="1533984"/>
                  </a:cubicBezTo>
                  <a:cubicBezTo>
                    <a:pt x="3101719" y="1531656"/>
                    <a:pt x="3100823" y="1528970"/>
                    <a:pt x="3100107" y="1526462"/>
                  </a:cubicBezTo>
                  <a:lnTo>
                    <a:pt x="3106554" y="1526462"/>
                  </a:lnTo>
                  <a:cubicBezTo>
                    <a:pt x="3102614" y="1516075"/>
                    <a:pt x="3102793" y="1504434"/>
                    <a:pt x="3108345" y="1498345"/>
                  </a:cubicBezTo>
                  <a:cubicBezTo>
                    <a:pt x="3110853" y="1497449"/>
                    <a:pt x="3113539" y="1496912"/>
                    <a:pt x="3117121" y="1497449"/>
                  </a:cubicBezTo>
                  <a:cubicBezTo>
                    <a:pt x="3124464" y="1498703"/>
                    <a:pt x="3129836" y="1496733"/>
                    <a:pt x="3133239" y="1492972"/>
                  </a:cubicBezTo>
                  <a:cubicBezTo>
                    <a:pt x="3143806" y="1488674"/>
                    <a:pt x="3145776" y="1474525"/>
                    <a:pt x="3139149" y="1464138"/>
                  </a:cubicBezTo>
                  <a:cubicBezTo>
                    <a:pt x="3138433" y="1463063"/>
                    <a:pt x="3138433" y="1461810"/>
                    <a:pt x="3138254" y="1460556"/>
                  </a:cubicBezTo>
                  <a:lnTo>
                    <a:pt x="3132881" y="1460556"/>
                  </a:lnTo>
                  <a:cubicBezTo>
                    <a:pt x="3135030" y="1449273"/>
                    <a:pt x="3156879" y="1438706"/>
                    <a:pt x="3173356" y="1444079"/>
                  </a:cubicBezTo>
                  <a:cubicBezTo>
                    <a:pt x="3193056" y="1450706"/>
                    <a:pt x="3258067" y="1456079"/>
                    <a:pt x="3266664" y="1442826"/>
                  </a:cubicBezTo>
                  <a:cubicBezTo>
                    <a:pt x="3270425" y="1436736"/>
                    <a:pt x="3264156" y="1427424"/>
                    <a:pt x="3256456" y="1416678"/>
                  </a:cubicBezTo>
                  <a:lnTo>
                    <a:pt x="3263978" y="1416678"/>
                  </a:lnTo>
                  <a:cubicBezTo>
                    <a:pt x="3254486" y="1403246"/>
                    <a:pt x="3240516" y="1386769"/>
                    <a:pt x="3240516" y="1371009"/>
                  </a:cubicBezTo>
                  <a:cubicBezTo>
                    <a:pt x="3240516" y="1364025"/>
                    <a:pt x="3243024" y="1357219"/>
                    <a:pt x="3246784" y="1350951"/>
                  </a:cubicBezTo>
                  <a:lnTo>
                    <a:pt x="3243919" y="1350951"/>
                  </a:lnTo>
                  <a:cubicBezTo>
                    <a:pt x="3255202" y="1335370"/>
                    <a:pt x="3275081" y="1323549"/>
                    <a:pt x="3288692" y="1321221"/>
                  </a:cubicBezTo>
                  <a:cubicBezTo>
                    <a:pt x="3308393" y="1317998"/>
                    <a:pt x="3333645" y="1321221"/>
                    <a:pt x="3336510" y="1311192"/>
                  </a:cubicBezTo>
                  <a:cubicBezTo>
                    <a:pt x="3336868" y="1309938"/>
                    <a:pt x="3337585" y="1308506"/>
                    <a:pt x="3338480" y="1306894"/>
                  </a:cubicBezTo>
                  <a:lnTo>
                    <a:pt x="3342241" y="1306894"/>
                  </a:lnTo>
                  <a:cubicBezTo>
                    <a:pt x="3343853" y="1302596"/>
                    <a:pt x="3349584" y="1295790"/>
                    <a:pt x="3355852" y="1290775"/>
                  </a:cubicBezTo>
                  <a:cubicBezTo>
                    <a:pt x="3362658" y="1287193"/>
                    <a:pt x="3369105" y="1287373"/>
                    <a:pt x="3370359" y="1297760"/>
                  </a:cubicBezTo>
                  <a:cubicBezTo>
                    <a:pt x="3373045" y="1321042"/>
                    <a:pt x="3370359" y="1360801"/>
                    <a:pt x="3392746" y="1360801"/>
                  </a:cubicBezTo>
                  <a:cubicBezTo>
                    <a:pt x="3415132" y="1360801"/>
                    <a:pt x="3443429" y="1330892"/>
                    <a:pt x="3451846" y="1327669"/>
                  </a:cubicBezTo>
                  <a:cubicBezTo>
                    <a:pt x="3460264" y="1324266"/>
                    <a:pt x="3513634" y="1311013"/>
                    <a:pt x="3524916" y="1307610"/>
                  </a:cubicBezTo>
                  <a:cubicBezTo>
                    <a:pt x="3533513" y="1305103"/>
                    <a:pt x="3575242" y="1300446"/>
                    <a:pt x="3590286" y="1288089"/>
                  </a:cubicBezTo>
                  <a:cubicBezTo>
                    <a:pt x="3598166" y="1283612"/>
                    <a:pt x="3603001" y="1278239"/>
                    <a:pt x="3600494" y="1271075"/>
                  </a:cubicBezTo>
                  <a:cubicBezTo>
                    <a:pt x="3596733" y="1260688"/>
                    <a:pt x="3592793" y="1250300"/>
                    <a:pt x="3589032" y="1241166"/>
                  </a:cubicBezTo>
                  <a:lnTo>
                    <a:pt x="3582406" y="1241166"/>
                  </a:lnTo>
                  <a:cubicBezTo>
                    <a:pt x="3578286" y="1231316"/>
                    <a:pt x="3573988" y="1223078"/>
                    <a:pt x="3569869" y="1218063"/>
                  </a:cubicBezTo>
                  <a:cubicBezTo>
                    <a:pt x="3561452" y="1208034"/>
                    <a:pt x="3552855" y="1221287"/>
                    <a:pt x="3541751" y="1237943"/>
                  </a:cubicBezTo>
                  <a:cubicBezTo>
                    <a:pt x="3539960" y="1240450"/>
                    <a:pt x="3537811" y="1241883"/>
                    <a:pt x="3535841" y="1243674"/>
                  </a:cubicBezTo>
                  <a:cubicBezTo>
                    <a:pt x="3527424" y="1248330"/>
                    <a:pt x="3518469" y="1247435"/>
                    <a:pt x="3513275" y="1241166"/>
                  </a:cubicBezTo>
                  <a:lnTo>
                    <a:pt x="3505216" y="1241166"/>
                  </a:lnTo>
                  <a:cubicBezTo>
                    <a:pt x="3499664" y="1227734"/>
                    <a:pt x="3507903" y="1188155"/>
                    <a:pt x="3488202" y="1201408"/>
                  </a:cubicBezTo>
                  <a:cubicBezTo>
                    <a:pt x="3468681" y="1214661"/>
                    <a:pt x="3465816" y="1228093"/>
                    <a:pt x="3454354" y="1221287"/>
                  </a:cubicBezTo>
                  <a:cubicBezTo>
                    <a:pt x="3446653" y="1216810"/>
                    <a:pt x="3439131" y="1204631"/>
                    <a:pt x="3435011" y="1197289"/>
                  </a:cubicBezTo>
                  <a:lnTo>
                    <a:pt x="3442354" y="1197289"/>
                  </a:lnTo>
                  <a:cubicBezTo>
                    <a:pt x="3439310" y="1192095"/>
                    <a:pt x="3437161" y="1187976"/>
                    <a:pt x="3437161" y="1187976"/>
                  </a:cubicBezTo>
                  <a:cubicBezTo>
                    <a:pt x="3437161" y="1187976"/>
                    <a:pt x="3465278" y="1171499"/>
                    <a:pt x="3445578" y="1141591"/>
                  </a:cubicBezTo>
                  <a:cubicBezTo>
                    <a:pt x="3442892" y="1137471"/>
                    <a:pt x="3440205" y="1134248"/>
                    <a:pt x="3437161" y="1131561"/>
                  </a:cubicBezTo>
                  <a:lnTo>
                    <a:pt x="3427490" y="1131561"/>
                  </a:lnTo>
                  <a:cubicBezTo>
                    <a:pt x="3412804" y="1120995"/>
                    <a:pt x="3395432" y="1123323"/>
                    <a:pt x="3377344" y="1131561"/>
                  </a:cubicBezTo>
                  <a:lnTo>
                    <a:pt x="3375911" y="1131561"/>
                  </a:lnTo>
                  <a:cubicBezTo>
                    <a:pt x="3373762" y="1132636"/>
                    <a:pt x="3371613" y="1133710"/>
                    <a:pt x="3369643" y="1134964"/>
                  </a:cubicBezTo>
                  <a:cubicBezTo>
                    <a:pt x="3341525" y="1151620"/>
                    <a:pt x="3344390" y="1148217"/>
                    <a:pt x="3310542" y="1158246"/>
                  </a:cubicBezTo>
                  <a:cubicBezTo>
                    <a:pt x="3276693" y="1168096"/>
                    <a:pt x="3260037" y="1178126"/>
                    <a:pt x="3260037" y="1178126"/>
                  </a:cubicBezTo>
                  <a:cubicBezTo>
                    <a:pt x="3260037" y="1178126"/>
                    <a:pt x="3264694" y="1153411"/>
                    <a:pt x="3274007" y="1131561"/>
                  </a:cubicBezTo>
                  <a:lnTo>
                    <a:pt x="3270067" y="1131561"/>
                  </a:lnTo>
                  <a:cubicBezTo>
                    <a:pt x="3274007" y="1123144"/>
                    <a:pt x="3278484" y="1115264"/>
                    <a:pt x="3283678" y="1109891"/>
                  </a:cubicBezTo>
                  <a:cubicBezTo>
                    <a:pt x="3302124" y="1091265"/>
                    <a:pt x="3356032" y="1097175"/>
                    <a:pt x="3376806" y="1081773"/>
                  </a:cubicBezTo>
                  <a:cubicBezTo>
                    <a:pt x="3380567" y="1079982"/>
                    <a:pt x="3384149" y="1077833"/>
                    <a:pt x="3386477" y="1075147"/>
                  </a:cubicBezTo>
                  <a:cubicBezTo>
                    <a:pt x="3387373" y="1074251"/>
                    <a:pt x="3388447" y="1073893"/>
                    <a:pt x="3389343" y="1072998"/>
                  </a:cubicBezTo>
                  <a:cubicBezTo>
                    <a:pt x="3409401" y="1066013"/>
                    <a:pt x="3443250" y="1088400"/>
                    <a:pt x="3443250" y="1088400"/>
                  </a:cubicBezTo>
                  <a:cubicBezTo>
                    <a:pt x="3443250" y="1088400"/>
                    <a:pt x="3444862" y="1086609"/>
                    <a:pt x="3447190" y="1084281"/>
                  </a:cubicBezTo>
                  <a:cubicBezTo>
                    <a:pt x="3447906" y="1084639"/>
                    <a:pt x="3448623" y="1085176"/>
                    <a:pt x="3448623" y="1085176"/>
                  </a:cubicBezTo>
                  <a:cubicBezTo>
                    <a:pt x="3448623" y="1085176"/>
                    <a:pt x="3454175" y="1078729"/>
                    <a:pt x="3459726" y="1074072"/>
                  </a:cubicBezTo>
                  <a:cubicBezTo>
                    <a:pt x="3463129" y="1072461"/>
                    <a:pt x="3465816" y="1072819"/>
                    <a:pt x="3465816" y="1078550"/>
                  </a:cubicBezTo>
                  <a:cubicBezTo>
                    <a:pt x="3465816" y="1095205"/>
                    <a:pt x="3460085" y="1138367"/>
                    <a:pt x="3477099" y="1138367"/>
                  </a:cubicBezTo>
                  <a:cubicBezTo>
                    <a:pt x="3494112" y="1138367"/>
                    <a:pt x="3541751" y="1111861"/>
                    <a:pt x="3522051" y="1105056"/>
                  </a:cubicBezTo>
                  <a:cubicBezTo>
                    <a:pt x="3510410" y="1101115"/>
                    <a:pt x="3516857" y="1095205"/>
                    <a:pt x="3527961" y="1087504"/>
                  </a:cubicBezTo>
                  <a:lnTo>
                    <a:pt x="3528319" y="1087504"/>
                  </a:lnTo>
                  <a:cubicBezTo>
                    <a:pt x="3535662" y="1081952"/>
                    <a:pt x="3546945" y="1075326"/>
                    <a:pt x="3556437" y="1067804"/>
                  </a:cubicBezTo>
                  <a:cubicBezTo>
                    <a:pt x="3576854" y="1054730"/>
                    <a:pt x="3612314" y="1071386"/>
                    <a:pt x="3623060" y="1065118"/>
                  </a:cubicBezTo>
                  <a:cubicBezTo>
                    <a:pt x="3624313" y="1064401"/>
                    <a:pt x="3625388" y="1063327"/>
                    <a:pt x="3626642" y="1062073"/>
                  </a:cubicBezTo>
                  <a:cubicBezTo>
                    <a:pt x="3627358" y="1061894"/>
                    <a:pt x="3628074" y="1061894"/>
                    <a:pt x="3628432" y="1061536"/>
                  </a:cubicBezTo>
                  <a:cubicBezTo>
                    <a:pt x="3636671" y="1056700"/>
                    <a:pt x="3643297" y="1039686"/>
                    <a:pt x="3654043" y="1030732"/>
                  </a:cubicBezTo>
                  <a:cubicBezTo>
                    <a:pt x="3656729" y="1029299"/>
                    <a:pt x="3659416" y="1028404"/>
                    <a:pt x="3662639" y="1028404"/>
                  </a:cubicBezTo>
                  <a:cubicBezTo>
                    <a:pt x="3682340" y="1028404"/>
                    <a:pt x="3690757" y="1058491"/>
                    <a:pt x="3662639" y="1078371"/>
                  </a:cubicBezTo>
                  <a:cubicBezTo>
                    <a:pt x="3634522" y="1098429"/>
                    <a:pt x="3631656" y="1148217"/>
                    <a:pt x="3617508" y="1161470"/>
                  </a:cubicBezTo>
                  <a:cubicBezTo>
                    <a:pt x="3603538" y="1174902"/>
                    <a:pt x="3611956" y="1191379"/>
                    <a:pt x="3634343" y="1188155"/>
                  </a:cubicBezTo>
                  <a:cubicBezTo>
                    <a:pt x="3656908" y="1184752"/>
                    <a:pt x="3676609" y="1191379"/>
                    <a:pt x="3696309" y="1184752"/>
                  </a:cubicBezTo>
                  <a:cubicBezTo>
                    <a:pt x="3716009" y="1178126"/>
                    <a:pt x="3727292" y="1191379"/>
                    <a:pt x="3732844" y="1201408"/>
                  </a:cubicBezTo>
                  <a:cubicBezTo>
                    <a:pt x="3736426" y="1207497"/>
                    <a:pt x="3744127" y="1202303"/>
                    <a:pt x="3749679" y="1197289"/>
                  </a:cubicBezTo>
                  <a:lnTo>
                    <a:pt x="3750753" y="1197289"/>
                  </a:lnTo>
                  <a:cubicBezTo>
                    <a:pt x="3753619" y="1195319"/>
                    <a:pt x="3756305" y="1192811"/>
                    <a:pt x="3758275" y="1190841"/>
                  </a:cubicBezTo>
                  <a:cubicBezTo>
                    <a:pt x="3766514" y="1189050"/>
                    <a:pt x="3793915" y="1184036"/>
                    <a:pt x="3803407" y="1198184"/>
                  </a:cubicBezTo>
                  <a:cubicBezTo>
                    <a:pt x="3808959" y="1206422"/>
                    <a:pt x="3813973" y="1204094"/>
                    <a:pt x="3816480" y="1197289"/>
                  </a:cubicBezTo>
                  <a:lnTo>
                    <a:pt x="3819883" y="1197289"/>
                  </a:lnTo>
                  <a:cubicBezTo>
                    <a:pt x="3824002" y="1191558"/>
                    <a:pt x="3825077" y="1178126"/>
                    <a:pt x="3819883" y="1168096"/>
                  </a:cubicBezTo>
                  <a:cubicBezTo>
                    <a:pt x="3813973" y="1156455"/>
                    <a:pt x="3806810" y="1144277"/>
                    <a:pt x="3800004" y="1131561"/>
                  </a:cubicBezTo>
                  <a:lnTo>
                    <a:pt x="3793019" y="1131561"/>
                  </a:lnTo>
                  <a:cubicBezTo>
                    <a:pt x="3790691" y="1127084"/>
                    <a:pt x="3788363" y="1123144"/>
                    <a:pt x="3786393" y="1118308"/>
                  </a:cubicBezTo>
                  <a:cubicBezTo>
                    <a:pt x="3777976" y="1098429"/>
                    <a:pt x="3766872" y="1091803"/>
                    <a:pt x="3744127" y="1098429"/>
                  </a:cubicBezTo>
                  <a:cubicBezTo>
                    <a:pt x="3725859" y="1103802"/>
                    <a:pt x="3718516" y="1096101"/>
                    <a:pt x="3709024" y="1087504"/>
                  </a:cubicBezTo>
                  <a:lnTo>
                    <a:pt x="3718516" y="1087504"/>
                  </a:lnTo>
                  <a:cubicBezTo>
                    <a:pt x="3714935" y="1084460"/>
                    <a:pt x="3711532" y="1081236"/>
                    <a:pt x="3707234" y="1078192"/>
                  </a:cubicBezTo>
                  <a:cubicBezTo>
                    <a:pt x="3693085" y="1068162"/>
                    <a:pt x="3681981" y="1091624"/>
                    <a:pt x="3693085" y="1068162"/>
                  </a:cubicBezTo>
                  <a:cubicBezTo>
                    <a:pt x="3703652" y="1046492"/>
                    <a:pt x="3709204" y="1038791"/>
                    <a:pt x="3716905" y="1021598"/>
                  </a:cubicBezTo>
                  <a:lnTo>
                    <a:pt x="3713144" y="1021598"/>
                  </a:lnTo>
                  <a:cubicBezTo>
                    <a:pt x="3718158" y="1009778"/>
                    <a:pt x="3732844" y="992047"/>
                    <a:pt x="3736426" y="977720"/>
                  </a:cubicBezTo>
                  <a:lnTo>
                    <a:pt x="3740545" y="977720"/>
                  </a:lnTo>
                  <a:cubicBezTo>
                    <a:pt x="3744485" y="966437"/>
                    <a:pt x="3743231" y="956408"/>
                    <a:pt x="3726755" y="951931"/>
                  </a:cubicBezTo>
                  <a:cubicBezTo>
                    <a:pt x="3690041" y="941901"/>
                    <a:pt x="3678937" y="935275"/>
                    <a:pt x="3673206" y="915396"/>
                  </a:cubicBezTo>
                  <a:cubicBezTo>
                    <a:pt x="3672848" y="914321"/>
                    <a:pt x="3672131" y="913067"/>
                    <a:pt x="3671773" y="911993"/>
                  </a:cubicBezTo>
                  <a:lnTo>
                    <a:pt x="3664968" y="911993"/>
                  </a:lnTo>
                  <a:cubicBezTo>
                    <a:pt x="3656908" y="897128"/>
                    <a:pt x="3636492" y="877786"/>
                    <a:pt x="3621985" y="868115"/>
                  </a:cubicBezTo>
                  <a:lnTo>
                    <a:pt x="3632014" y="868115"/>
                  </a:lnTo>
                  <a:cubicBezTo>
                    <a:pt x="3624492" y="862563"/>
                    <a:pt x="3617866" y="858802"/>
                    <a:pt x="3614284" y="858802"/>
                  </a:cubicBezTo>
                  <a:cubicBezTo>
                    <a:pt x="3603001" y="858802"/>
                    <a:pt x="3549094" y="870622"/>
                    <a:pt x="3546229" y="854146"/>
                  </a:cubicBezTo>
                  <a:cubicBezTo>
                    <a:pt x="3544438" y="843937"/>
                    <a:pt x="3538707" y="821730"/>
                    <a:pt x="3531185" y="802388"/>
                  </a:cubicBezTo>
                  <a:lnTo>
                    <a:pt x="3524558" y="802388"/>
                  </a:lnTo>
                  <a:cubicBezTo>
                    <a:pt x="3520260" y="791463"/>
                    <a:pt x="3515425" y="781613"/>
                    <a:pt x="3510410" y="775882"/>
                  </a:cubicBezTo>
                  <a:cubicBezTo>
                    <a:pt x="3507544" y="772300"/>
                    <a:pt x="3502530" y="766032"/>
                    <a:pt x="3496620" y="758510"/>
                  </a:cubicBezTo>
                  <a:lnTo>
                    <a:pt x="3504679" y="758510"/>
                  </a:lnTo>
                  <a:cubicBezTo>
                    <a:pt x="3490352" y="740063"/>
                    <a:pt x="3468681" y="711229"/>
                    <a:pt x="3453996" y="692782"/>
                  </a:cubicBezTo>
                  <a:lnTo>
                    <a:pt x="3445936" y="692782"/>
                  </a:lnTo>
                  <a:cubicBezTo>
                    <a:pt x="3440384" y="685977"/>
                    <a:pt x="3436086" y="680962"/>
                    <a:pt x="3434295" y="679350"/>
                  </a:cubicBezTo>
                  <a:cubicBezTo>
                    <a:pt x="3425699" y="672724"/>
                    <a:pt x="3414595" y="675948"/>
                    <a:pt x="3389164" y="716065"/>
                  </a:cubicBezTo>
                  <a:cubicBezTo>
                    <a:pt x="3379851" y="730571"/>
                    <a:pt x="3370896" y="740779"/>
                    <a:pt x="3362479" y="747227"/>
                  </a:cubicBezTo>
                  <a:cubicBezTo>
                    <a:pt x="3349763" y="754928"/>
                    <a:pt x="3337943" y="754749"/>
                    <a:pt x="3326839" y="749197"/>
                  </a:cubicBezTo>
                  <a:cubicBezTo>
                    <a:pt x="3307139" y="739347"/>
                    <a:pt x="3285469" y="749555"/>
                    <a:pt x="3265948" y="722870"/>
                  </a:cubicBezTo>
                  <a:cubicBezTo>
                    <a:pt x="3256097" y="709796"/>
                    <a:pt x="3265410" y="700663"/>
                    <a:pt x="3276335" y="692782"/>
                  </a:cubicBezTo>
                  <a:lnTo>
                    <a:pt x="3275797" y="692782"/>
                  </a:lnTo>
                  <a:cubicBezTo>
                    <a:pt x="3285469" y="685977"/>
                    <a:pt x="3294423" y="680067"/>
                    <a:pt x="3290662" y="672724"/>
                  </a:cubicBezTo>
                  <a:cubicBezTo>
                    <a:pt x="3284036" y="659650"/>
                    <a:pt x="3254665" y="652845"/>
                    <a:pt x="3228875" y="648905"/>
                  </a:cubicBezTo>
                  <a:lnTo>
                    <a:pt x="3252874" y="648905"/>
                  </a:lnTo>
                  <a:cubicBezTo>
                    <a:pt x="3239621" y="646039"/>
                    <a:pt x="3225652" y="644069"/>
                    <a:pt x="3214190" y="642815"/>
                  </a:cubicBezTo>
                  <a:cubicBezTo>
                    <a:pt x="3186072" y="639413"/>
                    <a:pt x="3166371" y="602878"/>
                    <a:pt x="3124285" y="599654"/>
                  </a:cubicBezTo>
                  <a:cubicBezTo>
                    <a:pt x="3081840" y="596251"/>
                    <a:pt x="3031335" y="606280"/>
                    <a:pt x="3017366" y="606280"/>
                  </a:cubicBezTo>
                  <a:cubicBezTo>
                    <a:pt x="3013963" y="606280"/>
                    <a:pt x="3011635" y="607892"/>
                    <a:pt x="3009665" y="610220"/>
                  </a:cubicBezTo>
                  <a:cubicBezTo>
                    <a:pt x="2998024" y="612907"/>
                    <a:pt x="2997486" y="635293"/>
                    <a:pt x="2992293" y="669500"/>
                  </a:cubicBezTo>
                  <a:cubicBezTo>
                    <a:pt x="2987816" y="698513"/>
                    <a:pt x="3002501" y="710692"/>
                    <a:pt x="2996233" y="717856"/>
                  </a:cubicBezTo>
                  <a:cubicBezTo>
                    <a:pt x="2994979" y="718393"/>
                    <a:pt x="2993546" y="718751"/>
                    <a:pt x="2991935" y="719288"/>
                  </a:cubicBezTo>
                  <a:cubicBezTo>
                    <a:pt x="2978861" y="722691"/>
                    <a:pt x="2969906" y="725377"/>
                    <a:pt x="2967220" y="728780"/>
                  </a:cubicBezTo>
                  <a:cubicBezTo>
                    <a:pt x="2958086" y="732720"/>
                    <a:pt x="2958444" y="737198"/>
                    <a:pt x="2975458" y="745973"/>
                  </a:cubicBezTo>
                  <a:cubicBezTo>
                    <a:pt x="3000710" y="759405"/>
                    <a:pt x="3034559" y="812417"/>
                    <a:pt x="3034559" y="812417"/>
                  </a:cubicBezTo>
                  <a:cubicBezTo>
                    <a:pt x="3034559" y="812417"/>
                    <a:pt x="3034559" y="842326"/>
                    <a:pt x="3014859" y="858981"/>
                  </a:cubicBezTo>
                  <a:cubicBezTo>
                    <a:pt x="2995158" y="875637"/>
                    <a:pt x="2975458" y="892113"/>
                    <a:pt x="2964175" y="872234"/>
                  </a:cubicBezTo>
                  <a:cubicBezTo>
                    <a:pt x="2963280" y="870622"/>
                    <a:pt x="2962026" y="869548"/>
                    <a:pt x="2960951" y="868115"/>
                  </a:cubicBezTo>
                  <a:lnTo>
                    <a:pt x="2968831" y="868115"/>
                  </a:lnTo>
                  <a:cubicBezTo>
                    <a:pt x="2960414" y="854325"/>
                    <a:pt x="2943042" y="852534"/>
                    <a:pt x="2936774" y="859697"/>
                  </a:cubicBezTo>
                  <a:cubicBezTo>
                    <a:pt x="2930505" y="861489"/>
                    <a:pt x="2926565" y="866861"/>
                    <a:pt x="2930147" y="875458"/>
                  </a:cubicBezTo>
                  <a:cubicBezTo>
                    <a:pt x="2938565" y="895516"/>
                    <a:pt x="2955399" y="905366"/>
                    <a:pt x="2955399" y="925425"/>
                  </a:cubicBezTo>
                  <a:cubicBezTo>
                    <a:pt x="2955399" y="945483"/>
                    <a:pt x="2980831" y="995271"/>
                    <a:pt x="2963817" y="1011927"/>
                  </a:cubicBezTo>
                  <a:cubicBezTo>
                    <a:pt x="2946982" y="1028583"/>
                    <a:pt x="2927103" y="1015330"/>
                    <a:pt x="2913133" y="1018732"/>
                  </a:cubicBezTo>
                  <a:cubicBezTo>
                    <a:pt x="2899164" y="1021956"/>
                    <a:pt x="2885016" y="992047"/>
                    <a:pt x="2896299" y="985421"/>
                  </a:cubicBezTo>
                  <a:cubicBezTo>
                    <a:pt x="2898269" y="984167"/>
                    <a:pt x="2899343" y="981302"/>
                    <a:pt x="2899881" y="977899"/>
                  </a:cubicBezTo>
                  <a:lnTo>
                    <a:pt x="2904358" y="977899"/>
                  </a:lnTo>
                  <a:cubicBezTo>
                    <a:pt x="2909552" y="964288"/>
                    <a:pt x="2898806" y="925425"/>
                    <a:pt x="2898806" y="925425"/>
                  </a:cubicBezTo>
                  <a:cubicBezTo>
                    <a:pt x="2898806" y="925425"/>
                    <a:pt x="2897015" y="928290"/>
                    <a:pt x="2894329" y="932409"/>
                  </a:cubicBezTo>
                  <a:cubicBezTo>
                    <a:pt x="2893791" y="930260"/>
                    <a:pt x="2893612" y="928828"/>
                    <a:pt x="2893612" y="928828"/>
                  </a:cubicBezTo>
                  <a:cubicBezTo>
                    <a:pt x="2893612" y="928828"/>
                    <a:pt x="2879822" y="951751"/>
                    <a:pt x="2870688" y="960706"/>
                  </a:cubicBezTo>
                  <a:cubicBezTo>
                    <a:pt x="2868360" y="961064"/>
                    <a:pt x="2867106" y="958736"/>
                    <a:pt x="2867823" y="952289"/>
                  </a:cubicBezTo>
                  <a:cubicBezTo>
                    <a:pt x="2869793" y="931156"/>
                    <a:pt x="2862092" y="923276"/>
                    <a:pt x="2857435" y="912351"/>
                  </a:cubicBezTo>
                  <a:lnTo>
                    <a:pt x="2850809" y="912351"/>
                  </a:lnTo>
                  <a:cubicBezTo>
                    <a:pt x="2849555" y="908590"/>
                    <a:pt x="2848481" y="904292"/>
                    <a:pt x="2848481" y="899098"/>
                  </a:cubicBezTo>
                  <a:cubicBezTo>
                    <a:pt x="2848481" y="889248"/>
                    <a:pt x="2844003" y="877786"/>
                    <a:pt x="2837019" y="868473"/>
                  </a:cubicBezTo>
                  <a:lnTo>
                    <a:pt x="2844720" y="868473"/>
                  </a:lnTo>
                  <a:cubicBezTo>
                    <a:pt x="2835407" y="853787"/>
                    <a:pt x="2819826" y="842684"/>
                    <a:pt x="2803887" y="846803"/>
                  </a:cubicBezTo>
                  <a:cubicBezTo>
                    <a:pt x="2778634" y="853429"/>
                    <a:pt x="2755173" y="859160"/>
                    <a:pt x="2707534" y="849131"/>
                  </a:cubicBezTo>
                  <a:cubicBezTo>
                    <a:pt x="2659716" y="839102"/>
                    <a:pt x="2640016" y="832654"/>
                    <a:pt x="2600615" y="809193"/>
                  </a:cubicBezTo>
                  <a:cubicBezTo>
                    <a:pt x="2595780" y="806507"/>
                    <a:pt x="2591661" y="804358"/>
                    <a:pt x="2587721" y="802567"/>
                  </a:cubicBezTo>
                  <a:lnTo>
                    <a:pt x="2572498" y="802567"/>
                  </a:lnTo>
                  <a:cubicBezTo>
                    <a:pt x="2560857" y="799343"/>
                    <a:pt x="2551902" y="800238"/>
                    <a:pt x="2544201" y="802567"/>
                  </a:cubicBezTo>
                  <a:lnTo>
                    <a:pt x="2539007" y="802567"/>
                  </a:lnTo>
                  <a:cubicBezTo>
                    <a:pt x="2535246" y="803820"/>
                    <a:pt x="2531485" y="805074"/>
                    <a:pt x="2527366" y="805790"/>
                  </a:cubicBezTo>
                  <a:cubicBezTo>
                    <a:pt x="2523784" y="806328"/>
                    <a:pt x="2521277" y="804895"/>
                    <a:pt x="2519307" y="802567"/>
                  </a:cubicBezTo>
                  <a:lnTo>
                    <a:pt x="2511427" y="802567"/>
                  </a:lnTo>
                  <a:cubicBezTo>
                    <a:pt x="2505338" y="790747"/>
                    <a:pt x="2504084" y="766927"/>
                    <a:pt x="2490473" y="758689"/>
                  </a:cubicBezTo>
                  <a:lnTo>
                    <a:pt x="2500144" y="758689"/>
                  </a:lnTo>
                  <a:cubicBezTo>
                    <a:pt x="2497816" y="756002"/>
                    <a:pt x="2494771" y="753674"/>
                    <a:pt x="2490831" y="752600"/>
                  </a:cubicBezTo>
                  <a:cubicBezTo>
                    <a:pt x="2465579" y="745794"/>
                    <a:pt x="2481697" y="738451"/>
                    <a:pt x="2475967" y="695290"/>
                  </a:cubicBezTo>
                  <a:cubicBezTo>
                    <a:pt x="2475967" y="694215"/>
                    <a:pt x="2475787" y="693678"/>
                    <a:pt x="2475608" y="692962"/>
                  </a:cubicBezTo>
                  <a:lnTo>
                    <a:pt x="2469698" y="692962"/>
                  </a:lnTo>
                  <a:cubicBezTo>
                    <a:pt x="2465579" y="668426"/>
                    <a:pt x="2459669" y="663411"/>
                    <a:pt x="2474354" y="649084"/>
                  </a:cubicBezTo>
                  <a:lnTo>
                    <a:pt x="2476146" y="649084"/>
                  </a:lnTo>
                  <a:cubicBezTo>
                    <a:pt x="2482414" y="642099"/>
                    <a:pt x="2494234" y="632786"/>
                    <a:pt x="2516083" y="616310"/>
                  </a:cubicBezTo>
                  <a:cubicBezTo>
                    <a:pt x="2533635" y="603236"/>
                    <a:pt x="2545097" y="592311"/>
                    <a:pt x="2554409" y="583177"/>
                  </a:cubicBezTo>
                  <a:lnTo>
                    <a:pt x="2552439" y="583177"/>
                  </a:lnTo>
                  <a:cubicBezTo>
                    <a:pt x="2572856" y="562044"/>
                    <a:pt x="2579840" y="551120"/>
                    <a:pt x="2612257" y="546642"/>
                  </a:cubicBezTo>
                  <a:cubicBezTo>
                    <a:pt x="2660254" y="540016"/>
                    <a:pt x="2677805" y="576551"/>
                    <a:pt x="2677805" y="559895"/>
                  </a:cubicBezTo>
                  <a:cubicBezTo>
                    <a:pt x="2677805" y="556134"/>
                    <a:pt x="2678700" y="548433"/>
                    <a:pt x="2679954" y="539299"/>
                  </a:cubicBezTo>
                  <a:lnTo>
                    <a:pt x="2684789" y="539299"/>
                  </a:lnTo>
                  <a:cubicBezTo>
                    <a:pt x="2686939" y="523181"/>
                    <a:pt x="2690879" y="501153"/>
                    <a:pt x="2694102" y="487721"/>
                  </a:cubicBezTo>
                  <a:cubicBezTo>
                    <a:pt x="2695356" y="519957"/>
                    <a:pt x="2749979" y="523539"/>
                    <a:pt x="2724906" y="546642"/>
                  </a:cubicBezTo>
                  <a:cubicBezTo>
                    <a:pt x="2699654" y="569924"/>
                    <a:pt x="2713803" y="573148"/>
                    <a:pt x="2733324" y="573148"/>
                  </a:cubicBezTo>
                  <a:cubicBezTo>
                    <a:pt x="2752845" y="573148"/>
                    <a:pt x="2789559" y="549866"/>
                    <a:pt x="2789559" y="549866"/>
                  </a:cubicBezTo>
                  <a:cubicBezTo>
                    <a:pt x="2789559" y="549866"/>
                    <a:pt x="2834511" y="526584"/>
                    <a:pt x="2845794" y="546642"/>
                  </a:cubicBezTo>
                  <a:cubicBezTo>
                    <a:pt x="2857077" y="566522"/>
                    <a:pt x="2857077" y="586580"/>
                    <a:pt x="2876777" y="586580"/>
                  </a:cubicBezTo>
                  <a:cubicBezTo>
                    <a:pt x="2896478" y="586580"/>
                    <a:pt x="2934625" y="561865"/>
                    <a:pt x="2905074" y="539299"/>
                  </a:cubicBezTo>
                  <a:lnTo>
                    <a:pt x="2914387" y="539299"/>
                  </a:lnTo>
                  <a:cubicBezTo>
                    <a:pt x="2912238" y="537150"/>
                    <a:pt x="2910447" y="535180"/>
                    <a:pt x="2907402" y="533210"/>
                  </a:cubicBezTo>
                  <a:cubicBezTo>
                    <a:pt x="2870867" y="509928"/>
                    <a:pt x="2848302" y="513152"/>
                    <a:pt x="2825736" y="486646"/>
                  </a:cubicBezTo>
                  <a:cubicBezTo>
                    <a:pt x="2820363" y="480378"/>
                    <a:pt x="2816781" y="476259"/>
                    <a:pt x="2813737" y="473572"/>
                  </a:cubicBezTo>
                  <a:lnTo>
                    <a:pt x="2803887" y="473572"/>
                  </a:lnTo>
                  <a:cubicBezTo>
                    <a:pt x="2801200" y="472318"/>
                    <a:pt x="2799051" y="472498"/>
                    <a:pt x="2796185" y="473572"/>
                  </a:cubicBezTo>
                  <a:lnTo>
                    <a:pt x="2792962" y="473572"/>
                  </a:lnTo>
                  <a:cubicBezTo>
                    <a:pt x="2790275" y="474647"/>
                    <a:pt x="2787410" y="475721"/>
                    <a:pt x="2783291" y="476617"/>
                  </a:cubicBezTo>
                  <a:cubicBezTo>
                    <a:pt x="2769859" y="480199"/>
                    <a:pt x="2763590" y="477154"/>
                    <a:pt x="2759292" y="473572"/>
                  </a:cubicBezTo>
                  <a:lnTo>
                    <a:pt x="2750337" y="473572"/>
                  </a:lnTo>
                  <a:cubicBezTo>
                    <a:pt x="2748547" y="471781"/>
                    <a:pt x="2746756" y="470169"/>
                    <a:pt x="2744248" y="470169"/>
                  </a:cubicBezTo>
                  <a:cubicBezTo>
                    <a:pt x="2735831" y="470169"/>
                    <a:pt x="2721862" y="476975"/>
                    <a:pt x="2716131" y="463543"/>
                  </a:cubicBezTo>
                  <a:cubicBezTo>
                    <a:pt x="2710400" y="450111"/>
                    <a:pt x="2718817" y="446887"/>
                    <a:pt x="2747114" y="446887"/>
                  </a:cubicBezTo>
                  <a:cubicBezTo>
                    <a:pt x="2775411" y="446887"/>
                    <a:pt x="2809080" y="456916"/>
                    <a:pt x="2809080" y="456916"/>
                  </a:cubicBezTo>
                  <a:cubicBezTo>
                    <a:pt x="2809080" y="456916"/>
                    <a:pt x="2842750" y="443484"/>
                    <a:pt x="2851346" y="440082"/>
                  </a:cubicBezTo>
                  <a:cubicBezTo>
                    <a:pt x="2856540" y="438112"/>
                    <a:pt x="2876240" y="434709"/>
                    <a:pt x="2888060" y="425038"/>
                  </a:cubicBezTo>
                  <a:cubicBezTo>
                    <a:pt x="2897911" y="419307"/>
                    <a:pt x="2905432" y="410531"/>
                    <a:pt x="2901492" y="396741"/>
                  </a:cubicBezTo>
                  <a:cubicBezTo>
                    <a:pt x="2895403" y="375071"/>
                    <a:pt x="2878927" y="368982"/>
                    <a:pt x="2867106" y="363609"/>
                  </a:cubicBezTo>
                  <a:lnTo>
                    <a:pt x="2855286" y="363609"/>
                  </a:lnTo>
                  <a:cubicBezTo>
                    <a:pt x="2853674" y="362713"/>
                    <a:pt x="2852242" y="361460"/>
                    <a:pt x="2851167" y="360206"/>
                  </a:cubicBezTo>
                  <a:cubicBezTo>
                    <a:pt x="2842750" y="350177"/>
                    <a:pt x="2868002" y="336924"/>
                    <a:pt x="2881971" y="330297"/>
                  </a:cubicBezTo>
                  <a:cubicBezTo>
                    <a:pt x="2896119" y="323671"/>
                    <a:pt x="2935520" y="330297"/>
                    <a:pt x="2935520" y="330297"/>
                  </a:cubicBezTo>
                  <a:cubicBezTo>
                    <a:pt x="2935520" y="330297"/>
                    <a:pt x="2960951" y="333521"/>
                    <a:pt x="2960951" y="320268"/>
                  </a:cubicBezTo>
                  <a:lnTo>
                    <a:pt x="2960951" y="319731"/>
                  </a:lnTo>
                  <a:lnTo>
                    <a:pt x="2965608" y="319731"/>
                  </a:lnTo>
                  <a:cubicBezTo>
                    <a:pt x="2965608" y="319731"/>
                    <a:pt x="2966324" y="318119"/>
                    <a:pt x="2966324" y="316865"/>
                  </a:cubicBezTo>
                  <a:cubicBezTo>
                    <a:pt x="2966324" y="309881"/>
                    <a:pt x="2964891" y="302001"/>
                    <a:pt x="2965787" y="297523"/>
                  </a:cubicBezTo>
                  <a:cubicBezTo>
                    <a:pt x="2967578" y="297881"/>
                    <a:pt x="2969548" y="298419"/>
                    <a:pt x="2972413" y="300210"/>
                  </a:cubicBezTo>
                  <a:cubicBezTo>
                    <a:pt x="2989248" y="310239"/>
                    <a:pt x="2972413" y="340148"/>
                    <a:pt x="2997665" y="333521"/>
                  </a:cubicBezTo>
                  <a:cubicBezTo>
                    <a:pt x="3022918" y="326895"/>
                    <a:pt x="3028649" y="333521"/>
                    <a:pt x="3042618" y="343550"/>
                  </a:cubicBezTo>
                  <a:cubicBezTo>
                    <a:pt x="3055692" y="352684"/>
                    <a:pt x="3042260" y="387070"/>
                    <a:pt x="3029186" y="397637"/>
                  </a:cubicBezTo>
                  <a:cubicBezTo>
                    <a:pt x="3024888" y="399786"/>
                    <a:pt x="3020231" y="402293"/>
                    <a:pt x="3016650" y="404800"/>
                  </a:cubicBezTo>
                  <a:cubicBezTo>
                    <a:pt x="3004829" y="411785"/>
                    <a:pt x="2995516" y="420561"/>
                    <a:pt x="3020052" y="423247"/>
                  </a:cubicBezTo>
                  <a:cubicBezTo>
                    <a:pt x="3051035" y="426650"/>
                    <a:pt x="3073601" y="426650"/>
                    <a:pt x="3073601" y="426650"/>
                  </a:cubicBezTo>
                  <a:cubicBezTo>
                    <a:pt x="3073601" y="426650"/>
                    <a:pt x="3074676" y="425217"/>
                    <a:pt x="3076467" y="423247"/>
                  </a:cubicBezTo>
                  <a:cubicBezTo>
                    <a:pt x="3077899" y="423247"/>
                    <a:pt x="3078974" y="423247"/>
                    <a:pt x="3078974" y="423247"/>
                  </a:cubicBezTo>
                  <a:cubicBezTo>
                    <a:pt x="3078974" y="423247"/>
                    <a:pt x="3098674" y="399965"/>
                    <a:pt x="3107271" y="379906"/>
                  </a:cubicBezTo>
                  <a:cubicBezTo>
                    <a:pt x="3108345" y="377041"/>
                    <a:pt x="3109778" y="375071"/>
                    <a:pt x="3111211" y="373459"/>
                  </a:cubicBezTo>
                  <a:cubicBezTo>
                    <a:pt x="3118912" y="371310"/>
                    <a:pt x="3127866" y="378832"/>
                    <a:pt x="3135747" y="383488"/>
                  </a:cubicBezTo>
                  <a:cubicBezTo>
                    <a:pt x="3144880" y="388861"/>
                    <a:pt x="3174252" y="396383"/>
                    <a:pt x="3164043" y="406233"/>
                  </a:cubicBezTo>
                  <a:cubicBezTo>
                    <a:pt x="3161715" y="407487"/>
                    <a:pt x="3158849" y="408740"/>
                    <a:pt x="3154909" y="409994"/>
                  </a:cubicBezTo>
                  <a:cubicBezTo>
                    <a:pt x="3142015" y="414292"/>
                    <a:pt x="3132702" y="418949"/>
                    <a:pt x="3125538" y="423963"/>
                  </a:cubicBezTo>
                  <a:cubicBezTo>
                    <a:pt x="3125538" y="423963"/>
                    <a:pt x="3125359" y="423963"/>
                    <a:pt x="3125359" y="423963"/>
                  </a:cubicBezTo>
                  <a:cubicBezTo>
                    <a:pt x="3125359" y="423963"/>
                    <a:pt x="3125001" y="424321"/>
                    <a:pt x="3124822" y="424321"/>
                  </a:cubicBezTo>
                  <a:cubicBezTo>
                    <a:pt x="3106017" y="435246"/>
                    <a:pt x="3099749" y="447604"/>
                    <a:pt x="3093481" y="459782"/>
                  </a:cubicBezTo>
                  <a:cubicBezTo>
                    <a:pt x="3090257" y="465871"/>
                    <a:pt x="3087929" y="470886"/>
                    <a:pt x="3084526" y="474647"/>
                  </a:cubicBezTo>
                  <a:cubicBezTo>
                    <a:pt x="3078257" y="477691"/>
                    <a:pt x="3068945" y="478049"/>
                    <a:pt x="3051393" y="473214"/>
                  </a:cubicBezTo>
                  <a:lnTo>
                    <a:pt x="3029544" y="473214"/>
                  </a:lnTo>
                  <a:cubicBezTo>
                    <a:pt x="3016291" y="470886"/>
                    <a:pt x="3005904" y="470886"/>
                    <a:pt x="2997845" y="473214"/>
                  </a:cubicBezTo>
                  <a:lnTo>
                    <a:pt x="2994263" y="473214"/>
                  </a:lnTo>
                  <a:cubicBezTo>
                    <a:pt x="2994263" y="473214"/>
                    <a:pt x="2993188" y="474647"/>
                    <a:pt x="2992651" y="475184"/>
                  </a:cubicBezTo>
                  <a:cubicBezTo>
                    <a:pt x="2987457" y="477691"/>
                    <a:pt x="2983338" y="481273"/>
                    <a:pt x="2980652" y="486467"/>
                  </a:cubicBezTo>
                  <a:cubicBezTo>
                    <a:pt x="2972234" y="502943"/>
                    <a:pt x="2977786" y="556313"/>
                    <a:pt x="2991755" y="549508"/>
                  </a:cubicBezTo>
                  <a:cubicBezTo>
                    <a:pt x="3005725" y="542881"/>
                    <a:pt x="3019873" y="542881"/>
                    <a:pt x="3036708" y="536255"/>
                  </a:cubicBezTo>
                  <a:cubicBezTo>
                    <a:pt x="3053722" y="529628"/>
                    <a:pt x="3121240" y="542881"/>
                    <a:pt x="3138075" y="539658"/>
                  </a:cubicBezTo>
                  <a:cubicBezTo>
                    <a:pt x="3154909" y="536255"/>
                    <a:pt x="3183027" y="572969"/>
                    <a:pt x="3191624" y="566343"/>
                  </a:cubicBezTo>
                  <a:cubicBezTo>
                    <a:pt x="3200220" y="559716"/>
                    <a:pt x="3217055" y="579595"/>
                    <a:pt x="3233890" y="593027"/>
                  </a:cubicBezTo>
                  <a:cubicBezTo>
                    <a:pt x="3239442" y="597505"/>
                    <a:pt x="3242665" y="595535"/>
                    <a:pt x="3245531" y="591953"/>
                  </a:cubicBezTo>
                  <a:cubicBezTo>
                    <a:pt x="3249471" y="591595"/>
                    <a:pt x="3251799" y="587117"/>
                    <a:pt x="3254844" y="583177"/>
                  </a:cubicBezTo>
                  <a:lnTo>
                    <a:pt x="3253232" y="583177"/>
                  </a:lnTo>
                  <a:cubicBezTo>
                    <a:pt x="3257530" y="579775"/>
                    <a:pt x="3264156" y="579416"/>
                    <a:pt x="3276156" y="589804"/>
                  </a:cubicBezTo>
                  <a:cubicBezTo>
                    <a:pt x="3307139" y="616489"/>
                    <a:pt x="3290304" y="616489"/>
                    <a:pt x="3307139" y="616489"/>
                  </a:cubicBezTo>
                  <a:cubicBezTo>
                    <a:pt x="3323974" y="616489"/>
                    <a:pt x="3360688" y="619712"/>
                    <a:pt x="3360688" y="619712"/>
                  </a:cubicBezTo>
                  <a:cubicBezTo>
                    <a:pt x="3360688" y="619712"/>
                    <a:pt x="3360688" y="618101"/>
                    <a:pt x="3361404" y="615951"/>
                  </a:cubicBezTo>
                  <a:cubicBezTo>
                    <a:pt x="3364091" y="615951"/>
                    <a:pt x="3366061" y="616310"/>
                    <a:pt x="3366061" y="616310"/>
                  </a:cubicBezTo>
                  <a:cubicBezTo>
                    <a:pt x="3366061" y="616310"/>
                    <a:pt x="3367314" y="602161"/>
                    <a:pt x="3376090" y="594102"/>
                  </a:cubicBezTo>
                  <a:cubicBezTo>
                    <a:pt x="3380209" y="592311"/>
                    <a:pt x="3385045" y="591595"/>
                    <a:pt x="3391492" y="593027"/>
                  </a:cubicBezTo>
                  <a:cubicBezTo>
                    <a:pt x="3416923" y="599117"/>
                    <a:pt x="3440026" y="629204"/>
                    <a:pt x="3441996" y="615056"/>
                  </a:cubicBezTo>
                  <a:cubicBezTo>
                    <a:pt x="3446115" y="616489"/>
                    <a:pt x="3448264" y="614877"/>
                    <a:pt x="3447369" y="606280"/>
                  </a:cubicBezTo>
                  <a:cubicBezTo>
                    <a:pt x="3446474" y="598042"/>
                    <a:pt x="3446474" y="590341"/>
                    <a:pt x="3446115" y="583177"/>
                  </a:cubicBezTo>
                  <a:lnTo>
                    <a:pt x="3440743" y="583177"/>
                  </a:lnTo>
                  <a:cubicBezTo>
                    <a:pt x="3439847" y="568671"/>
                    <a:pt x="3436982" y="555955"/>
                    <a:pt x="3422654" y="543239"/>
                  </a:cubicBezTo>
                  <a:cubicBezTo>
                    <a:pt x="3421042" y="541807"/>
                    <a:pt x="3419251" y="540553"/>
                    <a:pt x="3417640" y="539299"/>
                  </a:cubicBezTo>
                  <a:lnTo>
                    <a:pt x="3427132" y="539299"/>
                  </a:lnTo>
                  <a:cubicBezTo>
                    <a:pt x="3404566" y="519599"/>
                    <a:pt x="3368568" y="506346"/>
                    <a:pt x="3363016" y="496675"/>
                  </a:cubicBezTo>
                  <a:cubicBezTo>
                    <a:pt x="3358897" y="489332"/>
                    <a:pt x="3355136" y="480378"/>
                    <a:pt x="3356389" y="473393"/>
                  </a:cubicBezTo>
                  <a:lnTo>
                    <a:pt x="3352808" y="473393"/>
                  </a:lnTo>
                  <a:cubicBezTo>
                    <a:pt x="3353524" y="472139"/>
                    <a:pt x="3353703" y="470886"/>
                    <a:pt x="3354957" y="469990"/>
                  </a:cubicBezTo>
                  <a:cubicBezTo>
                    <a:pt x="3363374" y="463364"/>
                    <a:pt x="3402775" y="473393"/>
                    <a:pt x="3425341" y="490049"/>
                  </a:cubicBezTo>
                  <a:cubicBezTo>
                    <a:pt x="3447906" y="506525"/>
                    <a:pt x="3467607" y="523360"/>
                    <a:pt x="3484441" y="510107"/>
                  </a:cubicBezTo>
                  <a:cubicBezTo>
                    <a:pt x="3485695" y="509212"/>
                    <a:pt x="3486949" y="508495"/>
                    <a:pt x="3488023" y="507600"/>
                  </a:cubicBezTo>
                  <a:cubicBezTo>
                    <a:pt x="3488561" y="507242"/>
                    <a:pt x="3489098" y="507063"/>
                    <a:pt x="3489635" y="506704"/>
                  </a:cubicBezTo>
                  <a:cubicBezTo>
                    <a:pt x="3492680" y="504376"/>
                    <a:pt x="3495903" y="502227"/>
                    <a:pt x="3499306" y="500257"/>
                  </a:cubicBezTo>
                  <a:cubicBezTo>
                    <a:pt x="3507903" y="495242"/>
                    <a:pt x="3515962" y="490944"/>
                    <a:pt x="3522230" y="486467"/>
                  </a:cubicBezTo>
                  <a:cubicBezTo>
                    <a:pt x="3527424" y="483422"/>
                    <a:pt x="3531901" y="480199"/>
                    <a:pt x="3534767" y="476796"/>
                  </a:cubicBezTo>
                  <a:cubicBezTo>
                    <a:pt x="3535483" y="476079"/>
                    <a:pt x="3536378" y="474826"/>
                    <a:pt x="3537274" y="473751"/>
                  </a:cubicBezTo>
                  <a:lnTo>
                    <a:pt x="3534588" y="473751"/>
                  </a:lnTo>
                  <a:cubicBezTo>
                    <a:pt x="3544080" y="461036"/>
                    <a:pt x="3557691" y="440440"/>
                    <a:pt x="3557691" y="440440"/>
                  </a:cubicBezTo>
                  <a:cubicBezTo>
                    <a:pt x="3557691" y="440440"/>
                    <a:pt x="3531722" y="436321"/>
                    <a:pt x="3506649" y="429873"/>
                  </a:cubicBezTo>
                  <a:lnTo>
                    <a:pt x="3525991" y="429873"/>
                  </a:lnTo>
                  <a:cubicBezTo>
                    <a:pt x="3501814" y="424501"/>
                    <a:pt x="3473338" y="416262"/>
                    <a:pt x="3467248" y="407129"/>
                  </a:cubicBezTo>
                  <a:cubicBezTo>
                    <a:pt x="3455966" y="390652"/>
                    <a:pt x="3416565" y="367370"/>
                    <a:pt x="3405282" y="367370"/>
                  </a:cubicBezTo>
                  <a:cubicBezTo>
                    <a:pt x="3394895" y="367370"/>
                    <a:pt x="3368389" y="386354"/>
                    <a:pt x="3355136" y="364146"/>
                  </a:cubicBezTo>
                  <a:lnTo>
                    <a:pt x="3348151" y="364146"/>
                  </a:lnTo>
                  <a:cubicBezTo>
                    <a:pt x="3347614" y="362892"/>
                    <a:pt x="3346898" y="362176"/>
                    <a:pt x="3346540" y="360743"/>
                  </a:cubicBezTo>
                  <a:cubicBezTo>
                    <a:pt x="3341883" y="347311"/>
                    <a:pt x="3339376" y="332984"/>
                    <a:pt x="3336868" y="320268"/>
                  </a:cubicBezTo>
                  <a:lnTo>
                    <a:pt x="3342778" y="320268"/>
                  </a:lnTo>
                  <a:cubicBezTo>
                    <a:pt x="3339018" y="299852"/>
                    <a:pt x="3336331" y="283017"/>
                    <a:pt x="3329167" y="280868"/>
                  </a:cubicBezTo>
                  <a:cubicBezTo>
                    <a:pt x="3320213" y="278181"/>
                    <a:pt x="3242307" y="264749"/>
                    <a:pt x="3203086" y="254541"/>
                  </a:cubicBezTo>
                  <a:lnTo>
                    <a:pt x="3186251" y="254541"/>
                  </a:lnTo>
                  <a:cubicBezTo>
                    <a:pt x="3182311" y="253287"/>
                    <a:pt x="3179266" y="252213"/>
                    <a:pt x="3177475" y="251138"/>
                  </a:cubicBezTo>
                  <a:cubicBezTo>
                    <a:pt x="3163506" y="242900"/>
                    <a:pt x="3115688" y="225707"/>
                    <a:pt x="3084884" y="210663"/>
                  </a:cubicBezTo>
                  <a:lnTo>
                    <a:pt x="3097242" y="210663"/>
                  </a:lnTo>
                  <a:cubicBezTo>
                    <a:pt x="3087570" y="206186"/>
                    <a:pt x="3078974" y="201887"/>
                    <a:pt x="3072885" y="197947"/>
                  </a:cubicBezTo>
                  <a:cubicBezTo>
                    <a:pt x="3047633" y="181292"/>
                    <a:pt x="3010918" y="158010"/>
                    <a:pt x="2988532" y="158010"/>
                  </a:cubicBezTo>
                  <a:cubicBezTo>
                    <a:pt x="2966145" y="158010"/>
                    <a:pt x="2873196" y="171442"/>
                    <a:pt x="2856182" y="168039"/>
                  </a:cubicBezTo>
                  <a:cubicBezTo>
                    <a:pt x="2839347" y="164636"/>
                    <a:pt x="2788663" y="174844"/>
                    <a:pt x="2768963" y="178068"/>
                  </a:cubicBezTo>
                  <a:cubicBezTo>
                    <a:pt x="2766456" y="178426"/>
                    <a:pt x="2765023" y="179680"/>
                    <a:pt x="2764307" y="181292"/>
                  </a:cubicBezTo>
                  <a:cubicBezTo>
                    <a:pt x="2764128" y="181292"/>
                    <a:pt x="2763769" y="181292"/>
                    <a:pt x="2763590" y="181292"/>
                  </a:cubicBezTo>
                  <a:cubicBezTo>
                    <a:pt x="2744069" y="184694"/>
                    <a:pt x="2789022" y="227856"/>
                    <a:pt x="2746756" y="238064"/>
                  </a:cubicBezTo>
                  <a:cubicBezTo>
                    <a:pt x="2706460" y="247556"/>
                    <a:pt x="2709862" y="253287"/>
                    <a:pt x="2717563" y="210842"/>
                  </a:cubicBezTo>
                  <a:lnTo>
                    <a:pt x="2722220" y="210842"/>
                  </a:lnTo>
                  <a:cubicBezTo>
                    <a:pt x="2722757" y="207798"/>
                    <a:pt x="2723294" y="204932"/>
                    <a:pt x="2723832" y="201350"/>
                  </a:cubicBezTo>
                  <a:cubicBezTo>
                    <a:pt x="2732428" y="151383"/>
                    <a:pt x="2695714" y="138130"/>
                    <a:pt x="2659179" y="158189"/>
                  </a:cubicBezTo>
                  <a:cubicBezTo>
                    <a:pt x="2636792" y="170367"/>
                    <a:pt x="2606704" y="180217"/>
                    <a:pt x="2589691" y="191142"/>
                  </a:cubicBezTo>
                  <a:cubicBezTo>
                    <a:pt x="2575005" y="199022"/>
                    <a:pt x="2565871" y="207618"/>
                    <a:pt x="2572319" y="218185"/>
                  </a:cubicBezTo>
                  <a:cubicBezTo>
                    <a:pt x="2586467" y="241467"/>
                    <a:pt x="2569632" y="258123"/>
                    <a:pt x="2597750" y="281226"/>
                  </a:cubicBezTo>
                  <a:cubicBezTo>
                    <a:pt x="2625868" y="304508"/>
                    <a:pt x="2637151" y="311134"/>
                    <a:pt x="2673686" y="307911"/>
                  </a:cubicBezTo>
                  <a:cubicBezTo>
                    <a:pt x="2710400" y="304508"/>
                    <a:pt x="2746935" y="314537"/>
                    <a:pt x="2746935" y="314537"/>
                  </a:cubicBezTo>
                  <a:cubicBezTo>
                    <a:pt x="2746935" y="314537"/>
                    <a:pt x="2746935" y="354475"/>
                    <a:pt x="2732786" y="361102"/>
                  </a:cubicBezTo>
                  <a:cubicBezTo>
                    <a:pt x="2729921" y="362534"/>
                    <a:pt x="2726518" y="363609"/>
                    <a:pt x="2723294" y="364504"/>
                  </a:cubicBezTo>
                  <a:lnTo>
                    <a:pt x="2718459" y="364504"/>
                  </a:lnTo>
                  <a:cubicBezTo>
                    <a:pt x="2712907" y="366295"/>
                    <a:pt x="2707534" y="368803"/>
                    <a:pt x="2703415" y="372563"/>
                  </a:cubicBezTo>
                  <a:cubicBezTo>
                    <a:pt x="2697684" y="375787"/>
                    <a:pt x="2692849" y="380085"/>
                    <a:pt x="2690699" y="387607"/>
                  </a:cubicBezTo>
                  <a:cubicBezTo>
                    <a:pt x="2688729" y="394592"/>
                    <a:pt x="2683894" y="400502"/>
                    <a:pt x="2678521" y="404442"/>
                  </a:cubicBezTo>
                  <a:cubicBezTo>
                    <a:pt x="2670283" y="408919"/>
                    <a:pt x="2662224" y="409457"/>
                    <a:pt x="2662224" y="404084"/>
                  </a:cubicBezTo>
                  <a:cubicBezTo>
                    <a:pt x="2662224" y="397278"/>
                    <a:pt x="2668492" y="379906"/>
                    <a:pt x="2666701" y="364325"/>
                  </a:cubicBezTo>
                  <a:lnTo>
                    <a:pt x="2660970" y="364325"/>
                  </a:lnTo>
                  <a:cubicBezTo>
                    <a:pt x="2659537" y="358057"/>
                    <a:pt x="2657030" y="352147"/>
                    <a:pt x="2651478" y="347490"/>
                  </a:cubicBezTo>
                  <a:cubicBezTo>
                    <a:pt x="2631778" y="330835"/>
                    <a:pt x="2626047" y="327611"/>
                    <a:pt x="2603660" y="344267"/>
                  </a:cubicBezTo>
                  <a:cubicBezTo>
                    <a:pt x="2581094" y="360922"/>
                    <a:pt x="2578229" y="367549"/>
                    <a:pt x="2566946" y="340864"/>
                  </a:cubicBezTo>
                  <a:cubicBezTo>
                    <a:pt x="2563901" y="333700"/>
                    <a:pt x="2559245" y="326716"/>
                    <a:pt x="2553872" y="320268"/>
                  </a:cubicBezTo>
                  <a:lnTo>
                    <a:pt x="2561752" y="320268"/>
                  </a:lnTo>
                  <a:cubicBezTo>
                    <a:pt x="2547425" y="301643"/>
                    <a:pt x="2527187" y="287494"/>
                    <a:pt x="2527187" y="287494"/>
                  </a:cubicBezTo>
                  <a:cubicBezTo>
                    <a:pt x="2527187" y="287494"/>
                    <a:pt x="2515546" y="270301"/>
                    <a:pt x="2502651" y="254541"/>
                  </a:cubicBezTo>
                  <a:lnTo>
                    <a:pt x="2494592" y="254541"/>
                  </a:lnTo>
                  <a:cubicBezTo>
                    <a:pt x="2490473" y="249705"/>
                    <a:pt x="2486354" y="244870"/>
                    <a:pt x="2482593" y="241109"/>
                  </a:cubicBezTo>
                  <a:cubicBezTo>
                    <a:pt x="2465579" y="224632"/>
                    <a:pt x="2434775" y="227856"/>
                    <a:pt x="2431909" y="244512"/>
                  </a:cubicBezTo>
                  <a:cubicBezTo>
                    <a:pt x="2429223" y="260988"/>
                    <a:pt x="2437641" y="277823"/>
                    <a:pt x="2448744" y="307732"/>
                  </a:cubicBezTo>
                  <a:cubicBezTo>
                    <a:pt x="2458236" y="332626"/>
                    <a:pt x="2462893" y="362713"/>
                    <a:pt x="2453043" y="374175"/>
                  </a:cubicBezTo>
                  <a:cubicBezTo>
                    <a:pt x="2452147" y="374534"/>
                    <a:pt x="2451610" y="375250"/>
                    <a:pt x="2450714" y="375429"/>
                  </a:cubicBezTo>
                  <a:cubicBezTo>
                    <a:pt x="2446058" y="376145"/>
                    <a:pt x="2442655" y="378115"/>
                    <a:pt x="2439969" y="380444"/>
                  </a:cubicBezTo>
                  <a:cubicBezTo>
                    <a:pt x="2429044" y="385458"/>
                    <a:pt x="2427074" y="397816"/>
                    <a:pt x="2417940" y="405517"/>
                  </a:cubicBezTo>
                  <a:cubicBezTo>
                    <a:pt x="2416866" y="406054"/>
                    <a:pt x="2415970" y="406770"/>
                    <a:pt x="2414717" y="407129"/>
                  </a:cubicBezTo>
                  <a:cubicBezTo>
                    <a:pt x="2395016" y="413934"/>
                    <a:pt x="2386599" y="397278"/>
                    <a:pt x="2386599" y="370593"/>
                  </a:cubicBezTo>
                  <a:cubicBezTo>
                    <a:pt x="2386599" y="368265"/>
                    <a:pt x="2386420" y="366295"/>
                    <a:pt x="2386241" y="364146"/>
                  </a:cubicBezTo>
                  <a:lnTo>
                    <a:pt x="2380868" y="364146"/>
                  </a:lnTo>
                  <a:cubicBezTo>
                    <a:pt x="2379435" y="345879"/>
                    <a:pt x="2376032" y="330118"/>
                    <a:pt x="2377465" y="320268"/>
                  </a:cubicBezTo>
                  <a:lnTo>
                    <a:pt x="2382121" y="320268"/>
                  </a:lnTo>
                  <a:cubicBezTo>
                    <a:pt x="2382121" y="316507"/>
                    <a:pt x="2382480" y="313104"/>
                    <a:pt x="2383913" y="310776"/>
                  </a:cubicBezTo>
                  <a:cubicBezTo>
                    <a:pt x="2389643" y="300747"/>
                    <a:pt x="2361526" y="317582"/>
                    <a:pt x="2333408" y="310776"/>
                  </a:cubicBezTo>
                  <a:cubicBezTo>
                    <a:pt x="2319797" y="307553"/>
                    <a:pt x="2307798" y="310776"/>
                    <a:pt x="2301888" y="315791"/>
                  </a:cubicBezTo>
                  <a:cubicBezTo>
                    <a:pt x="2290426" y="320805"/>
                    <a:pt x="2287560" y="331193"/>
                    <a:pt x="2305470" y="337461"/>
                  </a:cubicBezTo>
                  <a:cubicBezTo>
                    <a:pt x="2330005" y="346058"/>
                    <a:pt x="2337527" y="377578"/>
                    <a:pt x="2322304" y="392085"/>
                  </a:cubicBezTo>
                  <a:cubicBezTo>
                    <a:pt x="2321230" y="392622"/>
                    <a:pt x="2320513" y="393517"/>
                    <a:pt x="2319260" y="393876"/>
                  </a:cubicBezTo>
                  <a:cubicBezTo>
                    <a:pt x="2294008" y="403905"/>
                    <a:pt x="2198372" y="393876"/>
                    <a:pt x="2167388" y="393876"/>
                  </a:cubicBezTo>
                  <a:cubicBezTo>
                    <a:pt x="2136405" y="393876"/>
                    <a:pt x="2091453" y="403905"/>
                    <a:pt x="2083035" y="383846"/>
                  </a:cubicBezTo>
                  <a:cubicBezTo>
                    <a:pt x="2079812" y="376145"/>
                    <a:pt x="2083035" y="369340"/>
                    <a:pt x="2089125" y="363967"/>
                  </a:cubicBezTo>
                  <a:lnTo>
                    <a:pt x="2088408" y="363967"/>
                  </a:lnTo>
                  <a:cubicBezTo>
                    <a:pt x="2098438" y="357699"/>
                    <a:pt x="2112407" y="353938"/>
                    <a:pt x="2122794" y="353938"/>
                  </a:cubicBezTo>
                  <a:cubicBezTo>
                    <a:pt x="2142494" y="353938"/>
                    <a:pt x="2201595" y="357161"/>
                    <a:pt x="2223982" y="320626"/>
                  </a:cubicBezTo>
                  <a:cubicBezTo>
                    <a:pt x="2223982" y="320626"/>
                    <a:pt x="2223982" y="320268"/>
                    <a:pt x="2224161" y="320089"/>
                  </a:cubicBezTo>
                  <a:lnTo>
                    <a:pt x="2226848" y="320089"/>
                  </a:lnTo>
                  <a:cubicBezTo>
                    <a:pt x="2227564" y="319194"/>
                    <a:pt x="2228639" y="318477"/>
                    <a:pt x="2229176" y="317224"/>
                  </a:cubicBezTo>
                  <a:cubicBezTo>
                    <a:pt x="2251742" y="280509"/>
                    <a:pt x="2201058" y="274062"/>
                    <a:pt x="2178492" y="274062"/>
                  </a:cubicBezTo>
                  <a:cubicBezTo>
                    <a:pt x="2162195" y="274062"/>
                    <a:pt x="2148763" y="268689"/>
                    <a:pt x="2133002" y="254183"/>
                  </a:cubicBezTo>
                  <a:lnTo>
                    <a:pt x="2124048" y="254183"/>
                  </a:lnTo>
                  <a:cubicBezTo>
                    <a:pt x="2119212" y="249526"/>
                    <a:pt x="2114198" y="244153"/>
                    <a:pt x="2108646" y="237527"/>
                  </a:cubicBezTo>
                  <a:cubicBezTo>
                    <a:pt x="2099870" y="227140"/>
                    <a:pt x="2099512" y="218364"/>
                    <a:pt x="2102019" y="210305"/>
                  </a:cubicBezTo>
                  <a:lnTo>
                    <a:pt x="2106497" y="210305"/>
                  </a:lnTo>
                  <a:cubicBezTo>
                    <a:pt x="2109720" y="193112"/>
                    <a:pt x="2129062" y="180217"/>
                    <a:pt x="2125122" y="170904"/>
                  </a:cubicBezTo>
                  <a:cubicBezTo>
                    <a:pt x="2119391" y="157472"/>
                    <a:pt x="2091453" y="167502"/>
                    <a:pt x="2066022" y="167502"/>
                  </a:cubicBezTo>
                  <a:cubicBezTo>
                    <a:pt x="2052231" y="167502"/>
                    <a:pt x="2034501" y="160875"/>
                    <a:pt x="2021069" y="158905"/>
                  </a:cubicBezTo>
                  <a:cubicBezTo>
                    <a:pt x="2032531" y="159442"/>
                    <a:pt x="2041128" y="158189"/>
                    <a:pt x="2043993" y="154070"/>
                  </a:cubicBezTo>
                  <a:cubicBezTo>
                    <a:pt x="2047038" y="153174"/>
                    <a:pt x="2049366" y="151920"/>
                    <a:pt x="2050082" y="149950"/>
                  </a:cubicBezTo>
                  <a:cubicBezTo>
                    <a:pt x="2050978" y="147801"/>
                    <a:pt x="2052590" y="146189"/>
                    <a:pt x="2053843" y="144578"/>
                  </a:cubicBezTo>
                  <a:lnTo>
                    <a:pt x="2051157" y="144578"/>
                  </a:lnTo>
                  <a:cubicBezTo>
                    <a:pt x="2058321" y="138130"/>
                    <a:pt x="2067633" y="134190"/>
                    <a:pt x="2069066" y="124519"/>
                  </a:cubicBezTo>
                  <a:cubicBezTo>
                    <a:pt x="2069782" y="119325"/>
                    <a:pt x="2071574" y="110192"/>
                    <a:pt x="2073544" y="100700"/>
                  </a:cubicBezTo>
                  <a:lnTo>
                    <a:pt x="2078021" y="100700"/>
                  </a:lnTo>
                  <a:cubicBezTo>
                    <a:pt x="2081424" y="84402"/>
                    <a:pt x="2085543" y="65776"/>
                    <a:pt x="2085543" y="65776"/>
                  </a:cubicBezTo>
                  <a:cubicBezTo>
                    <a:pt x="2085543" y="65776"/>
                    <a:pt x="2074260" y="41420"/>
                    <a:pt x="2055455" y="52524"/>
                  </a:cubicBezTo>
                  <a:cubicBezTo>
                    <a:pt x="2036650" y="63627"/>
                    <a:pt x="2031098" y="70254"/>
                    <a:pt x="2014264" y="65776"/>
                  </a:cubicBezTo>
                  <a:cubicBezTo>
                    <a:pt x="2001906" y="62553"/>
                    <a:pt x="1998324" y="42853"/>
                    <a:pt x="1985788" y="34972"/>
                  </a:cubicBezTo>
                  <a:lnTo>
                    <a:pt x="1959103" y="34972"/>
                  </a:lnTo>
                  <a:cubicBezTo>
                    <a:pt x="1954088" y="36763"/>
                    <a:pt x="1950148" y="39092"/>
                    <a:pt x="1946566" y="41599"/>
                  </a:cubicBezTo>
                  <a:cubicBezTo>
                    <a:pt x="1929552" y="50374"/>
                    <a:pt x="1924359" y="64344"/>
                    <a:pt x="1916837" y="71328"/>
                  </a:cubicBezTo>
                  <a:cubicBezTo>
                    <a:pt x="1915583" y="72403"/>
                    <a:pt x="1913792" y="73477"/>
                    <a:pt x="1912359" y="74373"/>
                  </a:cubicBezTo>
                  <a:cubicBezTo>
                    <a:pt x="1902509" y="79567"/>
                    <a:pt x="1890152" y="82253"/>
                    <a:pt x="1884600" y="79029"/>
                  </a:cubicBezTo>
                  <a:cubicBezTo>
                    <a:pt x="1877078" y="74552"/>
                    <a:pt x="1833916" y="45718"/>
                    <a:pt x="1833916" y="45718"/>
                  </a:cubicBezTo>
                  <a:cubicBezTo>
                    <a:pt x="1833916" y="45718"/>
                    <a:pt x="1776069" y="42853"/>
                    <a:pt x="1751175" y="34972"/>
                  </a:cubicBezTo>
                  <a:lnTo>
                    <a:pt x="1738281" y="34972"/>
                  </a:lnTo>
                  <a:cubicBezTo>
                    <a:pt x="1736490" y="33898"/>
                    <a:pt x="1735236" y="32644"/>
                    <a:pt x="1734878" y="31570"/>
                  </a:cubicBezTo>
                  <a:cubicBezTo>
                    <a:pt x="1731117" y="18317"/>
                    <a:pt x="1716073" y="-3891"/>
                    <a:pt x="1674702" y="586"/>
                  </a:cubicBezTo>
                  <a:cubicBezTo>
                    <a:pt x="1633332" y="4885"/>
                    <a:pt x="1562232" y="33898"/>
                    <a:pt x="1550770" y="33898"/>
                  </a:cubicBezTo>
                  <a:cubicBezTo>
                    <a:pt x="1541994" y="33898"/>
                    <a:pt x="1554889" y="50016"/>
                    <a:pt x="1553814" y="57001"/>
                  </a:cubicBezTo>
                  <a:cubicBezTo>
                    <a:pt x="1542711" y="57001"/>
                    <a:pt x="1529637" y="55926"/>
                    <a:pt x="1521399" y="63448"/>
                  </a:cubicBezTo>
                  <a:cubicBezTo>
                    <a:pt x="1516205" y="65956"/>
                    <a:pt x="1511907" y="70254"/>
                    <a:pt x="1509578" y="78134"/>
                  </a:cubicBezTo>
                  <a:cubicBezTo>
                    <a:pt x="1505817" y="91566"/>
                    <a:pt x="1526413" y="91387"/>
                    <a:pt x="1550770" y="91387"/>
                  </a:cubicBezTo>
                  <a:cubicBezTo>
                    <a:pt x="1575127" y="91387"/>
                    <a:pt x="1614527" y="91387"/>
                    <a:pt x="1625989" y="84760"/>
                  </a:cubicBezTo>
                  <a:cubicBezTo>
                    <a:pt x="1637272" y="78134"/>
                    <a:pt x="1693507" y="62732"/>
                    <a:pt x="1691537" y="82432"/>
                  </a:cubicBezTo>
                  <a:cubicBezTo>
                    <a:pt x="1689746" y="102491"/>
                    <a:pt x="1714103" y="133474"/>
                    <a:pt x="1727177" y="128996"/>
                  </a:cubicBezTo>
                  <a:cubicBezTo>
                    <a:pt x="1740430" y="124519"/>
                    <a:pt x="1766577" y="95864"/>
                    <a:pt x="1779830" y="106789"/>
                  </a:cubicBezTo>
                  <a:cubicBezTo>
                    <a:pt x="1793083" y="117893"/>
                    <a:pt x="1794874" y="144578"/>
                    <a:pt x="1807948" y="151204"/>
                  </a:cubicBezTo>
                  <a:cubicBezTo>
                    <a:pt x="1821022" y="158010"/>
                    <a:pt x="1856661" y="158010"/>
                    <a:pt x="1873496" y="151204"/>
                  </a:cubicBezTo>
                  <a:cubicBezTo>
                    <a:pt x="1890331" y="144578"/>
                    <a:pt x="1937432" y="144578"/>
                    <a:pt x="1958028" y="149055"/>
                  </a:cubicBezTo>
                  <a:cubicBezTo>
                    <a:pt x="1969669" y="151562"/>
                    <a:pt x="1993668" y="156756"/>
                    <a:pt x="2013547" y="158547"/>
                  </a:cubicBezTo>
                  <a:cubicBezTo>
                    <a:pt x="2009070" y="158547"/>
                    <a:pt x="2005667" y="159800"/>
                    <a:pt x="2003518" y="162487"/>
                  </a:cubicBezTo>
                  <a:cubicBezTo>
                    <a:pt x="1998683" y="163920"/>
                    <a:pt x="1995638" y="167143"/>
                    <a:pt x="1995638" y="174486"/>
                  </a:cubicBezTo>
                  <a:cubicBezTo>
                    <a:pt x="1995638" y="194545"/>
                    <a:pt x="2013189" y="242721"/>
                    <a:pt x="2013368" y="258302"/>
                  </a:cubicBezTo>
                  <a:cubicBezTo>
                    <a:pt x="2013010" y="258123"/>
                    <a:pt x="2012652" y="257944"/>
                    <a:pt x="2012115" y="257406"/>
                  </a:cubicBezTo>
                  <a:cubicBezTo>
                    <a:pt x="2010861" y="256511"/>
                    <a:pt x="2009965" y="255436"/>
                    <a:pt x="2009070" y="254362"/>
                  </a:cubicBezTo>
                  <a:lnTo>
                    <a:pt x="2000473" y="254362"/>
                  </a:lnTo>
                  <a:cubicBezTo>
                    <a:pt x="1989907" y="241288"/>
                    <a:pt x="1988474" y="225528"/>
                    <a:pt x="1981310" y="210484"/>
                  </a:cubicBezTo>
                  <a:lnTo>
                    <a:pt x="1988116" y="210484"/>
                  </a:lnTo>
                  <a:cubicBezTo>
                    <a:pt x="1986325" y="206186"/>
                    <a:pt x="1984176" y="201887"/>
                    <a:pt x="1981131" y="197768"/>
                  </a:cubicBezTo>
                  <a:cubicBezTo>
                    <a:pt x="1967162" y="177710"/>
                    <a:pt x="1944596" y="181113"/>
                    <a:pt x="1916479" y="184336"/>
                  </a:cubicBezTo>
                  <a:cubicBezTo>
                    <a:pt x="1888361" y="187739"/>
                    <a:pt x="1840543" y="197768"/>
                    <a:pt x="1826395" y="194366"/>
                  </a:cubicBezTo>
                  <a:cubicBezTo>
                    <a:pt x="1812425" y="190963"/>
                    <a:pt x="1823529" y="190963"/>
                    <a:pt x="1792725" y="174486"/>
                  </a:cubicBezTo>
                  <a:cubicBezTo>
                    <a:pt x="1761921" y="157830"/>
                    <a:pt x="1747773" y="161054"/>
                    <a:pt x="1725386" y="144757"/>
                  </a:cubicBezTo>
                  <a:lnTo>
                    <a:pt x="1716073" y="144757"/>
                  </a:lnTo>
                  <a:cubicBezTo>
                    <a:pt x="1700134" y="130429"/>
                    <a:pt x="1714282" y="124340"/>
                    <a:pt x="1677568" y="121295"/>
                  </a:cubicBezTo>
                  <a:cubicBezTo>
                    <a:pt x="1638167" y="117893"/>
                    <a:pt x="1641033" y="144578"/>
                    <a:pt x="1601632" y="137951"/>
                  </a:cubicBezTo>
                  <a:cubicBezTo>
                    <a:pt x="1562232" y="131146"/>
                    <a:pt x="1550949" y="141354"/>
                    <a:pt x="1511728" y="137951"/>
                  </a:cubicBezTo>
                  <a:cubicBezTo>
                    <a:pt x="1472327" y="134548"/>
                    <a:pt x="1452627" y="131146"/>
                    <a:pt x="1446896" y="154607"/>
                  </a:cubicBezTo>
                  <a:cubicBezTo>
                    <a:pt x="1441344" y="177889"/>
                    <a:pt x="1430061" y="217827"/>
                    <a:pt x="1413226" y="217827"/>
                  </a:cubicBezTo>
                  <a:cubicBezTo>
                    <a:pt x="1396391" y="217827"/>
                    <a:pt x="1376691" y="241109"/>
                    <a:pt x="1430061" y="244512"/>
                  </a:cubicBezTo>
                  <a:cubicBezTo>
                    <a:pt x="1483610" y="247914"/>
                    <a:pt x="1452627" y="277823"/>
                    <a:pt x="1500266" y="274420"/>
                  </a:cubicBezTo>
                  <a:cubicBezTo>
                    <a:pt x="1540024" y="271555"/>
                    <a:pt x="1575485" y="270838"/>
                    <a:pt x="1593036" y="255615"/>
                  </a:cubicBezTo>
                  <a:cubicBezTo>
                    <a:pt x="1593931" y="255078"/>
                    <a:pt x="1594827" y="254899"/>
                    <a:pt x="1595543" y="254362"/>
                  </a:cubicBezTo>
                  <a:lnTo>
                    <a:pt x="1594469" y="254362"/>
                  </a:lnTo>
                  <a:cubicBezTo>
                    <a:pt x="1597513" y="251496"/>
                    <a:pt x="1600021" y="248273"/>
                    <a:pt x="1601632" y="244333"/>
                  </a:cubicBezTo>
                  <a:cubicBezTo>
                    <a:pt x="1613094" y="217648"/>
                    <a:pt x="1621333" y="217648"/>
                    <a:pt x="1627064" y="227677"/>
                  </a:cubicBezTo>
                  <a:cubicBezTo>
                    <a:pt x="1632616" y="237706"/>
                    <a:pt x="1674882" y="297523"/>
                    <a:pt x="1674882" y="297523"/>
                  </a:cubicBezTo>
                  <a:cubicBezTo>
                    <a:pt x="1674882" y="297523"/>
                    <a:pt x="1702999" y="324029"/>
                    <a:pt x="1714282" y="330656"/>
                  </a:cubicBezTo>
                  <a:cubicBezTo>
                    <a:pt x="1725565" y="337282"/>
                    <a:pt x="1702999" y="367191"/>
                    <a:pt x="1680433" y="350535"/>
                  </a:cubicBezTo>
                  <a:cubicBezTo>
                    <a:pt x="1657868" y="333879"/>
                    <a:pt x="1615602" y="337282"/>
                    <a:pt x="1598767" y="320626"/>
                  </a:cubicBezTo>
                  <a:cubicBezTo>
                    <a:pt x="1598767" y="320626"/>
                    <a:pt x="1598230" y="320268"/>
                    <a:pt x="1598051" y="320089"/>
                  </a:cubicBezTo>
                  <a:lnTo>
                    <a:pt x="1608080" y="320089"/>
                  </a:lnTo>
                  <a:cubicBezTo>
                    <a:pt x="1606826" y="319194"/>
                    <a:pt x="1605214" y="318477"/>
                    <a:pt x="1604140" y="317224"/>
                  </a:cubicBezTo>
                  <a:cubicBezTo>
                    <a:pt x="1587305" y="300568"/>
                    <a:pt x="1541815" y="293404"/>
                    <a:pt x="1522115" y="296807"/>
                  </a:cubicBezTo>
                  <a:cubicBezTo>
                    <a:pt x="1502415" y="300031"/>
                    <a:pt x="1438120" y="293941"/>
                    <a:pt x="1426837" y="293941"/>
                  </a:cubicBezTo>
                  <a:cubicBezTo>
                    <a:pt x="1423255" y="293941"/>
                    <a:pt x="1417524" y="297344"/>
                    <a:pt x="1411077" y="301643"/>
                  </a:cubicBezTo>
                  <a:cubicBezTo>
                    <a:pt x="1395854" y="310597"/>
                    <a:pt x="1373825" y="330477"/>
                    <a:pt x="1373825" y="330477"/>
                  </a:cubicBezTo>
                  <a:cubicBezTo>
                    <a:pt x="1373825" y="330477"/>
                    <a:pt x="1371497" y="325999"/>
                    <a:pt x="1368095" y="319910"/>
                  </a:cubicBezTo>
                  <a:lnTo>
                    <a:pt x="1375258" y="319910"/>
                  </a:lnTo>
                  <a:cubicBezTo>
                    <a:pt x="1370423" y="311134"/>
                    <a:pt x="1362364" y="296091"/>
                    <a:pt x="1356454" y="287136"/>
                  </a:cubicBezTo>
                  <a:cubicBezTo>
                    <a:pt x="1352693" y="281226"/>
                    <a:pt x="1347678" y="283554"/>
                    <a:pt x="1342305" y="288031"/>
                  </a:cubicBezTo>
                  <a:cubicBezTo>
                    <a:pt x="1336574" y="290360"/>
                    <a:pt x="1330127" y="298240"/>
                    <a:pt x="1324038" y="303254"/>
                  </a:cubicBezTo>
                  <a:cubicBezTo>
                    <a:pt x="1323500" y="303433"/>
                    <a:pt x="1323142" y="303792"/>
                    <a:pt x="1322605" y="303971"/>
                  </a:cubicBezTo>
                  <a:cubicBezTo>
                    <a:pt x="1311322" y="307194"/>
                    <a:pt x="1277652" y="277286"/>
                    <a:pt x="1243804" y="290718"/>
                  </a:cubicBezTo>
                  <a:cubicBezTo>
                    <a:pt x="1234312" y="294300"/>
                    <a:pt x="1228581" y="298061"/>
                    <a:pt x="1223924" y="301463"/>
                  </a:cubicBezTo>
                  <a:cubicBezTo>
                    <a:pt x="1219447" y="304329"/>
                    <a:pt x="1215865" y="306836"/>
                    <a:pt x="1212641" y="309164"/>
                  </a:cubicBezTo>
                  <a:cubicBezTo>
                    <a:pt x="1205657" y="313284"/>
                    <a:pt x="1196165" y="315433"/>
                    <a:pt x="1173599" y="313821"/>
                  </a:cubicBezTo>
                  <a:cubicBezTo>
                    <a:pt x="1125781" y="310418"/>
                    <a:pt x="1114498" y="300568"/>
                    <a:pt x="1097485" y="303792"/>
                  </a:cubicBezTo>
                  <a:lnTo>
                    <a:pt x="1080650" y="307015"/>
                  </a:lnTo>
                  <a:cubicBezTo>
                    <a:pt x="1080650" y="307015"/>
                    <a:pt x="1080650" y="308090"/>
                    <a:pt x="1080650" y="309344"/>
                  </a:cubicBezTo>
                  <a:cubicBezTo>
                    <a:pt x="1075814" y="310239"/>
                    <a:pt x="1075456" y="310239"/>
                    <a:pt x="1075456" y="310239"/>
                  </a:cubicBezTo>
                  <a:cubicBezTo>
                    <a:pt x="1075456" y="310239"/>
                    <a:pt x="1078321" y="323671"/>
                    <a:pt x="1058442" y="336924"/>
                  </a:cubicBezTo>
                  <a:cubicBezTo>
                    <a:pt x="1038742" y="350177"/>
                    <a:pt x="1024772" y="366832"/>
                    <a:pt x="1010624" y="346953"/>
                  </a:cubicBezTo>
                  <a:cubicBezTo>
                    <a:pt x="996476" y="327074"/>
                    <a:pt x="987879" y="327074"/>
                    <a:pt x="979462" y="323671"/>
                  </a:cubicBezTo>
                  <a:cubicBezTo>
                    <a:pt x="977492" y="322955"/>
                    <a:pt x="975164" y="321343"/>
                    <a:pt x="972298" y="319731"/>
                  </a:cubicBezTo>
                  <a:lnTo>
                    <a:pt x="983939" y="319731"/>
                  </a:lnTo>
                  <a:cubicBezTo>
                    <a:pt x="975164" y="315791"/>
                    <a:pt x="958329" y="300568"/>
                    <a:pt x="922868" y="310239"/>
                  </a:cubicBezTo>
                  <a:cubicBezTo>
                    <a:pt x="886333" y="320268"/>
                    <a:pt x="846933" y="261346"/>
                    <a:pt x="835650" y="261346"/>
                  </a:cubicBezTo>
                  <a:cubicBezTo>
                    <a:pt x="824367" y="261346"/>
                    <a:pt x="705986" y="290360"/>
                    <a:pt x="683779" y="283733"/>
                  </a:cubicBezTo>
                  <a:cubicBezTo>
                    <a:pt x="666765" y="278539"/>
                    <a:pt x="626111" y="260988"/>
                    <a:pt x="597097" y="253825"/>
                  </a:cubicBezTo>
                  <a:lnTo>
                    <a:pt x="554473" y="253825"/>
                  </a:lnTo>
                  <a:cubicBezTo>
                    <a:pt x="531907" y="257227"/>
                    <a:pt x="505223" y="261167"/>
                    <a:pt x="505223" y="261167"/>
                  </a:cubicBezTo>
                  <a:cubicBezTo>
                    <a:pt x="505223" y="261167"/>
                    <a:pt x="487313" y="257048"/>
                    <a:pt x="471732" y="253825"/>
                  </a:cubicBezTo>
                  <a:lnTo>
                    <a:pt x="445943" y="253825"/>
                  </a:lnTo>
                  <a:cubicBezTo>
                    <a:pt x="445943" y="253825"/>
                    <a:pt x="445047" y="253825"/>
                    <a:pt x="444689" y="253825"/>
                  </a:cubicBezTo>
                  <a:cubicBezTo>
                    <a:pt x="444689" y="253825"/>
                    <a:pt x="444152" y="253825"/>
                    <a:pt x="443973" y="253825"/>
                  </a:cubicBezTo>
                  <a:lnTo>
                    <a:pt x="435913" y="253825"/>
                  </a:lnTo>
                  <a:cubicBezTo>
                    <a:pt x="424810" y="257227"/>
                    <a:pt x="410661" y="260272"/>
                    <a:pt x="400811" y="253825"/>
                  </a:cubicBezTo>
                  <a:lnTo>
                    <a:pt x="391140" y="253825"/>
                  </a:lnTo>
                  <a:cubicBezTo>
                    <a:pt x="377171" y="237169"/>
                    <a:pt x="351739" y="227140"/>
                    <a:pt x="351739" y="227140"/>
                  </a:cubicBezTo>
                  <a:cubicBezTo>
                    <a:pt x="351739" y="227140"/>
                    <a:pt x="343680" y="252392"/>
                    <a:pt x="329711" y="264749"/>
                  </a:cubicBezTo>
                  <a:cubicBezTo>
                    <a:pt x="328457" y="265466"/>
                    <a:pt x="327383" y="266540"/>
                    <a:pt x="325950" y="266898"/>
                  </a:cubicBezTo>
                  <a:cubicBezTo>
                    <a:pt x="306250" y="273704"/>
                    <a:pt x="264163" y="286778"/>
                    <a:pt x="255566" y="280151"/>
                  </a:cubicBezTo>
                  <a:cubicBezTo>
                    <a:pt x="247149" y="273525"/>
                    <a:pt x="174079" y="306657"/>
                    <a:pt x="174079" y="306657"/>
                  </a:cubicBezTo>
                  <a:cubicBezTo>
                    <a:pt x="174079" y="306657"/>
                    <a:pt x="132887" y="317403"/>
                    <a:pt x="121425" y="314000"/>
                  </a:cubicBezTo>
                  <a:cubicBezTo>
                    <a:pt x="117485" y="312925"/>
                    <a:pt x="108889" y="315254"/>
                    <a:pt x="99934" y="319552"/>
                  </a:cubicBezTo>
                  <a:lnTo>
                    <a:pt x="102979" y="319552"/>
                  </a:lnTo>
                  <a:cubicBezTo>
                    <a:pt x="84711" y="325820"/>
                    <a:pt x="57489" y="343192"/>
                    <a:pt x="61966" y="353400"/>
                  </a:cubicBezTo>
                  <a:cubicBezTo>
                    <a:pt x="67518" y="366653"/>
                    <a:pt x="61966" y="393338"/>
                    <a:pt x="106919" y="393338"/>
                  </a:cubicBezTo>
                  <a:cubicBezTo>
                    <a:pt x="151871" y="393338"/>
                    <a:pt x="154737" y="413218"/>
                    <a:pt x="171571" y="416620"/>
                  </a:cubicBezTo>
                  <a:cubicBezTo>
                    <a:pt x="188406" y="419844"/>
                    <a:pt x="194137" y="416620"/>
                    <a:pt x="213838" y="436500"/>
                  </a:cubicBezTo>
                  <a:cubicBezTo>
                    <a:pt x="230851" y="453693"/>
                    <a:pt x="233180" y="470886"/>
                    <a:pt x="217061" y="473035"/>
                  </a:cubicBezTo>
                  <a:lnTo>
                    <a:pt x="211330" y="473035"/>
                  </a:lnTo>
                  <a:cubicBezTo>
                    <a:pt x="210256" y="473035"/>
                    <a:pt x="209360" y="473035"/>
                    <a:pt x="208286" y="473035"/>
                  </a:cubicBezTo>
                  <a:cubicBezTo>
                    <a:pt x="183033" y="469632"/>
                    <a:pt x="154737" y="463185"/>
                    <a:pt x="137902" y="446529"/>
                  </a:cubicBezTo>
                  <a:lnTo>
                    <a:pt x="121067" y="429873"/>
                  </a:lnTo>
                  <a:lnTo>
                    <a:pt x="90084" y="446529"/>
                  </a:lnTo>
                  <a:cubicBezTo>
                    <a:pt x="50683" y="449753"/>
                    <a:pt x="0" y="473035"/>
                    <a:pt x="0" y="473035"/>
                  </a:cubicBezTo>
                  <a:cubicBezTo>
                    <a:pt x="0" y="473035"/>
                    <a:pt x="13969" y="502943"/>
                    <a:pt x="39401" y="523002"/>
                  </a:cubicBezTo>
                  <a:cubicBezTo>
                    <a:pt x="64653" y="542881"/>
                    <a:pt x="126619" y="542881"/>
                    <a:pt x="126619" y="542881"/>
                  </a:cubicBezTo>
                  <a:cubicBezTo>
                    <a:pt x="126619" y="542881"/>
                    <a:pt x="163870" y="545747"/>
                    <a:pt x="182317" y="531957"/>
                  </a:cubicBezTo>
                  <a:cubicBezTo>
                    <a:pt x="185541" y="530524"/>
                    <a:pt x="188585" y="528554"/>
                    <a:pt x="191093" y="526226"/>
                  </a:cubicBezTo>
                  <a:cubicBezTo>
                    <a:pt x="192525" y="524793"/>
                    <a:pt x="194137" y="523360"/>
                    <a:pt x="195749" y="522286"/>
                  </a:cubicBezTo>
                  <a:cubicBezTo>
                    <a:pt x="209897" y="514405"/>
                    <a:pt x="224404" y="516913"/>
                    <a:pt x="233538" y="519599"/>
                  </a:cubicBezTo>
                  <a:cubicBezTo>
                    <a:pt x="244642" y="523002"/>
                    <a:pt x="225120" y="566163"/>
                    <a:pt x="194137" y="562940"/>
                  </a:cubicBezTo>
                  <a:cubicBezTo>
                    <a:pt x="163154" y="559537"/>
                    <a:pt x="126619" y="566163"/>
                    <a:pt x="101188" y="589446"/>
                  </a:cubicBezTo>
                  <a:cubicBezTo>
                    <a:pt x="75936" y="612728"/>
                    <a:pt x="53370" y="616130"/>
                    <a:pt x="64653" y="642636"/>
                  </a:cubicBezTo>
                  <a:cubicBezTo>
                    <a:pt x="75936" y="669321"/>
                    <a:pt x="118023" y="702453"/>
                    <a:pt x="121067" y="719109"/>
                  </a:cubicBezTo>
                  <a:cubicBezTo>
                    <a:pt x="122858" y="730034"/>
                    <a:pt x="143633" y="722333"/>
                    <a:pt x="159393" y="711229"/>
                  </a:cubicBezTo>
                  <a:cubicBezTo>
                    <a:pt x="168348" y="705677"/>
                    <a:pt x="176765" y="698693"/>
                    <a:pt x="180526" y="692424"/>
                  </a:cubicBezTo>
                  <a:lnTo>
                    <a:pt x="177123" y="692424"/>
                  </a:lnTo>
                  <a:cubicBezTo>
                    <a:pt x="182854" y="675769"/>
                    <a:pt x="210972" y="675769"/>
                    <a:pt x="202376" y="712304"/>
                  </a:cubicBezTo>
                  <a:cubicBezTo>
                    <a:pt x="193958" y="748839"/>
                    <a:pt x="230493" y="755465"/>
                    <a:pt x="230493" y="755465"/>
                  </a:cubicBezTo>
                  <a:cubicBezTo>
                    <a:pt x="230493" y="755465"/>
                    <a:pt x="231568" y="753853"/>
                    <a:pt x="232821" y="751346"/>
                  </a:cubicBezTo>
                  <a:cubicBezTo>
                    <a:pt x="234433" y="751883"/>
                    <a:pt x="235866" y="752241"/>
                    <a:pt x="235866" y="752241"/>
                  </a:cubicBezTo>
                  <a:cubicBezTo>
                    <a:pt x="235866" y="752241"/>
                    <a:pt x="244463" y="735586"/>
                    <a:pt x="252343" y="728243"/>
                  </a:cubicBezTo>
                  <a:cubicBezTo>
                    <a:pt x="253596" y="727885"/>
                    <a:pt x="254850" y="728243"/>
                    <a:pt x="255924" y="728959"/>
                  </a:cubicBezTo>
                  <a:cubicBezTo>
                    <a:pt x="264342" y="735586"/>
                    <a:pt x="292460" y="765673"/>
                    <a:pt x="292460" y="765673"/>
                  </a:cubicBezTo>
                  <a:cubicBezTo>
                    <a:pt x="292460" y="765673"/>
                    <a:pt x="296937" y="762092"/>
                    <a:pt x="303026" y="758152"/>
                  </a:cubicBezTo>
                  <a:lnTo>
                    <a:pt x="303026" y="758152"/>
                  </a:lnTo>
                  <a:cubicBezTo>
                    <a:pt x="303026" y="758152"/>
                    <a:pt x="304101" y="757435"/>
                    <a:pt x="304459" y="757077"/>
                  </a:cubicBezTo>
                  <a:cubicBezTo>
                    <a:pt x="316279" y="750092"/>
                    <a:pt x="332935" y="743108"/>
                    <a:pt x="339919" y="755465"/>
                  </a:cubicBezTo>
                  <a:cubicBezTo>
                    <a:pt x="351202" y="775524"/>
                    <a:pt x="323085" y="792000"/>
                    <a:pt x="306250" y="802030"/>
                  </a:cubicBezTo>
                  <a:lnTo>
                    <a:pt x="305175" y="802030"/>
                  </a:lnTo>
                  <a:cubicBezTo>
                    <a:pt x="282968" y="813491"/>
                    <a:pt x="231210" y="836236"/>
                    <a:pt x="218494" y="845191"/>
                  </a:cubicBezTo>
                  <a:cubicBezTo>
                    <a:pt x="217419" y="845907"/>
                    <a:pt x="215808" y="846803"/>
                    <a:pt x="214554" y="847877"/>
                  </a:cubicBezTo>
                  <a:cubicBezTo>
                    <a:pt x="214196" y="848057"/>
                    <a:pt x="213479" y="848415"/>
                    <a:pt x="213300" y="848594"/>
                  </a:cubicBezTo>
                  <a:cubicBezTo>
                    <a:pt x="212763" y="848952"/>
                    <a:pt x="211509" y="849847"/>
                    <a:pt x="210793" y="850385"/>
                  </a:cubicBezTo>
                  <a:cubicBezTo>
                    <a:pt x="202734" y="855399"/>
                    <a:pt x="191451" y="861847"/>
                    <a:pt x="179810" y="867936"/>
                  </a:cubicBezTo>
                  <a:lnTo>
                    <a:pt x="181063" y="867936"/>
                  </a:lnTo>
                  <a:cubicBezTo>
                    <a:pt x="161542" y="878502"/>
                    <a:pt x="140230" y="888711"/>
                    <a:pt x="131992" y="888711"/>
                  </a:cubicBezTo>
                  <a:cubicBezTo>
                    <a:pt x="117843" y="888711"/>
                    <a:pt x="112292" y="928649"/>
                    <a:pt x="137544" y="925246"/>
                  </a:cubicBezTo>
                  <a:cubicBezTo>
                    <a:pt x="162796" y="921843"/>
                    <a:pt x="233359" y="891934"/>
                    <a:pt x="253059" y="881905"/>
                  </a:cubicBezTo>
                  <a:cubicBezTo>
                    <a:pt x="272759" y="872055"/>
                    <a:pt x="279923" y="914858"/>
                    <a:pt x="330427" y="884950"/>
                  </a:cubicBezTo>
                  <a:cubicBezTo>
                    <a:pt x="339382" y="879756"/>
                    <a:pt x="346904" y="873846"/>
                    <a:pt x="353710" y="867936"/>
                  </a:cubicBezTo>
                  <a:lnTo>
                    <a:pt x="355142" y="867936"/>
                  </a:lnTo>
                  <a:cubicBezTo>
                    <a:pt x="381648" y="846624"/>
                    <a:pt x="395796" y="822625"/>
                    <a:pt x="406184" y="812954"/>
                  </a:cubicBezTo>
                  <a:cubicBezTo>
                    <a:pt x="407617" y="812238"/>
                    <a:pt x="409049" y="811880"/>
                    <a:pt x="410661" y="812238"/>
                  </a:cubicBezTo>
                  <a:cubicBezTo>
                    <a:pt x="424630" y="815641"/>
                    <a:pt x="427496" y="838923"/>
                    <a:pt x="450062" y="845728"/>
                  </a:cubicBezTo>
                  <a:cubicBezTo>
                    <a:pt x="460449" y="848594"/>
                    <a:pt x="470120" y="844654"/>
                    <a:pt x="479075" y="838385"/>
                  </a:cubicBezTo>
                  <a:cubicBezTo>
                    <a:pt x="491611" y="831401"/>
                    <a:pt x="502894" y="818685"/>
                    <a:pt x="511670" y="812238"/>
                  </a:cubicBezTo>
                  <a:cubicBezTo>
                    <a:pt x="514714" y="810268"/>
                    <a:pt x="517401" y="806507"/>
                    <a:pt x="520087" y="802388"/>
                  </a:cubicBezTo>
                  <a:lnTo>
                    <a:pt x="516684" y="802388"/>
                  </a:lnTo>
                  <a:cubicBezTo>
                    <a:pt x="524565" y="787165"/>
                    <a:pt x="527788" y="766748"/>
                    <a:pt x="517580" y="769076"/>
                  </a:cubicBezTo>
                  <a:cubicBezTo>
                    <a:pt x="503432" y="772479"/>
                    <a:pt x="466897" y="769076"/>
                    <a:pt x="466897" y="769076"/>
                  </a:cubicBezTo>
                  <a:cubicBezTo>
                    <a:pt x="466897" y="769076"/>
                    <a:pt x="473344" y="764778"/>
                    <a:pt x="481045" y="758510"/>
                  </a:cubicBezTo>
                  <a:lnTo>
                    <a:pt x="482119" y="758510"/>
                  </a:lnTo>
                  <a:cubicBezTo>
                    <a:pt x="493761" y="749555"/>
                    <a:pt x="511670" y="733795"/>
                    <a:pt x="511670" y="722512"/>
                  </a:cubicBezTo>
                  <a:cubicBezTo>
                    <a:pt x="511670" y="714095"/>
                    <a:pt x="513103" y="702812"/>
                    <a:pt x="517580" y="692603"/>
                  </a:cubicBezTo>
                  <a:lnTo>
                    <a:pt x="514535" y="692603"/>
                  </a:lnTo>
                  <a:cubicBezTo>
                    <a:pt x="518834" y="684365"/>
                    <a:pt x="524923" y="676843"/>
                    <a:pt x="534594" y="672545"/>
                  </a:cubicBezTo>
                  <a:cubicBezTo>
                    <a:pt x="556981" y="662516"/>
                    <a:pt x="556981" y="669321"/>
                    <a:pt x="543011" y="709080"/>
                  </a:cubicBezTo>
                  <a:cubicBezTo>
                    <a:pt x="530654" y="744361"/>
                    <a:pt x="562174" y="735407"/>
                    <a:pt x="581337" y="721437"/>
                  </a:cubicBezTo>
                  <a:cubicBezTo>
                    <a:pt x="585098" y="718930"/>
                    <a:pt x="588680" y="716602"/>
                    <a:pt x="591546" y="713736"/>
                  </a:cubicBezTo>
                  <a:cubicBezTo>
                    <a:pt x="607843" y="705498"/>
                    <a:pt x="627185" y="742750"/>
                    <a:pt x="656019" y="720900"/>
                  </a:cubicBezTo>
                  <a:cubicBezTo>
                    <a:pt x="656556" y="720542"/>
                    <a:pt x="656915" y="720005"/>
                    <a:pt x="657452" y="719467"/>
                  </a:cubicBezTo>
                  <a:cubicBezTo>
                    <a:pt x="658885" y="718751"/>
                    <a:pt x="659959" y="718572"/>
                    <a:pt x="661213" y="717676"/>
                  </a:cubicBezTo>
                  <a:cubicBezTo>
                    <a:pt x="670526" y="710692"/>
                    <a:pt x="675899" y="701558"/>
                    <a:pt x="679839" y="692424"/>
                  </a:cubicBezTo>
                  <a:lnTo>
                    <a:pt x="676078" y="692424"/>
                  </a:lnTo>
                  <a:cubicBezTo>
                    <a:pt x="683600" y="672187"/>
                    <a:pt x="683600" y="652486"/>
                    <a:pt x="694882" y="652486"/>
                  </a:cubicBezTo>
                  <a:cubicBezTo>
                    <a:pt x="711717" y="652486"/>
                    <a:pt x="742700" y="689021"/>
                    <a:pt x="759535" y="675769"/>
                  </a:cubicBezTo>
                  <a:cubicBezTo>
                    <a:pt x="776549" y="662516"/>
                    <a:pt x="819531" y="703349"/>
                    <a:pt x="847828" y="703349"/>
                  </a:cubicBezTo>
                  <a:cubicBezTo>
                    <a:pt x="876125" y="703349"/>
                    <a:pt x="970686" y="735765"/>
                    <a:pt x="987521" y="735765"/>
                  </a:cubicBezTo>
                  <a:cubicBezTo>
                    <a:pt x="1004356" y="735765"/>
                    <a:pt x="1055218" y="759047"/>
                    <a:pt x="1057905" y="802209"/>
                  </a:cubicBezTo>
                  <a:cubicBezTo>
                    <a:pt x="1060770" y="845549"/>
                    <a:pt x="1077605" y="842146"/>
                    <a:pt x="1094619" y="842146"/>
                  </a:cubicBezTo>
                  <a:cubicBezTo>
                    <a:pt x="1111633" y="842146"/>
                    <a:pt x="1150854" y="858802"/>
                    <a:pt x="1150854" y="875458"/>
                  </a:cubicBezTo>
                  <a:cubicBezTo>
                    <a:pt x="1150854" y="892113"/>
                    <a:pt x="1139571" y="958557"/>
                    <a:pt x="1167689" y="975213"/>
                  </a:cubicBezTo>
                  <a:cubicBezTo>
                    <a:pt x="1195807" y="991868"/>
                    <a:pt x="1221238" y="1018553"/>
                    <a:pt x="1232342" y="1011748"/>
                  </a:cubicBezTo>
                  <a:cubicBezTo>
                    <a:pt x="1238073" y="1008345"/>
                    <a:pt x="1237894" y="992943"/>
                    <a:pt x="1234670" y="977720"/>
                  </a:cubicBezTo>
                  <a:lnTo>
                    <a:pt x="1240580" y="977720"/>
                  </a:lnTo>
                  <a:cubicBezTo>
                    <a:pt x="1237715" y="961960"/>
                    <a:pt x="1231088" y="945483"/>
                    <a:pt x="1223745" y="941901"/>
                  </a:cubicBezTo>
                  <a:cubicBezTo>
                    <a:pt x="1213716" y="937245"/>
                    <a:pt x="1214970" y="923992"/>
                    <a:pt x="1214611" y="911993"/>
                  </a:cubicBezTo>
                  <a:lnTo>
                    <a:pt x="1209060" y="911993"/>
                  </a:lnTo>
                  <a:cubicBezTo>
                    <a:pt x="1208880" y="908411"/>
                    <a:pt x="1208343" y="905008"/>
                    <a:pt x="1207090" y="902143"/>
                  </a:cubicBezTo>
                  <a:cubicBezTo>
                    <a:pt x="1201538" y="888890"/>
                    <a:pt x="1224104" y="888890"/>
                    <a:pt x="1232521" y="912172"/>
                  </a:cubicBezTo>
                  <a:cubicBezTo>
                    <a:pt x="1241117" y="935454"/>
                    <a:pt x="1263504" y="978615"/>
                    <a:pt x="1277652" y="978615"/>
                  </a:cubicBezTo>
                  <a:cubicBezTo>
                    <a:pt x="1291801" y="978615"/>
                    <a:pt x="1322784" y="1018553"/>
                    <a:pt x="1314366" y="1041656"/>
                  </a:cubicBezTo>
                  <a:cubicBezTo>
                    <a:pt x="1305949" y="1064939"/>
                    <a:pt x="1317232" y="1112040"/>
                    <a:pt x="1342484" y="1112040"/>
                  </a:cubicBezTo>
                  <a:cubicBezTo>
                    <a:pt x="1367736" y="1112040"/>
                    <a:pt x="1404451" y="1144635"/>
                    <a:pt x="1415554" y="1148038"/>
                  </a:cubicBezTo>
                  <a:cubicBezTo>
                    <a:pt x="1426837" y="1151441"/>
                    <a:pt x="1433285" y="1180275"/>
                    <a:pt x="1433285" y="1190304"/>
                  </a:cubicBezTo>
                  <a:cubicBezTo>
                    <a:pt x="1433285" y="1200333"/>
                    <a:pt x="1454955" y="1244390"/>
                    <a:pt x="1454955" y="1267672"/>
                  </a:cubicBezTo>
                  <a:cubicBezTo>
                    <a:pt x="1454955" y="1290954"/>
                    <a:pt x="1446358" y="1383904"/>
                    <a:pt x="1443672" y="1420618"/>
                  </a:cubicBezTo>
                  <a:cubicBezTo>
                    <a:pt x="1440807" y="1457332"/>
                    <a:pt x="1466238" y="1520373"/>
                    <a:pt x="1494355" y="1553684"/>
                  </a:cubicBezTo>
                  <a:cubicBezTo>
                    <a:pt x="1522473" y="1586817"/>
                    <a:pt x="1517279" y="1661320"/>
                    <a:pt x="1534114" y="1674752"/>
                  </a:cubicBezTo>
                  <a:cubicBezTo>
                    <a:pt x="1550949" y="1688004"/>
                    <a:pt x="1592857" y="1713257"/>
                    <a:pt x="1618109" y="1709854"/>
                  </a:cubicBezTo>
                  <a:cubicBezTo>
                    <a:pt x="1643540" y="1706630"/>
                    <a:pt x="1660196" y="1729733"/>
                    <a:pt x="1682941" y="1776477"/>
                  </a:cubicBezTo>
                  <a:cubicBezTo>
                    <a:pt x="1705327" y="1823041"/>
                    <a:pt x="1728072" y="1899514"/>
                    <a:pt x="1744907" y="1906140"/>
                  </a:cubicBezTo>
                  <a:cubicBezTo>
                    <a:pt x="1761742" y="1912767"/>
                    <a:pt x="1790039" y="1936049"/>
                    <a:pt x="1775890" y="1952705"/>
                  </a:cubicBezTo>
                  <a:cubicBezTo>
                    <a:pt x="1761742" y="1969181"/>
                    <a:pt x="1739355" y="2005895"/>
                    <a:pt x="1764607" y="2005895"/>
                  </a:cubicBezTo>
                  <a:cubicBezTo>
                    <a:pt x="1789860" y="2005895"/>
                    <a:pt x="1798277" y="1989061"/>
                    <a:pt x="1817977" y="2019327"/>
                  </a:cubicBezTo>
                  <a:cubicBezTo>
                    <a:pt x="1837677" y="2049057"/>
                    <a:pt x="1863109" y="2065891"/>
                    <a:pt x="1860243" y="2085771"/>
                  </a:cubicBezTo>
                  <a:cubicBezTo>
                    <a:pt x="1857557" y="2105650"/>
                    <a:pt x="1882809" y="2112277"/>
                    <a:pt x="1894092" y="2115680"/>
                  </a:cubicBezTo>
                  <a:cubicBezTo>
                    <a:pt x="1905017" y="2118903"/>
                    <a:pt x="1929015" y="2174422"/>
                    <a:pt x="1953551" y="2154543"/>
                  </a:cubicBezTo>
                  <a:cubicBezTo>
                    <a:pt x="1956058" y="2153468"/>
                    <a:pt x="1958745" y="2151677"/>
                    <a:pt x="1961431" y="2148812"/>
                  </a:cubicBezTo>
                  <a:cubicBezTo>
                    <a:pt x="1970027" y="2139678"/>
                    <a:pt x="1968774" y="2129291"/>
                    <a:pt x="1962864" y="2118724"/>
                  </a:cubicBezTo>
                  <a:lnTo>
                    <a:pt x="1955700" y="2118724"/>
                  </a:lnTo>
                  <a:cubicBezTo>
                    <a:pt x="1945133" y="2102069"/>
                    <a:pt x="1924359" y="2085950"/>
                    <a:pt x="1911822" y="2074846"/>
                  </a:cubicBezTo>
                  <a:lnTo>
                    <a:pt x="1920956" y="2074846"/>
                  </a:lnTo>
                  <a:cubicBezTo>
                    <a:pt x="1917016" y="2071264"/>
                    <a:pt x="1913434" y="2068220"/>
                    <a:pt x="1910927" y="2065713"/>
                  </a:cubicBezTo>
                  <a:cubicBezTo>
                    <a:pt x="1899286" y="2054251"/>
                    <a:pt x="1903405" y="2033117"/>
                    <a:pt x="1894092" y="2008940"/>
                  </a:cubicBezTo>
                  <a:lnTo>
                    <a:pt x="1887465" y="2008940"/>
                  </a:lnTo>
                  <a:cubicBezTo>
                    <a:pt x="1883346" y="1999269"/>
                    <a:pt x="1876899" y="1989419"/>
                    <a:pt x="1866153" y="1979389"/>
                  </a:cubicBezTo>
                  <a:cubicBezTo>
                    <a:pt x="1860781" y="1974375"/>
                    <a:pt x="1856482" y="1969718"/>
                    <a:pt x="1852542" y="1965241"/>
                  </a:cubicBezTo>
                  <a:lnTo>
                    <a:pt x="1860960" y="1965241"/>
                  </a:lnTo>
                  <a:cubicBezTo>
                    <a:pt x="1838215" y="1939810"/>
                    <a:pt x="1834991" y="1919214"/>
                    <a:pt x="1820843" y="1899335"/>
                  </a:cubicBezTo>
                  <a:lnTo>
                    <a:pt x="1813142" y="1899335"/>
                  </a:lnTo>
                  <a:cubicBezTo>
                    <a:pt x="1810455" y="1896111"/>
                    <a:pt x="1807769" y="1892887"/>
                    <a:pt x="1804187" y="1889664"/>
                  </a:cubicBezTo>
                  <a:cubicBezTo>
                    <a:pt x="1791471" y="1877664"/>
                    <a:pt x="1780188" y="1866561"/>
                    <a:pt x="1774099" y="1855457"/>
                  </a:cubicBezTo>
                  <a:lnTo>
                    <a:pt x="1781442" y="1855457"/>
                  </a:lnTo>
                  <a:cubicBezTo>
                    <a:pt x="1771950" y="1841129"/>
                    <a:pt x="1770517" y="1827339"/>
                    <a:pt x="1786636" y="1813728"/>
                  </a:cubicBezTo>
                  <a:cubicBezTo>
                    <a:pt x="1810097" y="1799938"/>
                    <a:pt x="1813500" y="1841667"/>
                    <a:pt x="1824066" y="1869784"/>
                  </a:cubicBezTo>
                  <a:cubicBezTo>
                    <a:pt x="1835349" y="1899693"/>
                    <a:pt x="1894450" y="1959689"/>
                    <a:pt x="1919702" y="1986195"/>
                  </a:cubicBezTo>
                  <a:cubicBezTo>
                    <a:pt x="1945133" y="2012701"/>
                    <a:pt x="1990086" y="2105830"/>
                    <a:pt x="2004234" y="2105830"/>
                  </a:cubicBezTo>
                  <a:cubicBezTo>
                    <a:pt x="2018383" y="2105830"/>
                    <a:pt x="2057604" y="2159020"/>
                    <a:pt x="2057604" y="2159020"/>
                  </a:cubicBezTo>
                  <a:cubicBezTo>
                    <a:pt x="2057604" y="2159020"/>
                    <a:pt x="2080170" y="2202361"/>
                    <a:pt x="2071753" y="2215614"/>
                  </a:cubicBezTo>
                  <a:cubicBezTo>
                    <a:pt x="2063335" y="2228867"/>
                    <a:pt x="2083035" y="2278834"/>
                    <a:pt x="2102736" y="2292087"/>
                  </a:cubicBezTo>
                  <a:cubicBezTo>
                    <a:pt x="2122436" y="2305519"/>
                    <a:pt x="2208401" y="2305698"/>
                    <a:pt x="2212520" y="2355128"/>
                  </a:cubicBezTo>
                  <a:cubicBezTo>
                    <a:pt x="2213595" y="2368201"/>
                    <a:pt x="2227922" y="2431780"/>
                    <a:pt x="2258726" y="2431780"/>
                  </a:cubicBezTo>
                  <a:cubicBezTo>
                    <a:pt x="2289530" y="2431780"/>
                    <a:pt x="2330722" y="2415303"/>
                    <a:pt x="2339139" y="2425153"/>
                  </a:cubicBezTo>
                  <a:cubicBezTo>
                    <a:pt x="2347019" y="2434466"/>
                    <a:pt x="2369943" y="2469747"/>
                    <a:pt x="2386778" y="2454524"/>
                  </a:cubicBezTo>
                  <a:cubicBezTo>
                    <a:pt x="2389823" y="2453629"/>
                    <a:pt x="2392509" y="2452017"/>
                    <a:pt x="2395195" y="2448256"/>
                  </a:cubicBezTo>
                  <a:cubicBezTo>
                    <a:pt x="2395195" y="2448256"/>
                    <a:pt x="2395195" y="2448256"/>
                    <a:pt x="2395374" y="2447898"/>
                  </a:cubicBezTo>
                  <a:lnTo>
                    <a:pt x="2392509" y="2447898"/>
                  </a:lnTo>
                  <a:cubicBezTo>
                    <a:pt x="2406836" y="2427481"/>
                    <a:pt x="2410956" y="2418527"/>
                    <a:pt x="2434954" y="2418527"/>
                  </a:cubicBezTo>
                  <a:cubicBezTo>
                    <a:pt x="2460206" y="2418527"/>
                    <a:pt x="2471489" y="2441809"/>
                    <a:pt x="2485637" y="2458285"/>
                  </a:cubicBezTo>
                  <a:cubicBezTo>
                    <a:pt x="2499607" y="2475120"/>
                    <a:pt x="2539007" y="2518461"/>
                    <a:pt x="2558708" y="2514879"/>
                  </a:cubicBezTo>
                  <a:cubicBezTo>
                    <a:pt x="2578408" y="2511476"/>
                    <a:pt x="2603839" y="2541564"/>
                    <a:pt x="2617808" y="2531534"/>
                  </a:cubicBezTo>
                  <a:cubicBezTo>
                    <a:pt x="2631778" y="2521684"/>
                    <a:pt x="2654523" y="2538161"/>
                    <a:pt x="2665626" y="2544787"/>
                  </a:cubicBezTo>
                  <a:cubicBezTo>
                    <a:pt x="2676909" y="2551772"/>
                    <a:pt x="2700550" y="2576129"/>
                    <a:pt x="2697684" y="2615887"/>
                  </a:cubicBezTo>
                  <a:cubicBezTo>
                    <a:pt x="2694998" y="2655825"/>
                    <a:pt x="2736010" y="2664422"/>
                    <a:pt x="2752845" y="2674451"/>
                  </a:cubicBezTo>
                  <a:cubicBezTo>
                    <a:pt x="2769859" y="2684480"/>
                    <a:pt x="2792245" y="2707762"/>
                    <a:pt x="2806394" y="2724418"/>
                  </a:cubicBezTo>
                  <a:cubicBezTo>
                    <a:pt x="2820542" y="2740895"/>
                    <a:pt x="2851525" y="2744297"/>
                    <a:pt x="2859943" y="2754327"/>
                  </a:cubicBezTo>
                  <a:cubicBezTo>
                    <a:pt x="2868360" y="2764177"/>
                    <a:pt x="2873912" y="2784056"/>
                    <a:pt x="2899343" y="2767400"/>
                  </a:cubicBezTo>
                  <a:cubicBezTo>
                    <a:pt x="2914387" y="2757550"/>
                    <a:pt x="2918327" y="2743402"/>
                    <a:pt x="2919223" y="2733014"/>
                  </a:cubicBezTo>
                  <a:lnTo>
                    <a:pt x="2924058" y="2733014"/>
                  </a:lnTo>
                  <a:cubicBezTo>
                    <a:pt x="2924954" y="2727284"/>
                    <a:pt x="2924775" y="2722806"/>
                    <a:pt x="2924595" y="2719941"/>
                  </a:cubicBezTo>
                  <a:cubicBezTo>
                    <a:pt x="2933371" y="2719045"/>
                    <a:pt x="2950922" y="2717971"/>
                    <a:pt x="2961130" y="2727821"/>
                  </a:cubicBezTo>
                  <a:cubicBezTo>
                    <a:pt x="2975279" y="2740895"/>
                    <a:pt x="2983696" y="2784235"/>
                    <a:pt x="2992114" y="2790862"/>
                  </a:cubicBezTo>
                  <a:cubicBezTo>
                    <a:pt x="3000531" y="2797667"/>
                    <a:pt x="3017545" y="2847455"/>
                    <a:pt x="3006083" y="2883990"/>
                  </a:cubicBezTo>
                  <a:cubicBezTo>
                    <a:pt x="2994800" y="2920705"/>
                    <a:pt x="2997665" y="2957239"/>
                    <a:pt x="2986383" y="2957239"/>
                  </a:cubicBezTo>
                  <a:cubicBezTo>
                    <a:pt x="2975100" y="2957239"/>
                    <a:pt x="2944117" y="2992163"/>
                    <a:pt x="2927282" y="3002013"/>
                  </a:cubicBezTo>
                  <a:cubicBezTo>
                    <a:pt x="2910447" y="3012042"/>
                    <a:pt x="2882150" y="3066845"/>
                    <a:pt x="2885195" y="3083500"/>
                  </a:cubicBezTo>
                  <a:cubicBezTo>
                    <a:pt x="2888060" y="3100156"/>
                    <a:pt x="2897731" y="3152630"/>
                    <a:pt x="2892000" y="3175913"/>
                  </a:cubicBezTo>
                  <a:cubicBezTo>
                    <a:pt x="2886449" y="3199374"/>
                    <a:pt x="2865495" y="3223193"/>
                    <a:pt x="2873912" y="3259728"/>
                  </a:cubicBezTo>
                  <a:cubicBezTo>
                    <a:pt x="2882330" y="3296084"/>
                    <a:pt x="2941609" y="3306113"/>
                    <a:pt x="2944296" y="3339425"/>
                  </a:cubicBezTo>
                  <a:cubicBezTo>
                    <a:pt x="2947161" y="3372557"/>
                    <a:pt x="2989248" y="3445806"/>
                    <a:pt x="2994800" y="3479118"/>
                  </a:cubicBezTo>
                  <a:cubicBezTo>
                    <a:pt x="3000531" y="3512429"/>
                    <a:pt x="3030619" y="3550576"/>
                    <a:pt x="3030619" y="3597319"/>
                  </a:cubicBezTo>
                  <a:cubicBezTo>
                    <a:pt x="3030619" y="3644063"/>
                    <a:pt x="3115867" y="3672001"/>
                    <a:pt x="3129836" y="3675225"/>
                  </a:cubicBezTo>
                  <a:cubicBezTo>
                    <a:pt x="3143985" y="3678628"/>
                    <a:pt x="3169237" y="3708536"/>
                    <a:pt x="3188937" y="3718565"/>
                  </a:cubicBezTo>
                  <a:cubicBezTo>
                    <a:pt x="3208637" y="3728595"/>
                    <a:pt x="3225652" y="3748295"/>
                    <a:pt x="3239621" y="3775159"/>
                  </a:cubicBezTo>
                  <a:cubicBezTo>
                    <a:pt x="3253769" y="3801844"/>
                    <a:pt x="3250903" y="3841603"/>
                    <a:pt x="3250903" y="3851632"/>
                  </a:cubicBezTo>
                  <a:cubicBezTo>
                    <a:pt x="3250903" y="3861661"/>
                    <a:pt x="3242486" y="3964640"/>
                    <a:pt x="3234069" y="4024457"/>
                  </a:cubicBezTo>
                  <a:cubicBezTo>
                    <a:pt x="3225652" y="4084453"/>
                    <a:pt x="3254486" y="4141047"/>
                    <a:pt x="3237471" y="4157523"/>
                  </a:cubicBezTo>
                  <a:cubicBezTo>
                    <a:pt x="3220458" y="4174358"/>
                    <a:pt x="3188937" y="4180806"/>
                    <a:pt x="3205772" y="4200864"/>
                  </a:cubicBezTo>
                  <a:cubicBezTo>
                    <a:pt x="3222786" y="4220923"/>
                    <a:pt x="3186072" y="4234175"/>
                    <a:pt x="3186072" y="4244204"/>
                  </a:cubicBezTo>
                  <a:cubicBezTo>
                    <a:pt x="3186072" y="4254234"/>
                    <a:pt x="3208637" y="4307246"/>
                    <a:pt x="3197355" y="4330528"/>
                  </a:cubicBezTo>
                  <a:cubicBezTo>
                    <a:pt x="3186072" y="4353989"/>
                    <a:pt x="3177654" y="4387121"/>
                    <a:pt x="3169237" y="4407001"/>
                  </a:cubicBezTo>
                  <a:cubicBezTo>
                    <a:pt x="3160641" y="4427059"/>
                    <a:pt x="3141119" y="4447118"/>
                    <a:pt x="3146671" y="4477026"/>
                  </a:cubicBezTo>
                  <a:cubicBezTo>
                    <a:pt x="3152402" y="4506935"/>
                    <a:pt x="3124285" y="4497085"/>
                    <a:pt x="3124285" y="4526814"/>
                  </a:cubicBezTo>
                  <a:cubicBezTo>
                    <a:pt x="3124285" y="4556543"/>
                    <a:pt x="3149537" y="4543470"/>
                    <a:pt x="3143985" y="4580363"/>
                  </a:cubicBezTo>
                  <a:cubicBezTo>
                    <a:pt x="3138254" y="4616898"/>
                    <a:pt x="3124285" y="4626748"/>
                    <a:pt x="3124285" y="4653254"/>
                  </a:cubicBezTo>
                  <a:cubicBezTo>
                    <a:pt x="3124285" y="4679760"/>
                    <a:pt x="3138254" y="4716474"/>
                    <a:pt x="3138254" y="4726503"/>
                  </a:cubicBezTo>
                  <a:cubicBezTo>
                    <a:pt x="3138254" y="4736533"/>
                    <a:pt x="3124285" y="4769844"/>
                    <a:pt x="3104405" y="4796529"/>
                  </a:cubicBezTo>
                  <a:cubicBezTo>
                    <a:pt x="3084705" y="4823214"/>
                    <a:pt x="3070557" y="4839690"/>
                    <a:pt x="3073422" y="4856167"/>
                  </a:cubicBezTo>
                  <a:cubicBezTo>
                    <a:pt x="3076287" y="4872822"/>
                    <a:pt x="3095988" y="4892702"/>
                    <a:pt x="3093302" y="4902911"/>
                  </a:cubicBezTo>
                  <a:cubicBezTo>
                    <a:pt x="3090436" y="4912760"/>
                    <a:pt x="3065005" y="4946072"/>
                    <a:pt x="3067870" y="4969354"/>
                  </a:cubicBezTo>
                  <a:cubicBezTo>
                    <a:pt x="3070557" y="4992636"/>
                    <a:pt x="3095988" y="4982607"/>
                    <a:pt x="3101719" y="4999084"/>
                  </a:cubicBezTo>
                  <a:cubicBezTo>
                    <a:pt x="3107271" y="5015739"/>
                    <a:pt x="3067870" y="5029171"/>
                    <a:pt x="3084884" y="5045827"/>
                  </a:cubicBezTo>
                  <a:cubicBezTo>
                    <a:pt x="3101719" y="5062482"/>
                    <a:pt x="3124285" y="5059079"/>
                    <a:pt x="3118733" y="5099017"/>
                  </a:cubicBezTo>
                  <a:cubicBezTo>
                    <a:pt x="3113002" y="5138955"/>
                    <a:pt x="3149537" y="5148805"/>
                    <a:pt x="3157954" y="5158835"/>
                  </a:cubicBezTo>
                  <a:cubicBezTo>
                    <a:pt x="3166371" y="5168864"/>
                    <a:pt x="3183385" y="5192146"/>
                    <a:pt x="3197355" y="5192146"/>
                  </a:cubicBezTo>
                  <a:cubicBezTo>
                    <a:pt x="3211324" y="5192146"/>
                    <a:pt x="3222428" y="5182296"/>
                    <a:pt x="3228159" y="5147194"/>
                  </a:cubicBezTo>
                  <a:lnTo>
                    <a:pt x="3232636" y="5147194"/>
                  </a:lnTo>
                  <a:cubicBezTo>
                    <a:pt x="3232994" y="5145582"/>
                    <a:pt x="3233352" y="5144149"/>
                    <a:pt x="3233531" y="5142537"/>
                  </a:cubicBezTo>
                  <a:cubicBezTo>
                    <a:pt x="3234606" y="5136269"/>
                    <a:pt x="3236576" y="5132329"/>
                    <a:pt x="3238904" y="5129642"/>
                  </a:cubicBezTo>
                  <a:cubicBezTo>
                    <a:pt x="3250724" y="5126419"/>
                    <a:pt x="3265231" y="5146656"/>
                    <a:pt x="3244994" y="5165640"/>
                  </a:cubicBezTo>
                  <a:cubicBezTo>
                    <a:pt x="3216876" y="5192325"/>
                    <a:pt x="3202728" y="5205757"/>
                    <a:pt x="3211324" y="5205757"/>
                  </a:cubicBezTo>
                  <a:cubicBezTo>
                    <a:pt x="3219920" y="5205757"/>
                    <a:pt x="3262007" y="5232442"/>
                    <a:pt x="3284394" y="5232442"/>
                  </a:cubicBezTo>
                  <a:cubicBezTo>
                    <a:pt x="3306781" y="5232442"/>
                    <a:pt x="3351912" y="5219010"/>
                    <a:pt x="3360509" y="5215786"/>
                  </a:cubicBezTo>
                  <a:cubicBezTo>
                    <a:pt x="3368747" y="5212384"/>
                    <a:pt x="3428027" y="5202892"/>
                    <a:pt x="3435728" y="5193041"/>
                  </a:cubicBezTo>
                  <a:cubicBezTo>
                    <a:pt x="3436624" y="5192504"/>
                    <a:pt x="3438056" y="5191967"/>
                    <a:pt x="3438952" y="5191250"/>
                  </a:cubicBezTo>
                  <a:lnTo>
                    <a:pt x="3436265" y="5191250"/>
                  </a:lnTo>
                  <a:cubicBezTo>
                    <a:pt x="3436624" y="5183012"/>
                    <a:pt x="3387552" y="5185520"/>
                    <a:pt x="3363374" y="5176028"/>
                  </a:cubicBezTo>
                  <a:cubicBezTo>
                    <a:pt x="3352808" y="5171729"/>
                    <a:pt x="3338838" y="5160626"/>
                    <a:pt x="3325586" y="5147552"/>
                  </a:cubicBezTo>
                  <a:lnTo>
                    <a:pt x="3334361" y="5147552"/>
                  </a:lnTo>
                  <a:cubicBezTo>
                    <a:pt x="3314840" y="5128926"/>
                    <a:pt x="3296214" y="5105286"/>
                    <a:pt x="3292812" y="5092928"/>
                  </a:cubicBezTo>
                  <a:cubicBezTo>
                    <a:pt x="3291916" y="5089705"/>
                    <a:pt x="3291200" y="5085943"/>
                    <a:pt x="3290662" y="5081825"/>
                  </a:cubicBezTo>
                  <a:lnTo>
                    <a:pt x="3284931" y="5081825"/>
                  </a:lnTo>
                  <a:cubicBezTo>
                    <a:pt x="3283499" y="5067676"/>
                    <a:pt x="3284394" y="5050841"/>
                    <a:pt x="3290125" y="5038126"/>
                  </a:cubicBezTo>
                  <a:lnTo>
                    <a:pt x="3294244" y="5038126"/>
                  </a:lnTo>
                  <a:cubicBezTo>
                    <a:pt x="3296931" y="5030246"/>
                    <a:pt x="3300871" y="5023799"/>
                    <a:pt x="3306960" y="5019679"/>
                  </a:cubicBezTo>
                  <a:cubicBezTo>
                    <a:pt x="3319317" y="5011262"/>
                    <a:pt x="3343316" y="4989592"/>
                    <a:pt x="3361762" y="4972040"/>
                  </a:cubicBezTo>
                  <a:lnTo>
                    <a:pt x="3360151" y="4972040"/>
                  </a:lnTo>
                  <a:cubicBezTo>
                    <a:pt x="3369105" y="4963623"/>
                    <a:pt x="3376806" y="4956459"/>
                    <a:pt x="3380388" y="4953236"/>
                  </a:cubicBezTo>
                  <a:cubicBezTo>
                    <a:pt x="3384866" y="4949296"/>
                    <a:pt x="3390238" y="4939087"/>
                    <a:pt x="3394715" y="4928162"/>
                  </a:cubicBezTo>
                  <a:lnTo>
                    <a:pt x="3398656" y="4928162"/>
                  </a:lnTo>
                  <a:cubicBezTo>
                    <a:pt x="3405819" y="4911327"/>
                    <a:pt x="3410655" y="4890911"/>
                    <a:pt x="3405461" y="4886613"/>
                  </a:cubicBezTo>
                  <a:cubicBezTo>
                    <a:pt x="3397044" y="4879807"/>
                    <a:pt x="3354778" y="4886613"/>
                    <a:pt x="3349226" y="4876584"/>
                  </a:cubicBezTo>
                  <a:cubicBezTo>
                    <a:pt x="3346898" y="4872644"/>
                    <a:pt x="3345644" y="4867987"/>
                    <a:pt x="3346719" y="4862256"/>
                  </a:cubicBezTo>
                  <a:lnTo>
                    <a:pt x="3342241" y="4862256"/>
                  </a:lnTo>
                  <a:cubicBezTo>
                    <a:pt x="3344928" y="4854734"/>
                    <a:pt x="3351912" y="4845421"/>
                    <a:pt x="3366419" y="4833422"/>
                  </a:cubicBezTo>
                  <a:cubicBezTo>
                    <a:pt x="3372150" y="4828766"/>
                    <a:pt x="3376985" y="4823572"/>
                    <a:pt x="3381821" y="4818378"/>
                  </a:cubicBezTo>
                  <a:lnTo>
                    <a:pt x="3383970" y="4818378"/>
                  </a:lnTo>
                  <a:cubicBezTo>
                    <a:pt x="3404208" y="4796708"/>
                    <a:pt x="3415849" y="4772172"/>
                    <a:pt x="3425341" y="4763755"/>
                  </a:cubicBezTo>
                  <a:cubicBezTo>
                    <a:pt x="3428564" y="4760531"/>
                    <a:pt x="3432683" y="4757128"/>
                    <a:pt x="3437161" y="4752651"/>
                  </a:cubicBezTo>
                  <a:lnTo>
                    <a:pt x="3435370" y="4752651"/>
                  </a:lnTo>
                  <a:cubicBezTo>
                    <a:pt x="3445578" y="4742264"/>
                    <a:pt x="3456861" y="4729010"/>
                    <a:pt x="3462413" y="4713787"/>
                  </a:cubicBezTo>
                  <a:cubicBezTo>
                    <a:pt x="3463129" y="4711638"/>
                    <a:pt x="3463488" y="4710385"/>
                    <a:pt x="3463846" y="4708773"/>
                  </a:cubicBezTo>
                  <a:lnTo>
                    <a:pt x="3468144" y="4708773"/>
                  </a:lnTo>
                  <a:cubicBezTo>
                    <a:pt x="3474950" y="4688177"/>
                    <a:pt x="3458831" y="4700535"/>
                    <a:pt x="3442175" y="4700535"/>
                  </a:cubicBezTo>
                  <a:cubicBezTo>
                    <a:pt x="3425520" y="4700535"/>
                    <a:pt x="3416923" y="4663999"/>
                    <a:pt x="3416923" y="4647165"/>
                  </a:cubicBezTo>
                  <a:cubicBezTo>
                    <a:pt x="3416923" y="4646090"/>
                    <a:pt x="3417460" y="4645732"/>
                    <a:pt x="3417819" y="4644837"/>
                  </a:cubicBezTo>
                  <a:cubicBezTo>
                    <a:pt x="3430534" y="4643941"/>
                    <a:pt x="3460801" y="4658806"/>
                    <a:pt x="3484800" y="4663821"/>
                  </a:cubicBezTo>
                  <a:cubicBezTo>
                    <a:pt x="3495545" y="4666149"/>
                    <a:pt x="3500560" y="4664716"/>
                    <a:pt x="3502888" y="4661134"/>
                  </a:cubicBezTo>
                  <a:cubicBezTo>
                    <a:pt x="3510947" y="4659522"/>
                    <a:pt x="3510589" y="4652000"/>
                    <a:pt x="3508440" y="4642867"/>
                  </a:cubicBezTo>
                  <a:lnTo>
                    <a:pt x="3502351" y="4642867"/>
                  </a:lnTo>
                  <a:cubicBezTo>
                    <a:pt x="3501097" y="4638031"/>
                    <a:pt x="3499664" y="4632658"/>
                    <a:pt x="3498948" y="4627465"/>
                  </a:cubicBezTo>
                  <a:cubicBezTo>
                    <a:pt x="3497694" y="4619047"/>
                    <a:pt x="3498948" y="4608122"/>
                    <a:pt x="3501455" y="4599168"/>
                  </a:cubicBezTo>
                  <a:lnTo>
                    <a:pt x="3505754" y="4599168"/>
                  </a:lnTo>
                  <a:cubicBezTo>
                    <a:pt x="3507365" y="4592721"/>
                    <a:pt x="3509873" y="4586989"/>
                    <a:pt x="3513096" y="4583407"/>
                  </a:cubicBezTo>
                  <a:cubicBezTo>
                    <a:pt x="3515604" y="4582512"/>
                    <a:pt x="3518469" y="4582512"/>
                    <a:pt x="3521693" y="4584303"/>
                  </a:cubicBezTo>
                  <a:cubicBezTo>
                    <a:pt x="3538528" y="4594332"/>
                    <a:pt x="3625746" y="4581080"/>
                    <a:pt x="3637029" y="4577677"/>
                  </a:cubicBezTo>
                  <a:cubicBezTo>
                    <a:pt x="3638283" y="4577318"/>
                    <a:pt x="3639894" y="4576065"/>
                    <a:pt x="3641506" y="4574274"/>
                  </a:cubicBezTo>
                  <a:cubicBezTo>
                    <a:pt x="3641506" y="4574274"/>
                    <a:pt x="3642223" y="4574274"/>
                    <a:pt x="3642402" y="4574274"/>
                  </a:cubicBezTo>
                  <a:cubicBezTo>
                    <a:pt x="3648670" y="4572662"/>
                    <a:pt x="3661028" y="4553320"/>
                    <a:pt x="3672669" y="4533799"/>
                  </a:cubicBezTo>
                  <a:lnTo>
                    <a:pt x="3669266" y="4533799"/>
                  </a:lnTo>
                  <a:cubicBezTo>
                    <a:pt x="3677862" y="4519113"/>
                    <a:pt x="3685742" y="4504965"/>
                    <a:pt x="3690578" y="4498159"/>
                  </a:cubicBezTo>
                  <a:cubicBezTo>
                    <a:pt x="3692369" y="4495114"/>
                    <a:pt x="3693622" y="4492428"/>
                    <a:pt x="3695055" y="4489921"/>
                  </a:cubicBezTo>
                  <a:lnTo>
                    <a:pt x="3698458" y="4489921"/>
                  </a:lnTo>
                  <a:cubicBezTo>
                    <a:pt x="3707054" y="4474877"/>
                    <a:pt x="3708487" y="4460550"/>
                    <a:pt x="3695772" y="4451416"/>
                  </a:cubicBezTo>
                  <a:cubicBezTo>
                    <a:pt x="3689145" y="4446938"/>
                    <a:pt x="3676967" y="4435655"/>
                    <a:pt x="3665147" y="4424014"/>
                  </a:cubicBezTo>
                  <a:lnTo>
                    <a:pt x="3656550" y="4424014"/>
                  </a:lnTo>
                  <a:cubicBezTo>
                    <a:pt x="3644909" y="4412373"/>
                    <a:pt x="3634343" y="4401090"/>
                    <a:pt x="3631656" y="4396255"/>
                  </a:cubicBezTo>
                  <a:cubicBezTo>
                    <a:pt x="3630223" y="4393569"/>
                    <a:pt x="3630582" y="4387479"/>
                    <a:pt x="3631656" y="4380316"/>
                  </a:cubicBezTo>
                  <a:lnTo>
                    <a:pt x="3636492" y="4380316"/>
                  </a:lnTo>
                  <a:cubicBezTo>
                    <a:pt x="3638820" y="4362765"/>
                    <a:pt x="3648133" y="4333214"/>
                    <a:pt x="3653506" y="4316558"/>
                  </a:cubicBezTo>
                  <a:cubicBezTo>
                    <a:pt x="3656192" y="4338229"/>
                    <a:pt x="3659237" y="4411120"/>
                    <a:pt x="3690399" y="4421865"/>
                  </a:cubicBezTo>
                  <a:cubicBezTo>
                    <a:pt x="3729799" y="4434939"/>
                    <a:pt x="3752365" y="4441745"/>
                    <a:pt x="3788721" y="4401807"/>
                  </a:cubicBezTo>
                  <a:cubicBezTo>
                    <a:pt x="3795885" y="4394106"/>
                    <a:pt x="3802511" y="4387121"/>
                    <a:pt x="3808780" y="4380495"/>
                  </a:cubicBezTo>
                  <a:lnTo>
                    <a:pt x="3810929" y="4380495"/>
                  </a:lnTo>
                  <a:cubicBezTo>
                    <a:pt x="3835106" y="4354168"/>
                    <a:pt x="3853553" y="4333751"/>
                    <a:pt x="3859642" y="4314409"/>
                  </a:cubicBezTo>
                  <a:lnTo>
                    <a:pt x="3855165" y="4314409"/>
                  </a:lnTo>
                  <a:cubicBezTo>
                    <a:pt x="3855702" y="4312618"/>
                    <a:pt x="3856239" y="4310649"/>
                    <a:pt x="3856419" y="4308678"/>
                  </a:cubicBezTo>
                  <a:cubicBezTo>
                    <a:pt x="3857851" y="4295246"/>
                    <a:pt x="3860896" y="4281814"/>
                    <a:pt x="3865015" y="4270531"/>
                  </a:cubicBezTo>
                  <a:lnTo>
                    <a:pt x="3869134" y="4270531"/>
                  </a:lnTo>
                  <a:cubicBezTo>
                    <a:pt x="3873253" y="4258532"/>
                    <a:pt x="3878805" y="4248682"/>
                    <a:pt x="3885969" y="4242772"/>
                  </a:cubicBezTo>
                  <a:cubicBezTo>
                    <a:pt x="3891879" y="4239906"/>
                    <a:pt x="3897431" y="4238474"/>
                    <a:pt x="3903162" y="4233459"/>
                  </a:cubicBezTo>
                  <a:cubicBezTo>
                    <a:pt x="3910147" y="4229519"/>
                    <a:pt x="3917131" y="4223072"/>
                    <a:pt x="3925549" y="4204446"/>
                  </a:cubicBezTo>
                  <a:lnTo>
                    <a:pt x="3921788" y="4204446"/>
                  </a:lnTo>
                  <a:cubicBezTo>
                    <a:pt x="3922504" y="4202655"/>
                    <a:pt x="3923220" y="4201222"/>
                    <a:pt x="3924116" y="4199431"/>
                  </a:cubicBezTo>
                  <a:cubicBezTo>
                    <a:pt x="3939339" y="4160389"/>
                    <a:pt x="3952054" y="4182775"/>
                    <a:pt x="3966740" y="4160568"/>
                  </a:cubicBezTo>
                  <a:lnTo>
                    <a:pt x="3969784" y="4160568"/>
                  </a:lnTo>
                  <a:cubicBezTo>
                    <a:pt x="3972113" y="4157882"/>
                    <a:pt x="3974441" y="4154300"/>
                    <a:pt x="3976948" y="4148748"/>
                  </a:cubicBezTo>
                  <a:cubicBezTo>
                    <a:pt x="3984828" y="4131913"/>
                    <a:pt x="3979456" y="4112929"/>
                    <a:pt x="3974620" y="4094841"/>
                  </a:cubicBezTo>
                  <a:lnTo>
                    <a:pt x="3968531" y="4094841"/>
                  </a:lnTo>
                  <a:cubicBezTo>
                    <a:pt x="3964233" y="4078543"/>
                    <a:pt x="3961905" y="4063320"/>
                    <a:pt x="3970143" y="4050784"/>
                  </a:cubicBezTo>
                  <a:lnTo>
                    <a:pt x="3973008" y="4050784"/>
                  </a:lnTo>
                  <a:cubicBezTo>
                    <a:pt x="3975157" y="4046665"/>
                    <a:pt x="3978023" y="4042546"/>
                    <a:pt x="3982500" y="4038963"/>
                  </a:cubicBezTo>
                  <a:cubicBezTo>
                    <a:pt x="3991813" y="4031621"/>
                    <a:pt x="4002917" y="4024099"/>
                    <a:pt x="4014020" y="4016577"/>
                  </a:cubicBezTo>
                  <a:cubicBezTo>
                    <a:pt x="4016349" y="4014965"/>
                    <a:pt x="4018856" y="4013353"/>
                    <a:pt x="4021184" y="4011920"/>
                  </a:cubicBezTo>
                  <a:cubicBezTo>
                    <a:pt x="4021184" y="4011920"/>
                    <a:pt x="4021363" y="4011741"/>
                    <a:pt x="4021722" y="4011741"/>
                  </a:cubicBezTo>
                  <a:cubicBezTo>
                    <a:pt x="4047153" y="3995444"/>
                    <a:pt x="4070256" y="3982549"/>
                    <a:pt x="4070256" y="3982549"/>
                  </a:cubicBezTo>
                  <a:cubicBezTo>
                    <a:pt x="4070256" y="3982549"/>
                    <a:pt x="4087270" y="3972520"/>
                    <a:pt x="4120939" y="3962491"/>
                  </a:cubicBezTo>
                  <a:cubicBezTo>
                    <a:pt x="4153534" y="3952820"/>
                    <a:pt x="4188279" y="3958371"/>
                    <a:pt x="4200994" y="3940999"/>
                  </a:cubicBezTo>
                  <a:lnTo>
                    <a:pt x="4203322" y="3940999"/>
                  </a:lnTo>
                  <a:cubicBezTo>
                    <a:pt x="4204934" y="3939388"/>
                    <a:pt x="4206546" y="3937776"/>
                    <a:pt x="4207800" y="3935627"/>
                  </a:cubicBezTo>
                  <a:cubicBezTo>
                    <a:pt x="4215501" y="3922016"/>
                    <a:pt x="4223381" y="3897122"/>
                    <a:pt x="4233052" y="3875093"/>
                  </a:cubicBezTo>
                  <a:lnTo>
                    <a:pt x="4229291" y="3875093"/>
                  </a:lnTo>
                  <a:cubicBezTo>
                    <a:pt x="4233231" y="3866855"/>
                    <a:pt x="4237350" y="3858975"/>
                    <a:pt x="4241827" y="3852706"/>
                  </a:cubicBezTo>
                  <a:cubicBezTo>
                    <a:pt x="4246484" y="3846259"/>
                    <a:pt x="4251319" y="3838916"/>
                    <a:pt x="4255618" y="3831394"/>
                  </a:cubicBezTo>
                  <a:lnTo>
                    <a:pt x="4259021" y="3831394"/>
                  </a:lnTo>
                  <a:cubicBezTo>
                    <a:pt x="4271736" y="3810082"/>
                    <a:pt x="4281765" y="3785546"/>
                    <a:pt x="4275318" y="3772831"/>
                  </a:cubicBezTo>
                  <a:cubicBezTo>
                    <a:pt x="4274423" y="3770861"/>
                    <a:pt x="4274243" y="3768353"/>
                    <a:pt x="4274064" y="3765309"/>
                  </a:cubicBezTo>
                  <a:lnTo>
                    <a:pt x="4268871" y="3765309"/>
                  </a:lnTo>
                  <a:cubicBezTo>
                    <a:pt x="4269229" y="3754026"/>
                    <a:pt x="4273527" y="3738087"/>
                    <a:pt x="4278004" y="3721431"/>
                  </a:cubicBezTo>
                  <a:lnTo>
                    <a:pt x="4282303" y="3721431"/>
                  </a:lnTo>
                  <a:cubicBezTo>
                    <a:pt x="4288750" y="3697970"/>
                    <a:pt x="4296451" y="3673434"/>
                    <a:pt x="4294839" y="3663047"/>
                  </a:cubicBezTo>
                  <a:cubicBezTo>
                    <a:pt x="4294660" y="3660897"/>
                    <a:pt x="4293944" y="3658390"/>
                    <a:pt x="4293227" y="3655883"/>
                  </a:cubicBezTo>
                  <a:lnTo>
                    <a:pt x="4287138" y="3655883"/>
                  </a:lnTo>
                  <a:cubicBezTo>
                    <a:pt x="4283915" y="3644063"/>
                    <a:pt x="4279258" y="3628661"/>
                    <a:pt x="4279795" y="3611826"/>
                  </a:cubicBezTo>
                  <a:lnTo>
                    <a:pt x="4284989" y="3611826"/>
                  </a:lnTo>
                  <a:cubicBezTo>
                    <a:pt x="4284810" y="3594275"/>
                    <a:pt x="4289645" y="3574753"/>
                    <a:pt x="4308808" y="3556665"/>
                  </a:cubicBezTo>
                  <a:cubicBezTo>
                    <a:pt x="4312390" y="3553262"/>
                    <a:pt x="4315972" y="3549680"/>
                    <a:pt x="4319554" y="3546099"/>
                  </a:cubicBezTo>
                  <a:lnTo>
                    <a:pt x="4317584" y="3546099"/>
                  </a:lnTo>
                  <a:cubicBezTo>
                    <a:pt x="4331195" y="3531771"/>
                    <a:pt x="4344448" y="3516727"/>
                    <a:pt x="4356089" y="3502042"/>
                  </a:cubicBezTo>
                  <a:lnTo>
                    <a:pt x="4358776" y="3502042"/>
                  </a:lnTo>
                  <a:cubicBezTo>
                    <a:pt x="4380625" y="3474999"/>
                    <a:pt x="4397101" y="3450105"/>
                    <a:pt x="4398713" y="3440254"/>
                  </a:cubicBezTo>
                  <a:cubicBezTo>
                    <a:pt x="4398713" y="3439359"/>
                    <a:pt x="4399609" y="3437568"/>
                    <a:pt x="4399788" y="3436314"/>
                  </a:cubicBezTo>
                  <a:lnTo>
                    <a:pt x="4395490" y="3436314"/>
                  </a:lnTo>
                  <a:cubicBezTo>
                    <a:pt x="4398713" y="3426106"/>
                    <a:pt x="4405161" y="3409988"/>
                    <a:pt x="4411608" y="3392436"/>
                  </a:cubicBezTo>
                  <a:lnTo>
                    <a:pt x="4415548" y="3392436"/>
                  </a:lnTo>
                  <a:cubicBezTo>
                    <a:pt x="4423787" y="3369513"/>
                    <a:pt x="4431666" y="3344619"/>
                    <a:pt x="4432204" y="3326351"/>
                  </a:cubicBezTo>
                  <a:lnTo>
                    <a:pt x="4427189" y="3326351"/>
                  </a:lnTo>
                  <a:cubicBezTo>
                    <a:pt x="4427189" y="3326351"/>
                    <a:pt x="4427189" y="3324560"/>
                    <a:pt x="4427189" y="3323844"/>
                  </a:cubicBezTo>
                  <a:close/>
                  <a:moveTo>
                    <a:pt x="2687655" y="1351846"/>
                  </a:moveTo>
                  <a:lnTo>
                    <a:pt x="2682640" y="1351846"/>
                  </a:lnTo>
                  <a:cubicBezTo>
                    <a:pt x="2682998" y="1348085"/>
                    <a:pt x="2683357" y="1344682"/>
                    <a:pt x="2683715" y="1341996"/>
                  </a:cubicBezTo>
                  <a:cubicBezTo>
                    <a:pt x="2684789" y="1334295"/>
                    <a:pt x="2683715" y="1321759"/>
                    <a:pt x="2682819" y="1307968"/>
                  </a:cubicBezTo>
                  <a:lnTo>
                    <a:pt x="2688371" y="1307968"/>
                  </a:lnTo>
                  <a:cubicBezTo>
                    <a:pt x="2686759" y="1285940"/>
                    <a:pt x="2684610" y="1259434"/>
                    <a:pt x="2691953" y="1242241"/>
                  </a:cubicBezTo>
                  <a:lnTo>
                    <a:pt x="2691953" y="1242241"/>
                  </a:lnTo>
                  <a:cubicBezTo>
                    <a:pt x="2691953" y="1242241"/>
                    <a:pt x="2688550" y="1242241"/>
                    <a:pt x="2688550" y="1242241"/>
                  </a:cubicBezTo>
                  <a:cubicBezTo>
                    <a:pt x="2701266" y="1218422"/>
                    <a:pt x="2732786" y="1209109"/>
                    <a:pt x="2754099" y="1205706"/>
                  </a:cubicBezTo>
                  <a:cubicBezTo>
                    <a:pt x="2776664" y="1202303"/>
                    <a:pt x="2824482" y="1222362"/>
                    <a:pt x="2833079" y="1219138"/>
                  </a:cubicBezTo>
                  <a:cubicBezTo>
                    <a:pt x="2841317" y="1215735"/>
                    <a:pt x="2880717" y="1215735"/>
                    <a:pt x="2900597" y="1219138"/>
                  </a:cubicBezTo>
                  <a:cubicBezTo>
                    <a:pt x="2917969" y="1222004"/>
                    <a:pt x="2942147" y="1269463"/>
                    <a:pt x="2937311" y="1282179"/>
                  </a:cubicBezTo>
                  <a:cubicBezTo>
                    <a:pt x="2923342" y="1283612"/>
                    <a:pt x="2902925" y="1267672"/>
                    <a:pt x="2902925" y="1245644"/>
                  </a:cubicBezTo>
                  <a:cubicBezTo>
                    <a:pt x="2902925" y="1244032"/>
                    <a:pt x="2902925" y="1242957"/>
                    <a:pt x="2902746" y="1242241"/>
                  </a:cubicBezTo>
                  <a:lnTo>
                    <a:pt x="2900418" y="1242241"/>
                  </a:lnTo>
                  <a:cubicBezTo>
                    <a:pt x="2899701" y="1243674"/>
                    <a:pt x="2898627" y="1246181"/>
                    <a:pt x="2897731" y="1249226"/>
                  </a:cubicBezTo>
                  <a:lnTo>
                    <a:pt x="2897731" y="1249226"/>
                  </a:lnTo>
                  <a:cubicBezTo>
                    <a:pt x="2897731" y="1225764"/>
                    <a:pt x="2878031" y="1292387"/>
                    <a:pt x="2889314" y="1312267"/>
                  </a:cubicBezTo>
                  <a:cubicBezTo>
                    <a:pt x="2898090" y="1327669"/>
                    <a:pt x="2880001" y="1344862"/>
                    <a:pt x="2866211" y="1352025"/>
                  </a:cubicBezTo>
                  <a:lnTo>
                    <a:pt x="2861375" y="1352025"/>
                  </a:lnTo>
                  <a:cubicBezTo>
                    <a:pt x="2861375" y="1352025"/>
                    <a:pt x="2861017" y="1352025"/>
                    <a:pt x="2861017" y="1352025"/>
                  </a:cubicBezTo>
                  <a:cubicBezTo>
                    <a:pt x="2861017" y="1352025"/>
                    <a:pt x="2860838" y="1352025"/>
                    <a:pt x="2860659" y="1352025"/>
                  </a:cubicBezTo>
                  <a:lnTo>
                    <a:pt x="2849555" y="1352025"/>
                  </a:lnTo>
                  <a:cubicBezTo>
                    <a:pt x="2842929" y="1345041"/>
                    <a:pt x="2838451" y="1327669"/>
                    <a:pt x="2838272" y="1308147"/>
                  </a:cubicBezTo>
                  <a:lnTo>
                    <a:pt x="2843645" y="1308147"/>
                  </a:lnTo>
                  <a:cubicBezTo>
                    <a:pt x="2843645" y="1302954"/>
                    <a:pt x="2843645" y="1297760"/>
                    <a:pt x="2844003" y="1292387"/>
                  </a:cubicBezTo>
                  <a:cubicBezTo>
                    <a:pt x="2846153" y="1270359"/>
                    <a:pt x="2835944" y="1250300"/>
                    <a:pt x="2818214" y="1242420"/>
                  </a:cubicBezTo>
                  <a:lnTo>
                    <a:pt x="2783649" y="1242420"/>
                  </a:lnTo>
                  <a:cubicBezTo>
                    <a:pt x="2780604" y="1243495"/>
                    <a:pt x="2778455" y="1245465"/>
                    <a:pt x="2775769" y="1247077"/>
                  </a:cubicBezTo>
                  <a:cubicBezTo>
                    <a:pt x="2755173" y="1256389"/>
                    <a:pt x="2743890" y="1277702"/>
                    <a:pt x="2734756" y="1285940"/>
                  </a:cubicBezTo>
                  <a:cubicBezTo>
                    <a:pt x="2723653" y="1295969"/>
                    <a:pt x="2723653" y="1352383"/>
                    <a:pt x="2726339" y="1365815"/>
                  </a:cubicBezTo>
                  <a:cubicBezTo>
                    <a:pt x="2728488" y="1375845"/>
                    <a:pt x="2728846" y="1404321"/>
                    <a:pt x="2717384" y="1416678"/>
                  </a:cubicBezTo>
                  <a:cubicBezTo>
                    <a:pt x="2716668" y="1417036"/>
                    <a:pt x="2715952" y="1417753"/>
                    <a:pt x="2715056" y="1418111"/>
                  </a:cubicBezTo>
                  <a:lnTo>
                    <a:pt x="2715414" y="1418111"/>
                  </a:lnTo>
                  <a:cubicBezTo>
                    <a:pt x="2711833" y="1421155"/>
                    <a:pt x="2707176" y="1423125"/>
                    <a:pt x="2701266" y="1422230"/>
                  </a:cubicBezTo>
                  <a:cubicBezTo>
                    <a:pt x="2697863" y="1421872"/>
                    <a:pt x="2694998" y="1420260"/>
                    <a:pt x="2692669" y="1418111"/>
                  </a:cubicBezTo>
                  <a:lnTo>
                    <a:pt x="2704848" y="1418111"/>
                  </a:lnTo>
                  <a:cubicBezTo>
                    <a:pt x="2685864" y="1413275"/>
                    <a:pt x="2686043" y="1376203"/>
                    <a:pt x="2688192" y="1352204"/>
                  </a:cubicBezTo>
                  <a:close/>
                  <a:moveTo>
                    <a:pt x="2858331" y="1421872"/>
                  </a:moveTo>
                  <a:cubicBezTo>
                    <a:pt x="2857615" y="1420260"/>
                    <a:pt x="2857256" y="1419006"/>
                    <a:pt x="2856719" y="1417753"/>
                  </a:cubicBezTo>
                  <a:lnTo>
                    <a:pt x="2863345" y="1417753"/>
                  </a:lnTo>
                  <a:cubicBezTo>
                    <a:pt x="2860480" y="1410947"/>
                    <a:pt x="2860301" y="1407902"/>
                    <a:pt x="2861017" y="1406291"/>
                  </a:cubicBezTo>
                  <a:cubicBezTo>
                    <a:pt x="2861555" y="1405932"/>
                    <a:pt x="2862092" y="1405574"/>
                    <a:pt x="2862629" y="1404858"/>
                  </a:cubicBezTo>
                  <a:cubicBezTo>
                    <a:pt x="2864778" y="1403783"/>
                    <a:pt x="2867823" y="1403425"/>
                    <a:pt x="2869255" y="1398769"/>
                  </a:cubicBezTo>
                  <a:cubicBezTo>
                    <a:pt x="2869972" y="1396261"/>
                    <a:pt x="2873554" y="1393038"/>
                    <a:pt x="2878568" y="1389635"/>
                  </a:cubicBezTo>
                  <a:cubicBezTo>
                    <a:pt x="2894329" y="1379606"/>
                    <a:pt x="2917432" y="1369039"/>
                    <a:pt x="2917432" y="1369039"/>
                  </a:cubicBezTo>
                  <a:cubicBezTo>
                    <a:pt x="2917432" y="1369039"/>
                    <a:pt x="2917790" y="1368502"/>
                    <a:pt x="2918506" y="1367606"/>
                  </a:cubicBezTo>
                  <a:cubicBezTo>
                    <a:pt x="2921013" y="1366353"/>
                    <a:pt x="2922805" y="1365636"/>
                    <a:pt x="2922805" y="1365636"/>
                  </a:cubicBezTo>
                  <a:cubicBezTo>
                    <a:pt x="2922805" y="1365636"/>
                    <a:pt x="2926745" y="1360084"/>
                    <a:pt x="2933013" y="1352204"/>
                  </a:cubicBezTo>
                  <a:lnTo>
                    <a:pt x="2930326" y="1352204"/>
                  </a:lnTo>
                  <a:cubicBezTo>
                    <a:pt x="2940714" y="1338951"/>
                    <a:pt x="2955399" y="1320505"/>
                    <a:pt x="2967220" y="1308327"/>
                  </a:cubicBezTo>
                  <a:lnTo>
                    <a:pt x="2969190" y="1308327"/>
                  </a:lnTo>
                  <a:cubicBezTo>
                    <a:pt x="2974025" y="1303312"/>
                    <a:pt x="2978144" y="1299193"/>
                    <a:pt x="2981905" y="1296327"/>
                  </a:cubicBezTo>
                  <a:cubicBezTo>
                    <a:pt x="2983338" y="1295790"/>
                    <a:pt x="2984413" y="1295611"/>
                    <a:pt x="2985129" y="1295969"/>
                  </a:cubicBezTo>
                  <a:cubicBezTo>
                    <a:pt x="2993546" y="1302596"/>
                    <a:pt x="3052647" y="1285940"/>
                    <a:pt x="3063930" y="1302596"/>
                  </a:cubicBezTo>
                  <a:cubicBezTo>
                    <a:pt x="3075213" y="1319251"/>
                    <a:pt x="3052647" y="1322475"/>
                    <a:pt x="3024350" y="1335907"/>
                  </a:cubicBezTo>
                  <a:cubicBezTo>
                    <a:pt x="2996233" y="1349160"/>
                    <a:pt x="2987816" y="1345757"/>
                    <a:pt x="2976712" y="1362413"/>
                  </a:cubicBezTo>
                  <a:cubicBezTo>
                    <a:pt x="2974384" y="1365815"/>
                    <a:pt x="2970801" y="1368681"/>
                    <a:pt x="2967041" y="1371367"/>
                  </a:cubicBezTo>
                  <a:cubicBezTo>
                    <a:pt x="2955758" y="1377994"/>
                    <a:pt x="2941430" y="1383725"/>
                    <a:pt x="2929610" y="1391605"/>
                  </a:cubicBezTo>
                  <a:cubicBezTo>
                    <a:pt x="2922805" y="1395545"/>
                    <a:pt x="2916715" y="1400022"/>
                    <a:pt x="2912059" y="1405574"/>
                  </a:cubicBezTo>
                  <a:cubicBezTo>
                    <a:pt x="2908298" y="1410052"/>
                    <a:pt x="2903821" y="1413992"/>
                    <a:pt x="2898985" y="1417394"/>
                  </a:cubicBezTo>
                  <a:cubicBezTo>
                    <a:pt x="2898806" y="1417573"/>
                    <a:pt x="2898448" y="1417753"/>
                    <a:pt x="2898269" y="1418111"/>
                  </a:cubicBezTo>
                  <a:lnTo>
                    <a:pt x="2898269" y="1418111"/>
                  </a:lnTo>
                  <a:cubicBezTo>
                    <a:pt x="2882150" y="1429573"/>
                    <a:pt x="2863345" y="1433871"/>
                    <a:pt x="2858510" y="1422230"/>
                  </a:cubicBezTo>
                  <a:close/>
                  <a:moveTo>
                    <a:pt x="1434180" y="1106130"/>
                  </a:moveTo>
                  <a:cubicBezTo>
                    <a:pt x="1429882" y="1103085"/>
                    <a:pt x="1423972" y="1096280"/>
                    <a:pt x="1418599" y="1088579"/>
                  </a:cubicBezTo>
                  <a:lnTo>
                    <a:pt x="1426300" y="1088579"/>
                  </a:lnTo>
                  <a:cubicBezTo>
                    <a:pt x="1417524" y="1077117"/>
                    <a:pt x="1409107" y="1062610"/>
                    <a:pt x="1408928" y="1055805"/>
                  </a:cubicBezTo>
                  <a:cubicBezTo>
                    <a:pt x="1410002" y="1055805"/>
                    <a:pt x="1410361" y="1055805"/>
                    <a:pt x="1411614" y="1056163"/>
                  </a:cubicBezTo>
                  <a:cubicBezTo>
                    <a:pt x="1420211" y="1059566"/>
                    <a:pt x="1437046" y="1079445"/>
                    <a:pt x="1445463" y="1079445"/>
                  </a:cubicBezTo>
                  <a:cubicBezTo>
                    <a:pt x="1453880" y="1079445"/>
                    <a:pt x="1496146" y="1119383"/>
                    <a:pt x="1507250" y="1132636"/>
                  </a:cubicBezTo>
                  <a:cubicBezTo>
                    <a:pt x="1516921" y="1144098"/>
                    <a:pt x="1518175" y="1172395"/>
                    <a:pt x="1509578" y="1182424"/>
                  </a:cubicBezTo>
                  <a:cubicBezTo>
                    <a:pt x="1496325" y="1185110"/>
                    <a:pt x="1488266" y="1150366"/>
                    <a:pt x="1485043" y="1132457"/>
                  </a:cubicBezTo>
                  <a:lnTo>
                    <a:pt x="1479133" y="1132457"/>
                  </a:lnTo>
                  <a:cubicBezTo>
                    <a:pt x="1476267" y="1115980"/>
                    <a:pt x="1448149" y="1115980"/>
                    <a:pt x="1434001" y="1105951"/>
                  </a:cubicBezTo>
                  <a:close/>
                  <a:moveTo>
                    <a:pt x="2763949" y="1175977"/>
                  </a:moveTo>
                  <a:cubicBezTo>
                    <a:pt x="2754278" y="1178305"/>
                    <a:pt x="2724727" y="1169171"/>
                    <a:pt x="2700191" y="1169171"/>
                  </a:cubicBezTo>
                  <a:cubicBezTo>
                    <a:pt x="2675656" y="1169171"/>
                    <a:pt x="2680491" y="1149292"/>
                    <a:pt x="2669208" y="1152694"/>
                  </a:cubicBezTo>
                  <a:cubicBezTo>
                    <a:pt x="2657925" y="1155918"/>
                    <a:pt x="2632494" y="1162544"/>
                    <a:pt x="2615659" y="1172574"/>
                  </a:cubicBezTo>
                  <a:cubicBezTo>
                    <a:pt x="2598825" y="1182424"/>
                    <a:pt x="2570707" y="1180454"/>
                    <a:pt x="2570707" y="1162544"/>
                  </a:cubicBezTo>
                  <a:cubicBezTo>
                    <a:pt x="2570707" y="1152515"/>
                    <a:pt x="2572498" y="1147142"/>
                    <a:pt x="2576796" y="1143561"/>
                  </a:cubicBezTo>
                  <a:cubicBezTo>
                    <a:pt x="2584139" y="1139979"/>
                    <a:pt x="2595780" y="1137471"/>
                    <a:pt x="2613331" y="1129412"/>
                  </a:cubicBezTo>
                  <a:cubicBezTo>
                    <a:pt x="2650045" y="1112757"/>
                    <a:pt x="2689446" y="1066192"/>
                    <a:pt x="2706281" y="1086251"/>
                  </a:cubicBezTo>
                  <a:cubicBezTo>
                    <a:pt x="2723115" y="1106130"/>
                    <a:pt x="2754099" y="1129412"/>
                    <a:pt x="2773799" y="1132815"/>
                  </a:cubicBezTo>
                  <a:cubicBezTo>
                    <a:pt x="2790813" y="1135680"/>
                    <a:pt x="2774336" y="1165768"/>
                    <a:pt x="2763949" y="1176156"/>
                  </a:cubicBezTo>
                  <a:close/>
                  <a:moveTo>
                    <a:pt x="3650998" y="4313693"/>
                  </a:moveTo>
                  <a:cubicBezTo>
                    <a:pt x="3650998" y="4313693"/>
                    <a:pt x="3651715" y="4311902"/>
                    <a:pt x="3651894" y="4311365"/>
                  </a:cubicBezTo>
                  <a:cubicBezTo>
                    <a:pt x="3652789" y="4308499"/>
                    <a:pt x="3653506" y="4309753"/>
                    <a:pt x="3654043" y="4313693"/>
                  </a:cubicBezTo>
                  <a:lnTo>
                    <a:pt x="3650998" y="43136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dirty="0">
                <a:solidFill>
                  <a:schemeClr val="lt1"/>
                </a:solidFill>
              </a:endParaRPr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64111140-1638-EF06-A71F-6DA2AD5BA51C}"/>
                </a:ext>
              </a:extLst>
            </p:cNvPr>
            <p:cNvSpPr/>
            <p:nvPr/>
          </p:nvSpPr>
          <p:spPr>
            <a:xfrm>
              <a:off x="2332736" y="1083740"/>
              <a:ext cx="121364" cy="75099"/>
            </a:xfrm>
            <a:custGeom>
              <a:avLst/>
              <a:gdLst>
                <a:gd name="connsiteX0" fmla="*/ 12686 w 121364"/>
                <a:gd name="connsiteY0" fmla="*/ 74447 h 75099"/>
                <a:gd name="connsiteX1" fmla="*/ 76443 w 121364"/>
                <a:gd name="connsiteY1" fmla="*/ 69970 h 75099"/>
                <a:gd name="connsiteX2" fmla="*/ 113874 w 121364"/>
                <a:gd name="connsiteY2" fmla="*/ 61194 h 75099"/>
                <a:gd name="connsiteX3" fmla="*/ 114948 w 121364"/>
                <a:gd name="connsiteY3" fmla="*/ 45076 h 75099"/>
                <a:gd name="connsiteX4" fmla="*/ 119784 w 121364"/>
                <a:gd name="connsiteY4" fmla="*/ 45076 h 75099"/>
                <a:gd name="connsiteX5" fmla="*/ 107964 w 121364"/>
                <a:gd name="connsiteY5" fmla="*/ 123 h 75099"/>
                <a:gd name="connsiteX6" fmla="*/ 19850 w 121364"/>
                <a:gd name="connsiteY6" fmla="*/ 37733 h 75099"/>
                <a:gd name="connsiteX7" fmla="*/ 12686 w 121364"/>
                <a:gd name="connsiteY7" fmla="*/ 42210 h 75099"/>
                <a:gd name="connsiteX8" fmla="*/ 12686 w 121364"/>
                <a:gd name="connsiteY8" fmla="*/ 74447 h 7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64" h="75099">
                  <a:moveTo>
                    <a:pt x="12686" y="74447"/>
                  </a:moveTo>
                  <a:cubicBezTo>
                    <a:pt x="27730" y="74447"/>
                    <a:pt x="65339" y="58866"/>
                    <a:pt x="76443" y="69970"/>
                  </a:cubicBezTo>
                  <a:cubicBezTo>
                    <a:pt x="87726" y="81073"/>
                    <a:pt x="115844" y="72298"/>
                    <a:pt x="113874" y="61194"/>
                  </a:cubicBezTo>
                  <a:cubicBezTo>
                    <a:pt x="113336" y="57970"/>
                    <a:pt x="114053" y="52060"/>
                    <a:pt x="114948" y="45076"/>
                  </a:cubicBezTo>
                  <a:lnTo>
                    <a:pt x="119784" y="45076"/>
                  </a:lnTo>
                  <a:cubicBezTo>
                    <a:pt x="121575" y="27883"/>
                    <a:pt x="125157" y="1735"/>
                    <a:pt x="107964" y="123"/>
                  </a:cubicBezTo>
                  <a:cubicBezTo>
                    <a:pt x="85398" y="-2026"/>
                    <a:pt x="53519" y="24480"/>
                    <a:pt x="19850" y="37733"/>
                  </a:cubicBezTo>
                  <a:cubicBezTo>
                    <a:pt x="16805" y="38986"/>
                    <a:pt x="14477" y="40598"/>
                    <a:pt x="12686" y="42210"/>
                  </a:cubicBezTo>
                  <a:cubicBezTo>
                    <a:pt x="-6477" y="51344"/>
                    <a:pt x="-1821" y="74447"/>
                    <a:pt x="12686" y="744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id="{3D782AC1-B7BB-F14E-C7D0-04C82D030FD5}"/>
                </a:ext>
              </a:extLst>
            </p:cNvPr>
            <p:cNvSpPr/>
            <p:nvPr/>
          </p:nvSpPr>
          <p:spPr>
            <a:xfrm>
              <a:off x="2600146" y="1065016"/>
              <a:ext cx="202500" cy="91022"/>
            </a:xfrm>
            <a:custGeom>
              <a:avLst/>
              <a:gdLst>
                <a:gd name="connsiteX0" fmla="*/ 37914 w 202500"/>
                <a:gd name="connsiteY0" fmla="*/ 60040 h 91022"/>
                <a:gd name="connsiteX1" fmla="*/ 112954 w 202500"/>
                <a:gd name="connsiteY1" fmla="*/ 57711 h 91022"/>
                <a:gd name="connsiteX2" fmla="*/ 137311 w 202500"/>
                <a:gd name="connsiteY2" fmla="*/ 82068 h 91022"/>
                <a:gd name="connsiteX3" fmla="*/ 189964 w 202500"/>
                <a:gd name="connsiteY3" fmla="*/ 91023 h 91022"/>
                <a:gd name="connsiteX4" fmla="*/ 196233 w 202500"/>
                <a:gd name="connsiteY4" fmla="*/ 63800 h 91022"/>
                <a:gd name="connsiteX5" fmla="*/ 202501 w 202500"/>
                <a:gd name="connsiteY5" fmla="*/ 63800 h 91022"/>
                <a:gd name="connsiteX6" fmla="*/ 191397 w 202500"/>
                <a:gd name="connsiteY6" fmla="*/ 38727 h 91022"/>
                <a:gd name="connsiteX7" fmla="*/ 148236 w 202500"/>
                <a:gd name="connsiteY7" fmla="*/ 9893 h 91022"/>
                <a:gd name="connsiteX8" fmla="*/ 58152 w 202500"/>
                <a:gd name="connsiteY8" fmla="*/ 1118 h 91022"/>
                <a:gd name="connsiteX9" fmla="*/ 15348 w 202500"/>
                <a:gd name="connsiteY9" fmla="*/ 8998 h 91022"/>
                <a:gd name="connsiteX10" fmla="*/ 305 w 202500"/>
                <a:gd name="connsiteY10" fmla="*/ 31205 h 91022"/>
                <a:gd name="connsiteX11" fmla="*/ 37735 w 202500"/>
                <a:gd name="connsiteY11" fmla="*/ 60040 h 9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500" h="91022">
                  <a:moveTo>
                    <a:pt x="37914" y="60040"/>
                  </a:moveTo>
                  <a:cubicBezTo>
                    <a:pt x="60480" y="60040"/>
                    <a:pt x="109193" y="46607"/>
                    <a:pt x="112954" y="57711"/>
                  </a:cubicBezTo>
                  <a:cubicBezTo>
                    <a:pt x="116715" y="68815"/>
                    <a:pt x="111163" y="77770"/>
                    <a:pt x="137311" y="82068"/>
                  </a:cubicBezTo>
                  <a:cubicBezTo>
                    <a:pt x="163638" y="86545"/>
                    <a:pt x="174921" y="91023"/>
                    <a:pt x="189964" y="91023"/>
                  </a:cubicBezTo>
                  <a:cubicBezTo>
                    <a:pt x="199994" y="91023"/>
                    <a:pt x="200710" y="78128"/>
                    <a:pt x="196233" y="63800"/>
                  </a:cubicBezTo>
                  <a:lnTo>
                    <a:pt x="202501" y="63800"/>
                  </a:lnTo>
                  <a:cubicBezTo>
                    <a:pt x="200531" y="55562"/>
                    <a:pt x="196591" y="46428"/>
                    <a:pt x="191397" y="38727"/>
                  </a:cubicBezTo>
                  <a:cubicBezTo>
                    <a:pt x="178323" y="18848"/>
                    <a:pt x="181905" y="21176"/>
                    <a:pt x="148236" y="9893"/>
                  </a:cubicBezTo>
                  <a:cubicBezTo>
                    <a:pt x="114387" y="-1031"/>
                    <a:pt x="80717" y="-1031"/>
                    <a:pt x="58152" y="1118"/>
                  </a:cubicBezTo>
                  <a:cubicBezTo>
                    <a:pt x="42391" y="2730"/>
                    <a:pt x="25915" y="222"/>
                    <a:pt x="15348" y="8998"/>
                  </a:cubicBezTo>
                  <a:cubicBezTo>
                    <a:pt x="8184" y="12222"/>
                    <a:pt x="2633" y="18490"/>
                    <a:pt x="305" y="31205"/>
                  </a:cubicBezTo>
                  <a:cubicBezTo>
                    <a:pt x="-2561" y="47145"/>
                    <a:pt x="15169" y="60040"/>
                    <a:pt x="37735" y="600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7EBCD602-FE83-6B2D-1A33-15CC27526AB5}"/>
                </a:ext>
              </a:extLst>
            </p:cNvPr>
            <p:cNvSpPr/>
            <p:nvPr/>
          </p:nvSpPr>
          <p:spPr>
            <a:xfrm>
              <a:off x="2918858" y="1282478"/>
              <a:ext cx="138400" cy="67265"/>
            </a:xfrm>
            <a:custGeom>
              <a:avLst/>
              <a:gdLst>
                <a:gd name="connsiteX0" fmla="*/ 41929 w 138400"/>
                <a:gd name="connsiteY0" fmla="*/ 66265 h 67265"/>
                <a:gd name="connsiteX1" fmla="*/ 118760 w 138400"/>
                <a:gd name="connsiteY1" fmla="*/ 55340 h 67265"/>
                <a:gd name="connsiteX2" fmla="*/ 126819 w 138400"/>
                <a:gd name="connsiteY2" fmla="*/ 50863 h 67265"/>
                <a:gd name="connsiteX3" fmla="*/ 125924 w 138400"/>
                <a:gd name="connsiteY3" fmla="*/ 14148 h 67265"/>
                <a:gd name="connsiteX4" fmla="*/ 93508 w 138400"/>
                <a:gd name="connsiteY4" fmla="*/ 0 h 67265"/>
                <a:gd name="connsiteX5" fmla="*/ 72196 w 138400"/>
                <a:gd name="connsiteY5" fmla="*/ 0 h 67265"/>
                <a:gd name="connsiteX6" fmla="*/ 27602 w 138400"/>
                <a:gd name="connsiteY6" fmla="*/ 23640 h 67265"/>
                <a:gd name="connsiteX7" fmla="*/ 379 w 138400"/>
                <a:gd name="connsiteY7" fmla="*/ 53012 h 67265"/>
                <a:gd name="connsiteX8" fmla="*/ 41750 w 138400"/>
                <a:gd name="connsiteY8" fmla="*/ 66265 h 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00" h="67265">
                  <a:moveTo>
                    <a:pt x="41929" y="66265"/>
                  </a:moveTo>
                  <a:cubicBezTo>
                    <a:pt x="66286" y="61787"/>
                    <a:pt x="101925" y="57310"/>
                    <a:pt x="118760" y="55340"/>
                  </a:cubicBezTo>
                  <a:cubicBezTo>
                    <a:pt x="121984" y="54982"/>
                    <a:pt x="124670" y="53191"/>
                    <a:pt x="126819" y="50863"/>
                  </a:cubicBezTo>
                  <a:cubicBezTo>
                    <a:pt x="141147" y="45490"/>
                    <a:pt x="143654" y="16118"/>
                    <a:pt x="125924" y="14148"/>
                  </a:cubicBezTo>
                  <a:cubicBezTo>
                    <a:pt x="114104" y="12716"/>
                    <a:pt x="103895" y="4298"/>
                    <a:pt x="93508" y="0"/>
                  </a:cubicBezTo>
                  <a:lnTo>
                    <a:pt x="72196" y="0"/>
                  </a:lnTo>
                  <a:cubicBezTo>
                    <a:pt x="61987" y="4298"/>
                    <a:pt x="42825" y="13611"/>
                    <a:pt x="27602" y="23640"/>
                  </a:cubicBezTo>
                  <a:cubicBezTo>
                    <a:pt x="11304" y="33670"/>
                    <a:pt x="-2486" y="45132"/>
                    <a:pt x="379" y="53012"/>
                  </a:cubicBezTo>
                  <a:cubicBezTo>
                    <a:pt x="2529" y="59101"/>
                    <a:pt x="17393" y="70742"/>
                    <a:pt x="41750" y="662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id="{E1E6C2EE-BD08-E311-CE94-ABAE25DE95D8}"/>
                </a:ext>
              </a:extLst>
            </p:cNvPr>
            <p:cNvSpPr/>
            <p:nvPr/>
          </p:nvSpPr>
          <p:spPr>
            <a:xfrm>
              <a:off x="2862246" y="1103002"/>
              <a:ext cx="575102" cy="173267"/>
            </a:xfrm>
            <a:custGeom>
              <a:avLst/>
              <a:gdLst>
                <a:gd name="connsiteX0" fmla="*/ 12218 w 575102"/>
                <a:gd name="connsiteY0" fmla="*/ 46410 h 173267"/>
                <a:gd name="connsiteX1" fmla="*/ 91019 w 575102"/>
                <a:gd name="connsiteY1" fmla="*/ 88497 h 173267"/>
                <a:gd name="connsiteX2" fmla="*/ 177163 w 575102"/>
                <a:gd name="connsiteY2" fmla="*/ 123957 h 173267"/>
                <a:gd name="connsiteX3" fmla="*/ 242890 w 575102"/>
                <a:gd name="connsiteY3" fmla="*/ 163895 h 173267"/>
                <a:gd name="connsiteX4" fmla="*/ 303066 w 575102"/>
                <a:gd name="connsiteY4" fmla="*/ 170521 h 173267"/>
                <a:gd name="connsiteX5" fmla="*/ 387419 w 575102"/>
                <a:gd name="connsiteY5" fmla="*/ 163895 h 173267"/>
                <a:gd name="connsiteX6" fmla="*/ 529977 w 575102"/>
                <a:gd name="connsiteY6" fmla="*/ 172850 h 173267"/>
                <a:gd name="connsiteX7" fmla="*/ 574929 w 575102"/>
                <a:gd name="connsiteY7" fmla="*/ 148493 h 173267"/>
                <a:gd name="connsiteX8" fmla="*/ 553438 w 575102"/>
                <a:gd name="connsiteY8" fmla="*/ 135598 h 173267"/>
                <a:gd name="connsiteX9" fmla="*/ 567766 w 575102"/>
                <a:gd name="connsiteY9" fmla="*/ 135598 h 173267"/>
                <a:gd name="connsiteX10" fmla="*/ 497740 w 575102"/>
                <a:gd name="connsiteY10" fmla="*/ 120554 h 173267"/>
                <a:gd name="connsiteX11" fmla="*/ 356973 w 575102"/>
                <a:gd name="connsiteY11" fmla="*/ 120554 h 173267"/>
                <a:gd name="connsiteX12" fmla="*/ 270650 w 575102"/>
                <a:gd name="connsiteY12" fmla="*/ 120554 h 173267"/>
                <a:gd name="connsiteX13" fmla="*/ 214414 w 575102"/>
                <a:gd name="connsiteY13" fmla="*/ 91720 h 173267"/>
                <a:gd name="connsiteX14" fmla="*/ 185939 w 575102"/>
                <a:gd name="connsiteY14" fmla="*/ 69871 h 173267"/>
                <a:gd name="connsiteX15" fmla="*/ 176267 w 575102"/>
                <a:gd name="connsiteY15" fmla="*/ 69871 h 173267"/>
                <a:gd name="connsiteX16" fmla="*/ 132390 w 575102"/>
                <a:gd name="connsiteY16" fmla="*/ 44081 h 173267"/>
                <a:gd name="connsiteX17" fmla="*/ 66662 w 575102"/>
                <a:gd name="connsiteY17" fmla="*/ 26351 h 173267"/>
                <a:gd name="connsiteX18" fmla="*/ 65051 w 575102"/>
                <a:gd name="connsiteY18" fmla="*/ 25993 h 173267"/>
                <a:gd name="connsiteX19" fmla="*/ 82243 w 575102"/>
                <a:gd name="connsiteY19" fmla="*/ 25993 h 173267"/>
                <a:gd name="connsiteX20" fmla="*/ 72035 w 575102"/>
                <a:gd name="connsiteY20" fmla="*/ 22948 h 173267"/>
                <a:gd name="connsiteX21" fmla="*/ 8278 w 575102"/>
                <a:gd name="connsiteY21" fmla="*/ 741 h 173267"/>
                <a:gd name="connsiteX22" fmla="*/ 6129 w 575102"/>
                <a:gd name="connsiteY22" fmla="*/ 7546 h 173267"/>
                <a:gd name="connsiteX23" fmla="*/ 3084 w 575102"/>
                <a:gd name="connsiteY23" fmla="*/ 4144 h 173267"/>
                <a:gd name="connsiteX24" fmla="*/ 12397 w 575102"/>
                <a:gd name="connsiteY24" fmla="*/ 46410 h 17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5102" h="173267">
                  <a:moveTo>
                    <a:pt x="12218" y="46410"/>
                  </a:moveTo>
                  <a:cubicBezTo>
                    <a:pt x="32814" y="57334"/>
                    <a:pt x="66662" y="77214"/>
                    <a:pt x="91019" y="88497"/>
                  </a:cubicBezTo>
                  <a:cubicBezTo>
                    <a:pt x="115376" y="99600"/>
                    <a:pt x="162298" y="101750"/>
                    <a:pt x="177163" y="123957"/>
                  </a:cubicBezTo>
                  <a:cubicBezTo>
                    <a:pt x="192207" y="145986"/>
                    <a:pt x="242890" y="163895"/>
                    <a:pt x="242890" y="163895"/>
                  </a:cubicBezTo>
                  <a:lnTo>
                    <a:pt x="303066" y="170521"/>
                  </a:lnTo>
                  <a:cubicBezTo>
                    <a:pt x="303066" y="170521"/>
                    <a:pt x="344257" y="159418"/>
                    <a:pt x="387419" y="163895"/>
                  </a:cubicBezTo>
                  <a:cubicBezTo>
                    <a:pt x="430580" y="168372"/>
                    <a:pt x="494337" y="174999"/>
                    <a:pt x="529977" y="172850"/>
                  </a:cubicBezTo>
                  <a:cubicBezTo>
                    <a:pt x="565796" y="170701"/>
                    <a:pt x="571347" y="157448"/>
                    <a:pt x="574929" y="148493"/>
                  </a:cubicBezTo>
                  <a:cubicBezTo>
                    <a:pt x="576541" y="145090"/>
                    <a:pt x="566691" y="140255"/>
                    <a:pt x="553438" y="135598"/>
                  </a:cubicBezTo>
                  <a:lnTo>
                    <a:pt x="567766" y="135598"/>
                  </a:lnTo>
                  <a:cubicBezTo>
                    <a:pt x="547707" y="127539"/>
                    <a:pt x="509739" y="118942"/>
                    <a:pt x="497740" y="120554"/>
                  </a:cubicBezTo>
                  <a:cubicBezTo>
                    <a:pt x="480726" y="122703"/>
                    <a:pt x="385090" y="122703"/>
                    <a:pt x="356973" y="120554"/>
                  </a:cubicBezTo>
                  <a:cubicBezTo>
                    <a:pt x="328676" y="118405"/>
                    <a:pt x="293036" y="118405"/>
                    <a:pt x="270650" y="120554"/>
                  </a:cubicBezTo>
                  <a:cubicBezTo>
                    <a:pt x="248263" y="122703"/>
                    <a:pt x="231249" y="102824"/>
                    <a:pt x="214414" y="91720"/>
                  </a:cubicBezTo>
                  <a:cubicBezTo>
                    <a:pt x="207430" y="87243"/>
                    <a:pt x="197221" y="78646"/>
                    <a:pt x="185939" y="69871"/>
                  </a:cubicBezTo>
                  <a:lnTo>
                    <a:pt x="176267" y="69871"/>
                  </a:lnTo>
                  <a:cubicBezTo>
                    <a:pt x="160865" y="58051"/>
                    <a:pt x="144389" y="46589"/>
                    <a:pt x="132390" y="44081"/>
                  </a:cubicBezTo>
                  <a:cubicBezTo>
                    <a:pt x="109824" y="39604"/>
                    <a:pt x="113585" y="39604"/>
                    <a:pt x="66662" y="26351"/>
                  </a:cubicBezTo>
                  <a:cubicBezTo>
                    <a:pt x="66125" y="26351"/>
                    <a:pt x="65409" y="26172"/>
                    <a:pt x="65051" y="25993"/>
                  </a:cubicBezTo>
                  <a:lnTo>
                    <a:pt x="82243" y="25993"/>
                  </a:lnTo>
                  <a:cubicBezTo>
                    <a:pt x="79020" y="25098"/>
                    <a:pt x="75975" y="24202"/>
                    <a:pt x="72035" y="22948"/>
                  </a:cubicBezTo>
                  <a:cubicBezTo>
                    <a:pt x="48216" y="16143"/>
                    <a:pt x="8278" y="7546"/>
                    <a:pt x="8278" y="741"/>
                  </a:cubicBezTo>
                  <a:cubicBezTo>
                    <a:pt x="8278" y="-1587"/>
                    <a:pt x="7024" y="1815"/>
                    <a:pt x="6129" y="7546"/>
                  </a:cubicBezTo>
                  <a:cubicBezTo>
                    <a:pt x="4338" y="6293"/>
                    <a:pt x="3084" y="5218"/>
                    <a:pt x="3084" y="4144"/>
                  </a:cubicBezTo>
                  <a:cubicBezTo>
                    <a:pt x="3084" y="-2483"/>
                    <a:pt x="-8199" y="35127"/>
                    <a:pt x="12397" y="464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244EBBFE-13BB-D693-E6F2-0CE70DDA9CF2}"/>
                </a:ext>
              </a:extLst>
            </p:cNvPr>
            <p:cNvSpPr/>
            <p:nvPr/>
          </p:nvSpPr>
          <p:spPr>
            <a:xfrm>
              <a:off x="5269211" y="1585602"/>
              <a:ext cx="320628" cy="137231"/>
            </a:xfrm>
            <a:custGeom>
              <a:avLst/>
              <a:gdLst>
                <a:gd name="connsiteX0" fmla="*/ 289146 w 320628"/>
                <a:gd name="connsiteY0" fmla="*/ 83539 h 137231"/>
                <a:gd name="connsiteX1" fmla="*/ 291116 w 320628"/>
                <a:gd name="connsiteY1" fmla="*/ 83539 h 137231"/>
                <a:gd name="connsiteX2" fmla="*/ 317264 w 320628"/>
                <a:gd name="connsiteY2" fmla="*/ 30348 h 137231"/>
                <a:gd name="connsiteX3" fmla="*/ 312249 w 320628"/>
                <a:gd name="connsiteY3" fmla="*/ 26050 h 137231"/>
                <a:gd name="connsiteX4" fmla="*/ 302220 w 320628"/>
                <a:gd name="connsiteY4" fmla="*/ 26050 h 137231"/>
                <a:gd name="connsiteX5" fmla="*/ 244552 w 320628"/>
                <a:gd name="connsiteY5" fmla="*/ 4917 h 137231"/>
                <a:gd name="connsiteX6" fmla="*/ 173273 w 320628"/>
                <a:gd name="connsiteY6" fmla="*/ 20498 h 137231"/>
                <a:gd name="connsiteX7" fmla="*/ 131723 w 320628"/>
                <a:gd name="connsiteY7" fmla="*/ 26050 h 137231"/>
                <a:gd name="connsiteX8" fmla="*/ 103964 w 320628"/>
                <a:gd name="connsiteY8" fmla="*/ 26050 h 137231"/>
                <a:gd name="connsiteX9" fmla="*/ 96441 w 320628"/>
                <a:gd name="connsiteY9" fmla="*/ 20498 h 137231"/>
                <a:gd name="connsiteX10" fmla="*/ 13880 w 320628"/>
                <a:gd name="connsiteY10" fmla="*/ 4917 h 137231"/>
                <a:gd name="connsiteX11" fmla="*/ 6358 w 320628"/>
                <a:gd name="connsiteY11" fmla="*/ 51481 h 137231"/>
                <a:gd name="connsiteX12" fmla="*/ 45758 w 320628"/>
                <a:gd name="connsiteY12" fmla="*/ 98046 h 137231"/>
                <a:gd name="connsiteX13" fmla="*/ 109695 w 320628"/>
                <a:gd name="connsiteY13" fmla="*/ 111298 h 137231"/>
                <a:gd name="connsiteX14" fmla="*/ 161990 w 320628"/>
                <a:gd name="connsiteY14" fmla="*/ 133506 h 137231"/>
                <a:gd name="connsiteX15" fmla="*/ 227717 w 320628"/>
                <a:gd name="connsiteY15" fmla="*/ 102523 h 137231"/>
                <a:gd name="connsiteX16" fmla="*/ 285923 w 320628"/>
                <a:gd name="connsiteY16" fmla="*/ 87121 h 137231"/>
                <a:gd name="connsiteX17" fmla="*/ 289325 w 320628"/>
                <a:gd name="connsiteY17" fmla="*/ 83897 h 13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28" h="137231">
                  <a:moveTo>
                    <a:pt x="289146" y="83539"/>
                  </a:moveTo>
                  <a:cubicBezTo>
                    <a:pt x="290221" y="83539"/>
                    <a:pt x="291116" y="83539"/>
                    <a:pt x="291116" y="83539"/>
                  </a:cubicBezTo>
                  <a:cubicBezTo>
                    <a:pt x="291116" y="83539"/>
                    <a:pt x="332487" y="45750"/>
                    <a:pt x="317264" y="30348"/>
                  </a:cubicBezTo>
                  <a:cubicBezTo>
                    <a:pt x="315831" y="28916"/>
                    <a:pt x="314040" y="27483"/>
                    <a:pt x="312249" y="26050"/>
                  </a:cubicBezTo>
                  <a:lnTo>
                    <a:pt x="302220" y="26050"/>
                  </a:lnTo>
                  <a:cubicBezTo>
                    <a:pt x="284848" y="14588"/>
                    <a:pt x="258521" y="6708"/>
                    <a:pt x="244552" y="4917"/>
                  </a:cubicBezTo>
                  <a:cubicBezTo>
                    <a:pt x="227717" y="2589"/>
                    <a:pt x="210882" y="20498"/>
                    <a:pt x="173273" y="20498"/>
                  </a:cubicBezTo>
                  <a:cubicBezTo>
                    <a:pt x="156975" y="20498"/>
                    <a:pt x="143364" y="23722"/>
                    <a:pt x="131723" y="26050"/>
                  </a:cubicBezTo>
                  <a:lnTo>
                    <a:pt x="103964" y="26050"/>
                  </a:lnTo>
                  <a:cubicBezTo>
                    <a:pt x="101277" y="24796"/>
                    <a:pt x="98591" y="23185"/>
                    <a:pt x="96441" y="20498"/>
                  </a:cubicBezTo>
                  <a:cubicBezTo>
                    <a:pt x="81398" y="2589"/>
                    <a:pt x="19432" y="-6187"/>
                    <a:pt x="13880" y="4917"/>
                  </a:cubicBezTo>
                  <a:cubicBezTo>
                    <a:pt x="6358" y="19782"/>
                    <a:pt x="-8507" y="20498"/>
                    <a:pt x="6358" y="51481"/>
                  </a:cubicBezTo>
                  <a:cubicBezTo>
                    <a:pt x="21402" y="82464"/>
                    <a:pt x="32684" y="100195"/>
                    <a:pt x="45758" y="98046"/>
                  </a:cubicBezTo>
                  <a:cubicBezTo>
                    <a:pt x="59011" y="95717"/>
                    <a:pt x="103964" y="93568"/>
                    <a:pt x="109695" y="111298"/>
                  </a:cubicBezTo>
                  <a:cubicBezTo>
                    <a:pt x="115247" y="129029"/>
                    <a:pt x="130290" y="144610"/>
                    <a:pt x="161990" y="133506"/>
                  </a:cubicBezTo>
                  <a:cubicBezTo>
                    <a:pt x="194048" y="122402"/>
                    <a:pt x="220195" y="115776"/>
                    <a:pt x="227717" y="102523"/>
                  </a:cubicBezTo>
                  <a:cubicBezTo>
                    <a:pt x="235239" y="89270"/>
                    <a:pt x="285923" y="87121"/>
                    <a:pt x="285923" y="87121"/>
                  </a:cubicBezTo>
                  <a:cubicBezTo>
                    <a:pt x="285923" y="87121"/>
                    <a:pt x="287355" y="85688"/>
                    <a:pt x="289325" y="838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id="{46CBED93-EF3B-1734-2C96-AD3EF18F8BE2}"/>
                </a:ext>
              </a:extLst>
            </p:cNvPr>
            <p:cNvSpPr/>
            <p:nvPr/>
          </p:nvSpPr>
          <p:spPr>
            <a:xfrm>
              <a:off x="3299454" y="3277220"/>
              <a:ext cx="306759" cy="128044"/>
            </a:xfrm>
            <a:custGeom>
              <a:avLst/>
              <a:gdLst>
                <a:gd name="connsiteX0" fmla="*/ 299264 w 306759"/>
                <a:gd name="connsiteY0" fmla="*/ 122679 h 128044"/>
                <a:gd name="connsiteX1" fmla="*/ 306607 w 306759"/>
                <a:gd name="connsiteY1" fmla="*/ 116411 h 128044"/>
                <a:gd name="connsiteX2" fmla="*/ 292100 w 306759"/>
                <a:gd name="connsiteY2" fmla="*/ 89547 h 128044"/>
                <a:gd name="connsiteX3" fmla="*/ 283504 w 306759"/>
                <a:gd name="connsiteY3" fmla="*/ 89547 h 128044"/>
                <a:gd name="connsiteX4" fmla="*/ 250730 w 306759"/>
                <a:gd name="connsiteY4" fmla="*/ 73249 h 128044"/>
                <a:gd name="connsiteX5" fmla="*/ 188047 w 306759"/>
                <a:gd name="connsiteY5" fmla="*/ 45669 h 128044"/>
                <a:gd name="connsiteX6" fmla="*/ 198076 w 306759"/>
                <a:gd name="connsiteY6" fmla="*/ 45669 h 128044"/>
                <a:gd name="connsiteX7" fmla="*/ 171749 w 306759"/>
                <a:gd name="connsiteY7" fmla="*/ 23282 h 128044"/>
                <a:gd name="connsiteX8" fmla="*/ 90083 w 306759"/>
                <a:gd name="connsiteY8" fmla="*/ 0 h 128044"/>
                <a:gd name="connsiteX9" fmla="*/ 5551 w 306759"/>
                <a:gd name="connsiteY9" fmla="*/ 23282 h 128044"/>
                <a:gd name="connsiteX10" fmla="*/ 5551 w 306759"/>
                <a:gd name="connsiteY10" fmla="*/ 24894 h 128044"/>
                <a:gd name="connsiteX11" fmla="*/ 178 w 306759"/>
                <a:gd name="connsiteY11" fmla="*/ 26685 h 128044"/>
                <a:gd name="connsiteX12" fmla="*/ 59279 w 306759"/>
                <a:gd name="connsiteY12" fmla="*/ 49967 h 128044"/>
                <a:gd name="connsiteX13" fmla="*/ 163511 w 306759"/>
                <a:gd name="connsiteY13" fmla="*/ 59817 h 128044"/>
                <a:gd name="connsiteX14" fmla="*/ 239447 w 306759"/>
                <a:gd name="connsiteY14" fmla="*/ 116411 h 128044"/>
                <a:gd name="connsiteX15" fmla="*/ 299443 w 306759"/>
                <a:gd name="connsiteY15" fmla="*/ 122500 h 12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6759" h="128044">
                  <a:moveTo>
                    <a:pt x="299264" y="122679"/>
                  </a:moveTo>
                  <a:cubicBezTo>
                    <a:pt x="303025" y="121246"/>
                    <a:pt x="305890" y="119276"/>
                    <a:pt x="306607" y="116411"/>
                  </a:cubicBezTo>
                  <a:cubicBezTo>
                    <a:pt x="307860" y="110501"/>
                    <a:pt x="301234" y="99397"/>
                    <a:pt x="292100" y="89547"/>
                  </a:cubicBezTo>
                  <a:lnTo>
                    <a:pt x="283504" y="89547"/>
                  </a:lnTo>
                  <a:cubicBezTo>
                    <a:pt x="273116" y="79697"/>
                    <a:pt x="260222" y="71637"/>
                    <a:pt x="250730" y="73249"/>
                  </a:cubicBezTo>
                  <a:cubicBezTo>
                    <a:pt x="236402" y="75577"/>
                    <a:pt x="209896" y="62145"/>
                    <a:pt x="188047" y="45669"/>
                  </a:cubicBezTo>
                  <a:lnTo>
                    <a:pt x="198076" y="45669"/>
                  </a:lnTo>
                  <a:cubicBezTo>
                    <a:pt x="188226" y="38505"/>
                    <a:pt x="178913" y="30804"/>
                    <a:pt x="171749" y="23282"/>
                  </a:cubicBezTo>
                  <a:cubicBezTo>
                    <a:pt x="149184" y="0"/>
                    <a:pt x="106918" y="0"/>
                    <a:pt x="90083" y="0"/>
                  </a:cubicBezTo>
                  <a:cubicBezTo>
                    <a:pt x="73248" y="0"/>
                    <a:pt x="5551" y="23282"/>
                    <a:pt x="5551" y="23282"/>
                  </a:cubicBezTo>
                  <a:cubicBezTo>
                    <a:pt x="5551" y="23998"/>
                    <a:pt x="5551" y="24357"/>
                    <a:pt x="5551" y="24894"/>
                  </a:cubicBezTo>
                  <a:cubicBezTo>
                    <a:pt x="2506" y="25789"/>
                    <a:pt x="178" y="26685"/>
                    <a:pt x="178" y="26685"/>
                  </a:cubicBezTo>
                  <a:cubicBezTo>
                    <a:pt x="-2508" y="59817"/>
                    <a:pt x="25609" y="49967"/>
                    <a:pt x="59279" y="49967"/>
                  </a:cubicBezTo>
                  <a:cubicBezTo>
                    <a:pt x="92948" y="49967"/>
                    <a:pt x="152228" y="43162"/>
                    <a:pt x="163511" y="59817"/>
                  </a:cubicBezTo>
                  <a:cubicBezTo>
                    <a:pt x="174794" y="76473"/>
                    <a:pt x="225298" y="103158"/>
                    <a:pt x="239447" y="116411"/>
                  </a:cubicBezTo>
                  <a:cubicBezTo>
                    <a:pt x="252520" y="128589"/>
                    <a:pt x="291026" y="132171"/>
                    <a:pt x="299443" y="122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93068A83-CE3B-C7AB-EBA9-027D1696344F}"/>
                </a:ext>
              </a:extLst>
            </p:cNvPr>
            <p:cNvSpPr/>
            <p:nvPr/>
          </p:nvSpPr>
          <p:spPr>
            <a:xfrm>
              <a:off x="3874392" y="3449426"/>
              <a:ext cx="49379" cy="55687"/>
            </a:xfrm>
            <a:custGeom>
              <a:avLst/>
              <a:gdLst>
                <a:gd name="connsiteX0" fmla="*/ 36843 w 49379"/>
                <a:gd name="connsiteY0" fmla="*/ 48795 h 55687"/>
                <a:gd name="connsiteX1" fmla="*/ 49380 w 49379"/>
                <a:gd name="connsiteY1" fmla="*/ 27304 h 55687"/>
                <a:gd name="connsiteX2" fmla="*/ 43648 w 49379"/>
                <a:gd name="connsiteY2" fmla="*/ 27304 h 55687"/>
                <a:gd name="connsiteX3" fmla="*/ 16068 w 49379"/>
                <a:gd name="connsiteY3" fmla="*/ 440 h 55687"/>
                <a:gd name="connsiteX4" fmla="*/ 27351 w 49379"/>
                <a:gd name="connsiteY4" fmla="*/ 54347 h 55687"/>
                <a:gd name="connsiteX5" fmla="*/ 36843 w 49379"/>
                <a:gd name="connsiteY5" fmla="*/ 48795 h 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79" h="55687">
                  <a:moveTo>
                    <a:pt x="36843" y="48795"/>
                  </a:moveTo>
                  <a:cubicBezTo>
                    <a:pt x="45260" y="43960"/>
                    <a:pt x="49380" y="35901"/>
                    <a:pt x="49380" y="27304"/>
                  </a:cubicBezTo>
                  <a:lnTo>
                    <a:pt x="43648" y="27304"/>
                  </a:lnTo>
                  <a:cubicBezTo>
                    <a:pt x="42037" y="12260"/>
                    <a:pt x="30575" y="-2783"/>
                    <a:pt x="16068" y="440"/>
                  </a:cubicBezTo>
                  <a:cubicBezTo>
                    <a:pt x="-9542" y="5992"/>
                    <a:pt x="-3632" y="65272"/>
                    <a:pt x="27351" y="54347"/>
                  </a:cubicBezTo>
                  <a:cubicBezTo>
                    <a:pt x="31291" y="52914"/>
                    <a:pt x="34515" y="51303"/>
                    <a:pt x="36843" y="487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9E9997CA-50FC-5031-4DFB-C5939D78DD08}"/>
                </a:ext>
              </a:extLst>
            </p:cNvPr>
            <p:cNvSpPr/>
            <p:nvPr/>
          </p:nvSpPr>
          <p:spPr>
            <a:xfrm>
              <a:off x="8734659" y="3811033"/>
              <a:ext cx="70840" cy="188897"/>
            </a:xfrm>
            <a:custGeom>
              <a:avLst/>
              <a:gdLst>
                <a:gd name="connsiteX0" fmla="*/ 64214 w 70840"/>
                <a:gd name="connsiteY0" fmla="*/ 71702 h 188897"/>
                <a:gd name="connsiteX1" fmla="*/ 58841 w 70840"/>
                <a:gd name="connsiteY1" fmla="*/ 60419 h 188897"/>
                <a:gd name="connsiteX2" fmla="*/ 65647 w 70840"/>
                <a:gd name="connsiteY2" fmla="*/ 60419 h 188897"/>
                <a:gd name="connsiteX3" fmla="*/ 27142 w 70840"/>
                <a:gd name="connsiteY3" fmla="*/ 1855 h 188897"/>
                <a:gd name="connsiteX4" fmla="*/ 24097 w 70840"/>
                <a:gd name="connsiteY4" fmla="*/ 4721 h 188897"/>
                <a:gd name="connsiteX5" fmla="*/ 21769 w 70840"/>
                <a:gd name="connsiteY5" fmla="*/ 5079 h 188897"/>
                <a:gd name="connsiteX6" fmla="*/ 18903 w 70840"/>
                <a:gd name="connsiteY6" fmla="*/ 187754 h 188897"/>
                <a:gd name="connsiteX7" fmla="*/ 46663 w 70840"/>
                <a:gd name="connsiteY7" fmla="*/ 170024 h 188897"/>
                <a:gd name="connsiteX8" fmla="*/ 49528 w 70840"/>
                <a:gd name="connsiteY8" fmla="*/ 170024 h 188897"/>
                <a:gd name="connsiteX9" fmla="*/ 70840 w 70840"/>
                <a:gd name="connsiteY9" fmla="*/ 104118 h 188897"/>
                <a:gd name="connsiteX10" fmla="*/ 65826 w 70840"/>
                <a:gd name="connsiteY10" fmla="*/ 104118 h 188897"/>
                <a:gd name="connsiteX11" fmla="*/ 64214 w 70840"/>
                <a:gd name="connsiteY11" fmla="*/ 71523 h 18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40" h="188897">
                  <a:moveTo>
                    <a:pt x="64214" y="71702"/>
                  </a:moveTo>
                  <a:cubicBezTo>
                    <a:pt x="62244" y="69015"/>
                    <a:pt x="60632" y="64896"/>
                    <a:pt x="58841" y="60419"/>
                  </a:cubicBezTo>
                  <a:lnTo>
                    <a:pt x="65647" y="60419"/>
                  </a:lnTo>
                  <a:cubicBezTo>
                    <a:pt x="56513" y="37674"/>
                    <a:pt x="49349" y="-9965"/>
                    <a:pt x="27142" y="1855"/>
                  </a:cubicBezTo>
                  <a:cubicBezTo>
                    <a:pt x="25888" y="2572"/>
                    <a:pt x="24992" y="3467"/>
                    <a:pt x="24097" y="4721"/>
                  </a:cubicBezTo>
                  <a:cubicBezTo>
                    <a:pt x="23381" y="5079"/>
                    <a:pt x="22664" y="4721"/>
                    <a:pt x="21769" y="5079"/>
                  </a:cubicBezTo>
                  <a:cubicBezTo>
                    <a:pt x="3680" y="14750"/>
                    <a:pt x="-15124" y="174680"/>
                    <a:pt x="18903" y="187754"/>
                  </a:cubicBezTo>
                  <a:cubicBezTo>
                    <a:pt x="29470" y="192053"/>
                    <a:pt x="38962" y="183814"/>
                    <a:pt x="46663" y="170024"/>
                  </a:cubicBezTo>
                  <a:lnTo>
                    <a:pt x="49528" y="170024"/>
                  </a:lnTo>
                  <a:cubicBezTo>
                    <a:pt x="60095" y="153368"/>
                    <a:pt x="67617" y="126504"/>
                    <a:pt x="70840" y="104118"/>
                  </a:cubicBezTo>
                  <a:lnTo>
                    <a:pt x="65826" y="104118"/>
                  </a:lnTo>
                  <a:cubicBezTo>
                    <a:pt x="67617" y="88895"/>
                    <a:pt x="67259" y="76358"/>
                    <a:pt x="64214" y="715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EEE06B9C-5410-F857-087C-91C48BD3FB19}"/>
                </a:ext>
              </a:extLst>
            </p:cNvPr>
            <p:cNvSpPr/>
            <p:nvPr/>
          </p:nvSpPr>
          <p:spPr>
            <a:xfrm>
              <a:off x="6356597" y="2575712"/>
              <a:ext cx="64812" cy="76729"/>
            </a:xfrm>
            <a:custGeom>
              <a:avLst/>
              <a:gdLst>
                <a:gd name="connsiteX0" fmla="*/ 43141 w 64812"/>
                <a:gd name="connsiteY0" fmla="*/ 71279 h 76729"/>
                <a:gd name="connsiteX1" fmla="*/ 60692 w 64812"/>
                <a:gd name="connsiteY1" fmla="*/ 53191 h 76729"/>
                <a:gd name="connsiteX2" fmla="*/ 61946 w 64812"/>
                <a:gd name="connsiteY2" fmla="*/ 23103 h 76729"/>
                <a:gd name="connsiteX3" fmla="*/ 54961 w 64812"/>
                <a:gd name="connsiteY3" fmla="*/ 23103 h 76729"/>
                <a:gd name="connsiteX4" fmla="*/ 30246 w 64812"/>
                <a:gd name="connsiteY4" fmla="*/ 0 h 76729"/>
                <a:gd name="connsiteX5" fmla="*/ 7680 w 64812"/>
                <a:gd name="connsiteY5" fmla="*/ 66444 h 76729"/>
                <a:gd name="connsiteX6" fmla="*/ 43320 w 64812"/>
                <a:gd name="connsiteY6" fmla="*/ 71100 h 7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12" h="76729">
                  <a:moveTo>
                    <a:pt x="43141" y="71279"/>
                  </a:moveTo>
                  <a:cubicBezTo>
                    <a:pt x="49230" y="68235"/>
                    <a:pt x="55140" y="62324"/>
                    <a:pt x="60692" y="53191"/>
                  </a:cubicBezTo>
                  <a:cubicBezTo>
                    <a:pt x="66423" y="43878"/>
                    <a:pt x="65528" y="32774"/>
                    <a:pt x="61946" y="23103"/>
                  </a:cubicBezTo>
                  <a:lnTo>
                    <a:pt x="54961" y="23103"/>
                  </a:lnTo>
                  <a:cubicBezTo>
                    <a:pt x="48872" y="10208"/>
                    <a:pt x="37947" y="0"/>
                    <a:pt x="30246" y="0"/>
                  </a:cubicBezTo>
                  <a:cubicBezTo>
                    <a:pt x="3561" y="0"/>
                    <a:pt x="-9333" y="49967"/>
                    <a:pt x="7680" y="66444"/>
                  </a:cubicBezTo>
                  <a:cubicBezTo>
                    <a:pt x="19858" y="78443"/>
                    <a:pt x="32037" y="79876"/>
                    <a:pt x="43320" y="71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14C2F167-3D3E-2FE7-96D3-DCF484377921}"/>
                </a:ext>
              </a:extLst>
            </p:cNvPr>
            <p:cNvSpPr/>
            <p:nvPr/>
          </p:nvSpPr>
          <p:spPr>
            <a:xfrm>
              <a:off x="6172163" y="2607487"/>
              <a:ext cx="35542" cy="32901"/>
            </a:xfrm>
            <a:custGeom>
              <a:avLst/>
              <a:gdLst>
                <a:gd name="connsiteX0" fmla="*/ 26274 w 35542"/>
                <a:gd name="connsiteY0" fmla="*/ 28400 h 32901"/>
                <a:gd name="connsiteX1" fmla="*/ 34333 w 35542"/>
                <a:gd name="connsiteY1" fmla="*/ 21415 h 32901"/>
                <a:gd name="connsiteX2" fmla="*/ 16782 w 35542"/>
                <a:gd name="connsiteY2" fmla="*/ 3864 h 32901"/>
                <a:gd name="connsiteX3" fmla="*/ 1022 w 35542"/>
                <a:gd name="connsiteY3" fmla="*/ 21415 h 32901"/>
                <a:gd name="connsiteX4" fmla="*/ 26453 w 35542"/>
                <a:gd name="connsiteY4" fmla="*/ 28221 h 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" h="32901">
                  <a:moveTo>
                    <a:pt x="26274" y="28400"/>
                  </a:moveTo>
                  <a:cubicBezTo>
                    <a:pt x="29677" y="26967"/>
                    <a:pt x="32721" y="24818"/>
                    <a:pt x="34333" y="21415"/>
                  </a:cubicBezTo>
                  <a:cubicBezTo>
                    <a:pt x="38810" y="10670"/>
                    <a:pt x="30393" y="-8135"/>
                    <a:pt x="16782" y="3864"/>
                  </a:cubicBezTo>
                  <a:cubicBezTo>
                    <a:pt x="12304" y="5297"/>
                    <a:pt x="6932" y="10132"/>
                    <a:pt x="1022" y="21415"/>
                  </a:cubicBezTo>
                  <a:cubicBezTo>
                    <a:pt x="-5068" y="32698"/>
                    <a:pt x="17678" y="36996"/>
                    <a:pt x="26453" y="282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2207D3FE-7D9D-81E2-4100-A379238E0BDD}"/>
                </a:ext>
              </a:extLst>
            </p:cNvPr>
            <p:cNvSpPr/>
            <p:nvPr/>
          </p:nvSpPr>
          <p:spPr>
            <a:xfrm>
              <a:off x="6505423" y="2681038"/>
              <a:ext cx="113833" cy="72056"/>
            </a:xfrm>
            <a:custGeom>
              <a:avLst/>
              <a:gdLst>
                <a:gd name="connsiteX0" fmla="*/ 70006 w 113833"/>
                <a:gd name="connsiteY0" fmla="*/ 71080 h 72056"/>
                <a:gd name="connsiteX1" fmla="*/ 100989 w 113833"/>
                <a:gd name="connsiteY1" fmla="*/ 64991 h 72056"/>
                <a:gd name="connsiteX2" fmla="*/ 111734 w 113833"/>
                <a:gd name="connsiteY2" fmla="*/ 34366 h 72056"/>
                <a:gd name="connsiteX3" fmla="*/ 108869 w 113833"/>
                <a:gd name="connsiteY3" fmla="*/ 27560 h 72056"/>
                <a:gd name="connsiteX4" fmla="*/ 102064 w 113833"/>
                <a:gd name="connsiteY4" fmla="*/ 27560 h 72056"/>
                <a:gd name="connsiteX5" fmla="*/ 61588 w 113833"/>
                <a:gd name="connsiteY5" fmla="*/ 4457 h 72056"/>
                <a:gd name="connsiteX6" fmla="*/ 2308 w 113833"/>
                <a:gd name="connsiteY6" fmla="*/ 4457 h 72056"/>
                <a:gd name="connsiteX7" fmla="*/ 33291 w 113833"/>
                <a:gd name="connsiteY7" fmla="*/ 40992 h 72056"/>
                <a:gd name="connsiteX8" fmla="*/ 70006 w 113833"/>
                <a:gd name="connsiteY8" fmla="*/ 70901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33" h="72056">
                  <a:moveTo>
                    <a:pt x="70006" y="71080"/>
                  </a:moveTo>
                  <a:cubicBezTo>
                    <a:pt x="76632" y="73050"/>
                    <a:pt x="91855" y="72513"/>
                    <a:pt x="100989" y="64991"/>
                  </a:cubicBezTo>
                  <a:cubicBezTo>
                    <a:pt x="110660" y="60514"/>
                    <a:pt x="117465" y="51559"/>
                    <a:pt x="111734" y="34366"/>
                  </a:cubicBezTo>
                  <a:cubicBezTo>
                    <a:pt x="110839" y="31859"/>
                    <a:pt x="109764" y="29710"/>
                    <a:pt x="108869" y="27560"/>
                  </a:cubicBezTo>
                  <a:lnTo>
                    <a:pt x="102064" y="27560"/>
                  </a:lnTo>
                  <a:cubicBezTo>
                    <a:pt x="89706" y="4637"/>
                    <a:pt x="69110" y="4457"/>
                    <a:pt x="61588" y="4457"/>
                  </a:cubicBezTo>
                  <a:cubicBezTo>
                    <a:pt x="53171" y="4457"/>
                    <a:pt x="16457" y="-5572"/>
                    <a:pt x="2308" y="4457"/>
                  </a:cubicBezTo>
                  <a:cubicBezTo>
                    <a:pt x="-8079" y="11621"/>
                    <a:pt x="19143" y="34366"/>
                    <a:pt x="33291" y="40992"/>
                  </a:cubicBezTo>
                  <a:cubicBezTo>
                    <a:pt x="47440" y="47619"/>
                    <a:pt x="58543" y="67677"/>
                    <a:pt x="70006" y="709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04AC1357-1E53-E270-8767-7AB5596AC079}"/>
                </a:ext>
              </a:extLst>
            </p:cNvPr>
            <p:cNvSpPr/>
            <p:nvPr/>
          </p:nvSpPr>
          <p:spPr>
            <a:xfrm>
              <a:off x="5752804" y="2012843"/>
              <a:ext cx="152278" cy="171038"/>
            </a:xfrm>
            <a:custGeom>
              <a:avLst/>
              <a:gdLst>
                <a:gd name="connsiteX0" fmla="*/ 6317 w 152278"/>
                <a:gd name="connsiteY0" fmla="*/ 117464 h 171038"/>
                <a:gd name="connsiteX1" fmla="*/ 31569 w 152278"/>
                <a:gd name="connsiteY1" fmla="*/ 170654 h 171038"/>
                <a:gd name="connsiteX2" fmla="*/ 99088 w 152278"/>
                <a:gd name="connsiteY2" fmla="*/ 144149 h 171038"/>
                <a:gd name="connsiteX3" fmla="*/ 142787 w 152278"/>
                <a:gd name="connsiteY3" fmla="*/ 103494 h 171038"/>
                <a:gd name="connsiteX4" fmla="*/ 146368 w 152278"/>
                <a:gd name="connsiteY4" fmla="*/ 103494 h 171038"/>
                <a:gd name="connsiteX5" fmla="*/ 152279 w 152278"/>
                <a:gd name="connsiteY5" fmla="*/ 80929 h 171038"/>
                <a:gd name="connsiteX6" fmla="*/ 147443 w 152278"/>
                <a:gd name="connsiteY6" fmla="*/ 37767 h 171038"/>
                <a:gd name="connsiteX7" fmla="*/ 140996 w 152278"/>
                <a:gd name="connsiteY7" fmla="*/ 37767 h 171038"/>
                <a:gd name="connsiteX8" fmla="*/ 130071 w 152278"/>
                <a:gd name="connsiteY8" fmla="*/ 14485 h 171038"/>
                <a:gd name="connsiteX9" fmla="*/ 82253 w 152278"/>
                <a:gd name="connsiteY9" fmla="*/ 1232 h 171038"/>
                <a:gd name="connsiteX10" fmla="*/ 37658 w 152278"/>
                <a:gd name="connsiteY10" fmla="*/ 37767 h 171038"/>
                <a:gd name="connsiteX11" fmla="*/ 23868 w 152278"/>
                <a:gd name="connsiteY11" fmla="*/ 37767 h 171038"/>
                <a:gd name="connsiteX12" fmla="*/ 17063 w 152278"/>
                <a:gd name="connsiteY12" fmla="*/ 42065 h 171038"/>
                <a:gd name="connsiteX13" fmla="*/ 6317 w 152278"/>
                <a:gd name="connsiteY13" fmla="*/ 67855 h 171038"/>
                <a:gd name="connsiteX14" fmla="*/ 6317 w 152278"/>
                <a:gd name="connsiteY14" fmla="*/ 117822 h 17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278" h="171038">
                  <a:moveTo>
                    <a:pt x="6317" y="117464"/>
                  </a:moveTo>
                  <a:cubicBezTo>
                    <a:pt x="-10517" y="127493"/>
                    <a:pt x="9182" y="167252"/>
                    <a:pt x="31569" y="170654"/>
                  </a:cubicBezTo>
                  <a:cubicBezTo>
                    <a:pt x="54135" y="174057"/>
                    <a:pt x="79567" y="153999"/>
                    <a:pt x="99088" y="144149"/>
                  </a:cubicBezTo>
                  <a:cubicBezTo>
                    <a:pt x="114310" y="136448"/>
                    <a:pt x="134369" y="122837"/>
                    <a:pt x="142787" y="103494"/>
                  </a:cubicBezTo>
                  <a:lnTo>
                    <a:pt x="146368" y="103494"/>
                  </a:lnTo>
                  <a:cubicBezTo>
                    <a:pt x="149950" y="96689"/>
                    <a:pt x="152279" y="89346"/>
                    <a:pt x="152279" y="80929"/>
                  </a:cubicBezTo>
                  <a:cubicBezTo>
                    <a:pt x="152279" y="64989"/>
                    <a:pt x="150487" y="50304"/>
                    <a:pt x="147443" y="37767"/>
                  </a:cubicBezTo>
                  <a:lnTo>
                    <a:pt x="140996" y="37767"/>
                  </a:lnTo>
                  <a:cubicBezTo>
                    <a:pt x="138309" y="28275"/>
                    <a:pt x="134906" y="20216"/>
                    <a:pt x="130071" y="14485"/>
                  </a:cubicBezTo>
                  <a:cubicBezTo>
                    <a:pt x="118788" y="1232"/>
                    <a:pt x="99088" y="-2171"/>
                    <a:pt x="82253" y="1232"/>
                  </a:cubicBezTo>
                  <a:cubicBezTo>
                    <a:pt x="57001" y="6068"/>
                    <a:pt x="54135" y="37230"/>
                    <a:pt x="37658" y="37767"/>
                  </a:cubicBezTo>
                  <a:lnTo>
                    <a:pt x="23868" y="37767"/>
                  </a:lnTo>
                  <a:cubicBezTo>
                    <a:pt x="21361" y="38842"/>
                    <a:pt x="19212" y="40274"/>
                    <a:pt x="17063" y="42065"/>
                  </a:cubicBezTo>
                  <a:cubicBezTo>
                    <a:pt x="8467" y="46184"/>
                    <a:pt x="2915" y="54065"/>
                    <a:pt x="6317" y="67855"/>
                  </a:cubicBezTo>
                  <a:cubicBezTo>
                    <a:pt x="12048" y="91137"/>
                    <a:pt x="23331" y="107793"/>
                    <a:pt x="6317" y="1178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65F99D61-66D0-87EA-803D-48418264B1C8}"/>
                </a:ext>
              </a:extLst>
            </p:cNvPr>
            <p:cNvSpPr/>
            <p:nvPr/>
          </p:nvSpPr>
          <p:spPr>
            <a:xfrm>
              <a:off x="5851937" y="1877789"/>
              <a:ext cx="308711" cy="342999"/>
            </a:xfrm>
            <a:custGeom>
              <a:avLst/>
              <a:gdLst>
                <a:gd name="connsiteX0" fmla="*/ 70517 w 308711"/>
                <a:gd name="connsiteY0" fmla="*/ 162613 h 342999"/>
                <a:gd name="connsiteX1" fmla="*/ 135349 w 308711"/>
                <a:gd name="connsiteY1" fmla="*/ 202550 h 342999"/>
                <a:gd name="connsiteX2" fmla="*/ 42041 w 308711"/>
                <a:gd name="connsiteY2" fmla="*/ 301231 h 342999"/>
                <a:gd name="connsiteX3" fmla="*/ 115649 w 308711"/>
                <a:gd name="connsiteY3" fmla="*/ 312335 h 342999"/>
                <a:gd name="connsiteX4" fmla="*/ 112962 w 308711"/>
                <a:gd name="connsiteY4" fmla="*/ 342064 h 342999"/>
                <a:gd name="connsiteX5" fmla="*/ 126394 w 308711"/>
                <a:gd name="connsiteY5" fmla="*/ 338482 h 342999"/>
                <a:gd name="connsiteX6" fmla="*/ 145736 w 308711"/>
                <a:gd name="connsiteY6" fmla="*/ 322364 h 342999"/>
                <a:gd name="connsiteX7" fmla="*/ 157914 w 308711"/>
                <a:gd name="connsiteY7" fmla="*/ 318961 h 342999"/>
                <a:gd name="connsiteX8" fmla="*/ 247998 w 308711"/>
                <a:gd name="connsiteY8" fmla="*/ 335617 h 342999"/>
                <a:gd name="connsiteX9" fmla="*/ 271460 w 308711"/>
                <a:gd name="connsiteY9" fmla="*/ 326304 h 342999"/>
                <a:gd name="connsiteX10" fmla="*/ 308711 w 308711"/>
                <a:gd name="connsiteY10" fmla="*/ 282426 h 342999"/>
                <a:gd name="connsiteX11" fmla="*/ 303876 w 308711"/>
                <a:gd name="connsiteY11" fmla="*/ 282426 h 342999"/>
                <a:gd name="connsiteX12" fmla="*/ 304413 w 308711"/>
                <a:gd name="connsiteY12" fmla="*/ 275800 h 342999"/>
                <a:gd name="connsiteX13" fmla="*/ 286683 w 308711"/>
                <a:gd name="connsiteY13" fmla="*/ 238369 h 342999"/>
                <a:gd name="connsiteX14" fmla="*/ 294384 w 308711"/>
                <a:gd name="connsiteY14" fmla="*/ 238369 h 342999"/>
                <a:gd name="connsiteX15" fmla="*/ 253371 w 308711"/>
                <a:gd name="connsiteY15" fmla="*/ 199148 h 342999"/>
                <a:gd name="connsiteX16" fmla="*/ 226865 w 308711"/>
                <a:gd name="connsiteY16" fmla="*/ 172463 h 342999"/>
                <a:gd name="connsiteX17" fmla="*/ 218985 w 308711"/>
                <a:gd name="connsiteY17" fmla="*/ 172463 h 342999"/>
                <a:gd name="connsiteX18" fmla="*/ 188718 w 308711"/>
                <a:gd name="connsiteY18" fmla="*/ 128585 h 342999"/>
                <a:gd name="connsiteX19" fmla="*/ 196599 w 308711"/>
                <a:gd name="connsiteY19" fmla="*/ 128585 h 342999"/>
                <a:gd name="connsiteX20" fmla="*/ 182988 w 308711"/>
                <a:gd name="connsiteY20" fmla="*/ 112646 h 342999"/>
                <a:gd name="connsiteX21" fmla="*/ 217553 w 308711"/>
                <a:gd name="connsiteY21" fmla="*/ 62858 h 342999"/>
                <a:gd name="connsiteX22" fmla="*/ 215045 w 308711"/>
                <a:gd name="connsiteY22" fmla="*/ 62858 h 342999"/>
                <a:gd name="connsiteX23" fmla="*/ 220418 w 308711"/>
                <a:gd name="connsiteY23" fmla="*/ 35456 h 342999"/>
                <a:gd name="connsiteX24" fmla="*/ 154691 w 308711"/>
                <a:gd name="connsiteY24" fmla="*/ 18801 h 342999"/>
                <a:gd name="connsiteX25" fmla="*/ 195524 w 308711"/>
                <a:gd name="connsiteY25" fmla="*/ 18801 h 342999"/>
                <a:gd name="connsiteX26" fmla="*/ 123887 w 308711"/>
                <a:gd name="connsiteY26" fmla="*/ 6085 h 342999"/>
                <a:gd name="connsiteX27" fmla="*/ 88427 w 308711"/>
                <a:gd name="connsiteY27" fmla="*/ 6801 h 342999"/>
                <a:gd name="connsiteX28" fmla="*/ 62278 w 308711"/>
                <a:gd name="connsiteY28" fmla="*/ 32770 h 342999"/>
                <a:gd name="connsiteX29" fmla="*/ 14282 w 308711"/>
                <a:gd name="connsiteY29" fmla="*/ 36173 h 342999"/>
                <a:gd name="connsiteX30" fmla="*/ 11416 w 308711"/>
                <a:gd name="connsiteY30" fmla="*/ 95990 h 342999"/>
                <a:gd name="connsiteX31" fmla="*/ 70517 w 308711"/>
                <a:gd name="connsiteY31" fmla="*/ 162434 h 3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8711" h="342999">
                  <a:moveTo>
                    <a:pt x="70517" y="162613"/>
                  </a:moveTo>
                  <a:cubicBezTo>
                    <a:pt x="98634" y="175866"/>
                    <a:pt x="157736" y="189118"/>
                    <a:pt x="135349" y="202550"/>
                  </a:cubicBezTo>
                  <a:cubicBezTo>
                    <a:pt x="112962" y="215982"/>
                    <a:pt x="47772" y="281352"/>
                    <a:pt x="42041" y="301231"/>
                  </a:cubicBezTo>
                  <a:cubicBezTo>
                    <a:pt x="36310" y="321110"/>
                    <a:pt x="115649" y="312335"/>
                    <a:pt x="115649" y="312335"/>
                  </a:cubicBezTo>
                  <a:cubicBezTo>
                    <a:pt x="115649" y="312335"/>
                    <a:pt x="98634" y="335617"/>
                    <a:pt x="112962" y="342064"/>
                  </a:cubicBezTo>
                  <a:cubicBezTo>
                    <a:pt x="117798" y="344392"/>
                    <a:pt x="121917" y="342064"/>
                    <a:pt x="126394" y="338482"/>
                  </a:cubicBezTo>
                  <a:cubicBezTo>
                    <a:pt x="132483" y="335796"/>
                    <a:pt x="138214" y="328095"/>
                    <a:pt x="145736" y="322364"/>
                  </a:cubicBezTo>
                  <a:cubicBezTo>
                    <a:pt x="149318" y="320394"/>
                    <a:pt x="153258" y="318961"/>
                    <a:pt x="157914" y="318961"/>
                  </a:cubicBezTo>
                  <a:cubicBezTo>
                    <a:pt x="180301" y="318961"/>
                    <a:pt x="225433" y="335617"/>
                    <a:pt x="247998" y="335617"/>
                  </a:cubicBezTo>
                  <a:cubicBezTo>
                    <a:pt x="254983" y="335617"/>
                    <a:pt x="263401" y="331856"/>
                    <a:pt x="271460" y="326304"/>
                  </a:cubicBezTo>
                  <a:cubicBezTo>
                    <a:pt x="287936" y="317170"/>
                    <a:pt x="304413" y="298544"/>
                    <a:pt x="308711" y="282426"/>
                  </a:cubicBezTo>
                  <a:lnTo>
                    <a:pt x="303876" y="282426"/>
                  </a:lnTo>
                  <a:cubicBezTo>
                    <a:pt x="304234" y="280277"/>
                    <a:pt x="304592" y="277949"/>
                    <a:pt x="304413" y="275800"/>
                  </a:cubicBezTo>
                  <a:cubicBezTo>
                    <a:pt x="303159" y="265054"/>
                    <a:pt x="296174" y="251264"/>
                    <a:pt x="286683" y="238369"/>
                  </a:cubicBezTo>
                  <a:lnTo>
                    <a:pt x="294384" y="238369"/>
                  </a:lnTo>
                  <a:cubicBezTo>
                    <a:pt x="283280" y="222251"/>
                    <a:pt x="267878" y="206849"/>
                    <a:pt x="253371" y="199148"/>
                  </a:cubicBezTo>
                  <a:cubicBezTo>
                    <a:pt x="244775" y="194491"/>
                    <a:pt x="235641" y="184283"/>
                    <a:pt x="226865" y="172463"/>
                  </a:cubicBezTo>
                  <a:lnTo>
                    <a:pt x="218985" y="172463"/>
                  </a:lnTo>
                  <a:cubicBezTo>
                    <a:pt x="208061" y="157419"/>
                    <a:pt x="197673" y="140584"/>
                    <a:pt x="188718" y="128585"/>
                  </a:cubicBezTo>
                  <a:lnTo>
                    <a:pt x="196599" y="128585"/>
                  </a:lnTo>
                  <a:cubicBezTo>
                    <a:pt x="191584" y="121600"/>
                    <a:pt x="186928" y="115690"/>
                    <a:pt x="182988" y="112646"/>
                  </a:cubicBezTo>
                  <a:cubicBezTo>
                    <a:pt x="172242" y="104049"/>
                    <a:pt x="200897" y="82916"/>
                    <a:pt x="217553" y="62858"/>
                  </a:cubicBezTo>
                  <a:lnTo>
                    <a:pt x="215045" y="62858"/>
                  </a:lnTo>
                  <a:cubicBezTo>
                    <a:pt x="222747" y="52649"/>
                    <a:pt x="226865" y="42978"/>
                    <a:pt x="220418" y="35456"/>
                  </a:cubicBezTo>
                  <a:cubicBezTo>
                    <a:pt x="208061" y="20771"/>
                    <a:pt x="179585" y="20950"/>
                    <a:pt x="154691" y="18801"/>
                  </a:cubicBezTo>
                  <a:lnTo>
                    <a:pt x="195524" y="18801"/>
                  </a:lnTo>
                  <a:cubicBezTo>
                    <a:pt x="170451" y="14861"/>
                    <a:pt x="138930" y="17189"/>
                    <a:pt x="123887" y="6085"/>
                  </a:cubicBezTo>
                  <a:cubicBezTo>
                    <a:pt x="110813" y="-3407"/>
                    <a:pt x="98993" y="-721"/>
                    <a:pt x="88427" y="6801"/>
                  </a:cubicBezTo>
                  <a:cubicBezTo>
                    <a:pt x="78397" y="12174"/>
                    <a:pt x="69621" y="22382"/>
                    <a:pt x="62278" y="32770"/>
                  </a:cubicBezTo>
                  <a:cubicBezTo>
                    <a:pt x="48131" y="52649"/>
                    <a:pt x="31296" y="29367"/>
                    <a:pt x="14282" y="36173"/>
                  </a:cubicBezTo>
                  <a:cubicBezTo>
                    <a:pt x="-8463" y="45127"/>
                    <a:pt x="133" y="79155"/>
                    <a:pt x="11416" y="95990"/>
                  </a:cubicBezTo>
                  <a:cubicBezTo>
                    <a:pt x="22699" y="112466"/>
                    <a:pt x="42399" y="149181"/>
                    <a:pt x="70517" y="1624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BFF850D8-D1FB-2901-E6A1-D12AFDF932FB}"/>
                </a:ext>
              </a:extLst>
            </p:cNvPr>
            <p:cNvSpPr/>
            <p:nvPr/>
          </p:nvSpPr>
          <p:spPr>
            <a:xfrm>
              <a:off x="5509376" y="1138666"/>
              <a:ext cx="6557057" cy="4419094"/>
            </a:xfrm>
            <a:custGeom>
              <a:avLst/>
              <a:gdLst>
                <a:gd name="connsiteX0" fmla="*/ 6092310 w 6557057"/>
                <a:gd name="connsiteY0" fmla="*/ 685570 h 4419094"/>
                <a:gd name="connsiteX1" fmla="*/ 6216242 w 6557057"/>
                <a:gd name="connsiteY1" fmla="*/ 688972 h 4419094"/>
                <a:gd name="connsiteX2" fmla="*/ 6373845 w 6557057"/>
                <a:gd name="connsiteY2" fmla="*/ 625752 h 4419094"/>
                <a:gd name="connsiteX3" fmla="*/ 6508881 w 6557057"/>
                <a:gd name="connsiteY3" fmla="*/ 602470 h 4419094"/>
                <a:gd name="connsiteX4" fmla="*/ 6544162 w 6557057"/>
                <a:gd name="connsiteY4" fmla="*/ 601217 h 4419094"/>
                <a:gd name="connsiteX5" fmla="*/ 6547386 w 6557057"/>
                <a:gd name="connsiteY5" fmla="*/ 582591 h 4419094"/>
                <a:gd name="connsiteX6" fmla="*/ 6539864 w 6557057"/>
                <a:gd name="connsiteY6" fmla="*/ 582591 h 4419094"/>
                <a:gd name="connsiteX7" fmla="*/ 6497957 w 6557057"/>
                <a:gd name="connsiteY7" fmla="*/ 538713 h 4419094"/>
                <a:gd name="connsiteX8" fmla="*/ 6505837 w 6557057"/>
                <a:gd name="connsiteY8" fmla="*/ 538713 h 4419094"/>
                <a:gd name="connsiteX9" fmla="*/ 6497598 w 6557057"/>
                <a:gd name="connsiteY9" fmla="*/ 519371 h 4419094"/>
                <a:gd name="connsiteX10" fmla="*/ 6536640 w 6557057"/>
                <a:gd name="connsiteY10" fmla="*/ 503969 h 4419094"/>
                <a:gd name="connsiteX11" fmla="*/ 6556520 w 6557057"/>
                <a:gd name="connsiteY11" fmla="*/ 479433 h 4419094"/>
                <a:gd name="connsiteX12" fmla="*/ 6557057 w 6557057"/>
                <a:gd name="connsiteY12" fmla="*/ 472807 h 4419094"/>
                <a:gd name="connsiteX13" fmla="*/ 6552042 w 6557057"/>
                <a:gd name="connsiteY13" fmla="*/ 472807 h 4419094"/>
                <a:gd name="connsiteX14" fmla="*/ 6540402 w 6557057"/>
                <a:gd name="connsiteY14" fmla="*/ 428929 h 4419094"/>
                <a:gd name="connsiteX15" fmla="*/ 6546670 w 6557057"/>
                <a:gd name="connsiteY15" fmla="*/ 428929 h 4419094"/>
                <a:gd name="connsiteX16" fmla="*/ 6547744 w 6557057"/>
                <a:gd name="connsiteY16" fmla="*/ 379678 h 4419094"/>
                <a:gd name="connsiteX17" fmla="*/ 6554013 w 6557057"/>
                <a:gd name="connsiteY17" fmla="*/ 363201 h 4419094"/>
                <a:gd name="connsiteX18" fmla="*/ 6548998 w 6557057"/>
                <a:gd name="connsiteY18" fmla="*/ 363201 h 4419094"/>
                <a:gd name="connsiteX19" fmla="*/ 6505658 w 6557057"/>
                <a:gd name="connsiteY19" fmla="*/ 319324 h 4419094"/>
                <a:gd name="connsiteX20" fmla="*/ 6518373 w 6557057"/>
                <a:gd name="connsiteY20" fmla="*/ 319324 h 4419094"/>
                <a:gd name="connsiteX21" fmla="*/ 6502612 w 6557057"/>
                <a:gd name="connsiteY21" fmla="*/ 313234 h 4419094"/>
                <a:gd name="connsiteX22" fmla="*/ 6342145 w 6557057"/>
                <a:gd name="connsiteY22" fmla="*/ 306608 h 4419094"/>
                <a:gd name="connsiteX23" fmla="*/ 6271941 w 6557057"/>
                <a:gd name="connsiteY23" fmla="*/ 286549 h 4419094"/>
                <a:gd name="connsiteX24" fmla="*/ 6270508 w 6557057"/>
                <a:gd name="connsiteY24" fmla="*/ 288161 h 4419094"/>
                <a:gd name="connsiteX25" fmla="*/ 6266567 w 6557057"/>
                <a:gd name="connsiteY25" fmla="*/ 290131 h 4419094"/>
                <a:gd name="connsiteX26" fmla="*/ 6230033 w 6557057"/>
                <a:gd name="connsiteY26" fmla="*/ 353351 h 4419094"/>
                <a:gd name="connsiteX27" fmla="*/ 6193319 w 6557057"/>
                <a:gd name="connsiteY27" fmla="*/ 330069 h 4419094"/>
                <a:gd name="connsiteX28" fmla="*/ 6182215 w 6557057"/>
                <a:gd name="connsiteY28" fmla="*/ 319503 h 4419094"/>
                <a:gd name="connsiteX29" fmla="*/ 6191706 w 6557057"/>
                <a:gd name="connsiteY29" fmla="*/ 319503 h 4419094"/>
                <a:gd name="connsiteX30" fmla="*/ 6060789 w 6557057"/>
                <a:gd name="connsiteY30" fmla="*/ 299981 h 4419094"/>
                <a:gd name="connsiteX31" fmla="*/ 5970527 w 6557057"/>
                <a:gd name="connsiteY31" fmla="*/ 310011 h 4419094"/>
                <a:gd name="connsiteX32" fmla="*/ 5900322 w 6557057"/>
                <a:gd name="connsiteY32" fmla="*/ 299981 h 4419094"/>
                <a:gd name="connsiteX33" fmla="*/ 5835489 w 6557057"/>
                <a:gd name="connsiteY33" fmla="*/ 256641 h 4419094"/>
                <a:gd name="connsiteX34" fmla="*/ 5829580 w 6557057"/>
                <a:gd name="connsiteY34" fmla="*/ 253596 h 4419094"/>
                <a:gd name="connsiteX35" fmla="*/ 5805940 w 6557057"/>
                <a:gd name="connsiteY35" fmla="*/ 253596 h 4419094"/>
                <a:gd name="connsiteX36" fmla="*/ 5740929 w 6557057"/>
                <a:gd name="connsiteY36" fmla="*/ 253596 h 4419094"/>
                <a:gd name="connsiteX37" fmla="*/ 5713349 w 6557057"/>
                <a:gd name="connsiteY37" fmla="*/ 253596 h 4419094"/>
                <a:gd name="connsiteX38" fmla="*/ 5618787 w 6557057"/>
                <a:gd name="connsiteY38" fmla="*/ 260044 h 4419094"/>
                <a:gd name="connsiteX39" fmla="*/ 5606071 w 6557057"/>
                <a:gd name="connsiteY39" fmla="*/ 253596 h 4419094"/>
                <a:gd name="connsiteX40" fmla="*/ 5594610 w 6557057"/>
                <a:gd name="connsiteY40" fmla="*/ 253596 h 4419094"/>
                <a:gd name="connsiteX41" fmla="*/ 5557358 w 6557057"/>
                <a:gd name="connsiteY41" fmla="*/ 230135 h 4419094"/>
                <a:gd name="connsiteX42" fmla="*/ 5524583 w 6557057"/>
                <a:gd name="connsiteY42" fmla="*/ 209718 h 4419094"/>
                <a:gd name="connsiteX43" fmla="*/ 5535687 w 6557057"/>
                <a:gd name="connsiteY43" fmla="*/ 209718 h 4419094"/>
                <a:gd name="connsiteX44" fmla="*/ 5483751 w 6557057"/>
                <a:gd name="connsiteY44" fmla="*/ 186973 h 4419094"/>
                <a:gd name="connsiteX45" fmla="*/ 5365728 w 6557057"/>
                <a:gd name="connsiteY45" fmla="*/ 186973 h 4419094"/>
                <a:gd name="connsiteX46" fmla="*/ 5312179 w 6557057"/>
                <a:gd name="connsiteY46" fmla="*/ 160289 h 4419094"/>
                <a:gd name="connsiteX47" fmla="*/ 5295703 w 6557057"/>
                <a:gd name="connsiteY47" fmla="*/ 143991 h 4419094"/>
                <a:gd name="connsiteX48" fmla="*/ 5290151 w 6557057"/>
                <a:gd name="connsiteY48" fmla="*/ 143991 h 4419094"/>
                <a:gd name="connsiteX49" fmla="*/ 5298388 w 6557057"/>
                <a:gd name="connsiteY49" fmla="*/ 137186 h 4419094"/>
                <a:gd name="connsiteX50" fmla="*/ 5394204 w 6557057"/>
                <a:gd name="connsiteY50" fmla="*/ 110501 h 4419094"/>
                <a:gd name="connsiteX51" fmla="*/ 5386503 w 6557057"/>
                <a:gd name="connsiteY51" fmla="*/ 99934 h 4419094"/>
                <a:gd name="connsiteX52" fmla="*/ 5394204 w 6557057"/>
                <a:gd name="connsiteY52" fmla="*/ 99934 h 4419094"/>
                <a:gd name="connsiteX53" fmla="*/ 5348535 w 6557057"/>
                <a:gd name="connsiteY53" fmla="*/ 70563 h 4419094"/>
                <a:gd name="connsiteX54" fmla="*/ 5255764 w 6557057"/>
                <a:gd name="connsiteY54" fmla="*/ 53907 h 4419094"/>
                <a:gd name="connsiteX55" fmla="*/ 5248063 w 6557057"/>
                <a:gd name="connsiteY55" fmla="*/ 57668 h 4419094"/>
                <a:gd name="connsiteX56" fmla="*/ 5240362 w 6557057"/>
                <a:gd name="connsiteY56" fmla="*/ 64832 h 4419094"/>
                <a:gd name="connsiteX57" fmla="*/ 5224781 w 6557057"/>
                <a:gd name="connsiteY57" fmla="*/ 63936 h 4419094"/>
                <a:gd name="connsiteX58" fmla="*/ 5151711 w 6557057"/>
                <a:gd name="connsiteY58" fmla="*/ 57131 h 4419094"/>
                <a:gd name="connsiteX59" fmla="*/ 5132190 w 6557057"/>
                <a:gd name="connsiteY59" fmla="*/ 51400 h 4419094"/>
                <a:gd name="connsiteX60" fmla="*/ 5132548 w 6557057"/>
                <a:gd name="connsiteY60" fmla="*/ 107098 h 4419094"/>
                <a:gd name="connsiteX61" fmla="*/ 5225319 w 6557057"/>
                <a:gd name="connsiteY61" fmla="*/ 127156 h 4419094"/>
                <a:gd name="connsiteX62" fmla="*/ 5225319 w 6557057"/>
                <a:gd name="connsiteY62" fmla="*/ 170318 h 4419094"/>
                <a:gd name="connsiteX63" fmla="*/ 5188604 w 6557057"/>
                <a:gd name="connsiteY63" fmla="*/ 226911 h 4419094"/>
                <a:gd name="connsiteX64" fmla="*/ 5129503 w 6557057"/>
                <a:gd name="connsiteY64" fmla="*/ 233538 h 4419094"/>
                <a:gd name="connsiteX65" fmla="*/ 5022406 w 6557057"/>
                <a:gd name="connsiteY65" fmla="*/ 246791 h 4419094"/>
                <a:gd name="connsiteX66" fmla="*/ 4983184 w 6557057"/>
                <a:gd name="connsiteY66" fmla="*/ 226732 h 4419094"/>
                <a:gd name="connsiteX67" fmla="*/ 4937873 w 6557057"/>
                <a:gd name="connsiteY67" fmla="*/ 263267 h 4419094"/>
                <a:gd name="connsiteX68" fmla="*/ 4918173 w 6557057"/>
                <a:gd name="connsiteY68" fmla="*/ 270073 h 4419094"/>
                <a:gd name="connsiteX69" fmla="*/ 4889519 w 6557057"/>
                <a:gd name="connsiteY69" fmla="*/ 253596 h 4419094"/>
                <a:gd name="connsiteX70" fmla="*/ 4881280 w 6557057"/>
                <a:gd name="connsiteY70" fmla="*/ 253596 h 4419094"/>
                <a:gd name="connsiteX71" fmla="*/ 4867669 w 6557057"/>
                <a:gd name="connsiteY71" fmla="*/ 220285 h 4419094"/>
                <a:gd name="connsiteX72" fmla="*/ 4867132 w 6557057"/>
                <a:gd name="connsiteY72" fmla="*/ 209718 h 4419094"/>
                <a:gd name="connsiteX73" fmla="*/ 4872684 w 6557057"/>
                <a:gd name="connsiteY73" fmla="*/ 209718 h 4419094"/>
                <a:gd name="connsiteX74" fmla="*/ 4856029 w 6557057"/>
                <a:gd name="connsiteY74" fmla="*/ 150259 h 4419094"/>
                <a:gd name="connsiteX75" fmla="*/ 4822716 w 6557057"/>
                <a:gd name="connsiteY75" fmla="*/ 143991 h 4419094"/>
                <a:gd name="connsiteX76" fmla="*/ 4761646 w 6557057"/>
                <a:gd name="connsiteY76" fmla="*/ 143991 h 4419094"/>
                <a:gd name="connsiteX77" fmla="*/ 4661175 w 6557057"/>
                <a:gd name="connsiteY77" fmla="*/ 165482 h 4419094"/>
                <a:gd name="connsiteX78" fmla="*/ 4653652 w 6557057"/>
                <a:gd name="connsiteY78" fmla="*/ 170497 h 4419094"/>
                <a:gd name="connsiteX79" fmla="*/ 4644877 w 6557057"/>
                <a:gd name="connsiteY79" fmla="*/ 177302 h 4419094"/>
                <a:gd name="connsiteX80" fmla="*/ 4596880 w 6557057"/>
                <a:gd name="connsiteY80" fmla="*/ 190197 h 4419094"/>
                <a:gd name="connsiteX81" fmla="*/ 4518078 w 6557057"/>
                <a:gd name="connsiteY81" fmla="*/ 160289 h 4419094"/>
                <a:gd name="connsiteX82" fmla="*/ 4371759 w 6557057"/>
                <a:gd name="connsiteY82" fmla="*/ 153662 h 4419094"/>
                <a:gd name="connsiteX83" fmla="*/ 4336836 w 6557057"/>
                <a:gd name="connsiteY83" fmla="*/ 143812 h 4419094"/>
                <a:gd name="connsiteX84" fmla="*/ 4329852 w 6557057"/>
                <a:gd name="connsiteY84" fmla="*/ 143812 h 4419094"/>
                <a:gd name="connsiteX85" fmla="*/ 4332717 w 6557057"/>
                <a:gd name="connsiteY85" fmla="*/ 137006 h 4419094"/>
                <a:gd name="connsiteX86" fmla="*/ 4363700 w 6557057"/>
                <a:gd name="connsiteY86" fmla="*/ 99755 h 4419094"/>
                <a:gd name="connsiteX87" fmla="*/ 4366745 w 6557057"/>
                <a:gd name="connsiteY87" fmla="*/ 99755 h 4419094"/>
                <a:gd name="connsiteX88" fmla="*/ 4368894 w 6557057"/>
                <a:gd name="connsiteY88" fmla="*/ 56952 h 4419094"/>
                <a:gd name="connsiteX89" fmla="*/ 4264303 w 6557057"/>
                <a:gd name="connsiteY89" fmla="*/ 34028 h 4419094"/>
                <a:gd name="connsiteX90" fmla="*/ 4234932 w 6557057"/>
                <a:gd name="connsiteY90" fmla="*/ 34028 h 4419094"/>
                <a:gd name="connsiteX91" fmla="*/ 4166697 w 6557057"/>
                <a:gd name="connsiteY91" fmla="*/ 33849 h 4419094"/>
                <a:gd name="connsiteX92" fmla="*/ 4165981 w 6557057"/>
                <a:gd name="connsiteY92" fmla="*/ 34028 h 4419094"/>
                <a:gd name="connsiteX93" fmla="*/ 4157385 w 6557057"/>
                <a:gd name="connsiteY93" fmla="*/ 34028 h 4419094"/>
                <a:gd name="connsiteX94" fmla="*/ 4107060 w 6557057"/>
                <a:gd name="connsiteY94" fmla="*/ 40475 h 4419094"/>
                <a:gd name="connsiteX95" fmla="*/ 4104552 w 6557057"/>
                <a:gd name="connsiteY95" fmla="*/ 36714 h 4419094"/>
                <a:gd name="connsiteX96" fmla="*/ 4084851 w 6557057"/>
                <a:gd name="connsiteY96" fmla="*/ 23999 h 4419094"/>
                <a:gd name="connsiteX97" fmla="*/ 3980798 w 6557057"/>
                <a:gd name="connsiteY97" fmla="*/ 7343 h 4419094"/>
                <a:gd name="connsiteX98" fmla="*/ 3976321 w 6557057"/>
                <a:gd name="connsiteY98" fmla="*/ 0 h 4419094"/>
                <a:gd name="connsiteX99" fmla="*/ 3938711 w 6557057"/>
                <a:gd name="connsiteY99" fmla="*/ 34028 h 4419094"/>
                <a:gd name="connsiteX100" fmla="*/ 3938354 w 6557057"/>
                <a:gd name="connsiteY100" fmla="*/ 34207 h 4419094"/>
                <a:gd name="connsiteX101" fmla="*/ 3937637 w 6557057"/>
                <a:gd name="connsiteY101" fmla="*/ 34207 h 4419094"/>
                <a:gd name="connsiteX102" fmla="*/ 3862060 w 6557057"/>
                <a:gd name="connsiteY102" fmla="*/ 63936 h 4419094"/>
                <a:gd name="connsiteX103" fmla="*/ 3772334 w 6557057"/>
                <a:gd name="connsiteY103" fmla="*/ 40654 h 4419094"/>
                <a:gd name="connsiteX104" fmla="*/ 3771976 w 6557057"/>
                <a:gd name="connsiteY104" fmla="*/ 34207 h 4419094"/>
                <a:gd name="connsiteX105" fmla="*/ 3766244 w 6557057"/>
                <a:gd name="connsiteY105" fmla="*/ 34207 h 4419094"/>
                <a:gd name="connsiteX106" fmla="*/ 3705353 w 6557057"/>
                <a:gd name="connsiteY106" fmla="*/ 56594 h 4419094"/>
                <a:gd name="connsiteX107" fmla="*/ 3704458 w 6557057"/>
                <a:gd name="connsiteY107" fmla="*/ 57131 h 4419094"/>
                <a:gd name="connsiteX108" fmla="*/ 3628343 w 6557057"/>
                <a:gd name="connsiteY108" fmla="*/ 83816 h 4419094"/>
                <a:gd name="connsiteX109" fmla="*/ 3527155 w 6557057"/>
                <a:gd name="connsiteY109" fmla="*/ 90442 h 4419094"/>
                <a:gd name="connsiteX110" fmla="*/ 3502977 w 6557057"/>
                <a:gd name="connsiteY110" fmla="*/ 99934 h 4419094"/>
                <a:gd name="connsiteX111" fmla="*/ 3507096 w 6557057"/>
                <a:gd name="connsiteY111" fmla="*/ 99934 h 4419094"/>
                <a:gd name="connsiteX112" fmla="*/ 3445847 w 6557057"/>
                <a:gd name="connsiteY112" fmla="*/ 130380 h 4419094"/>
                <a:gd name="connsiteX113" fmla="*/ 3424892 w 6557057"/>
                <a:gd name="connsiteY113" fmla="*/ 143991 h 4419094"/>
                <a:gd name="connsiteX114" fmla="*/ 3423460 w 6557057"/>
                <a:gd name="connsiteY114" fmla="*/ 143991 h 4419094"/>
                <a:gd name="connsiteX115" fmla="*/ 3369373 w 6557057"/>
                <a:gd name="connsiteY115" fmla="*/ 163691 h 4419094"/>
                <a:gd name="connsiteX116" fmla="*/ 3296304 w 6557057"/>
                <a:gd name="connsiteY116" fmla="*/ 160468 h 4419094"/>
                <a:gd name="connsiteX117" fmla="*/ 3254037 w 6557057"/>
                <a:gd name="connsiteY117" fmla="*/ 167094 h 4419094"/>
                <a:gd name="connsiteX118" fmla="*/ 3254037 w 6557057"/>
                <a:gd name="connsiteY118" fmla="*/ 187153 h 4419094"/>
                <a:gd name="connsiteX119" fmla="*/ 3352718 w 6557057"/>
                <a:gd name="connsiteY119" fmla="*/ 246970 h 4419094"/>
                <a:gd name="connsiteX120" fmla="*/ 3359165 w 6557057"/>
                <a:gd name="connsiteY120" fmla="*/ 309115 h 4419094"/>
                <a:gd name="connsiteX121" fmla="*/ 3324242 w 6557057"/>
                <a:gd name="connsiteY121" fmla="*/ 283505 h 4419094"/>
                <a:gd name="connsiteX122" fmla="*/ 3315825 w 6557057"/>
                <a:gd name="connsiteY122" fmla="*/ 253596 h 4419094"/>
                <a:gd name="connsiteX123" fmla="*/ 3306870 w 6557057"/>
                <a:gd name="connsiteY123" fmla="*/ 253596 h 4419094"/>
                <a:gd name="connsiteX124" fmla="*/ 3279469 w 6557057"/>
                <a:gd name="connsiteY124" fmla="*/ 240164 h 4419094"/>
                <a:gd name="connsiteX125" fmla="*/ 3223054 w 6557057"/>
                <a:gd name="connsiteY125" fmla="*/ 209718 h 4419094"/>
                <a:gd name="connsiteX126" fmla="*/ 3231472 w 6557057"/>
                <a:gd name="connsiteY126" fmla="*/ 209718 h 4419094"/>
                <a:gd name="connsiteX127" fmla="*/ 3225561 w 6557057"/>
                <a:gd name="connsiteY127" fmla="*/ 203629 h 4419094"/>
                <a:gd name="connsiteX128" fmla="*/ 3160909 w 6557057"/>
                <a:gd name="connsiteY128" fmla="*/ 188585 h 4419094"/>
                <a:gd name="connsiteX129" fmla="*/ 3147118 w 6557057"/>
                <a:gd name="connsiteY129" fmla="*/ 200226 h 4419094"/>
                <a:gd name="connsiteX130" fmla="*/ 3130284 w 6557057"/>
                <a:gd name="connsiteY130" fmla="*/ 259685 h 4419094"/>
                <a:gd name="connsiteX131" fmla="*/ 3129926 w 6557057"/>
                <a:gd name="connsiteY131" fmla="*/ 259685 h 4419094"/>
                <a:gd name="connsiteX132" fmla="*/ 3091779 w 6557057"/>
                <a:gd name="connsiteY132" fmla="*/ 253238 h 4419094"/>
                <a:gd name="connsiteX133" fmla="*/ 3085869 w 6557057"/>
                <a:gd name="connsiteY133" fmla="*/ 253238 h 4419094"/>
                <a:gd name="connsiteX134" fmla="*/ 3085152 w 6557057"/>
                <a:gd name="connsiteY134" fmla="*/ 249835 h 4419094"/>
                <a:gd name="connsiteX135" fmla="*/ 3081929 w 6557057"/>
                <a:gd name="connsiteY135" fmla="*/ 209360 h 4419094"/>
                <a:gd name="connsiteX136" fmla="*/ 3087481 w 6557057"/>
                <a:gd name="connsiteY136" fmla="*/ 209360 h 4419094"/>
                <a:gd name="connsiteX137" fmla="*/ 3072795 w 6557057"/>
                <a:gd name="connsiteY137" fmla="*/ 186615 h 4419094"/>
                <a:gd name="connsiteX138" fmla="*/ 3062766 w 6557057"/>
                <a:gd name="connsiteY138" fmla="*/ 196645 h 4419094"/>
                <a:gd name="connsiteX139" fmla="*/ 3034827 w 6557057"/>
                <a:gd name="connsiteY139" fmla="*/ 246432 h 4419094"/>
                <a:gd name="connsiteX140" fmla="*/ 3045931 w 6557057"/>
                <a:gd name="connsiteY140" fmla="*/ 309473 h 4419094"/>
                <a:gd name="connsiteX141" fmla="*/ 3048617 w 6557057"/>
                <a:gd name="connsiteY141" fmla="*/ 359440 h 4419094"/>
                <a:gd name="connsiteX142" fmla="*/ 3101987 w 6557057"/>
                <a:gd name="connsiteY142" fmla="*/ 322905 h 4419094"/>
                <a:gd name="connsiteX143" fmla="*/ 3175236 w 6557057"/>
                <a:gd name="connsiteY143" fmla="*/ 329532 h 4419094"/>
                <a:gd name="connsiteX144" fmla="*/ 3186340 w 6557057"/>
                <a:gd name="connsiteY144" fmla="*/ 377529 h 4419094"/>
                <a:gd name="connsiteX145" fmla="*/ 3183296 w 6557057"/>
                <a:gd name="connsiteY145" fmla="*/ 379320 h 4419094"/>
                <a:gd name="connsiteX146" fmla="*/ 3118643 w 6557057"/>
                <a:gd name="connsiteY146" fmla="*/ 366067 h 4419094"/>
                <a:gd name="connsiteX147" fmla="*/ 3117210 w 6557057"/>
                <a:gd name="connsiteY147" fmla="*/ 362843 h 4419094"/>
                <a:gd name="connsiteX148" fmla="*/ 3110762 w 6557057"/>
                <a:gd name="connsiteY148" fmla="*/ 362843 h 4419094"/>
                <a:gd name="connsiteX149" fmla="*/ 3068139 w 6557057"/>
                <a:gd name="connsiteY149" fmla="*/ 366067 h 4419094"/>
                <a:gd name="connsiteX150" fmla="*/ 3006351 w 6557057"/>
                <a:gd name="connsiteY150" fmla="*/ 442540 h 4419094"/>
                <a:gd name="connsiteX151" fmla="*/ 2938296 w 6557057"/>
                <a:gd name="connsiteY151" fmla="*/ 472627 h 4419094"/>
                <a:gd name="connsiteX152" fmla="*/ 2931132 w 6557057"/>
                <a:gd name="connsiteY152" fmla="*/ 472627 h 4419094"/>
                <a:gd name="connsiteX153" fmla="*/ 2930237 w 6557057"/>
                <a:gd name="connsiteY153" fmla="*/ 472627 h 4419094"/>
                <a:gd name="connsiteX154" fmla="*/ 2957101 w 6557057"/>
                <a:gd name="connsiteY154" fmla="*/ 428750 h 4419094"/>
                <a:gd name="connsiteX155" fmla="*/ 2959070 w 6557057"/>
                <a:gd name="connsiteY155" fmla="*/ 428750 h 4419094"/>
                <a:gd name="connsiteX156" fmla="*/ 2980562 w 6557057"/>
                <a:gd name="connsiteY156" fmla="*/ 409408 h 4419094"/>
                <a:gd name="connsiteX157" fmla="*/ 3012261 w 6557057"/>
                <a:gd name="connsiteY157" fmla="*/ 363022 h 4419094"/>
                <a:gd name="connsiteX158" fmla="*/ 3007784 w 6557057"/>
                <a:gd name="connsiteY158" fmla="*/ 363022 h 4419094"/>
                <a:gd name="connsiteX159" fmla="*/ 3006351 w 6557057"/>
                <a:gd name="connsiteY159" fmla="*/ 349590 h 4419094"/>
                <a:gd name="connsiteX160" fmla="*/ 2996322 w 6557057"/>
                <a:gd name="connsiteY160" fmla="*/ 319144 h 4419094"/>
                <a:gd name="connsiteX161" fmla="*/ 3002232 w 6557057"/>
                <a:gd name="connsiteY161" fmla="*/ 319144 h 4419094"/>
                <a:gd name="connsiteX162" fmla="*/ 2997576 w 6557057"/>
                <a:gd name="connsiteY162" fmla="*/ 256462 h 4419094"/>
                <a:gd name="connsiteX163" fmla="*/ 2998829 w 6557057"/>
                <a:gd name="connsiteY163" fmla="*/ 253417 h 4419094"/>
                <a:gd name="connsiteX164" fmla="*/ 2995068 w 6557057"/>
                <a:gd name="connsiteY164" fmla="*/ 253417 h 4419094"/>
                <a:gd name="connsiteX165" fmla="*/ 3002590 w 6557057"/>
                <a:gd name="connsiteY165" fmla="*/ 209539 h 4419094"/>
                <a:gd name="connsiteX166" fmla="*/ 3010112 w 6557057"/>
                <a:gd name="connsiteY166" fmla="*/ 209539 h 4419094"/>
                <a:gd name="connsiteX167" fmla="*/ 3000441 w 6557057"/>
                <a:gd name="connsiteY167" fmla="*/ 200047 h 4419094"/>
                <a:gd name="connsiteX168" fmla="*/ 2929879 w 6557057"/>
                <a:gd name="connsiteY168" fmla="*/ 153662 h 4419094"/>
                <a:gd name="connsiteX169" fmla="*/ 2908924 w 6557057"/>
                <a:gd name="connsiteY169" fmla="*/ 158498 h 4419094"/>
                <a:gd name="connsiteX170" fmla="*/ 2856808 w 6557057"/>
                <a:gd name="connsiteY170" fmla="*/ 210077 h 4419094"/>
                <a:gd name="connsiteX171" fmla="*/ 2814721 w 6557057"/>
                <a:gd name="connsiteY171" fmla="*/ 243388 h 4419094"/>
                <a:gd name="connsiteX172" fmla="*/ 2814721 w 6557057"/>
                <a:gd name="connsiteY172" fmla="*/ 309832 h 4419094"/>
                <a:gd name="connsiteX173" fmla="*/ 2859674 w 6557057"/>
                <a:gd name="connsiteY173" fmla="*/ 363022 h 4419094"/>
                <a:gd name="connsiteX174" fmla="*/ 2859674 w 6557057"/>
                <a:gd name="connsiteY174" fmla="*/ 363022 h 4419094"/>
                <a:gd name="connsiteX175" fmla="*/ 2859674 w 6557057"/>
                <a:gd name="connsiteY175" fmla="*/ 363022 h 4419094"/>
                <a:gd name="connsiteX176" fmla="*/ 2840332 w 6557057"/>
                <a:gd name="connsiteY176" fmla="*/ 363022 h 4419094"/>
                <a:gd name="connsiteX177" fmla="*/ 2820632 w 6557057"/>
                <a:gd name="connsiteY177" fmla="*/ 363022 h 4419094"/>
                <a:gd name="connsiteX178" fmla="*/ 2800931 w 6557057"/>
                <a:gd name="connsiteY178" fmla="*/ 356217 h 4419094"/>
                <a:gd name="connsiteX179" fmla="*/ 2741831 w 6557057"/>
                <a:gd name="connsiteY179" fmla="*/ 336158 h 4419094"/>
                <a:gd name="connsiteX180" fmla="*/ 2679506 w 6557057"/>
                <a:gd name="connsiteY180" fmla="*/ 318965 h 4419094"/>
                <a:gd name="connsiteX181" fmla="*/ 2696341 w 6557057"/>
                <a:gd name="connsiteY181" fmla="*/ 318965 h 4419094"/>
                <a:gd name="connsiteX182" fmla="*/ 2673954 w 6557057"/>
                <a:gd name="connsiteY182" fmla="*/ 312876 h 4419094"/>
                <a:gd name="connsiteX183" fmla="*/ 2600168 w 6557057"/>
                <a:gd name="connsiteY183" fmla="*/ 318965 h 4419094"/>
                <a:gd name="connsiteX184" fmla="*/ 2602675 w 6557057"/>
                <a:gd name="connsiteY184" fmla="*/ 318965 h 4419094"/>
                <a:gd name="connsiteX185" fmla="*/ 2589959 w 6557057"/>
                <a:gd name="connsiteY185" fmla="*/ 326129 h 4419094"/>
                <a:gd name="connsiteX186" fmla="*/ 2554678 w 6557057"/>
                <a:gd name="connsiteY186" fmla="*/ 362843 h 4419094"/>
                <a:gd name="connsiteX187" fmla="*/ 2553245 w 6557057"/>
                <a:gd name="connsiteY187" fmla="*/ 362843 h 4419094"/>
                <a:gd name="connsiteX188" fmla="*/ 2533903 w 6557057"/>
                <a:gd name="connsiteY188" fmla="*/ 362843 h 4419094"/>
                <a:gd name="connsiteX189" fmla="*/ 2523336 w 6557057"/>
                <a:gd name="connsiteY189" fmla="*/ 362843 h 4419094"/>
                <a:gd name="connsiteX190" fmla="*/ 2474802 w 6557057"/>
                <a:gd name="connsiteY190" fmla="*/ 352814 h 4419094"/>
                <a:gd name="connsiteX191" fmla="*/ 2396180 w 6557057"/>
                <a:gd name="connsiteY191" fmla="*/ 362664 h 4419094"/>
                <a:gd name="connsiteX192" fmla="*/ 2387942 w 6557057"/>
                <a:gd name="connsiteY192" fmla="*/ 373768 h 4419094"/>
                <a:gd name="connsiteX193" fmla="*/ 2354093 w 6557057"/>
                <a:gd name="connsiteY193" fmla="*/ 362843 h 4419094"/>
                <a:gd name="connsiteX194" fmla="*/ 2339945 w 6557057"/>
                <a:gd name="connsiteY194" fmla="*/ 362843 h 4419094"/>
                <a:gd name="connsiteX195" fmla="*/ 2339586 w 6557057"/>
                <a:gd name="connsiteY195" fmla="*/ 362843 h 4419094"/>
                <a:gd name="connsiteX196" fmla="*/ 2278515 w 6557057"/>
                <a:gd name="connsiteY196" fmla="*/ 373231 h 4419094"/>
                <a:gd name="connsiteX197" fmla="*/ 2252010 w 6557057"/>
                <a:gd name="connsiteY197" fmla="*/ 382723 h 4419094"/>
                <a:gd name="connsiteX198" fmla="*/ 2159956 w 6557057"/>
                <a:gd name="connsiteY198" fmla="*/ 389349 h 4419094"/>
                <a:gd name="connsiteX199" fmla="*/ 2151180 w 6557057"/>
                <a:gd name="connsiteY199" fmla="*/ 396155 h 4419094"/>
                <a:gd name="connsiteX200" fmla="*/ 2109093 w 6557057"/>
                <a:gd name="connsiteY200" fmla="*/ 429287 h 4419094"/>
                <a:gd name="connsiteX201" fmla="*/ 2109093 w 6557057"/>
                <a:gd name="connsiteY201" fmla="*/ 428750 h 4419094"/>
                <a:gd name="connsiteX202" fmla="*/ 2116257 w 6557057"/>
                <a:gd name="connsiteY202" fmla="*/ 428750 h 4419094"/>
                <a:gd name="connsiteX203" fmla="*/ 2114466 w 6557057"/>
                <a:gd name="connsiteY203" fmla="*/ 425884 h 4419094"/>
                <a:gd name="connsiteX204" fmla="*/ 2131122 w 6557057"/>
                <a:gd name="connsiteY204" fmla="*/ 362843 h 4419094"/>
                <a:gd name="connsiteX205" fmla="*/ 2126107 w 6557057"/>
                <a:gd name="connsiteY205" fmla="*/ 362843 h 4419094"/>
                <a:gd name="connsiteX206" fmla="*/ 2123242 w 6557057"/>
                <a:gd name="connsiteY206" fmla="*/ 352814 h 4419094"/>
                <a:gd name="connsiteX207" fmla="*/ 2041754 w 6557057"/>
                <a:gd name="connsiteY207" fmla="*/ 356038 h 4419094"/>
                <a:gd name="connsiteX208" fmla="*/ 2044441 w 6557057"/>
                <a:gd name="connsiteY208" fmla="*/ 416034 h 4419094"/>
                <a:gd name="connsiteX209" fmla="*/ 2047844 w 6557057"/>
                <a:gd name="connsiteY209" fmla="*/ 472448 h 4419094"/>
                <a:gd name="connsiteX210" fmla="*/ 2042292 w 6557057"/>
                <a:gd name="connsiteY210" fmla="*/ 472448 h 4419094"/>
                <a:gd name="connsiteX211" fmla="*/ 2041754 w 6557057"/>
                <a:gd name="connsiteY211" fmla="*/ 472448 h 4419094"/>
                <a:gd name="connsiteX212" fmla="*/ 2010771 w 6557057"/>
                <a:gd name="connsiteY212" fmla="*/ 432690 h 4419094"/>
                <a:gd name="connsiteX213" fmla="*/ 1965818 w 6557057"/>
                <a:gd name="connsiteY213" fmla="*/ 452569 h 4419094"/>
                <a:gd name="connsiteX214" fmla="*/ 1915135 w 6557057"/>
                <a:gd name="connsiteY214" fmla="*/ 472448 h 4419094"/>
                <a:gd name="connsiteX215" fmla="*/ 1908150 w 6557057"/>
                <a:gd name="connsiteY215" fmla="*/ 522595 h 4419094"/>
                <a:gd name="connsiteX216" fmla="*/ 1852811 w 6557057"/>
                <a:gd name="connsiteY216" fmla="*/ 515610 h 4419094"/>
                <a:gd name="connsiteX217" fmla="*/ 1819141 w 6557057"/>
                <a:gd name="connsiteY217" fmla="*/ 506118 h 4419094"/>
                <a:gd name="connsiteX218" fmla="*/ 1807858 w 6557057"/>
                <a:gd name="connsiteY218" fmla="*/ 515789 h 4419094"/>
                <a:gd name="connsiteX219" fmla="*/ 1803381 w 6557057"/>
                <a:gd name="connsiteY219" fmla="*/ 519013 h 4419094"/>
                <a:gd name="connsiteX220" fmla="*/ 1762547 w 6557057"/>
                <a:gd name="connsiteY220" fmla="*/ 515610 h 4419094"/>
                <a:gd name="connsiteX221" fmla="*/ 1757891 w 6557057"/>
                <a:gd name="connsiteY221" fmla="*/ 472448 h 4419094"/>
                <a:gd name="connsiteX222" fmla="*/ 1750728 w 6557057"/>
                <a:gd name="connsiteY222" fmla="*/ 472448 h 4419094"/>
                <a:gd name="connsiteX223" fmla="*/ 1737474 w 6557057"/>
                <a:gd name="connsiteY223" fmla="*/ 459016 h 4419094"/>
                <a:gd name="connsiteX224" fmla="*/ 1765592 w 6557057"/>
                <a:gd name="connsiteY224" fmla="*/ 452390 h 4419094"/>
                <a:gd name="connsiteX225" fmla="*/ 1903494 w 6557057"/>
                <a:gd name="connsiteY225" fmla="*/ 448987 h 4419094"/>
                <a:gd name="connsiteX226" fmla="*/ 1969042 w 6557057"/>
                <a:gd name="connsiteY226" fmla="*/ 420511 h 4419094"/>
                <a:gd name="connsiteX227" fmla="*/ 1970654 w 6557057"/>
                <a:gd name="connsiteY227" fmla="*/ 399020 h 4419094"/>
                <a:gd name="connsiteX228" fmla="*/ 1930537 w 6557057"/>
                <a:gd name="connsiteY228" fmla="*/ 362485 h 4419094"/>
                <a:gd name="connsiteX229" fmla="*/ 1921404 w 6557057"/>
                <a:gd name="connsiteY229" fmla="*/ 362485 h 4419094"/>
                <a:gd name="connsiteX230" fmla="*/ 1880391 w 6557057"/>
                <a:gd name="connsiteY230" fmla="*/ 340098 h 4419094"/>
                <a:gd name="connsiteX231" fmla="*/ 1720640 w 6557057"/>
                <a:gd name="connsiteY231" fmla="*/ 335800 h 4419094"/>
                <a:gd name="connsiteX232" fmla="*/ 1681777 w 6557057"/>
                <a:gd name="connsiteY232" fmla="*/ 318607 h 4419094"/>
                <a:gd name="connsiteX233" fmla="*/ 1694671 w 6557057"/>
                <a:gd name="connsiteY233" fmla="*/ 318607 h 4419094"/>
                <a:gd name="connsiteX234" fmla="*/ 1624466 w 6557057"/>
                <a:gd name="connsiteY234" fmla="*/ 289236 h 4419094"/>
                <a:gd name="connsiteX235" fmla="*/ 1536353 w 6557057"/>
                <a:gd name="connsiteY235" fmla="*/ 252701 h 4419094"/>
                <a:gd name="connsiteX236" fmla="*/ 1522384 w 6557057"/>
                <a:gd name="connsiteY236" fmla="*/ 252701 h 4419094"/>
                <a:gd name="connsiteX237" fmla="*/ 1368900 w 6557057"/>
                <a:gd name="connsiteY237" fmla="*/ 218852 h 4419094"/>
                <a:gd name="connsiteX238" fmla="*/ 1278100 w 6557057"/>
                <a:gd name="connsiteY238" fmla="*/ 252701 h 4419094"/>
                <a:gd name="connsiteX239" fmla="*/ 1276130 w 6557057"/>
                <a:gd name="connsiteY239" fmla="*/ 252701 h 4419094"/>
                <a:gd name="connsiteX240" fmla="*/ 1148974 w 6557057"/>
                <a:gd name="connsiteY240" fmla="*/ 318607 h 4419094"/>
                <a:gd name="connsiteX241" fmla="*/ 1149690 w 6557057"/>
                <a:gd name="connsiteY241" fmla="*/ 318607 h 4419094"/>
                <a:gd name="connsiteX242" fmla="*/ 1092917 w 6557057"/>
                <a:gd name="connsiteY242" fmla="*/ 352456 h 4419094"/>
                <a:gd name="connsiteX243" fmla="*/ 1028086 w 6557057"/>
                <a:gd name="connsiteY243" fmla="*/ 435555 h 4419094"/>
                <a:gd name="connsiteX244" fmla="*/ 976686 w 6557057"/>
                <a:gd name="connsiteY244" fmla="*/ 472090 h 4419094"/>
                <a:gd name="connsiteX245" fmla="*/ 975790 w 6557057"/>
                <a:gd name="connsiteY245" fmla="*/ 472090 h 4419094"/>
                <a:gd name="connsiteX246" fmla="*/ 879617 w 6557057"/>
                <a:gd name="connsiteY246" fmla="*/ 511491 h 4419094"/>
                <a:gd name="connsiteX247" fmla="*/ 854007 w 6557057"/>
                <a:gd name="connsiteY247" fmla="*/ 523311 h 4419094"/>
                <a:gd name="connsiteX248" fmla="*/ 755147 w 6557057"/>
                <a:gd name="connsiteY248" fmla="*/ 638289 h 4419094"/>
                <a:gd name="connsiteX249" fmla="*/ 771982 w 6557057"/>
                <a:gd name="connsiteY249" fmla="*/ 711359 h 4419094"/>
                <a:gd name="connsiteX250" fmla="*/ 814069 w 6557057"/>
                <a:gd name="connsiteY250" fmla="*/ 784608 h 4419094"/>
                <a:gd name="connsiteX251" fmla="*/ 901287 w 6557057"/>
                <a:gd name="connsiteY251" fmla="*/ 774758 h 4419094"/>
                <a:gd name="connsiteX252" fmla="*/ 909347 w 6557057"/>
                <a:gd name="connsiteY252" fmla="*/ 757386 h 4419094"/>
                <a:gd name="connsiteX253" fmla="*/ 912749 w 6557057"/>
                <a:gd name="connsiteY253" fmla="*/ 757386 h 4419094"/>
                <a:gd name="connsiteX254" fmla="*/ 934240 w 6557057"/>
                <a:gd name="connsiteY254" fmla="*/ 733388 h 4419094"/>
                <a:gd name="connsiteX255" fmla="*/ 949105 w 6557057"/>
                <a:gd name="connsiteY255" fmla="*/ 741626 h 4419094"/>
                <a:gd name="connsiteX256" fmla="*/ 974536 w 6557057"/>
                <a:gd name="connsiteY256" fmla="*/ 837978 h 4419094"/>
                <a:gd name="connsiteX257" fmla="*/ 994058 w 6557057"/>
                <a:gd name="connsiteY257" fmla="*/ 874692 h 4419094"/>
                <a:gd name="connsiteX258" fmla="*/ 1117990 w 6557057"/>
                <a:gd name="connsiteY258" fmla="*/ 844784 h 4419094"/>
                <a:gd name="connsiteX259" fmla="*/ 1125691 w 6557057"/>
                <a:gd name="connsiteY259" fmla="*/ 839769 h 4419094"/>
                <a:gd name="connsiteX260" fmla="*/ 1151481 w 6557057"/>
                <a:gd name="connsiteY260" fmla="*/ 801443 h 4419094"/>
                <a:gd name="connsiteX261" fmla="*/ 1146108 w 6557057"/>
                <a:gd name="connsiteY261" fmla="*/ 801443 h 4419094"/>
                <a:gd name="connsiteX262" fmla="*/ 1164197 w 6557057"/>
                <a:gd name="connsiteY262" fmla="*/ 757565 h 4419094"/>
                <a:gd name="connsiteX263" fmla="*/ 1166883 w 6557057"/>
                <a:gd name="connsiteY263" fmla="*/ 757565 h 4419094"/>
                <a:gd name="connsiteX264" fmla="*/ 1196433 w 6557057"/>
                <a:gd name="connsiteY264" fmla="*/ 724970 h 4419094"/>
                <a:gd name="connsiteX265" fmla="*/ 1215238 w 6557057"/>
                <a:gd name="connsiteY265" fmla="*/ 691838 h 4419094"/>
                <a:gd name="connsiteX266" fmla="*/ 1210761 w 6557057"/>
                <a:gd name="connsiteY266" fmla="*/ 691838 h 4419094"/>
                <a:gd name="connsiteX267" fmla="*/ 1193926 w 6557057"/>
                <a:gd name="connsiteY267" fmla="*/ 665153 h 4419094"/>
                <a:gd name="connsiteX268" fmla="*/ 1153988 w 6557057"/>
                <a:gd name="connsiteY268" fmla="*/ 647960 h 4419094"/>
                <a:gd name="connsiteX269" fmla="*/ 1163838 w 6557057"/>
                <a:gd name="connsiteY269" fmla="*/ 647960 h 4419094"/>
                <a:gd name="connsiteX270" fmla="*/ 1173867 w 6557057"/>
                <a:gd name="connsiteY270" fmla="*/ 605157 h 4419094"/>
                <a:gd name="connsiteX271" fmla="*/ 1184971 w 6557057"/>
                <a:gd name="connsiteY271" fmla="*/ 595844 h 4419094"/>
                <a:gd name="connsiteX272" fmla="*/ 1284010 w 6557057"/>
                <a:gd name="connsiteY272" fmla="*/ 548742 h 4419094"/>
                <a:gd name="connsiteX273" fmla="*/ 1292069 w 6557057"/>
                <a:gd name="connsiteY273" fmla="*/ 538176 h 4419094"/>
                <a:gd name="connsiteX274" fmla="*/ 1294755 w 6557057"/>
                <a:gd name="connsiteY274" fmla="*/ 538176 h 4419094"/>
                <a:gd name="connsiteX275" fmla="*/ 1308904 w 6557057"/>
                <a:gd name="connsiteY275" fmla="*/ 472269 h 4419094"/>
                <a:gd name="connsiteX276" fmla="*/ 1307113 w 6557057"/>
                <a:gd name="connsiteY276" fmla="*/ 472269 h 4419094"/>
                <a:gd name="connsiteX277" fmla="*/ 1326455 w 6557057"/>
                <a:gd name="connsiteY277" fmla="*/ 468867 h 4419094"/>
                <a:gd name="connsiteX278" fmla="*/ 1424777 w 6557057"/>
                <a:gd name="connsiteY278" fmla="*/ 482119 h 4419094"/>
                <a:gd name="connsiteX279" fmla="*/ 1362453 w 6557057"/>
                <a:gd name="connsiteY279" fmla="*/ 534594 h 4419094"/>
                <a:gd name="connsiteX280" fmla="*/ 1357975 w 6557057"/>
                <a:gd name="connsiteY280" fmla="*/ 537459 h 4419094"/>
                <a:gd name="connsiteX281" fmla="*/ 1312486 w 6557057"/>
                <a:gd name="connsiteY281" fmla="*/ 565219 h 4419094"/>
                <a:gd name="connsiteX282" fmla="*/ 1295651 w 6557057"/>
                <a:gd name="connsiteY282" fmla="*/ 641692 h 4419094"/>
                <a:gd name="connsiteX283" fmla="*/ 1340603 w 6557057"/>
                <a:gd name="connsiteY283" fmla="*/ 701509 h 4419094"/>
                <a:gd name="connsiteX284" fmla="*/ 1424957 w 6557057"/>
                <a:gd name="connsiteY284" fmla="*/ 674824 h 4419094"/>
                <a:gd name="connsiteX285" fmla="*/ 1517906 w 6557057"/>
                <a:gd name="connsiteY285" fmla="*/ 671421 h 4419094"/>
                <a:gd name="connsiteX286" fmla="*/ 1547635 w 6557057"/>
                <a:gd name="connsiteY286" fmla="*/ 721388 h 4419094"/>
                <a:gd name="connsiteX287" fmla="*/ 1450030 w 6557057"/>
                <a:gd name="connsiteY287" fmla="*/ 727836 h 4419094"/>
                <a:gd name="connsiteX288" fmla="*/ 1349737 w 6557057"/>
                <a:gd name="connsiteY288" fmla="*/ 739835 h 4419094"/>
                <a:gd name="connsiteX289" fmla="*/ 1343469 w 6557057"/>
                <a:gd name="connsiteY289" fmla="*/ 744491 h 4419094"/>
                <a:gd name="connsiteX290" fmla="*/ 1385735 w 6557057"/>
                <a:gd name="connsiteY290" fmla="*/ 794458 h 4419094"/>
                <a:gd name="connsiteX291" fmla="*/ 1312486 w 6557057"/>
                <a:gd name="connsiteY291" fmla="*/ 787653 h 4419094"/>
                <a:gd name="connsiteX292" fmla="*/ 1258937 w 6557057"/>
                <a:gd name="connsiteY292" fmla="*/ 857499 h 4419094"/>
                <a:gd name="connsiteX293" fmla="*/ 1253922 w 6557057"/>
                <a:gd name="connsiteY293" fmla="*/ 913197 h 4419094"/>
                <a:gd name="connsiteX294" fmla="*/ 1236013 w 6557057"/>
                <a:gd name="connsiteY294" fmla="*/ 910690 h 4419094"/>
                <a:gd name="connsiteX295" fmla="*/ 1220252 w 6557057"/>
                <a:gd name="connsiteY295" fmla="*/ 910690 h 4419094"/>
                <a:gd name="connsiteX296" fmla="*/ 1146466 w 6557057"/>
                <a:gd name="connsiteY296" fmla="*/ 904063 h 4419094"/>
                <a:gd name="connsiteX297" fmla="*/ 1086291 w 6557057"/>
                <a:gd name="connsiteY297" fmla="*/ 908183 h 4419094"/>
                <a:gd name="connsiteX298" fmla="*/ 1079127 w 6557057"/>
                <a:gd name="connsiteY298" fmla="*/ 910690 h 4419094"/>
                <a:gd name="connsiteX299" fmla="*/ 1073575 w 6557057"/>
                <a:gd name="connsiteY299" fmla="*/ 910690 h 4419094"/>
                <a:gd name="connsiteX300" fmla="*/ 1024861 w 6557057"/>
                <a:gd name="connsiteY300" fmla="*/ 914093 h 4419094"/>
                <a:gd name="connsiteX301" fmla="*/ 988327 w 6557057"/>
                <a:gd name="connsiteY301" fmla="*/ 914093 h 4419094"/>
                <a:gd name="connsiteX302" fmla="*/ 965761 w 6557057"/>
                <a:gd name="connsiteY302" fmla="*/ 917316 h 4419094"/>
                <a:gd name="connsiteX303" fmla="*/ 958418 w 6557057"/>
                <a:gd name="connsiteY303" fmla="*/ 910690 h 4419094"/>
                <a:gd name="connsiteX304" fmla="*/ 950359 w 6557057"/>
                <a:gd name="connsiteY304" fmla="*/ 910690 h 4419094"/>
                <a:gd name="connsiteX305" fmla="*/ 935315 w 6557057"/>
                <a:gd name="connsiteY305" fmla="*/ 877558 h 4419094"/>
                <a:gd name="connsiteX306" fmla="*/ 934957 w 6557057"/>
                <a:gd name="connsiteY306" fmla="*/ 866812 h 4419094"/>
                <a:gd name="connsiteX307" fmla="*/ 940330 w 6557057"/>
                <a:gd name="connsiteY307" fmla="*/ 866812 h 4419094"/>
                <a:gd name="connsiteX308" fmla="*/ 937643 w 6557057"/>
                <a:gd name="connsiteY308" fmla="*/ 810935 h 4419094"/>
                <a:gd name="connsiteX309" fmla="*/ 874423 w 6557057"/>
                <a:gd name="connsiteY309" fmla="*/ 823830 h 4419094"/>
                <a:gd name="connsiteX310" fmla="*/ 859379 w 6557057"/>
                <a:gd name="connsiteY310" fmla="*/ 837620 h 4419094"/>
                <a:gd name="connsiteX311" fmla="*/ 853648 w 6557057"/>
                <a:gd name="connsiteY311" fmla="*/ 910869 h 4419094"/>
                <a:gd name="connsiteX312" fmla="*/ 880154 w 6557057"/>
                <a:gd name="connsiteY312" fmla="*/ 948837 h 4419094"/>
                <a:gd name="connsiteX313" fmla="*/ 873170 w 6557057"/>
                <a:gd name="connsiteY313" fmla="*/ 947225 h 4419094"/>
                <a:gd name="connsiteX314" fmla="*/ 785235 w 6557057"/>
                <a:gd name="connsiteY314" fmla="*/ 950449 h 4419094"/>
                <a:gd name="connsiteX315" fmla="*/ 774847 w 6557057"/>
                <a:gd name="connsiteY315" fmla="*/ 957254 h 4419094"/>
                <a:gd name="connsiteX316" fmla="*/ 713060 w 6557057"/>
                <a:gd name="connsiteY316" fmla="*/ 1020295 h 4419094"/>
                <a:gd name="connsiteX317" fmla="*/ 695151 w 6557057"/>
                <a:gd name="connsiteY317" fmla="*/ 1020295 h 4419094"/>
                <a:gd name="connsiteX318" fmla="*/ 653601 w 6557057"/>
                <a:gd name="connsiteY318" fmla="*/ 1034443 h 4419094"/>
                <a:gd name="connsiteX319" fmla="*/ 652885 w 6557057"/>
                <a:gd name="connsiteY319" fmla="*/ 1034981 h 4419094"/>
                <a:gd name="connsiteX320" fmla="*/ 652527 w 6557057"/>
                <a:gd name="connsiteY320" fmla="*/ 1035339 h 4419094"/>
                <a:gd name="connsiteX321" fmla="*/ 642856 w 6557057"/>
                <a:gd name="connsiteY321" fmla="*/ 1047159 h 4419094"/>
                <a:gd name="connsiteX322" fmla="*/ 617603 w 6557057"/>
                <a:gd name="connsiteY322" fmla="*/ 1097126 h 4419094"/>
                <a:gd name="connsiteX323" fmla="*/ 524654 w 6557057"/>
                <a:gd name="connsiteY323" fmla="*/ 1117006 h 4419094"/>
                <a:gd name="connsiteX324" fmla="*/ 493671 w 6557057"/>
                <a:gd name="connsiteY324" fmla="*/ 1130258 h 4419094"/>
                <a:gd name="connsiteX325" fmla="*/ 493492 w 6557057"/>
                <a:gd name="connsiteY325" fmla="*/ 1130258 h 4419094"/>
                <a:gd name="connsiteX326" fmla="*/ 459643 w 6557057"/>
                <a:gd name="connsiteY326" fmla="*/ 1140288 h 4419094"/>
                <a:gd name="connsiteX327" fmla="*/ 429734 w 6557057"/>
                <a:gd name="connsiteY327" fmla="*/ 1149780 h 4419094"/>
                <a:gd name="connsiteX328" fmla="*/ 445853 w 6557057"/>
                <a:gd name="connsiteY328" fmla="*/ 1173599 h 4419094"/>
                <a:gd name="connsiteX329" fmla="*/ 541489 w 6557057"/>
                <a:gd name="connsiteY329" fmla="*/ 1236640 h 4419094"/>
                <a:gd name="connsiteX330" fmla="*/ 524475 w 6557057"/>
                <a:gd name="connsiteY330" fmla="*/ 1329768 h 4419094"/>
                <a:gd name="connsiteX331" fmla="*/ 423287 w 6557057"/>
                <a:gd name="connsiteY331" fmla="*/ 1336574 h 4419094"/>
                <a:gd name="connsiteX332" fmla="*/ 293803 w 6557057"/>
                <a:gd name="connsiteY332" fmla="*/ 1336574 h 4419094"/>
                <a:gd name="connsiteX333" fmla="*/ 279654 w 6557057"/>
                <a:gd name="connsiteY333" fmla="*/ 1446358 h 4419094"/>
                <a:gd name="connsiteX334" fmla="*/ 265685 w 6557057"/>
                <a:gd name="connsiteY334" fmla="*/ 1502773 h 4419094"/>
                <a:gd name="connsiteX335" fmla="*/ 265685 w 6557057"/>
                <a:gd name="connsiteY335" fmla="*/ 1555964 h 4419094"/>
                <a:gd name="connsiteX336" fmla="*/ 302220 w 6557057"/>
                <a:gd name="connsiteY336" fmla="*/ 1602528 h 4419094"/>
                <a:gd name="connsiteX337" fmla="*/ 364186 w 6557057"/>
                <a:gd name="connsiteY337" fmla="*/ 1609333 h 4419094"/>
                <a:gd name="connsiteX338" fmla="*/ 400721 w 6557057"/>
                <a:gd name="connsiteY338" fmla="*/ 1655898 h 4419094"/>
                <a:gd name="connsiteX339" fmla="*/ 411467 w 6557057"/>
                <a:gd name="connsiteY339" fmla="*/ 1634944 h 4419094"/>
                <a:gd name="connsiteX340" fmla="*/ 415049 w 6557057"/>
                <a:gd name="connsiteY340" fmla="*/ 1634944 h 4419094"/>
                <a:gd name="connsiteX341" fmla="*/ 428301 w 6557057"/>
                <a:gd name="connsiteY341" fmla="*/ 1611482 h 4419094"/>
                <a:gd name="connsiteX342" fmla="*/ 434212 w 6557057"/>
                <a:gd name="connsiteY342" fmla="*/ 1612557 h 4419094"/>
                <a:gd name="connsiteX343" fmla="*/ 507640 w 6557057"/>
                <a:gd name="connsiteY343" fmla="*/ 1605931 h 4419094"/>
                <a:gd name="connsiteX344" fmla="*/ 525012 w 6557057"/>
                <a:gd name="connsiteY344" fmla="*/ 1598409 h 4419094"/>
                <a:gd name="connsiteX345" fmla="*/ 555637 w 6557057"/>
                <a:gd name="connsiteY345" fmla="*/ 1569216 h 4419094"/>
                <a:gd name="connsiteX346" fmla="*/ 553488 w 6557057"/>
                <a:gd name="connsiteY346" fmla="*/ 1569216 h 4419094"/>
                <a:gd name="connsiteX347" fmla="*/ 572293 w 6557057"/>
                <a:gd name="connsiteY347" fmla="*/ 1552740 h 4419094"/>
                <a:gd name="connsiteX348" fmla="*/ 579994 w 6557057"/>
                <a:gd name="connsiteY348" fmla="*/ 1525339 h 4419094"/>
                <a:gd name="connsiteX349" fmla="*/ 587516 w 6557057"/>
                <a:gd name="connsiteY349" fmla="*/ 1525339 h 4419094"/>
                <a:gd name="connsiteX350" fmla="*/ 580352 w 6557057"/>
                <a:gd name="connsiteY350" fmla="*/ 1512802 h 4419094"/>
                <a:gd name="connsiteX351" fmla="*/ 613126 w 6557057"/>
                <a:gd name="connsiteY351" fmla="*/ 1459432 h 4419094"/>
                <a:gd name="connsiteX352" fmla="*/ 611335 w 6557057"/>
                <a:gd name="connsiteY352" fmla="*/ 1459432 h 4419094"/>
                <a:gd name="connsiteX353" fmla="*/ 620290 w 6557057"/>
                <a:gd name="connsiteY353" fmla="*/ 1449761 h 4419094"/>
                <a:gd name="connsiteX354" fmla="*/ 684943 w 6557057"/>
                <a:gd name="connsiteY354" fmla="*/ 1419853 h 4419094"/>
                <a:gd name="connsiteX355" fmla="*/ 686196 w 6557057"/>
                <a:gd name="connsiteY355" fmla="*/ 1415733 h 4419094"/>
                <a:gd name="connsiteX356" fmla="*/ 690494 w 6557057"/>
                <a:gd name="connsiteY356" fmla="*/ 1415733 h 4419094"/>
                <a:gd name="connsiteX357" fmla="*/ 712702 w 6557057"/>
                <a:gd name="connsiteY357" fmla="*/ 1350901 h 4419094"/>
                <a:gd name="connsiteX358" fmla="*/ 718791 w 6557057"/>
                <a:gd name="connsiteY358" fmla="*/ 1350006 h 4419094"/>
                <a:gd name="connsiteX359" fmla="*/ 791861 w 6557057"/>
                <a:gd name="connsiteY359" fmla="*/ 1369885 h 4419094"/>
                <a:gd name="connsiteX360" fmla="*/ 829829 w 6557057"/>
                <a:gd name="connsiteY360" fmla="*/ 1351976 h 4419094"/>
                <a:gd name="connsiteX361" fmla="*/ 833053 w 6557057"/>
                <a:gd name="connsiteY361" fmla="*/ 1349827 h 4419094"/>
                <a:gd name="connsiteX362" fmla="*/ 833053 w 6557057"/>
                <a:gd name="connsiteY362" fmla="*/ 1349827 h 4419094"/>
                <a:gd name="connsiteX363" fmla="*/ 865110 w 6557057"/>
                <a:gd name="connsiteY363" fmla="*/ 1326724 h 4419094"/>
                <a:gd name="connsiteX364" fmla="*/ 924390 w 6557057"/>
                <a:gd name="connsiteY364" fmla="*/ 1353409 h 4419094"/>
                <a:gd name="connsiteX365" fmla="*/ 989043 w 6557057"/>
                <a:gd name="connsiteY365" fmla="*/ 1426479 h 4419094"/>
                <a:gd name="connsiteX366" fmla="*/ 1084679 w 6557057"/>
                <a:gd name="connsiteY366" fmla="*/ 1469819 h 4419094"/>
                <a:gd name="connsiteX367" fmla="*/ 1118528 w 6557057"/>
                <a:gd name="connsiteY367" fmla="*/ 1536442 h 4419094"/>
                <a:gd name="connsiteX368" fmla="*/ 1159003 w 6557057"/>
                <a:gd name="connsiteY368" fmla="*/ 1575664 h 4419094"/>
                <a:gd name="connsiteX369" fmla="*/ 1165450 w 6557057"/>
                <a:gd name="connsiteY369" fmla="*/ 1569396 h 4419094"/>
                <a:gd name="connsiteX370" fmla="*/ 1160615 w 6557057"/>
                <a:gd name="connsiteY370" fmla="*/ 1569396 h 4419094"/>
                <a:gd name="connsiteX371" fmla="*/ 1152734 w 6557057"/>
                <a:gd name="connsiteY371" fmla="*/ 1525518 h 4419094"/>
                <a:gd name="connsiteX372" fmla="*/ 1159003 w 6557057"/>
                <a:gd name="connsiteY372" fmla="*/ 1525518 h 4419094"/>
                <a:gd name="connsiteX373" fmla="*/ 1151839 w 6557057"/>
                <a:gd name="connsiteY373" fmla="*/ 1476804 h 4419094"/>
                <a:gd name="connsiteX374" fmla="*/ 1152376 w 6557057"/>
                <a:gd name="connsiteY374" fmla="*/ 1476625 h 4419094"/>
                <a:gd name="connsiteX375" fmla="*/ 1194463 w 6557057"/>
                <a:gd name="connsiteY375" fmla="*/ 1469999 h 4419094"/>
                <a:gd name="connsiteX376" fmla="*/ 1193388 w 6557057"/>
                <a:gd name="connsiteY376" fmla="*/ 1469103 h 4419094"/>
                <a:gd name="connsiteX377" fmla="*/ 1200015 w 6557057"/>
                <a:gd name="connsiteY377" fmla="*/ 1466596 h 4419094"/>
                <a:gd name="connsiteX378" fmla="*/ 1191419 w 6557057"/>
                <a:gd name="connsiteY378" fmla="*/ 1459790 h 4419094"/>
                <a:gd name="connsiteX379" fmla="*/ 1181748 w 6557057"/>
                <a:gd name="connsiteY379" fmla="*/ 1459790 h 4419094"/>
                <a:gd name="connsiteX380" fmla="*/ 1121393 w 6557057"/>
                <a:gd name="connsiteY380" fmla="*/ 1416808 h 4419094"/>
                <a:gd name="connsiteX381" fmla="*/ 1119781 w 6557057"/>
                <a:gd name="connsiteY381" fmla="*/ 1415912 h 4419094"/>
                <a:gd name="connsiteX382" fmla="*/ 1131243 w 6557057"/>
                <a:gd name="connsiteY382" fmla="*/ 1415912 h 4419094"/>
                <a:gd name="connsiteX383" fmla="*/ 1126766 w 6557057"/>
                <a:gd name="connsiteY383" fmla="*/ 1413405 h 4419094"/>
                <a:gd name="connsiteX384" fmla="*/ 1053517 w 6557057"/>
                <a:gd name="connsiteY384" fmla="*/ 1350185 h 4419094"/>
                <a:gd name="connsiteX385" fmla="*/ 1053517 w 6557057"/>
                <a:gd name="connsiteY385" fmla="*/ 1350185 h 4419094"/>
                <a:gd name="connsiteX386" fmla="*/ 1046174 w 6557057"/>
                <a:gd name="connsiteY386" fmla="*/ 1350185 h 4419094"/>
                <a:gd name="connsiteX387" fmla="*/ 1001400 w 6557057"/>
                <a:gd name="connsiteY387" fmla="*/ 1306307 h 4419094"/>
                <a:gd name="connsiteX388" fmla="*/ 1009639 w 6557057"/>
                <a:gd name="connsiteY388" fmla="*/ 1306307 h 4419094"/>
                <a:gd name="connsiteX389" fmla="*/ 997282 w 6557057"/>
                <a:gd name="connsiteY389" fmla="*/ 1277294 h 4419094"/>
                <a:gd name="connsiteX390" fmla="*/ 1002475 w 6557057"/>
                <a:gd name="connsiteY390" fmla="*/ 1264399 h 4419094"/>
                <a:gd name="connsiteX391" fmla="*/ 1056741 w 6557057"/>
                <a:gd name="connsiteY391" fmla="*/ 1294129 h 4419094"/>
                <a:gd name="connsiteX392" fmla="*/ 1155242 w 6557057"/>
                <a:gd name="connsiteY392" fmla="*/ 1380452 h 4419094"/>
                <a:gd name="connsiteX393" fmla="*/ 1214343 w 6557057"/>
                <a:gd name="connsiteY393" fmla="*/ 1443672 h 4419094"/>
                <a:gd name="connsiteX394" fmla="*/ 1256430 w 6557057"/>
                <a:gd name="connsiteY394" fmla="*/ 1520145 h 4419094"/>
                <a:gd name="connsiteX395" fmla="*/ 1278637 w 6557057"/>
                <a:gd name="connsiteY395" fmla="*/ 1655898 h 4419094"/>
                <a:gd name="connsiteX396" fmla="*/ 1321261 w 6557057"/>
                <a:gd name="connsiteY396" fmla="*/ 1635660 h 4419094"/>
                <a:gd name="connsiteX397" fmla="*/ 1322694 w 6557057"/>
                <a:gd name="connsiteY397" fmla="*/ 1635660 h 4419094"/>
                <a:gd name="connsiteX398" fmla="*/ 1357438 w 6557057"/>
                <a:gd name="connsiteY398" fmla="*/ 1603244 h 4419094"/>
                <a:gd name="connsiteX399" fmla="*/ 1395585 w 6557057"/>
                <a:gd name="connsiteY399" fmla="*/ 1569754 h 4419094"/>
                <a:gd name="connsiteX400" fmla="*/ 1392003 w 6557057"/>
                <a:gd name="connsiteY400" fmla="*/ 1569754 h 4419094"/>
                <a:gd name="connsiteX401" fmla="*/ 1394331 w 6557057"/>
                <a:gd name="connsiteY401" fmla="*/ 1559904 h 4419094"/>
                <a:gd name="connsiteX402" fmla="*/ 1377676 w 6557057"/>
                <a:gd name="connsiteY402" fmla="*/ 1525876 h 4419094"/>
                <a:gd name="connsiteX403" fmla="*/ 1386272 w 6557057"/>
                <a:gd name="connsiteY403" fmla="*/ 1525876 h 4419094"/>
                <a:gd name="connsiteX404" fmla="*/ 1354931 w 6557057"/>
                <a:gd name="connsiteY404" fmla="*/ 1500086 h 4419094"/>
                <a:gd name="connsiteX405" fmla="*/ 1357797 w 6557057"/>
                <a:gd name="connsiteY405" fmla="*/ 1490057 h 4419094"/>
                <a:gd name="connsiteX406" fmla="*/ 1387168 w 6557057"/>
                <a:gd name="connsiteY406" fmla="*/ 1473939 h 4419094"/>
                <a:gd name="connsiteX407" fmla="*/ 1396839 w 6557057"/>
                <a:gd name="connsiteY407" fmla="*/ 1466954 h 4419094"/>
                <a:gd name="connsiteX408" fmla="*/ 1404360 w 6557057"/>
                <a:gd name="connsiteY408" fmla="*/ 1460149 h 4419094"/>
                <a:gd name="connsiteX409" fmla="*/ 1402928 w 6557057"/>
                <a:gd name="connsiteY409" fmla="*/ 1460149 h 4419094"/>
                <a:gd name="connsiteX410" fmla="*/ 1442149 w 6557057"/>
                <a:gd name="connsiteY410" fmla="*/ 1453701 h 4419094"/>
                <a:gd name="connsiteX411" fmla="*/ 1453432 w 6557057"/>
                <a:gd name="connsiteY411" fmla="*/ 1566888 h 4419094"/>
                <a:gd name="connsiteX412" fmla="*/ 1526861 w 6557057"/>
                <a:gd name="connsiteY412" fmla="*/ 1616676 h 4419094"/>
                <a:gd name="connsiteX413" fmla="*/ 1594379 w 6557057"/>
                <a:gd name="connsiteY413" fmla="*/ 1629929 h 4419094"/>
                <a:gd name="connsiteX414" fmla="*/ 1659031 w 6557057"/>
                <a:gd name="connsiteY414" fmla="*/ 1639958 h 4419094"/>
                <a:gd name="connsiteX415" fmla="*/ 1726550 w 6557057"/>
                <a:gd name="connsiteY415" fmla="*/ 1626705 h 4419094"/>
                <a:gd name="connsiteX416" fmla="*/ 1768637 w 6557057"/>
                <a:gd name="connsiteY416" fmla="*/ 1643361 h 4419094"/>
                <a:gd name="connsiteX417" fmla="*/ 1729236 w 6557057"/>
                <a:gd name="connsiteY417" fmla="*/ 1786278 h 4419094"/>
                <a:gd name="connsiteX418" fmla="*/ 1701656 w 6557057"/>
                <a:gd name="connsiteY418" fmla="*/ 1830872 h 4419094"/>
                <a:gd name="connsiteX419" fmla="*/ 1689477 w 6557057"/>
                <a:gd name="connsiteY419" fmla="*/ 1832842 h 4419094"/>
                <a:gd name="connsiteX420" fmla="*/ 1655271 w 6557057"/>
                <a:gd name="connsiteY420" fmla="*/ 1838394 h 4419094"/>
                <a:gd name="connsiteX421" fmla="*/ 1616408 w 6557057"/>
                <a:gd name="connsiteY421" fmla="*/ 1812963 h 4419094"/>
                <a:gd name="connsiteX422" fmla="*/ 1539039 w 6557057"/>
                <a:gd name="connsiteY422" fmla="*/ 1838036 h 4419094"/>
                <a:gd name="connsiteX423" fmla="*/ 1506981 w 6557057"/>
                <a:gd name="connsiteY423" fmla="*/ 1866332 h 4419094"/>
                <a:gd name="connsiteX424" fmla="*/ 1478505 w 6557057"/>
                <a:gd name="connsiteY424" fmla="*/ 1899107 h 4419094"/>
                <a:gd name="connsiteX425" fmla="*/ 1477431 w 6557057"/>
                <a:gd name="connsiteY425" fmla="*/ 1899107 h 4419094"/>
                <a:gd name="connsiteX426" fmla="*/ 1472416 w 6557057"/>
                <a:gd name="connsiteY426" fmla="*/ 1899107 h 4419094"/>
                <a:gd name="connsiteX427" fmla="*/ 1463462 w 6557057"/>
                <a:gd name="connsiteY427" fmla="*/ 1899107 h 4419094"/>
                <a:gd name="connsiteX428" fmla="*/ 1461671 w 6557057"/>
                <a:gd name="connsiteY428" fmla="*/ 1896062 h 4419094"/>
                <a:gd name="connsiteX429" fmla="*/ 1497669 w 6557057"/>
                <a:gd name="connsiteY429" fmla="*/ 1855228 h 4419094"/>
                <a:gd name="connsiteX430" fmla="*/ 1499280 w 6557057"/>
                <a:gd name="connsiteY430" fmla="*/ 1855228 h 4419094"/>
                <a:gd name="connsiteX431" fmla="*/ 1537248 w 6557057"/>
                <a:gd name="connsiteY431" fmla="*/ 1806336 h 4419094"/>
                <a:gd name="connsiteX432" fmla="*/ 1421733 w 6557057"/>
                <a:gd name="connsiteY432" fmla="*/ 1796486 h 4419094"/>
                <a:gd name="connsiteX433" fmla="*/ 1388242 w 6557057"/>
                <a:gd name="connsiteY433" fmla="*/ 1789501 h 4419094"/>
                <a:gd name="connsiteX434" fmla="*/ 1374094 w 6557057"/>
                <a:gd name="connsiteY434" fmla="*/ 1789501 h 4419094"/>
                <a:gd name="connsiteX435" fmla="*/ 1320724 w 6557057"/>
                <a:gd name="connsiteY435" fmla="*/ 1766577 h 4419094"/>
                <a:gd name="connsiteX436" fmla="*/ 1251057 w 6557057"/>
                <a:gd name="connsiteY436" fmla="*/ 1861497 h 4419094"/>
                <a:gd name="connsiteX437" fmla="*/ 1184971 w 6557057"/>
                <a:gd name="connsiteY437" fmla="*/ 1855408 h 4419094"/>
                <a:gd name="connsiteX438" fmla="*/ 1196075 w 6557057"/>
                <a:gd name="connsiteY438" fmla="*/ 1855408 h 4419094"/>
                <a:gd name="connsiteX439" fmla="*/ 1159898 w 6557057"/>
                <a:gd name="connsiteY439" fmla="*/ 1839826 h 4419094"/>
                <a:gd name="connsiteX440" fmla="*/ 1086649 w 6557057"/>
                <a:gd name="connsiteY440" fmla="*/ 1796486 h 4419094"/>
                <a:gd name="connsiteX441" fmla="*/ 1071605 w 6557057"/>
                <a:gd name="connsiteY441" fmla="*/ 1789501 h 4419094"/>
                <a:gd name="connsiteX442" fmla="*/ 1058173 w 6557057"/>
                <a:gd name="connsiteY442" fmla="*/ 1789501 h 4419094"/>
                <a:gd name="connsiteX443" fmla="*/ 1013758 w 6557057"/>
                <a:gd name="connsiteY443" fmla="*/ 1776607 h 4419094"/>
                <a:gd name="connsiteX444" fmla="*/ 963791 w 6557057"/>
                <a:gd name="connsiteY444" fmla="*/ 1745802 h 4419094"/>
                <a:gd name="connsiteX445" fmla="*/ 973462 w 6557057"/>
                <a:gd name="connsiteY445" fmla="*/ 1745802 h 4419094"/>
                <a:gd name="connsiteX446" fmla="*/ 948747 w 6557057"/>
                <a:gd name="connsiteY446" fmla="*/ 1730042 h 4419094"/>
                <a:gd name="connsiteX447" fmla="*/ 927077 w 6557057"/>
                <a:gd name="connsiteY447" fmla="*/ 1688851 h 4419094"/>
                <a:gd name="connsiteX448" fmla="*/ 972746 w 6557057"/>
                <a:gd name="connsiteY448" fmla="*/ 1636197 h 4419094"/>
                <a:gd name="connsiteX449" fmla="*/ 979014 w 6557057"/>
                <a:gd name="connsiteY449" fmla="*/ 1636197 h 4419094"/>
                <a:gd name="connsiteX450" fmla="*/ 977223 w 6557057"/>
                <a:gd name="connsiteY450" fmla="*/ 1629571 h 4419094"/>
                <a:gd name="connsiteX451" fmla="*/ 859021 w 6557057"/>
                <a:gd name="connsiteY451" fmla="*/ 1580499 h 4419094"/>
                <a:gd name="connsiteX452" fmla="*/ 687271 w 6557057"/>
                <a:gd name="connsiteY452" fmla="*/ 1587126 h 4419094"/>
                <a:gd name="connsiteX453" fmla="*/ 569069 w 6557057"/>
                <a:gd name="connsiteY453" fmla="*/ 1633869 h 4419094"/>
                <a:gd name="connsiteX454" fmla="*/ 564055 w 6557057"/>
                <a:gd name="connsiteY454" fmla="*/ 1636376 h 4419094"/>
                <a:gd name="connsiteX455" fmla="*/ 565666 w 6557057"/>
                <a:gd name="connsiteY455" fmla="*/ 1636376 h 4419094"/>
                <a:gd name="connsiteX456" fmla="*/ 563696 w 6557057"/>
                <a:gd name="connsiteY456" fmla="*/ 1637272 h 4419094"/>
                <a:gd name="connsiteX457" fmla="*/ 482209 w 6557057"/>
                <a:gd name="connsiteY457" fmla="*/ 1673807 h 4419094"/>
                <a:gd name="connsiteX458" fmla="*/ 386394 w 6557057"/>
                <a:gd name="connsiteY458" fmla="*/ 1677210 h 4419094"/>
                <a:gd name="connsiteX459" fmla="*/ 321920 w 6557057"/>
                <a:gd name="connsiteY459" fmla="*/ 1729147 h 4419094"/>
                <a:gd name="connsiteX460" fmla="*/ 318696 w 6557057"/>
                <a:gd name="connsiteY460" fmla="*/ 1730221 h 4419094"/>
                <a:gd name="connsiteX461" fmla="*/ 309742 w 6557057"/>
                <a:gd name="connsiteY461" fmla="*/ 1734699 h 4419094"/>
                <a:gd name="connsiteX462" fmla="*/ 262640 w 6557057"/>
                <a:gd name="connsiteY462" fmla="*/ 1806873 h 4419094"/>
                <a:gd name="connsiteX463" fmla="*/ 237030 w 6557057"/>
                <a:gd name="connsiteY463" fmla="*/ 1914688 h 4419094"/>
                <a:gd name="connsiteX464" fmla="*/ 144976 w 6557057"/>
                <a:gd name="connsiteY464" fmla="*/ 1962505 h 4419094"/>
                <a:gd name="connsiteX465" fmla="*/ 114172 w 6557057"/>
                <a:gd name="connsiteY465" fmla="*/ 1986504 h 4419094"/>
                <a:gd name="connsiteX466" fmla="*/ 45937 w 6557057"/>
                <a:gd name="connsiteY466" fmla="*/ 2159508 h 4419094"/>
                <a:gd name="connsiteX467" fmla="*/ 51668 w 6557057"/>
                <a:gd name="connsiteY467" fmla="*/ 2269293 h 4419094"/>
                <a:gd name="connsiteX468" fmla="*/ 45937 w 6557057"/>
                <a:gd name="connsiteY468" fmla="*/ 2392330 h 4419094"/>
                <a:gd name="connsiteX469" fmla="*/ 9939 w 6557057"/>
                <a:gd name="connsiteY469" fmla="*/ 2461460 h 4419094"/>
                <a:gd name="connsiteX470" fmla="*/ 9044 w 6557057"/>
                <a:gd name="connsiteY470" fmla="*/ 2462176 h 4419094"/>
                <a:gd name="connsiteX471" fmla="*/ 5641 w 6557057"/>
                <a:gd name="connsiteY471" fmla="*/ 2464684 h 4419094"/>
                <a:gd name="connsiteX472" fmla="*/ 3850 w 6557057"/>
                <a:gd name="connsiteY472" fmla="*/ 2465579 h 4419094"/>
                <a:gd name="connsiteX473" fmla="*/ 23551 w 6557057"/>
                <a:gd name="connsiteY473" fmla="*/ 2515367 h 4419094"/>
                <a:gd name="connsiteX474" fmla="*/ 51668 w 6557057"/>
                <a:gd name="connsiteY474" fmla="*/ 2611719 h 4419094"/>
                <a:gd name="connsiteX475" fmla="*/ 168079 w 6557057"/>
                <a:gd name="connsiteY475" fmla="*/ 2682998 h 4419094"/>
                <a:gd name="connsiteX476" fmla="*/ 228971 w 6557057"/>
                <a:gd name="connsiteY476" fmla="*/ 2814632 h 4419094"/>
                <a:gd name="connsiteX477" fmla="*/ 304906 w 6557057"/>
                <a:gd name="connsiteY477" fmla="*/ 2891284 h 4419094"/>
                <a:gd name="connsiteX478" fmla="*/ 335352 w 6557057"/>
                <a:gd name="connsiteY478" fmla="*/ 2899164 h 4419094"/>
                <a:gd name="connsiteX479" fmla="*/ 345560 w 6557057"/>
                <a:gd name="connsiteY479" fmla="*/ 2887344 h 4419094"/>
                <a:gd name="connsiteX480" fmla="*/ 341620 w 6557057"/>
                <a:gd name="connsiteY480" fmla="*/ 2887344 h 4419094"/>
                <a:gd name="connsiteX481" fmla="*/ 344307 w 6557057"/>
                <a:gd name="connsiteY481" fmla="*/ 2878210 h 4419094"/>
                <a:gd name="connsiteX482" fmla="*/ 423108 w 6557057"/>
                <a:gd name="connsiteY482" fmla="*/ 2851525 h 4419094"/>
                <a:gd name="connsiteX483" fmla="*/ 529848 w 6557057"/>
                <a:gd name="connsiteY483" fmla="*/ 2854928 h 4419094"/>
                <a:gd name="connsiteX484" fmla="*/ 559398 w 6557057"/>
                <a:gd name="connsiteY484" fmla="*/ 2840063 h 4419094"/>
                <a:gd name="connsiteX485" fmla="*/ 613126 w 6557057"/>
                <a:gd name="connsiteY485" fmla="*/ 2783649 h 4419094"/>
                <a:gd name="connsiteX486" fmla="*/ 721299 w 6557057"/>
                <a:gd name="connsiteY486" fmla="*/ 2794932 h 4419094"/>
                <a:gd name="connsiteX487" fmla="*/ 771982 w 6557057"/>
                <a:gd name="connsiteY487" fmla="*/ 2881434 h 4419094"/>
                <a:gd name="connsiteX488" fmla="*/ 850783 w 6557057"/>
                <a:gd name="connsiteY488" fmla="*/ 2868181 h 4419094"/>
                <a:gd name="connsiteX489" fmla="*/ 895915 w 6557057"/>
                <a:gd name="connsiteY489" fmla="*/ 2874628 h 4419094"/>
                <a:gd name="connsiteX490" fmla="*/ 912749 w 6557057"/>
                <a:gd name="connsiteY490" fmla="*/ 2944654 h 4419094"/>
                <a:gd name="connsiteX491" fmla="*/ 884632 w 6557057"/>
                <a:gd name="connsiteY491" fmla="*/ 3067691 h 4419094"/>
                <a:gd name="connsiteX492" fmla="*/ 931554 w 6557057"/>
                <a:gd name="connsiteY492" fmla="*/ 3134134 h 4419094"/>
                <a:gd name="connsiteX493" fmla="*/ 1005520 w 6557057"/>
                <a:gd name="connsiteY493" fmla="*/ 3307139 h 4419094"/>
                <a:gd name="connsiteX494" fmla="*/ 1019668 w 6557057"/>
                <a:gd name="connsiteY494" fmla="*/ 3436802 h 4419094"/>
                <a:gd name="connsiteX495" fmla="*/ 1025757 w 6557057"/>
                <a:gd name="connsiteY495" fmla="*/ 3521155 h 4419094"/>
                <a:gd name="connsiteX496" fmla="*/ 971671 w 6557057"/>
                <a:gd name="connsiteY496" fmla="*/ 3646521 h 4419094"/>
                <a:gd name="connsiteX497" fmla="*/ 994237 w 6557057"/>
                <a:gd name="connsiteY497" fmla="*/ 3782632 h 4419094"/>
                <a:gd name="connsiteX498" fmla="*/ 1047786 w 6557057"/>
                <a:gd name="connsiteY498" fmla="*/ 3892237 h 4419094"/>
                <a:gd name="connsiteX499" fmla="*/ 1113155 w 6557057"/>
                <a:gd name="connsiteY499" fmla="*/ 3995216 h 4419094"/>
                <a:gd name="connsiteX500" fmla="*/ 1090052 w 6557057"/>
                <a:gd name="connsiteY500" fmla="*/ 4108403 h 4419094"/>
                <a:gd name="connsiteX501" fmla="*/ 1137691 w 6557057"/>
                <a:gd name="connsiteY501" fmla="*/ 4185055 h 4419094"/>
                <a:gd name="connsiteX502" fmla="*/ 1171539 w 6557057"/>
                <a:gd name="connsiteY502" fmla="*/ 4268154 h 4419094"/>
                <a:gd name="connsiteX503" fmla="*/ 1182822 w 6557057"/>
                <a:gd name="connsiteY503" fmla="*/ 4328150 h 4419094"/>
                <a:gd name="connsiteX504" fmla="*/ 1216671 w 6557057"/>
                <a:gd name="connsiteY504" fmla="*/ 4404802 h 4419094"/>
                <a:gd name="connsiteX505" fmla="*/ 1278458 w 6557057"/>
                <a:gd name="connsiteY505" fmla="*/ 4408026 h 4419094"/>
                <a:gd name="connsiteX506" fmla="*/ 1388959 w 6557057"/>
                <a:gd name="connsiteY506" fmla="*/ 4362357 h 4419094"/>
                <a:gd name="connsiteX507" fmla="*/ 1505190 w 6557057"/>
                <a:gd name="connsiteY507" fmla="*/ 4348030 h 4419094"/>
                <a:gd name="connsiteX508" fmla="*/ 1520234 w 6557057"/>
                <a:gd name="connsiteY508" fmla="*/ 4338001 h 4419094"/>
                <a:gd name="connsiteX509" fmla="*/ 1544412 w 6557057"/>
                <a:gd name="connsiteY509" fmla="*/ 4313823 h 4419094"/>
                <a:gd name="connsiteX510" fmla="*/ 1542263 w 6557057"/>
                <a:gd name="connsiteY510" fmla="*/ 4313823 h 4419094"/>
                <a:gd name="connsiteX511" fmla="*/ 1577902 w 6557057"/>
                <a:gd name="connsiteY511" fmla="*/ 4269945 h 4419094"/>
                <a:gd name="connsiteX512" fmla="*/ 1580410 w 6557057"/>
                <a:gd name="connsiteY512" fmla="*/ 4269945 h 4419094"/>
                <a:gd name="connsiteX513" fmla="*/ 1629840 w 6557057"/>
                <a:gd name="connsiteY513" fmla="*/ 4205113 h 4419094"/>
                <a:gd name="connsiteX514" fmla="*/ 1630556 w 6557057"/>
                <a:gd name="connsiteY514" fmla="*/ 4204218 h 4419094"/>
                <a:gd name="connsiteX515" fmla="*/ 1628407 w 6557057"/>
                <a:gd name="connsiteY515" fmla="*/ 4204218 h 4419094"/>
                <a:gd name="connsiteX516" fmla="*/ 1665658 w 6557057"/>
                <a:gd name="connsiteY516" fmla="*/ 4160340 h 4419094"/>
                <a:gd name="connsiteX517" fmla="*/ 1668345 w 6557057"/>
                <a:gd name="connsiteY517" fmla="*/ 4160340 h 4419094"/>
                <a:gd name="connsiteX518" fmla="*/ 1688940 w 6557057"/>
                <a:gd name="connsiteY518" fmla="*/ 4111985 h 4419094"/>
                <a:gd name="connsiteX519" fmla="*/ 1683030 w 6557057"/>
                <a:gd name="connsiteY519" fmla="*/ 4094791 h 4419094"/>
                <a:gd name="connsiteX520" fmla="*/ 1676403 w 6557057"/>
                <a:gd name="connsiteY520" fmla="*/ 4094791 h 4419094"/>
                <a:gd name="connsiteX521" fmla="*/ 1660822 w 6557057"/>
                <a:gd name="connsiteY521" fmla="*/ 4050735 h 4419094"/>
                <a:gd name="connsiteX522" fmla="*/ 1666553 w 6557057"/>
                <a:gd name="connsiteY522" fmla="*/ 4050735 h 4419094"/>
                <a:gd name="connsiteX523" fmla="*/ 1671031 w 6557057"/>
                <a:gd name="connsiteY523" fmla="*/ 4031393 h 4419094"/>
                <a:gd name="connsiteX524" fmla="*/ 1759144 w 6557057"/>
                <a:gd name="connsiteY524" fmla="*/ 3999514 h 4419094"/>
                <a:gd name="connsiteX525" fmla="*/ 1773293 w 6557057"/>
                <a:gd name="connsiteY525" fmla="*/ 3985724 h 4419094"/>
                <a:gd name="connsiteX526" fmla="*/ 1773293 w 6557057"/>
                <a:gd name="connsiteY526" fmla="*/ 3984828 h 4419094"/>
                <a:gd name="connsiteX527" fmla="*/ 1768099 w 6557057"/>
                <a:gd name="connsiteY527" fmla="*/ 3984828 h 4419094"/>
                <a:gd name="connsiteX528" fmla="*/ 1761473 w 6557057"/>
                <a:gd name="connsiteY528" fmla="*/ 3940950 h 4419094"/>
                <a:gd name="connsiteX529" fmla="*/ 1767383 w 6557057"/>
                <a:gd name="connsiteY529" fmla="*/ 3940950 h 4419094"/>
                <a:gd name="connsiteX530" fmla="*/ 1750728 w 6557057"/>
                <a:gd name="connsiteY530" fmla="*/ 3875044 h 4419094"/>
                <a:gd name="connsiteX531" fmla="*/ 1744459 w 6557057"/>
                <a:gd name="connsiteY531" fmla="*/ 3875044 h 4419094"/>
                <a:gd name="connsiteX532" fmla="*/ 1742668 w 6557057"/>
                <a:gd name="connsiteY532" fmla="*/ 3869134 h 4419094"/>
                <a:gd name="connsiteX533" fmla="*/ 1752877 w 6557057"/>
                <a:gd name="connsiteY533" fmla="*/ 3831345 h 4419094"/>
                <a:gd name="connsiteX534" fmla="*/ 1756279 w 6557057"/>
                <a:gd name="connsiteY534" fmla="*/ 3831345 h 4419094"/>
                <a:gd name="connsiteX535" fmla="*/ 1784397 w 6557057"/>
                <a:gd name="connsiteY535" fmla="*/ 3786035 h 4419094"/>
                <a:gd name="connsiteX536" fmla="*/ 1801948 w 6557057"/>
                <a:gd name="connsiteY536" fmla="*/ 3765260 h 4419094"/>
                <a:gd name="connsiteX537" fmla="*/ 1799799 w 6557057"/>
                <a:gd name="connsiteY537" fmla="*/ 3765260 h 4419094"/>
                <a:gd name="connsiteX538" fmla="*/ 1849766 w 6557057"/>
                <a:gd name="connsiteY538" fmla="*/ 3721382 h 4419094"/>
                <a:gd name="connsiteX539" fmla="*/ 1850841 w 6557057"/>
                <a:gd name="connsiteY539" fmla="*/ 3721382 h 4419094"/>
                <a:gd name="connsiteX540" fmla="*/ 1871616 w 6557057"/>
                <a:gd name="connsiteY540" fmla="*/ 3702577 h 4419094"/>
                <a:gd name="connsiteX541" fmla="*/ 1912449 w 6557057"/>
                <a:gd name="connsiteY541" fmla="*/ 3655834 h 4419094"/>
                <a:gd name="connsiteX542" fmla="*/ 1909583 w 6557057"/>
                <a:gd name="connsiteY542" fmla="*/ 3655834 h 4419094"/>
                <a:gd name="connsiteX543" fmla="*/ 1929821 w 6557057"/>
                <a:gd name="connsiteY543" fmla="*/ 3611777 h 4419094"/>
                <a:gd name="connsiteX544" fmla="*/ 1934298 w 6557057"/>
                <a:gd name="connsiteY544" fmla="*/ 3611777 h 4419094"/>
                <a:gd name="connsiteX545" fmla="*/ 1936268 w 6557057"/>
                <a:gd name="connsiteY545" fmla="*/ 3603359 h 4419094"/>
                <a:gd name="connsiteX546" fmla="*/ 1935194 w 6557057"/>
                <a:gd name="connsiteY546" fmla="*/ 3546229 h 4419094"/>
                <a:gd name="connsiteX547" fmla="*/ 1929642 w 6557057"/>
                <a:gd name="connsiteY547" fmla="*/ 3546229 h 4419094"/>
                <a:gd name="connsiteX548" fmla="*/ 1927493 w 6557057"/>
                <a:gd name="connsiteY548" fmla="*/ 3502171 h 4419094"/>
                <a:gd name="connsiteX549" fmla="*/ 1932507 w 6557057"/>
                <a:gd name="connsiteY549" fmla="*/ 3502171 h 4419094"/>
                <a:gd name="connsiteX550" fmla="*/ 1936089 w 6557057"/>
                <a:gd name="connsiteY550" fmla="*/ 3483546 h 4419094"/>
                <a:gd name="connsiteX551" fmla="*/ 1931612 w 6557057"/>
                <a:gd name="connsiteY551" fmla="*/ 3436623 h 4419094"/>
                <a:gd name="connsiteX552" fmla="*/ 1924448 w 6557057"/>
                <a:gd name="connsiteY552" fmla="*/ 3436623 h 4419094"/>
                <a:gd name="connsiteX553" fmla="*/ 1908509 w 6557057"/>
                <a:gd name="connsiteY553" fmla="*/ 3417460 h 4419094"/>
                <a:gd name="connsiteX554" fmla="*/ 1893644 w 6557057"/>
                <a:gd name="connsiteY554" fmla="*/ 3392745 h 4419094"/>
                <a:gd name="connsiteX555" fmla="*/ 1900629 w 6557057"/>
                <a:gd name="connsiteY555" fmla="*/ 3392745 h 4419094"/>
                <a:gd name="connsiteX556" fmla="*/ 1882898 w 6557057"/>
                <a:gd name="connsiteY556" fmla="*/ 3326660 h 4419094"/>
                <a:gd name="connsiteX557" fmla="*/ 1876809 w 6557057"/>
                <a:gd name="connsiteY557" fmla="*/ 3326660 h 4419094"/>
                <a:gd name="connsiteX558" fmla="*/ 1873048 w 6557057"/>
                <a:gd name="connsiteY558" fmla="*/ 3316093 h 4419094"/>
                <a:gd name="connsiteX559" fmla="*/ 1871078 w 6557057"/>
                <a:gd name="connsiteY559" fmla="*/ 3282782 h 4419094"/>
                <a:gd name="connsiteX560" fmla="*/ 1876093 w 6557057"/>
                <a:gd name="connsiteY560" fmla="*/ 3282782 h 4419094"/>
                <a:gd name="connsiteX561" fmla="*/ 1890062 w 6557057"/>
                <a:gd name="connsiteY561" fmla="*/ 3217055 h 4419094"/>
                <a:gd name="connsiteX562" fmla="*/ 1886480 w 6557057"/>
                <a:gd name="connsiteY562" fmla="*/ 3217055 h 4419094"/>
                <a:gd name="connsiteX563" fmla="*/ 1894360 w 6557057"/>
                <a:gd name="connsiteY563" fmla="*/ 3207563 h 4419094"/>
                <a:gd name="connsiteX564" fmla="*/ 1924627 w 6557057"/>
                <a:gd name="connsiteY564" fmla="*/ 3173177 h 4419094"/>
                <a:gd name="connsiteX565" fmla="*/ 1927493 w 6557057"/>
                <a:gd name="connsiteY565" fmla="*/ 3173177 h 4419094"/>
                <a:gd name="connsiteX566" fmla="*/ 1971370 w 6557057"/>
                <a:gd name="connsiteY566" fmla="*/ 3107270 h 4419094"/>
                <a:gd name="connsiteX567" fmla="*/ 1968326 w 6557057"/>
                <a:gd name="connsiteY567" fmla="*/ 3107270 h 4419094"/>
                <a:gd name="connsiteX568" fmla="*/ 1970296 w 6557057"/>
                <a:gd name="connsiteY568" fmla="*/ 3104763 h 4419094"/>
                <a:gd name="connsiteX569" fmla="*/ 2001100 w 6557057"/>
                <a:gd name="connsiteY569" fmla="*/ 3063393 h 4419094"/>
                <a:gd name="connsiteX570" fmla="*/ 2003607 w 6557057"/>
                <a:gd name="connsiteY570" fmla="*/ 3063393 h 4419094"/>
                <a:gd name="connsiteX571" fmla="*/ 2058410 w 6557057"/>
                <a:gd name="connsiteY571" fmla="*/ 2997486 h 4419094"/>
                <a:gd name="connsiteX572" fmla="*/ 2056619 w 6557057"/>
                <a:gd name="connsiteY572" fmla="*/ 2997486 h 4419094"/>
                <a:gd name="connsiteX573" fmla="*/ 2088856 w 6557057"/>
                <a:gd name="connsiteY573" fmla="*/ 2974920 h 4419094"/>
                <a:gd name="connsiteX574" fmla="*/ 2124854 w 6557057"/>
                <a:gd name="connsiteY574" fmla="*/ 2953608 h 4419094"/>
                <a:gd name="connsiteX575" fmla="*/ 2125928 w 6557057"/>
                <a:gd name="connsiteY575" fmla="*/ 2953608 h 4419094"/>
                <a:gd name="connsiteX576" fmla="*/ 2174104 w 6557057"/>
                <a:gd name="connsiteY576" fmla="*/ 2887881 h 4419094"/>
                <a:gd name="connsiteX577" fmla="*/ 2169627 w 6557057"/>
                <a:gd name="connsiteY577" fmla="*/ 2887881 h 4419094"/>
                <a:gd name="connsiteX578" fmla="*/ 2170343 w 6557057"/>
                <a:gd name="connsiteY578" fmla="*/ 2885195 h 4419094"/>
                <a:gd name="connsiteX579" fmla="*/ 2187894 w 6557057"/>
                <a:gd name="connsiteY579" fmla="*/ 2844182 h 4419094"/>
                <a:gd name="connsiteX580" fmla="*/ 2191297 w 6557057"/>
                <a:gd name="connsiteY580" fmla="*/ 2844182 h 4419094"/>
                <a:gd name="connsiteX581" fmla="*/ 2230161 w 6557057"/>
                <a:gd name="connsiteY581" fmla="*/ 2778276 h 4419094"/>
                <a:gd name="connsiteX582" fmla="*/ 2226758 w 6557057"/>
                <a:gd name="connsiteY582" fmla="*/ 2778276 h 4419094"/>
                <a:gd name="connsiteX583" fmla="*/ 2251831 w 6557057"/>
                <a:gd name="connsiteY583" fmla="*/ 2734398 h 4419094"/>
                <a:gd name="connsiteX584" fmla="*/ 2255413 w 6557057"/>
                <a:gd name="connsiteY584" fmla="*/ 2734398 h 4419094"/>
                <a:gd name="connsiteX585" fmla="*/ 2262934 w 6557057"/>
                <a:gd name="connsiteY585" fmla="*/ 2715593 h 4419094"/>
                <a:gd name="connsiteX586" fmla="*/ 2275292 w 6557057"/>
                <a:gd name="connsiteY586" fmla="*/ 2668671 h 4419094"/>
                <a:gd name="connsiteX587" fmla="*/ 2270994 w 6557057"/>
                <a:gd name="connsiteY587" fmla="*/ 2668671 h 4419094"/>
                <a:gd name="connsiteX588" fmla="*/ 2281381 w 6557057"/>
                <a:gd name="connsiteY588" fmla="*/ 2624614 h 4419094"/>
                <a:gd name="connsiteX589" fmla="*/ 2286038 w 6557057"/>
                <a:gd name="connsiteY589" fmla="*/ 2624614 h 4419094"/>
                <a:gd name="connsiteX590" fmla="*/ 2285500 w 6557057"/>
                <a:gd name="connsiteY590" fmla="*/ 2585751 h 4419094"/>
                <a:gd name="connsiteX591" fmla="*/ 2147598 w 6557057"/>
                <a:gd name="connsiteY591" fmla="*/ 2622465 h 4419094"/>
                <a:gd name="connsiteX592" fmla="*/ 2143121 w 6557057"/>
                <a:gd name="connsiteY592" fmla="*/ 2624614 h 4419094"/>
                <a:gd name="connsiteX593" fmla="*/ 2144733 w 6557057"/>
                <a:gd name="connsiteY593" fmla="*/ 2624614 h 4419094"/>
                <a:gd name="connsiteX594" fmla="*/ 2142226 w 6557057"/>
                <a:gd name="connsiteY594" fmla="*/ 2625688 h 4419094"/>
                <a:gd name="connsiteX595" fmla="*/ 2043545 w 6557057"/>
                <a:gd name="connsiteY595" fmla="*/ 2655776 h 4419094"/>
                <a:gd name="connsiteX596" fmla="*/ 2013637 w 6557057"/>
                <a:gd name="connsiteY596" fmla="*/ 2624614 h 4419094"/>
                <a:gd name="connsiteX597" fmla="*/ 2018830 w 6557057"/>
                <a:gd name="connsiteY597" fmla="*/ 2624614 h 4419094"/>
                <a:gd name="connsiteX598" fmla="*/ 2020621 w 6557057"/>
                <a:gd name="connsiteY598" fmla="*/ 2585751 h 4419094"/>
                <a:gd name="connsiteX599" fmla="*/ 2009517 w 6557057"/>
                <a:gd name="connsiteY599" fmla="*/ 2558887 h 4419094"/>
                <a:gd name="connsiteX600" fmla="*/ 2002354 w 6557057"/>
                <a:gd name="connsiteY600" fmla="*/ 2558887 h 4419094"/>
                <a:gd name="connsiteX601" fmla="*/ 1975490 w 6557057"/>
                <a:gd name="connsiteY601" fmla="*/ 2514829 h 4419094"/>
                <a:gd name="connsiteX602" fmla="*/ 1983191 w 6557057"/>
                <a:gd name="connsiteY602" fmla="*/ 2514829 h 4419094"/>
                <a:gd name="connsiteX603" fmla="*/ 1958476 w 6557057"/>
                <a:gd name="connsiteY603" fmla="*/ 2485995 h 4419094"/>
                <a:gd name="connsiteX604" fmla="*/ 1923553 w 6557057"/>
                <a:gd name="connsiteY604" fmla="*/ 2448923 h 4419094"/>
                <a:gd name="connsiteX605" fmla="*/ 1916030 w 6557057"/>
                <a:gd name="connsiteY605" fmla="*/ 2448923 h 4419094"/>
                <a:gd name="connsiteX606" fmla="*/ 1894181 w 6557057"/>
                <a:gd name="connsiteY606" fmla="*/ 2406299 h 4419094"/>
                <a:gd name="connsiteX607" fmla="*/ 1893644 w 6557057"/>
                <a:gd name="connsiteY607" fmla="*/ 2405045 h 4419094"/>
                <a:gd name="connsiteX608" fmla="*/ 1900449 w 6557057"/>
                <a:gd name="connsiteY608" fmla="*/ 2405045 h 4419094"/>
                <a:gd name="connsiteX609" fmla="*/ 1899554 w 6557057"/>
                <a:gd name="connsiteY609" fmla="*/ 2402896 h 4419094"/>
                <a:gd name="connsiteX610" fmla="*/ 1839916 w 6557057"/>
                <a:gd name="connsiteY610" fmla="*/ 2339497 h 4419094"/>
                <a:gd name="connsiteX611" fmla="*/ 1830424 w 6557057"/>
                <a:gd name="connsiteY611" fmla="*/ 2339497 h 4419094"/>
                <a:gd name="connsiteX612" fmla="*/ 1798725 w 6557057"/>
                <a:gd name="connsiteY612" fmla="*/ 2310305 h 4419094"/>
                <a:gd name="connsiteX613" fmla="*/ 1792456 w 6557057"/>
                <a:gd name="connsiteY613" fmla="*/ 2295440 h 4419094"/>
                <a:gd name="connsiteX614" fmla="*/ 1798903 w 6557057"/>
                <a:gd name="connsiteY614" fmla="*/ 2295440 h 4419094"/>
                <a:gd name="connsiteX615" fmla="*/ 1794247 w 6557057"/>
                <a:gd name="connsiteY615" fmla="*/ 2229713 h 4419094"/>
                <a:gd name="connsiteX616" fmla="*/ 1789053 w 6557057"/>
                <a:gd name="connsiteY616" fmla="*/ 2229713 h 4419094"/>
                <a:gd name="connsiteX617" fmla="*/ 1788695 w 6557057"/>
                <a:gd name="connsiteY617" fmla="*/ 2185835 h 4419094"/>
                <a:gd name="connsiteX618" fmla="*/ 1794068 w 6557057"/>
                <a:gd name="connsiteY618" fmla="*/ 2185835 h 4419094"/>
                <a:gd name="connsiteX619" fmla="*/ 1784218 w 6557057"/>
                <a:gd name="connsiteY619" fmla="*/ 2136763 h 4419094"/>
                <a:gd name="connsiteX620" fmla="*/ 1776875 w 6557057"/>
                <a:gd name="connsiteY620" fmla="*/ 2119929 h 4419094"/>
                <a:gd name="connsiteX621" fmla="*/ 1770069 w 6557057"/>
                <a:gd name="connsiteY621" fmla="*/ 2119929 h 4419094"/>
                <a:gd name="connsiteX622" fmla="*/ 1751981 w 6557057"/>
                <a:gd name="connsiteY622" fmla="*/ 2076051 h 4419094"/>
                <a:gd name="connsiteX623" fmla="*/ 1758607 w 6557057"/>
                <a:gd name="connsiteY623" fmla="*/ 2076051 h 4419094"/>
                <a:gd name="connsiteX624" fmla="*/ 1732280 w 6557057"/>
                <a:gd name="connsiteY624" fmla="*/ 2010144 h 4419094"/>
                <a:gd name="connsiteX625" fmla="*/ 1725475 w 6557057"/>
                <a:gd name="connsiteY625" fmla="*/ 2010144 h 4419094"/>
                <a:gd name="connsiteX626" fmla="*/ 1717237 w 6557057"/>
                <a:gd name="connsiteY626" fmla="*/ 1990444 h 4419094"/>
                <a:gd name="connsiteX627" fmla="*/ 1705238 w 6557057"/>
                <a:gd name="connsiteY627" fmla="*/ 1966267 h 4419094"/>
                <a:gd name="connsiteX628" fmla="*/ 1712222 w 6557057"/>
                <a:gd name="connsiteY628" fmla="*/ 1966267 h 4419094"/>
                <a:gd name="connsiteX629" fmla="*/ 1708282 w 6557057"/>
                <a:gd name="connsiteY629" fmla="*/ 1958207 h 4419094"/>
                <a:gd name="connsiteX630" fmla="*/ 1770786 w 6557057"/>
                <a:gd name="connsiteY630" fmla="*/ 1957133 h 4419094"/>
                <a:gd name="connsiteX631" fmla="*/ 1813231 w 6557057"/>
                <a:gd name="connsiteY631" fmla="*/ 2066917 h 4419094"/>
                <a:gd name="connsiteX632" fmla="*/ 1852631 w 6557057"/>
                <a:gd name="connsiteY632" fmla="*/ 2123331 h 4419094"/>
                <a:gd name="connsiteX633" fmla="*/ 1894718 w 6557057"/>
                <a:gd name="connsiteY633" fmla="*/ 2246548 h 4419094"/>
                <a:gd name="connsiteX634" fmla="*/ 1965281 w 6557057"/>
                <a:gd name="connsiteY634" fmla="*/ 2329647 h 4419094"/>
                <a:gd name="connsiteX635" fmla="*/ 1993220 w 6557057"/>
                <a:gd name="connsiteY635" fmla="*/ 2425999 h 4419094"/>
                <a:gd name="connsiteX636" fmla="*/ 2032620 w 6557057"/>
                <a:gd name="connsiteY636" fmla="*/ 2552618 h 4419094"/>
                <a:gd name="connsiteX637" fmla="*/ 2145091 w 6557057"/>
                <a:gd name="connsiteY637" fmla="*/ 2525754 h 4419094"/>
                <a:gd name="connsiteX638" fmla="*/ 2285858 w 6557057"/>
                <a:gd name="connsiteY638" fmla="*/ 2459131 h 4419094"/>
                <a:gd name="connsiteX639" fmla="*/ 2367525 w 6557057"/>
                <a:gd name="connsiteY639" fmla="*/ 2419373 h 4419094"/>
                <a:gd name="connsiteX640" fmla="*/ 2414985 w 6557057"/>
                <a:gd name="connsiteY640" fmla="*/ 2395553 h 4419094"/>
                <a:gd name="connsiteX641" fmla="*/ 2474086 w 6557057"/>
                <a:gd name="connsiteY641" fmla="*/ 2342900 h 4419094"/>
                <a:gd name="connsiteX642" fmla="*/ 2477488 w 6557057"/>
                <a:gd name="connsiteY642" fmla="*/ 2339318 h 4419094"/>
                <a:gd name="connsiteX643" fmla="*/ 2475518 w 6557057"/>
                <a:gd name="connsiteY643" fmla="*/ 2339318 h 4419094"/>
                <a:gd name="connsiteX644" fmla="*/ 2506502 w 6557057"/>
                <a:gd name="connsiteY644" fmla="*/ 2295261 h 4419094"/>
                <a:gd name="connsiteX645" fmla="*/ 2509725 w 6557057"/>
                <a:gd name="connsiteY645" fmla="*/ 2295261 h 4419094"/>
                <a:gd name="connsiteX646" fmla="*/ 2545723 w 6557057"/>
                <a:gd name="connsiteY646" fmla="*/ 2229534 h 4419094"/>
                <a:gd name="connsiteX647" fmla="*/ 2542141 w 6557057"/>
                <a:gd name="connsiteY647" fmla="*/ 2229534 h 4419094"/>
                <a:gd name="connsiteX648" fmla="*/ 2569901 w 6557057"/>
                <a:gd name="connsiteY648" fmla="*/ 2185656 h 4419094"/>
                <a:gd name="connsiteX649" fmla="*/ 2574020 w 6557057"/>
                <a:gd name="connsiteY649" fmla="*/ 2185656 h 4419094"/>
                <a:gd name="connsiteX650" fmla="*/ 2572766 w 6557057"/>
                <a:gd name="connsiteY650" fmla="*/ 2160046 h 4419094"/>
                <a:gd name="connsiteX651" fmla="*/ 2532470 w 6557057"/>
                <a:gd name="connsiteY651" fmla="*/ 2119929 h 4419094"/>
                <a:gd name="connsiteX652" fmla="*/ 2522799 w 6557057"/>
                <a:gd name="connsiteY652" fmla="*/ 2119929 h 4419094"/>
                <a:gd name="connsiteX653" fmla="*/ 2471757 w 6557057"/>
                <a:gd name="connsiteY653" fmla="*/ 2093781 h 4419094"/>
                <a:gd name="connsiteX654" fmla="*/ 2454207 w 6557057"/>
                <a:gd name="connsiteY654" fmla="*/ 2076051 h 4419094"/>
                <a:gd name="connsiteX655" fmla="*/ 2461191 w 6557057"/>
                <a:gd name="connsiteY655" fmla="*/ 2076051 h 4419094"/>
                <a:gd name="connsiteX656" fmla="*/ 2443102 w 6557057"/>
                <a:gd name="connsiteY656" fmla="*/ 2043635 h 4419094"/>
                <a:gd name="connsiteX657" fmla="*/ 2435043 w 6557057"/>
                <a:gd name="connsiteY657" fmla="*/ 2047575 h 4419094"/>
                <a:gd name="connsiteX658" fmla="*/ 2398508 w 6557057"/>
                <a:gd name="connsiteY658" fmla="*/ 2086975 h 4419094"/>
                <a:gd name="connsiteX659" fmla="*/ 2352302 w 6557057"/>
                <a:gd name="connsiteY659" fmla="*/ 2120645 h 4419094"/>
                <a:gd name="connsiteX660" fmla="*/ 2327766 w 6557057"/>
                <a:gd name="connsiteY660" fmla="*/ 2126734 h 4419094"/>
                <a:gd name="connsiteX661" fmla="*/ 2320065 w 6557057"/>
                <a:gd name="connsiteY661" fmla="*/ 2119929 h 4419094"/>
                <a:gd name="connsiteX662" fmla="*/ 2314334 w 6557057"/>
                <a:gd name="connsiteY662" fmla="*/ 2119929 h 4419094"/>
                <a:gd name="connsiteX663" fmla="*/ 2297321 w 6557057"/>
                <a:gd name="connsiteY663" fmla="*/ 2077125 h 4419094"/>
                <a:gd name="connsiteX664" fmla="*/ 2296425 w 6557057"/>
                <a:gd name="connsiteY664" fmla="*/ 2076230 h 4419094"/>
                <a:gd name="connsiteX665" fmla="*/ 2304842 w 6557057"/>
                <a:gd name="connsiteY665" fmla="*/ 2076230 h 4419094"/>
                <a:gd name="connsiteX666" fmla="*/ 2302872 w 6557057"/>
                <a:gd name="connsiteY666" fmla="*/ 2073902 h 4419094"/>
                <a:gd name="connsiteX667" fmla="*/ 2260785 w 6557057"/>
                <a:gd name="connsiteY667" fmla="*/ 2014084 h 4419094"/>
                <a:gd name="connsiteX668" fmla="*/ 2259711 w 6557057"/>
                <a:gd name="connsiteY668" fmla="*/ 2010323 h 4419094"/>
                <a:gd name="connsiteX669" fmla="*/ 2253622 w 6557057"/>
                <a:gd name="connsiteY669" fmla="*/ 2010323 h 4419094"/>
                <a:gd name="connsiteX670" fmla="*/ 2219594 w 6557057"/>
                <a:gd name="connsiteY670" fmla="*/ 1966446 h 4419094"/>
                <a:gd name="connsiteX671" fmla="*/ 2228011 w 6557057"/>
                <a:gd name="connsiteY671" fmla="*/ 1966446 h 4419094"/>
                <a:gd name="connsiteX672" fmla="*/ 2193088 w 6557057"/>
                <a:gd name="connsiteY672" fmla="*/ 1914150 h 4419094"/>
                <a:gd name="connsiteX673" fmla="*/ 2193625 w 6557057"/>
                <a:gd name="connsiteY673" fmla="*/ 1900539 h 4419094"/>
                <a:gd name="connsiteX674" fmla="*/ 2189327 w 6557057"/>
                <a:gd name="connsiteY674" fmla="*/ 1900539 h 4419094"/>
                <a:gd name="connsiteX675" fmla="*/ 2244130 w 6557057"/>
                <a:gd name="connsiteY675" fmla="*/ 1867765 h 4419094"/>
                <a:gd name="connsiteX676" fmla="*/ 2306096 w 6557057"/>
                <a:gd name="connsiteY676" fmla="*/ 1964117 h 4419094"/>
                <a:gd name="connsiteX677" fmla="*/ 2393494 w 6557057"/>
                <a:gd name="connsiteY677" fmla="*/ 2023935 h 4419094"/>
                <a:gd name="connsiteX678" fmla="*/ 2466385 w 6557057"/>
                <a:gd name="connsiteY678" fmla="*/ 1994026 h 4419094"/>
                <a:gd name="connsiteX679" fmla="*/ 2534082 w 6557057"/>
                <a:gd name="connsiteY679" fmla="*/ 2070320 h 4419094"/>
                <a:gd name="connsiteX680" fmla="*/ 2657836 w 6557057"/>
                <a:gd name="connsiteY680" fmla="*/ 2083752 h 4419094"/>
                <a:gd name="connsiteX681" fmla="*/ 2737711 w 6557057"/>
                <a:gd name="connsiteY681" fmla="*/ 2071753 h 4419094"/>
                <a:gd name="connsiteX682" fmla="*/ 2747561 w 6557057"/>
                <a:gd name="connsiteY682" fmla="*/ 2063514 h 4419094"/>
                <a:gd name="connsiteX683" fmla="*/ 2758665 w 6557057"/>
                <a:gd name="connsiteY683" fmla="*/ 2049366 h 4419094"/>
                <a:gd name="connsiteX684" fmla="*/ 2776216 w 6557057"/>
                <a:gd name="connsiteY684" fmla="*/ 2047038 h 4419094"/>
                <a:gd name="connsiteX685" fmla="*/ 2835496 w 6557057"/>
                <a:gd name="connsiteY685" fmla="*/ 2113481 h 4419094"/>
                <a:gd name="connsiteX686" fmla="*/ 2888866 w 6557057"/>
                <a:gd name="connsiteY686" fmla="*/ 2160046 h 4419094"/>
                <a:gd name="connsiteX687" fmla="*/ 2925580 w 6557057"/>
                <a:gd name="connsiteY687" fmla="*/ 2243145 h 4419094"/>
                <a:gd name="connsiteX688" fmla="*/ 2947071 w 6557057"/>
                <a:gd name="connsiteY688" fmla="*/ 2234548 h 4419094"/>
                <a:gd name="connsiteX689" fmla="*/ 2954593 w 6557057"/>
                <a:gd name="connsiteY689" fmla="*/ 2229534 h 4419094"/>
                <a:gd name="connsiteX690" fmla="*/ 2953698 w 6557057"/>
                <a:gd name="connsiteY690" fmla="*/ 2229534 h 4419094"/>
                <a:gd name="connsiteX691" fmla="*/ 2990054 w 6557057"/>
                <a:gd name="connsiteY691" fmla="*/ 2193178 h 4419094"/>
                <a:gd name="connsiteX692" fmla="*/ 2987367 w 6557057"/>
                <a:gd name="connsiteY692" fmla="*/ 2306365 h 4419094"/>
                <a:gd name="connsiteX693" fmla="*/ 3018351 w 6557057"/>
                <a:gd name="connsiteY693" fmla="*/ 2446058 h 4419094"/>
                <a:gd name="connsiteX694" fmla="*/ 3071900 w 6557057"/>
                <a:gd name="connsiteY694" fmla="*/ 2572319 h 4419094"/>
                <a:gd name="connsiteX695" fmla="*/ 3130821 w 6557057"/>
                <a:gd name="connsiteY695" fmla="*/ 2695356 h 4419094"/>
                <a:gd name="connsiteX696" fmla="*/ 3153387 w 6557057"/>
                <a:gd name="connsiteY696" fmla="*/ 2771650 h 4419094"/>
                <a:gd name="connsiteX697" fmla="*/ 3182400 w 6557057"/>
                <a:gd name="connsiteY697" fmla="*/ 2733861 h 4419094"/>
                <a:gd name="connsiteX698" fmla="*/ 3186161 w 6557057"/>
                <a:gd name="connsiteY698" fmla="*/ 2733861 h 4419094"/>
                <a:gd name="connsiteX699" fmla="*/ 3212129 w 6557057"/>
                <a:gd name="connsiteY699" fmla="*/ 2681924 h 4419094"/>
                <a:gd name="connsiteX700" fmla="*/ 3220547 w 6557057"/>
                <a:gd name="connsiteY700" fmla="*/ 2668313 h 4419094"/>
                <a:gd name="connsiteX701" fmla="*/ 3217323 w 6557057"/>
                <a:gd name="connsiteY701" fmla="*/ 2668313 h 4419094"/>
                <a:gd name="connsiteX702" fmla="*/ 3242576 w 6557057"/>
                <a:gd name="connsiteY702" fmla="*/ 2624256 h 4419094"/>
                <a:gd name="connsiteX703" fmla="*/ 3246158 w 6557057"/>
                <a:gd name="connsiteY703" fmla="*/ 2624256 h 4419094"/>
                <a:gd name="connsiteX704" fmla="*/ 3261917 w 6557057"/>
                <a:gd name="connsiteY704" fmla="*/ 2585751 h 4419094"/>
                <a:gd name="connsiteX705" fmla="*/ 3264067 w 6557057"/>
                <a:gd name="connsiteY705" fmla="*/ 2558708 h 4419094"/>
                <a:gd name="connsiteX706" fmla="*/ 3258873 w 6557057"/>
                <a:gd name="connsiteY706" fmla="*/ 2558708 h 4419094"/>
                <a:gd name="connsiteX707" fmla="*/ 3255470 w 6557057"/>
                <a:gd name="connsiteY707" fmla="*/ 2514650 h 4419094"/>
                <a:gd name="connsiteX708" fmla="*/ 3261380 w 6557057"/>
                <a:gd name="connsiteY708" fmla="*/ 2514650 h 4419094"/>
                <a:gd name="connsiteX709" fmla="*/ 3254396 w 6557057"/>
                <a:gd name="connsiteY709" fmla="*/ 2452505 h 4419094"/>
                <a:gd name="connsiteX710" fmla="*/ 3254396 w 6557057"/>
                <a:gd name="connsiteY710" fmla="*/ 2448744 h 4419094"/>
                <a:gd name="connsiteX711" fmla="*/ 3249560 w 6557057"/>
                <a:gd name="connsiteY711" fmla="*/ 2448744 h 4419094"/>
                <a:gd name="connsiteX712" fmla="*/ 3284125 w 6557057"/>
                <a:gd name="connsiteY712" fmla="*/ 2404866 h 4419094"/>
                <a:gd name="connsiteX713" fmla="*/ 3284125 w 6557057"/>
                <a:gd name="connsiteY713" fmla="*/ 2404866 h 4419094"/>
                <a:gd name="connsiteX714" fmla="*/ 3291647 w 6557057"/>
                <a:gd name="connsiteY714" fmla="*/ 2400210 h 4419094"/>
                <a:gd name="connsiteX715" fmla="*/ 3305258 w 6557057"/>
                <a:gd name="connsiteY715" fmla="*/ 2392688 h 4419094"/>
                <a:gd name="connsiteX716" fmla="*/ 3319765 w 6557057"/>
                <a:gd name="connsiteY716" fmla="*/ 2383375 h 4419094"/>
                <a:gd name="connsiteX717" fmla="*/ 3363822 w 6557057"/>
                <a:gd name="connsiteY717" fmla="*/ 2339139 h 4419094"/>
                <a:gd name="connsiteX718" fmla="*/ 3361135 w 6557057"/>
                <a:gd name="connsiteY718" fmla="*/ 2339139 h 4419094"/>
                <a:gd name="connsiteX719" fmla="*/ 3397491 w 6557057"/>
                <a:gd name="connsiteY719" fmla="*/ 2295082 h 4419094"/>
                <a:gd name="connsiteX720" fmla="*/ 3399282 w 6557057"/>
                <a:gd name="connsiteY720" fmla="*/ 2295082 h 4419094"/>
                <a:gd name="connsiteX721" fmla="*/ 3411819 w 6557057"/>
                <a:gd name="connsiteY721" fmla="*/ 2282904 h 4419094"/>
                <a:gd name="connsiteX722" fmla="*/ 3450503 w 6557057"/>
                <a:gd name="connsiteY722" fmla="*/ 2229355 h 4419094"/>
                <a:gd name="connsiteX723" fmla="*/ 3448175 w 6557057"/>
                <a:gd name="connsiteY723" fmla="*/ 2229355 h 4419094"/>
                <a:gd name="connsiteX724" fmla="*/ 3505127 w 6557057"/>
                <a:gd name="connsiteY724" fmla="*/ 2206431 h 4419094"/>
                <a:gd name="connsiteX725" fmla="*/ 3583928 w 6557057"/>
                <a:gd name="connsiteY725" fmla="*/ 2186551 h 4419094"/>
                <a:gd name="connsiteX726" fmla="*/ 3584823 w 6557057"/>
                <a:gd name="connsiteY726" fmla="*/ 2185477 h 4419094"/>
                <a:gd name="connsiteX727" fmla="*/ 3587151 w 6557057"/>
                <a:gd name="connsiteY727" fmla="*/ 2185477 h 4419094"/>
                <a:gd name="connsiteX728" fmla="*/ 3589121 w 6557057"/>
                <a:gd name="connsiteY728" fmla="*/ 2183149 h 4419094"/>
                <a:gd name="connsiteX729" fmla="*/ 3603449 w 6557057"/>
                <a:gd name="connsiteY729" fmla="*/ 2168642 h 4419094"/>
                <a:gd name="connsiteX730" fmla="*/ 3626193 w 6557057"/>
                <a:gd name="connsiteY730" fmla="*/ 2189775 h 4419094"/>
                <a:gd name="connsiteX731" fmla="*/ 3690846 w 6557057"/>
                <a:gd name="connsiteY731" fmla="*/ 2292754 h 4419094"/>
                <a:gd name="connsiteX732" fmla="*/ 3713412 w 6557057"/>
                <a:gd name="connsiteY732" fmla="*/ 2382479 h 4419094"/>
                <a:gd name="connsiteX733" fmla="*/ 3710725 w 6557057"/>
                <a:gd name="connsiteY733" fmla="*/ 2531664 h 4419094"/>
                <a:gd name="connsiteX734" fmla="*/ 3725411 w 6557057"/>
                <a:gd name="connsiteY734" fmla="*/ 2514292 h 4419094"/>
                <a:gd name="connsiteX735" fmla="*/ 3728635 w 6557057"/>
                <a:gd name="connsiteY735" fmla="*/ 2514292 h 4419094"/>
                <a:gd name="connsiteX736" fmla="*/ 3761230 w 6557057"/>
                <a:gd name="connsiteY736" fmla="*/ 2448386 h 4419094"/>
                <a:gd name="connsiteX737" fmla="*/ 3757290 w 6557057"/>
                <a:gd name="connsiteY737" fmla="*/ 2448386 h 4419094"/>
                <a:gd name="connsiteX738" fmla="*/ 3772513 w 6557057"/>
                <a:gd name="connsiteY738" fmla="*/ 2412388 h 4419094"/>
                <a:gd name="connsiteX739" fmla="*/ 3783438 w 6557057"/>
                <a:gd name="connsiteY739" fmla="*/ 2404508 h 4419094"/>
                <a:gd name="connsiteX740" fmla="*/ 3783438 w 6557057"/>
                <a:gd name="connsiteY740" fmla="*/ 2404508 h 4419094"/>
                <a:gd name="connsiteX741" fmla="*/ 3787199 w 6557057"/>
                <a:gd name="connsiteY741" fmla="*/ 2402001 h 4419094"/>
                <a:gd name="connsiteX742" fmla="*/ 3831435 w 6557057"/>
                <a:gd name="connsiteY742" fmla="*/ 2415970 h 4419094"/>
                <a:gd name="connsiteX743" fmla="*/ 3836987 w 6557057"/>
                <a:gd name="connsiteY743" fmla="*/ 2558708 h 4419094"/>
                <a:gd name="connsiteX744" fmla="*/ 3887849 w 6557057"/>
                <a:gd name="connsiteY744" fmla="*/ 2651657 h 4419094"/>
                <a:gd name="connsiteX745" fmla="*/ 3893222 w 6557057"/>
                <a:gd name="connsiteY745" fmla="*/ 2623898 h 4419094"/>
                <a:gd name="connsiteX746" fmla="*/ 3897520 w 6557057"/>
                <a:gd name="connsiteY746" fmla="*/ 2623898 h 4419094"/>
                <a:gd name="connsiteX747" fmla="*/ 3913997 w 6557057"/>
                <a:gd name="connsiteY747" fmla="*/ 2558170 h 4419094"/>
                <a:gd name="connsiteX748" fmla="*/ 3909340 w 6557057"/>
                <a:gd name="connsiteY748" fmla="*/ 2558170 h 4419094"/>
                <a:gd name="connsiteX749" fmla="*/ 3910236 w 6557057"/>
                <a:gd name="connsiteY749" fmla="*/ 2545276 h 4419094"/>
                <a:gd name="connsiteX750" fmla="*/ 3960919 w 6557057"/>
                <a:gd name="connsiteY750" fmla="*/ 2558708 h 4419094"/>
                <a:gd name="connsiteX751" fmla="*/ 4022886 w 6557057"/>
                <a:gd name="connsiteY751" fmla="*/ 2648254 h 4419094"/>
                <a:gd name="connsiteX752" fmla="*/ 4063718 w 6557057"/>
                <a:gd name="connsiteY752" fmla="*/ 2777022 h 4419094"/>
                <a:gd name="connsiteX753" fmla="*/ 4093985 w 6557057"/>
                <a:gd name="connsiteY753" fmla="*/ 2733503 h 4419094"/>
                <a:gd name="connsiteX754" fmla="*/ 4097567 w 6557057"/>
                <a:gd name="connsiteY754" fmla="*/ 2733503 h 4419094"/>
                <a:gd name="connsiteX755" fmla="*/ 4123895 w 6557057"/>
                <a:gd name="connsiteY755" fmla="*/ 2674939 h 4419094"/>
                <a:gd name="connsiteX756" fmla="*/ 4127118 w 6557057"/>
                <a:gd name="connsiteY756" fmla="*/ 2667954 h 4419094"/>
                <a:gd name="connsiteX757" fmla="*/ 4123357 w 6557057"/>
                <a:gd name="connsiteY757" fmla="*/ 2667954 h 4419094"/>
                <a:gd name="connsiteX758" fmla="*/ 4155236 w 6557057"/>
                <a:gd name="connsiteY758" fmla="*/ 2641807 h 4419094"/>
                <a:gd name="connsiteX759" fmla="*/ 4200546 w 6557057"/>
                <a:gd name="connsiteY759" fmla="*/ 2623898 h 4419094"/>
                <a:gd name="connsiteX760" fmla="*/ 4201621 w 6557057"/>
                <a:gd name="connsiteY760" fmla="*/ 2623898 h 4419094"/>
                <a:gd name="connsiteX761" fmla="*/ 4219351 w 6557057"/>
                <a:gd name="connsiteY761" fmla="*/ 2595064 h 4419094"/>
                <a:gd name="connsiteX762" fmla="*/ 4230097 w 6557057"/>
                <a:gd name="connsiteY762" fmla="*/ 2558170 h 4419094"/>
                <a:gd name="connsiteX763" fmla="*/ 4225799 w 6557057"/>
                <a:gd name="connsiteY763" fmla="*/ 2558170 h 4419094"/>
                <a:gd name="connsiteX764" fmla="*/ 4230454 w 6557057"/>
                <a:gd name="connsiteY764" fmla="*/ 2514113 h 4419094"/>
                <a:gd name="connsiteX765" fmla="*/ 4236006 w 6557057"/>
                <a:gd name="connsiteY765" fmla="*/ 2514113 h 4419094"/>
                <a:gd name="connsiteX766" fmla="*/ 4219351 w 6557057"/>
                <a:gd name="connsiteY766" fmla="*/ 2465221 h 4419094"/>
                <a:gd name="connsiteX767" fmla="*/ 4208426 w 6557057"/>
                <a:gd name="connsiteY767" fmla="*/ 2448207 h 4419094"/>
                <a:gd name="connsiteX768" fmla="*/ 4200905 w 6557057"/>
                <a:gd name="connsiteY768" fmla="*/ 2448207 h 4419094"/>
                <a:gd name="connsiteX769" fmla="*/ 4172249 w 6557057"/>
                <a:gd name="connsiteY769" fmla="*/ 2404329 h 4419094"/>
                <a:gd name="connsiteX770" fmla="*/ 4179592 w 6557057"/>
                <a:gd name="connsiteY770" fmla="*/ 2404329 h 4419094"/>
                <a:gd name="connsiteX771" fmla="*/ 4143236 w 6557057"/>
                <a:gd name="connsiteY771" fmla="*/ 2358839 h 4419094"/>
                <a:gd name="connsiteX772" fmla="*/ 4127297 w 6557057"/>
                <a:gd name="connsiteY772" fmla="*/ 2338781 h 4419094"/>
                <a:gd name="connsiteX773" fmla="*/ 4119775 w 6557057"/>
                <a:gd name="connsiteY773" fmla="*/ 2338781 h 4419094"/>
                <a:gd name="connsiteX774" fmla="*/ 4098821 w 6557057"/>
                <a:gd name="connsiteY774" fmla="*/ 2294724 h 4419094"/>
                <a:gd name="connsiteX775" fmla="*/ 4105447 w 6557057"/>
                <a:gd name="connsiteY775" fmla="*/ 2294724 h 4419094"/>
                <a:gd name="connsiteX776" fmla="*/ 4098463 w 6557057"/>
                <a:gd name="connsiteY776" fmla="*/ 2275740 h 4419094"/>
                <a:gd name="connsiteX777" fmla="*/ 4142161 w 6557057"/>
                <a:gd name="connsiteY777" fmla="*/ 2228997 h 4419094"/>
                <a:gd name="connsiteX778" fmla="*/ 4140012 w 6557057"/>
                <a:gd name="connsiteY778" fmla="*/ 2228997 h 4419094"/>
                <a:gd name="connsiteX779" fmla="*/ 4163473 w 6557057"/>
                <a:gd name="connsiteY779" fmla="*/ 2202670 h 4419094"/>
                <a:gd name="connsiteX780" fmla="*/ 4208426 w 6557057"/>
                <a:gd name="connsiteY780" fmla="*/ 2219146 h 4419094"/>
                <a:gd name="connsiteX781" fmla="*/ 4177443 w 6557057"/>
                <a:gd name="connsiteY781" fmla="*/ 2312275 h 4419094"/>
                <a:gd name="connsiteX782" fmla="*/ 4222396 w 6557057"/>
                <a:gd name="connsiteY782" fmla="*/ 2362242 h 4419094"/>
                <a:gd name="connsiteX783" fmla="*/ 4227769 w 6557057"/>
                <a:gd name="connsiteY783" fmla="*/ 2358660 h 4419094"/>
                <a:gd name="connsiteX784" fmla="*/ 4241558 w 6557057"/>
                <a:gd name="connsiteY784" fmla="*/ 2338602 h 4419094"/>
                <a:gd name="connsiteX785" fmla="*/ 4238514 w 6557057"/>
                <a:gd name="connsiteY785" fmla="*/ 2338602 h 4419094"/>
                <a:gd name="connsiteX786" fmla="*/ 4261975 w 6557057"/>
                <a:gd name="connsiteY786" fmla="*/ 2295798 h 4419094"/>
                <a:gd name="connsiteX787" fmla="*/ 4261618 w 6557057"/>
                <a:gd name="connsiteY787" fmla="*/ 2294545 h 4419094"/>
                <a:gd name="connsiteX788" fmla="*/ 4266452 w 6557057"/>
                <a:gd name="connsiteY788" fmla="*/ 2294545 h 4419094"/>
                <a:gd name="connsiteX789" fmla="*/ 4267169 w 6557057"/>
                <a:gd name="connsiteY789" fmla="*/ 2292396 h 4419094"/>
                <a:gd name="connsiteX790" fmla="*/ 4244603 w 6557057"/>
                <a:gd name="connsiteY790" fmla="*/ 2249055 h 4419094"/>
                <a:gd name="connsiteX791" fmla="*/ 4247648 w 6557057"/>
                <a:gd name="connsiteY791" fmla="*/ 2228997 h 4419094"/>
                <a:gd name="connsiteX792" fmla="*/ 4243529 w 6557057"/>
                <a:gd name="connsiteY792" fmla="*/ 2228997 h 4419094"/>
                <a:gd name="connsiteX793" fmla="*/ 4289914 w 6557057"/>
                <a:gd name="connsiteY793" fmla="*/ 2199267 h 4419094"/>
                <a:gd name="connsiteX794" fmla="*/ 4436234 w 6557057"/>
                <a:gd name="connsiteY794" fmla="*/ 2159329 h 4419094"/>
                <a:gd name="connsiteX795" fmla="*/ 4438740 w 6557057"/>
                <a:gd name="connsiteY795" fmla="*/ 2157538 h 4419094"/>
                <a:gd name="connsiteX796" fmla="*/ 4441606 w 6557057"/>
                <a:gd name="connsiteY796" fmla="*/ 2155926 h 4419094"/>
                <a:gd name="connsiteX797" fmla="*/ 4480828 w 6557057"/>
                <a:gd name="connsiteY797" fmla="*/ 2119033 h 4419094"/>
                <a:gd name="connsiteX798" fmla="*/ 4478320 w 6557057"/>
                <a:gd name="connsiteY798" fmla="*/ 2119033 h 4419094"/>
                <a:gd name="connsiteX799" fmla="*/ 4510377 w 6557057"/>
                <a:gd name="connsiteY799" fmla="*/ 2075155 h 4419094"/>
                <a:gd name="connsiteX800" fmla="*/ 4513064 w 6557057"/>
                <a:gd name="connsiteY800" fmla="*/ 2075155 h 4419094"/>
                <a:gd name="connsiteX801" fmla="*/ 4534376 w 6557057"/>
                <a:gd name="connsiteY801" fmla="*/ 2049366 h 4419094"/>
                <a:gd name="connsiteX802" fmla="*/ 4577180 w 6557057"/>
                <a:gd name="connsiteY802" fmla="*/ 2009070 h 4419094"/>
                <a:gd name="connsiteX803" fmla="*/ 4575388 w 6557057"/>
                <a:gd name="connsiteY803" fmla="*/ 2009070 h 4419094"/>
                <a:gd name="connsiteX804" fmla="*/ 4614431 w 6557057"/>
                <a:gd name="connsiteY804" fmla="*/ 1965192 h 4419094"/>
                <a:gd name="connsiteX805" fmla="*/ 4617118 w 6557057"/>
                <a:gd name="connsiteY805" fmla="*/ 1965192 h 4419094"/>
                <a:gd name="connsiteX806" fmla="*/ 4641295 w 6557057"/>
                <a:gd name="connsiteY806" fmla="*/ 1912897 h 4419094"/>
                <a:gd name="connsiteX807" fmla="*/ 4639863 w 6557057"/>
                <a:gd name="connsiteY807" fmla="*/ 1899286 h 4419094"/>
                <a:gd name="connsiteX808" fmla="*/ 4634311 w 6557057"/>
                <a:gd name="connsiteY808" fmla="*/ 1899286 h 4419094"/>
                <a:gd name="connsiteX809" fmla="*/ 4632699 w 6557057"/>
                <a:gd name="connsiteY809" fmla="*/ 1855408 h 4419094"/>
                <a:gd name="connsiteX810" fmla="*/ 4638071 w 6557057"/>
                <a:gd name="connsiteY810" fmla="*/ 1855408 h 4419094"/>
                <a:gd name="connsiteX811" fmla="*/ 4625534 w 6557057"/>
                <a:gd name="connsiteY811" fmla="*/ 1789501 h 4419094"/>
                <a:gd name="connsiteX812" fmla="*/ 4618908 w 6557057"/>
                <a:gd name="connsiteY812" fmla="*/ 1789501 h 4419094"/>
                <a:gd name="connsiteX813" fmla="*/ 4616580 w 6557057"/>
                <a:gd name="connsiteY813" fmla="*/ 1783233 h 4419094"/>
                <a:gd name="connsiteX814" fmla="*/ 4595089 w 6557057"/>
                <a:gd name="connsiteY814" fmla="*/ 1745802 h 4419094"/>
                <a:gd name="connsiteX815" fmla="*/ 4602611 w 6557057"/>
                <a:gd name="connsiteY815" fmla="*/ 1745802 h 4419094"/>
                <a:gd name="connsiteX816" fmla="*/ 4559987 w 6557057"/>
                <a:gd name="connsiteY816" fmla="*/ 1683478 h 4419094"/>
                <a:gd name="connsiteX817" fmla="*/ 4559091 w 6557057"/>
                <a:gd name="connsiteY817" fmla="*/ 1679896 h 4419094"/>
                <a:gd name="connsiteX818" fmla="*/ 4553360 w 6557057"/>
                <a:gd name="connsiteY818" fmla="*/ 1679896 h 4419094"/>
                <a:gd name="connsiteX819" fmla="*/ 4627326 w 6557057"/>
                <a:gd name="connsiteY819" fmla="*/ 1636018 h 4419094"/>
                <a:gd name="connsiteX820" fmla="*/ 4628580 w 6557057"/>
                <a:gd name="connsiteY820" fmla="*/ 1636018 h 4419094"/>
                <a:gd name="connsiteX821" fmla="*/ 4635564 w 6557057"/>
                <a:gd name="connsiteY821" fmla="*/ 1630287 h 4419094"/>
                <a:gd name="connsiteX822" fmla="*/ 4621595 w 6557057"/>
                <a:gd name="connsiteY822" fmla="*/ 1577097 h 4419094"/>
                <a:gd name="connsiteX823" fmla="*/ 4556763 w 6557057"/>
                <a:gd name="connsiteY823" fmla="*/ 1586947 h 4419094"/>
                <a:gd name="connsiteX824" fmla="*/ 4534735 w 6557057"/>
                <a:gd name="connsiteY824" fmla="*/ 1570291 h 4419094"/>
                <a:gd name="connsiteX825" fmla="*/ 4526138 w 6557057"/>
                <a:gd name="connsiteY825" fmla="*/ 1570291 h 4419094"/>
                <a:gd name="connsiteX826" fmla="*/ 4506617 w 6557057"/>
                <a:gd name="connsiteY826" fmla="*/ 1550591 h 4419094"/>
                <a:gd name="connsiteX827" fmla="*/ 4499094 w 6557057"/>
                <a:gd name="connsiteY827" fmla="*/ 1526413 h 4419094"/>
                <a:gd name="connsiteX828" fmla="*/ 4503751 w 6557057"/>
                <a:gd name="connsiteY828" fmla="*/ 1526413 h 4419094"/>
                <a:gd name="connsiteX829" fmla="*/ 4516826 w 6557057"/>
                <a:gd name="connsiteY829" fmla="*/ 1505817 h 4419094"/>
                <a:gd name="connsiteX830" fmla="*/ 4526138 w 6557057"/>
                <a:gd name="connsiteY830" fmla="*/ 1504026 h 4419094"/>
                <a:gd name="connsiteX831" fmla="*/ 4546555 w 6557057"/>
                <a:gd name="connsiteY831" fmla="*/ 1495788 h 4419094"/>
                <a:gd name="connsiteX832" fmla="*/ 4588820 w 6557057"/>
                <a:gd name="connsiteY832" fmla="*/ 1460507 h 4419094"/>
                <a:gd name="connsiteX833" fmla="*/ 4587030 w 6557057"/>
                <a:gd name="connsiteY833" fmla="*/ 1460507 h 4419094"/>
                <a:gd name="connsiteX834" fmla="*/ 4593656 w 6557057"/>
                <a:gd name="connsiteY834" fmla="*/ 1454059 h 4419094"/>
                <a:gd name="connsiteX835" fmla="*/ 4627147 w 6557057"/>
                <a:gd name="connsiteY835" fmla="*/ 1440806 h 4419094"/>
                <a:gd name="connsiteX836" fmla="*/ 4621953 w 6557057"/>
                <a:gd name="connsiteY836" fmla="*/ 1520503 h 4419094"/>
                <a:gd name="connsiteX837" fmla="*/ 4658488 w 6557057"/>
                <a:gd name="connsiteY837" fmla="*/ 1504743 h 4419094"/>
                <a:gd name="connsiteX838" fmla="*/ 4695919 w 6557057"/>
                <a:gd name="connsiteY838" fmla="*/ 1478237 h 4419094"/>
                <a:gd name="connsiteX839" fmla="*/ 4706126 w 6557057"/>
                <a:gd name="connsiteY839" fmla="*/ 1473939 h 4419094"/>
                <a:gd name="connsiteX840" fmla="*/ 4720096 w 6557057"/>
                <a:gd name="connsiteY840" fmla="*/ 1540382 h 4419094"/>
                <a:gd name="connsiteX841" fmla="*/ 4723141 w 6557057"/>
                <a:gd name="connsiteY841" fmla="*/ 1590349 h 4419094"/>
                <a:gd name="connsiteX842" fmla="*/ 4730663 w 6557057"/>
                <a:gd name="connsiteY842" fmla="*/ 1585693 h 4419094"/>
                <a:gd name="connsiteX843" fmla="*/ 4750184 w 6557057"/>
                <a:gd name="connsiteY843" fmla="*/ 1570112 h 4419094"/>
                <a:gd name="connsiteX844" fmla="*/ 4749289 w 6557057"/>
                <a:gd name="connsiteY844" fmla="*/ 1570112 h 4419094"/>
                <a:gd name="connsiteX845" fmla="*/ 4762362 w 6557057"/>
                <a:gd name="connsiteY845" fmla="*/ 1567067 h 4419094"/>
                <a:gd name="connsiteX846" fmla="*/ 4782063 w 6557057"/>
                <a:gd name="connsiteY846" fmla="*/ 1633511 h 4419094"/>
                <a:gd name="connsiteX847" fmla="*/ 4773645 w 6557057"/>
                <a:gd name="connsiteY847" fmla="*/ 1706760 h 4419094"/>
                <a:gd name="connsiteX848" fmla="*/ 4823254 w 6557057"/>
                <a:gd name="connsiteY848" fmla="*/ 1708372 h 4419094"/>
                <a:gd name="connsiteX849" fmla="*/ 4849044 w 6557057"/>
                <a:gd name="connsiteY849" fmla="*/ 1689925 h 4419094"/>
                <a:gd name="connsiteX850" fmla="*/ 4859252 w 6557057"/>
                <a:gd name="connsiteY850" fmla="*/ 1679717 h 4419094"/>
                <a:gd name="connsiteX851" fmla="*/ 4856029 w 6557057"/>
                <a:gd name="connsiteY851" fmla="*/ 1679717 h 4419094"/>
                <a:gd name="connsiteX852" fmla="*/ 4873400 w 6557057"/>
                <a:gd name="connsiteY852" fmla="*/ 1635839 h 4419094"/>
                <a:gd name="connsiteX853" fmla="*/ 4878057 w 6557057"/>
                <a:gd name="connsiteY853" fmla="*/ 1635839 h 4419094"/>
                <a:gd name="connsiteX854" fmla="*/ 4877340 w 6557057"/>
                <a:gd name="connsiteY854" fmla="*/ 1576738 h 4419094"/>
                <a:gd name="connsiteX855" fmla="*/ 4873042 w 6557057"/>
                <a:gd name="connsiteY855" fmla="*/ 1569933 h 4419094"/>
                <a:gd name="connsiteX856" fmla="*/ 4865520 w 6557057"/>
                <a:gd name="connsiteY856" fmla="*/ 1569933 h 4419094"/>
                <a:gd name="connsiteX857" fmla="*/ 4837940 w 6557057"/>
                <a:gd name="connsiteY857" fmla="*/ 1526055 h 4419094"/>
                <a:gd name="connsiteX858" fmla="*/ 4845103 w 6557057"/>
                <a:gd name="connsiteY858" fmla="*/ 1526055 h 4419094"/>
                <a:gd name="connsiteX859" fmla="*/ 4829343 w 6557057"/>
                <a:gd name="connsiteY859" fmla="*/ 1490415 h 4419094"/>
                <a:gd name="connsiteX860" fmla="*/ 4833642 w 6557057"/>
                <a:gd name="connsiteY860" fmla="*/ 1483431 h 4419094"/>
                <a:gd name="connsiteX861" fmla="*/ 4872505 w 6557057"/>
                <a:gd name="connsiteY861" fmla="*/ 1465163 h 4419094"/>
                <a:gd name="connsiteX862" fmla="*/ 4879311 w 6557057"/>
                <a:gd name="connsiteY862" fmla="*/ 1460149 h 4419094"/>
                <a:gd name="connsiteX863" fmla="*/ 4877340 w 6557057"/>
                <a:gd name="connsiteY863" fmla="*/ 1460149 h 4419094"/>
                <a:gd name="connsiteX864" fmla="*/ 4880385 w 6557057"/>
                <a:gd name="connsiteY864" fmla="*/ 1450478 h 4419094"/>
                <a:gd name="connsiteX865" fmla="*/ 4892563 w 6557057"/>
                <a:gd name="connsiteY865" fmla="*/ 1416271 h 4419094"/>
                <a:gd name="connsiteX866" fmla="*/ 4895966 w 6557057"/>
                <a:gd name="connsiteY866" fmla="*/ 1416271 h 4419094"/>
                <a:gd name="connsiteX867" fmla="*/ 4925158 w 6557057"/>
                <a:gd name="connsiteY867" fmla="*/ 1390481 h 4419094"/>
                <a:gd name="connsiteX868" fmla="*/ 4927487 w 6557057"/>
                <a:gd name="connsiteY868" fmla="*/ 1388869 h 4419094"/>
                <a:gd name="connsiteX869" fmla="*/ 4927487 w 6557057"/>
                <a:gd name="connsiteY869" fmla="*/ 1388869 h 4419094"/>
                <a:gd name="connsiteX870" fmla="*/ 4966170 w 6557057"/>
                <a:gd name="connsiteY870" fmla="*/ 1352513 h 4419094"/>
                <a:gd name="connsiteX871" fmla="*/ 4973335 w 6557057"/>
                <a:gd name="connsiteY871" fmla="*/ 1353946 h 4419094"/>
                <a:gd name="connsiteX872" fmla="*/ 5042823 w 6557057"/>
                <a:gd name="connsiteY872" fmla="*/ 1366841 h 4419094"/>
                <a:gd name="connsiteX873" fmla="*/ 5051778 w 6557057"/>
                <a:gd name="connsiteY873" fmla="*/ 1360394 h 4419094"/>
                <a:gd name="connsiteX874" fmla="*/ 5059836 w 6557057"/>
                <a:gd name="connsiteY874" fmla="*/ 1350185 h 4419094"/>
                <a:gd name="connsiteX875" fmla="*/ 5057509 w 6557057"/>
                <a:gd name="connsiteY875" fmla="*/ 1350185 h 4419094"/>
                <a:gd name="connsiteX876" fmla="*/ 5099237 w 6557057"/>
                <a:gd name="connsiteY876" fmla="*/ 1306307 h 4419094"/>
                <a:gd name="connsiteX877" fmla="*/ 5101206 w 6557057"/>
                <a:gd name="connsiteY877" fmla="*/ 1306307 h 4419094"/>
                <a:gd name="connsiteX878" fmla="*/ 5169442 w 6557057"/>
                <a:gd name="connsiteY878" fmla="*/ 1240580 h 4419094"/>
                <a:gd name="connsiteX879" fmla="*/ 5167830 w 6557057"/>
                <a:gd name="connsiteY879" fmla="*/ 1240580 h 4419094"/>
                <a:gd name="connsiteX880" fmla="*/ 5178754 w 6557057"/>
                <a:gd name="connsiteY880" fmla="*/ 1230730 h 4419094"/>
                <a:gd name="connsiteX881" fmla="*/ 5209738 w 6557057"/>
                <a:gd name="connsiteY881" fmla="*/ 1196702 h 4419094"/>
                <a:gd name="connsiteX882" fmla="*/ 5212603 w 6557057"/>
                <a:gd name="connsiteY882" fmla="*/ 1196702 h 4419094"/>
                <a:gd name="connsiteX883" fmla="*/ 5246989 w 6557057"/>
                <a:gd name="connsiteY883" fmla="*/ 1130975 h 4419094"/>
                <a:gd name="connsiteX884" fmla="*/ 5242870 w 6557057"/>
                <a:gd name="connsiteY884" fmla="*/ 1130975 h 4419094"/>
                <a:gd name="connsiteX885" fmla="*/ 5252004 w 6557057"/>
                <a:gd name="connsiteY885" fmla="*/ 1097843 h 4419094"/>
                <a:gd name="connsiteX886" fmla="*/ 5254869 w 6557057"/>
                <a:gd name="connsiteY886" fmla="*/ 1086918 h 4419094"/>
                <a:gd name="connsiteX887" fmla="*/ 5259167 w 6557057"/>
                <a:gd name="connsiteY887" fmla="*/ 1086918 h 4419094"/>
                <a:gd name="connsiteX888" fmla="*/ 5278151 w 6557057"/>
                <a:gd name="connsiteY888" fmla="*/ 1021191 h 4419094"/>
                <a:gd name="connsiteX889" fmla="*/ 5273495 w 6557057"/>
                <a:gd name="connsiteY889" fmla="*/ 1021191 h 4419094"/>
                <a:gd name="connsiteX890" fmla="*/ 5274391 w 6557057"/>
                <a:gd name="connsiteY890" fmla="*/ 984656 h 4419094"/>
                <a:gd name="connsiteX891" fmla="*/ 5291405 w 6557057"/>
                <a:gd name="connsiteY891" fmla="*/ 1101066 h 4419094"/>
                <a:gd name="connsiteX892" fmla="*/ 5297135 w 6557057"/>
                <a:gd name="connsiteY892" fmla="*/ 1224103 h 4419094"/>
                <a:gd name="connsiteX893" fmla="*/ 5339402 w 6557057"/>
                <a:gd name="connsiteY893" fmla="*/ 1250788 h 4419094"/>
                <a:gd name="connsiteX894" fmla="*/ 5341551 w 6557057"/>
                <a:gd name="connsiteY894" fmla="*/ 1248102 h 4419094"/>
                <a:gd name="connsiteX895" fmla="*/ 5344774 w 6557057"/>
                <a:gd name="connsiteY895" fmla="*/ 1247386 h 4419094"/>
                <a:gd name="connsiteX896" fmla="*/ 5348714 w 6557057"/>
                <a:gd name="connsiteY896" fmla="*/ 1240759 h 4419094"/>
                <a:gd name="connsiteX897" fmla="*/ 5343879 w 6557057"/>
                <a:gd name="connsiteY897" fmla="*/ 1240759 h 4419094"/>
                <a:gd name="connsiteX898" fmla="*/ 5339581 w 6557057"/>
                <a:gd name="connsiteY898" fmla="*/ 1196881 h 4419094"/>
                <a:gd name="connsiteX899" fmla="*/ 5345490 w 6557057"/>
                <a:gd name="connsiteY899" fmla="*/ 1196881 h 4419094"/>
                <a:gd name="connsiteX900" fmla="*/ 5339043 w 6557057"/>
                <a:gd name="connsiteY900" fmla="*/ 1161063 h 4419094"/>
                <a:gd name="connsiteX901" fmla="*/ 5359101 w 6557057"/>
                <a:gd name="connsiteY901" fmla="*/ 1131154 h 4419094"/>
                <a:gd name="connsiteX902" fmla="*/ 5359101 w 6557057"/>
                <a:gd name="connsiteY902" fmla="*/ 1131154 h 4419094"/>
                <a:gd name="connsiteX903" fmla="*/ 5365012 w 6557057"/>
                <a:gd name="connsiteY903" fmla="*/ 1127930 h 4419094"/>
                <a:gd name="connsiteX904" fmla="*/ 5365907 w 6557057"/>
                <a:gd name="connsiteY904" fmla="*/ 1087276 h 4419094"/>
                <a:gd name="connsiteX905" fmla="*/ 5371817 w 6557057"/>
                <a:gd name="connsiteY905" fmla="*/ 1087276 h 4419094"/>
                <a:gd name="connsiteX906" fmla="*/ 5355878 w 6557057"/>
                <a:gd name="connsiteY906" fmla="*/ 1041428 h 4419094"/>
                <a:gd name="connsiteX907" fmla="*/ 5341551 w 6557057"/>
                <a:gd name="connsiteY907" fmla="*/ 1021549 h 4419094"/>
                <a:gd name="connsiteX908" fmla="*/ 5333491 w 6557057"/>
                <a:gd name="connsiteY908" fmla="*/ 1021549 h 4419094"/>
                <a:gd name="connsiteX909" fmla="*/ 5328476 w 6557057"/>
                <a:gd name="connsiteY909" fmla="*/ 1005072 h 4419094"/>
                <a:gd name="connsiteX910" fmla="*/ 5347639 w 6557057"/>
                <a:gd name="connsiteY910" fmla="*/ 977671 h 4419094"/>
                <a:gd name="connsiteX911" fmla="*/ 5352116 w 6557057"/>
                <a:gd name="connsiteY911" fmla="*/ 977671 h 4419094"/>
                <a:gd name="connsiteX912" fmla="*/ 5350505 w 6557057"/>
                <a:gd name="connsiteY912" fmla="*/ 964955 h 4419094"/>
                <a:gd name="connsiteX913" fmla="*/ 5327939 w 6557057"/>
                <a:gd name="connsiteY913" fmla="*/ 941673 h 4419094"/>
                <a:gd name="connsiteX914" fmla="*/ 5281733 w 6557057"/>
                <a:gd name="connsiteY914" fmla="*/ 951702 h 4419094"/>
                <a:gd name="connsiteX915" fmla="*/ 5274032 w 6557057"/>
                <a:gd name="connsiteY915" fmla="*/ 958508 h 4419094"/>
                <a:gd name="connsiteX916" fmla="*/ 5229796 w 6557057"/>
                <a:gd name="connsiteY916" fmla="*/ 921794 h 4419094"/>
                <a:gd name="connsiteX917" fmla="*/ 5164965 w 6557057"/>
                <a:gd name="connsiteY917" fmla="*/ 941673 h 4419094"/>
                <a:gd name="connsiteX918" fmla="*/ 5151533 w 6557057"/>
                <a:gd name="connsiteY918" fmla="*/ 911765 h 4419094"/>
                <a:gd name="connsiteX919" fmla="*/ 5146518 w 6557057"/>
                <a:gd name="connsiteY919" fmla="*/ 911765 h 4419094"/>
                <a:gd name="connsiteX920" fmla="*/ 5142935 w 6557057"/>
                <a:gd name="connsiteY920" fmla="*/ 898512 h 4419094"/>
                <a:gd name="connsiteX921" fmla="*/ 5116251 w 6557057"/>
                <a:gd name="connsiteY921" fmla="*/ 918928 h 4419094"/>
                <a:gd name="connsiteX922" fmla="*/ 5097446 w 6557057"/>
                <a:gd name="connsiteY922" fmla="*/ 915167 h 4419094"/>
                <a:gd name="connsiteX923" fmla="*/ 5096551 w 6557057"/>
                <a:gd name="connsiteY923" fmla="*/ 911765 h 4419094"/>
                <a:gd name="connsiteX924" fmla="*/ 5090461 w 6557057"/>
                <a:gd name="connsiteY924" fmla="*/ 911765 h 4419094"/>
                <a:gd name="connsiteX925" fmla="*/ 5173740 w 6557057"/>
                <a:gd name="connsiteY925" fmla="*/ 848545 h 4419094"/>
                <a:gd name="connsiteX926" fmla="*/ 5190396 w 6557057"/>
                <a:gd name="connsiteY926" fmla="*/ 839053 h 4419094"/>
                <a:gd name="connsiteX927" fmla="*/ 5234631 w 6557057"/>
                <a:gd name="connsiteY927" fmla="*/ 801980 h 4419094"/>
                <a:gd name="connsiteX928" fmla="*/ 5232661 w 6557057"/>
                <a:gd name="connsiteY928" fmla="*/ 801980 h 4419094"/>
                <a:gd name="connsiteX929" fmla="*/ 5276898 w 6557057"/>
                <a:gd name="connsiteY929" fmla="*/ 758102 h 4419094"/>
                <a:gd name="connsiteX930" fmla="*/ 5278868 w 6557057"/>
                <a:gd name="connsiteY930" fmla="*/ 758102 h 4419094"/>
                <a:gd name="connsiteX931" fmla="*/ 5304837 w 6557057"/>
                <a:gd name="connsiteY931" fmla="*/ 735895 h 4419094"/>
                <a:gd name="connsiteX932" fmla="*/ 5314507 w 6557057"/>
                <a:gd name="connsiteY932" fmla="*/ 732134 h 4419094"/>
                <a:gd name="connsiteX933" fmla="*/ 5474796 w 6557057"/>
                <a:gd name="connsiteY933" fmla="*/ 735537 h 4419094"/>
                <a:gd name="connsiteX934" fmla="*/ 5575983 w 6557057"/>
                <a:gd name="connsiteY934" fmla="*/ 718881 h 4419094"/>
                <a:gd name="connsiteX935" fmla="*/ 5663381 w 6557057"/>
                <a:gd name="connsiteY935" fmla="*/ 752192 h 4419094"/>
                <a:gd name="connsiteX936" fmla="*/ 5686485 w 6557057"/>
                <a:gd name="connsiteY936" fmla="*/ 745387 h 4419094"/>
                <a:gd name="connsiteX937" fmla="*/ 5722303 w 6557057"/>
                <a:gd name="connsiteY937" fmla="*/ 715478 h 4419094"/>
                <a:gd name="connsiteX938" fmla="*/ 5752391 w 6557057"/>
                <a:gd name="connsiteY938" fmla="*/ 692375 h 4419094"/>
                <a:gd name="connsiteX939" fmla="*/ 5751853 w 6557057"/>
                <a:gd name="connsiteY939" fmla="*/ 692375 h 4419094"/>
                <a:gd name="connsiteX940" fmla="*/ 5806656 w 6557057"/>
                <a:gd name="connsiteY940" fmla="*/ 648497 h 4419094"/>
                <a:gd name="connsiteX941" fmla="*/ 5808625 w 6557057"/>
                <a:gd name="connsiteY941" fmla="*/ 648497 h 4419094"/>
                <a:gd name="connsiteX942" fmla="*/ 5817759 w 6557057"/>
                <a:gd name="connsiteY942" fmla="*/ 639005 h 4419094"/>
                <a:gd name="connsiteX943" fmla="*/ 5835489 w 6557057"/>
                <a:gd name="connsiteY943" fmla="*/ 622529 h 4419094"/>
                <a:gd name="connsiteX944" fmla="*/ 5888322 w 6557057"/>
                <a:gd name="connsiteY944" fmla="*/ 622529 h 4419094"/>
                <a:gd name="connsiteX945" fmla="*/ 5905157 w 6557057"/>
                <a:gd name="connsiteY945" fmla="*/ 675719 h 4419094"/>
                <a:gd name="connsiteX946" fmla="*/ 5989869 w 6557057"/>
                <a:gd name="connsiteY946" fmla="*/ 635961 h 4419094"/>
                <a:gd name="connsiteX947" fmla="*/ 6030343 w 6557057"/>
                <a:gd name="connsiteY947" fmla="*/ 613037 h 4419094"/>
                <a:gd name="connsiteX948" fmla="*/ 6038223 w 6557057"/>
                <a:gd name="connsiteY948" fmla="*/ 607843 h 4419094"/>
                <a:gd name="connsiteX949" fmla="*/ 5899426 w 6557057"/>
                <a:gd name="connsiteY949" fmla="*/ 717269 h 4419094"/>
                <a:gd name="connsiteX950" fmla="*/ 5813999 w 6557057"/>
                <a:gd name="connsiteY950" fmla="*/ 758461 h 4419094"/>
                <a:gd name="connsiteX951" fmla="*/ 5814536 w 6557057"/>
                <a:gd name="connsiteY951" fmla="*/ 758461 h 4419094"/>
                <a:gd name="connsiteX952" fmla="*/ 5772986 w 6557057"/>
                <a:gd name="connsiteY952" fmla="*/ 792309 h 4419094"/>
                <a:gd name="connsiteX953" fmla="*/ 5730720 w 6557057"/>
                <a:gd name="connsiteY953" fmla="*/ 888841 h 4419094"/>
                <a:gd name="connsiteX954" fmla="*/ 5758838 w 6557057"/>
                <a:gd name="connsiteY954" fmla="*/ 1028533 h 4419094"/>
                <a:gd name="connsiteX955" fmla="*/ 5728033 w 6557057"/>
                <a:gd name="connsiteY955" fmla="*/ 1125065 h 4419094"/>
                <a:gd name="connsiteX956" fmla="*/ 5754540 w 6557057"/>
                <a:gd name="connsiteY956" fmla="*/ 1087634 h 4419094"/>
                <a:gd name="connsiteX957" fmla="*/ 5757047 w 6557057"/>
                <a:gd name="connsiteY957" fmla="*/ 1087634 h 4419094"/>
                <a:gd name="connsiteX958" fmla="*/ 5814715 w 6557057"/>
                <a:gd name="connsiteY958" fmla="*/ 1028533 h 4419094"/>
                <a:gd name="connsiteX959" fmla="*/ 5822595 w 6557057"/>
                <a:gd name="connsiteY959" fmla="*/ 1021907 h 4419094"/>
                <a:gd name="connsiteX960" fmla="*/ 5821341 w 6557057"/>
                <a:gd name="connsiteY960" fmla="*/ 1021907 h 4419094"/>
                <a:gd name="connsiteX961" fmla="*/ 5863070 w 6557057"/>
                <a:gd name="connsiteY961" fmla="*/ 978029 h 4419094"/>
                <a:gd name="connsiteX962" fmla="*/ 5865578 w 6557057"/>
                <a:gd name="connsiteY962" fmla="*/ 978029 h 4419094"/>
                <a:gd name="connsiteX963" fmla="*/ 5907844 w 6557057"/>
                <a:gd name="connsiteY963" fmla="*/ 922152 h 4419094"/>
                <a:gd name="connsiteX964" fmla="*/ 5913754 w 6557057"/>
                <a:gd name="connsiteY964" fmla="*/ 916779 h 4419094"/>
                <a:gd name="connsiteX965" fmla="*/ 5969989 w 6557057"/>
                <a:gd name="connsiteY965" fmla="*/ 878990 h 4419094"/>
                <a:gd name="connsiteX966" fmla="*/ 5971422 w 6557057"/>
                <a:gd name="connsiteY966" fmla="*/ 868245 h 4419094"/>
                <a:gd name="connsiteX967" fmla="*/ 5976258 w 6557057"/>
                <a:gd name="connsiteY967" fmla="*/ 868245 h 4419094"/>
                <a:gd name="connsiteX968" fmla="*/ 5995421 w 6557057"/>
                <a:gd name="connsiteY968" fmla="*/ 802518 h 4419094"/>
                <a:gd name="connsiteX969" fmla="*/ 5991301 w 6557057"/>
                <a:gd name="connsiteY969" fmla="*/ 802518 h 4419094"/>
                <a:gd name="connsiteX970" fmla="*/ 5992375 w 6557057"/>
                <a:gd name="connsiteY970" fmla="*/ 799115 h 4419094"/>
                <a:gd name="connsiteX971" fmla="*/ 5987541 w 6557057"/>
                <a:gd name="connsiteY971" fmla="*/ 758640 h 4419094"/>
                <a:gd name="connsiteX972" fmla="*/ 5992196 w 6557057"/>
                <a:gd name="connsiteY972" fmla="*/ 758640 h 4419094"/>
                <a:gd name="connsiteX973" fmla="*/ 5997749 w 6557057"/>
                <a:gd name="connsiteY973" fmla="*/ 742700 h 4419094"/>
                <a:gd name="connsiteX974" fmla="*/ 6028732 w 6557057"/>
                <a:gd name="connsiteY974" fmla="*/ 695599 h 4419094"/>
                <a:gd name="connsiteX975" fmla="*/ 6091056 w 6557057"/>
                <a:gd name="connsiteY975" fmla="*/ 686107 h 4419094"/>
                <a:gd name="connsiteX976" fmla="*/ 2394568 w 6557057"/>
                <a:gd name="connsiteY976" fmla="*/ 1270668 h 4419094"/>
                <a:gd name="connsiteX977" fmla="*/ 2320782 w 6557057"/>
                <a:gd name="connsiteY977" fmla="*/ 1267444 h 4419094"/>
                <a:gd name="connsiteX978" fmla="*/ 2283709 w 6557057"/>
                <a:gd name="connsiteY978" fmla="*/ 1268160 h 4419094"/>
                <a:gd name="connsiteX979" fmla="*/ 2256667 w 6557057"/>
                <a:gd name="connsiteY979" fmla="*/ 1310605 h 4419094"/>
                <a:gd name="connsiteX980" fmla="*/ 2284784 w 6557057"/>
                <a:gd name="connsiteY980" fmla="*/ 1333888 h 4419094"/>
                <a:gd name="connsiteX981" fmla="*/ 2318453 w 6557057"/>
                <a:gd name="connsiteY981" fmla="*/ 1387078 h 4419094"/>
                <a:gd name="connsiteX982" fmla="*/ 2363406 w 6557057"/>
                <a:gd name="connsiteY982" fmla="*/ 1416987 h 4419094"/>
                <a:gd name="connsiteX983" fmla="*/ 2346751 w 6557057"/>
                <a:gd name="connsiteY983" fmla="*/ 1473581 h 4419094"/>
                <a:gd name="connsiteX984" fmla="*/ 2383285 w 6557057"/>
                <a:gd name="connsiteY984" fmla="*/ 1593215 h 4419094"/>
                <a:gd name="connsiteX985" fmla="*/ 2376838 w 6557057"/>
                <a:gd name="connsiteY985" fmla="*/ 1604319 h 4419094"/>
                <a:gd name="connsiteX986" fmla="*/ 2307170 w 6557057"/>
                <a:gd name="connsiteY986" fmla="*/ 1616497 h 4419094"/>
                <a:gd name="connsiteX987" fmla="*/ 2208669 w 6557057"/>
                <a:gd name="connsiteY987" fmla="*/ 1583186 h 4419094"/>
                <a:gd name="connsiteX988" fmla="*/ 2197386 w 6557057"/>
                <a:gd name="connsiteY988" fmla="*/ 1569754 h 4419094"/>
                <a:gd name="connsiteX989" fmla="*/ 2190581 w 6557057"/>
                <a:gd name="connsiteY989" fmla="*/ 1569754 h 4419094"/>
                <a:gd name="connsiteX990" fmla="*/ 2183059 w 6557057"/>
                <a:gd name="connsiteY990" fmla="*/ 1525876 h 4419094"/>
                <a:gd name="connsiteX991" fmla="*/ 2188253 w 6557057"/>
                <a:gd name="connsiteY991" fmla="*/ 1525876 h 4419094"/>
                <a:gd name="connsiteX992" fmla="*/ 2194521 w 6557057"/>
                <a:gd name="connsiteY992" fmla="*/ 1500445 h 4419094"/>
                <a:gd name="connsiteX993" fmla="*/ 2197386 w 6557057"/>
                <a:gd name="connsiteY993" fmla="*/ 1500086 h 4419094"/>
                <a:gd name="connsiteX994" fmla="*/ 2227295 w 6557057"/>
                <a:gd name="connsiteY994" fmla="*/ 1493281 h 4419094"/>
                <a:gd name="connsiteX995" fmla="*/ 2261860 w 6557057"/>
                <a:gd name="connsiteY995" fmla="*/ 1460149 h 4419094"/>
                <a:gd name="connsiteX996" fmla="*/ 2261860 w 6557057"/>
                <a:gd name="connsiteY996" fmla="*/ 1460149 h 4419094"/>
                <a:gd name="connsiteX997" fmla="*/ 2259353 w 6557057"/>
                <a:gd name="connsiteY997" fmla="*/ 1460149 h 4419094"/>
                <a:gd name="connsiteX998" fmla="*/ 2202759 w 6557057"/>
                <a:gd name="connsiteY998" fmla="*/ 1416271 h 4419094"/>
                <a:gd name="connsiteX999" fmla="*/ 2220131 w 6557057"/>
                <a:gd name="connsiteY999" fmla="*/ 1416271 h 4419094"/>
                <a:gd name="connsiteX1000" fmla="*/ 2199894 w 6557057"/>
                <a:gd name="connsiteY1000" fmla="*/ 1410540 h 4419094"/>
                <a:gd name="connsiteX1001" fmla="*/ 2152255 w 6557057"/>
                <a:gd name="connsiteY1001" fmla="*/ 1350543 h 4419094"/>
                <a:gd name="connsiteX1002" fmla="*/ 2144733 w 6557057"/>
                <a:gd name="connsiteY1002" fmla="*/ 1350543 h 4419094"/>
                <a:gd name="connsiteX1003" fmla="*/ 2121451 w 6557057"/>
                <a:gd name="connsiteY1003" fmla="*/ 1310785 h 4419094"/>
                <a:gd name="connsiteX1004" fmla="*/ 2119660 w 6557057"/>
                <a:gd name="connsiteY1004" fmla="*/ 1306486 h 4419094"/>
                <a:gd name="connsiteX1005" fmla="*/ 2126465 w 6557057"/>
                <a:gd name="connsiteY1005" fmla="*/ 1306486 h 4419094"/>
                <a:gd name="connsiteX1006" fmla="*/ 2137928 w 6557057"/>
                <a:gd name="connsiteY1006" fmla="*/ 1240759 h 4419094"/>
                <a:gd name="connsiteX1007" fmla="*/ 2135420 w 6557057"/>
                <a:gd name="connsiteY1007" fmla="*/ 1240759 h 4419094"/>
                <a:gd name="connsiteX1008" fmla="*/ 2152255 w 6557057"/>
                <a:gd name="connsiteY1008" fmla="*/ 1224282 h 4419094"/>
                <a:gd name="connsiteX1009" fmla="*/ 2236787 w 6557057"/>
                <a:gd name="connsiteY1009" fmla="*/ 1224282 h 4419094"/>
                <a:gd name="connsiteX1010" fmla="*/ 2271173 w 6557057"/>
                <a:gd name="connsiteY1010" fmla="*/ 1196881 h 4419094"/>
                <a:gd name="connsiteX1011" fmla="*/ 2272248 w 6557057"/>
                <a:gd name="connsiteY1011" fmla="*/ 1196881 h 4419094"/>
                <a:gd name="connsiteX1012" fmla="*/ 2291947 w 6557057"/>
                <a:gd name="connsiteY1012" fmla="*/ 1180584 h 4419094"/>
                <a:gd name="connsiteX1013" fmla="*/ 2363227 w 6557057"/>
                <a:gd name="connsiteY1013" fmla="*/ 1211030 h 4419094"/>
                <a:gd name="connsiteX1014" fmla="*/ 2394568 w 6557057"/>
                <a:gd name="connsiteY1014" fmla="*/ 1270847 h 4419094"/>
                <a:gd name="connsiteX1015" fmla="*/ 1515041 w 6557057"/>
                <a:gd name="connsiteY1015" fmla="*/ 1416271 h 4419094"/>
                <a:gd name="connsiteX1016" fmla="*/ 1520055 w 6557057"/>
                <a:gd name="connsiteY1016" fmla="*/ 1416271 h 4419094"/>
                <a:gd name="connsiteX1017" fmla="*/ 1513250 w 6557057"/>
                <a:gd name="connsiteY1017" fmla="*/ 1387078 h 4419094"/>
                <a:gd name="connsiteX1018" fmla="*/ 1516473 w 6557057"/>
                <a:gd name="connsiteY1018" fmla="*/ 1350364 h 4419094"/>
                <a:gd name="connsiteX1019" fmla="*/ 1513429 w 6557057"/>
                <a:gd name="connsiteY1019" fmla="*/ 1350364 h 4419094"/>
                <a:gd name="connsiteX1020" fmla="*/ 1530263 w 6557057"/>
                <a:gd name="connsiteY1020" fmla="*/ 1330664 h 4419094"/>
                <a:gd name="connsiteX1021" fmla="*/ 1551217 w 6557057"/>
                <a:gd name="connsiteY1021" fmla="*/ 1306486 h 4419094"/>
                <a:gd name="connsiteX1022" fmla="*/ 1553904 w 6557057"/>
                <a:gd name="connsiteY1022" fmla="*/ 1306486 h 4419094"/>
                <a:gd name="connsiteX1023" fmla="*/ 1588827 w 6557057"/>
                <a:gd name="connsiteY1023" fmla="*/ 1247386 h 4419094"/>
                <a:gd name="connsiteX1024" fmla="*/ 1592767 w 6557057"/>
                <a:gd name="connsiteY1024" fmla="*/ 1240759 h 4419094"/>
                <a:gd name="connsiteX1025" fmla="*/ 1589544 w 6557057"/>
                <a:gd name="connsiteY1025" fmla="*/ 1240759 h 4419094"/>
                <a:gd name="connsiteX1026" fmla="*/ 1637182 w 6557057"/>
                <a:gd name="connsiteY1026" fmla="*/ 1217656 h 4419094"/>
                <a:gd name="connsiteX1027" fmla="*/ 1690552 w 6557057"/>
                <a:gd name="connsiteY1027" fmla="*/ 1300755 h 4419094"/>
                <a:gd name="connsiteX1028" fmla="*/ 1723505 w 6557057"/>
                <a:gd name="connsiteY1028" fmla="*/ 1297890 h 4419094"/>
                <a:gd name="connsiteX1029" fmla="*/ 1743743 w 6557057"/>
                <a:gd name="connsiteY1029" fmla="*/ 1284100 h 4419094"/>
                <a:gd name="connsiteX1030" fmla="*/ 1774547 w 6557057"/>
                <a:gd name="connsiteY1030" fmla="*/ 1240759 h 4419094"/>
                <a:gd name="connsiteX1031" fmla="*/ 1774547 w 6557057"/>
                <a:gd name="connsiteY1031" fmla="*/ 1240759 h 4419094"/>
                <a:gd name="connsiteX1032" fmla="*/ 1770427 w 6557057"/>
                <a:gd name="connsiteY1032" fmla="*/ 1240759 h 4419094"/>
                <a:gd name="connsiteX1033" fmla="*/ 1825409 w 6557057"/>
                <a:gd name="connsiteY1033" fmla="*/ 1217656 h 4419094"/>
                <a:gd name="connsiteX1034" fmla="*/ 1824872 w 6557057"/>
                <a:gd name="connsiteY1034" fmla="*/ 1241655 h 4419094"/>
                <a:gd name="connsiteX1035" fmla="*/ 1813948 w 6557057"/>
                <a:gd name="connsiteY1035" fmla="*/ 1247386 h 4419094"/>
                <a:gd name="connsiteX1036" fmla="*/ 1806425 w 6557057"/>
                <a:gd name="connsiteY1036" fmla="*/ 1251863 h 4419094"/>
                <a:gd name="connsiteX1037" fmla="*/ 1834185 w 6557057"/>
                <a:gd name="connsiteY1037" fmla="*/ 1284100 h 4419094"/>
                <a:gd name="connsiteX1038" fmla="*/ 1935552 w 6557057"/>
                <a:gd name="connsiteY1038" fmla="*/ 1357170 h 4419094"/>
                <a:gd name="connsiteX1039" fmla="*/ 1955073 w 6557057"/>
                <a:gd name="connsiteY1039" fmla="*/ 1433643 h 4419094"/>
                <a:gd name="connsiteX1040" fmla="*/ 1839737 w 6557057"/>
                <a:gd name="connsiteY1040" fmla="*/ 1443672 h 4419094"/>
                <a:gd name="connsiteX1041" fmla="*/ 1781173 w 6557057"/>
                <a:gd name="connsiteY1041" fmla="*/ 1416271 h 4419094"/>
                <a:gd name="connsiteX1042" fmla="*/ 1792993 w 6557057"/>
                <a:gd name="connsiteY1042" fmla="*/ 1416271 h 4419094"/>
                <a:gd name="connsiteX1043" fmla="*/ 1751981 w 6557057"/>
                <a:gd name="connsiteY1043" fmla="*/ 1400331 h 4419094"/>
                <a:gd name="connsiteX1044" fmla="*/ 1667449 w 6557057"/>
                <a:gd name="connsiteY1044" fmla="*/ 1409644 h 4419094"/>
                <a:gd name="connsiteX1045" fmla="*/ 1651151 w 6557057"/>
                <a:gd name="connsiteY1045" fmla="*/ 1423792 h 4419094"/>
                <a:gd name="connsiteX1046" fmla="*/ 1563754 w 6557057"/>
                <a:gd name="connsiteY1046" fmla="*/ 1437046 h 4419094"/>
                <a:gd name="connsiteX1047" fmla="*/ 1507518 w 6557057"/>
                <a:gd name="connsiteY1047" fmla="*/ 1457104 h 4419094"/>
                <a:gd name="connsiteX1048" fmla="*/ 1514682 w 6557057"/>
                <a:gd name="connsiteY1048" fmla="*/ 1416271 h 4419094"/>
                <a:gd name="connsiteX1049" fmla="*/ 1648644 w 6557057"/>
                <a:gd name="connsiteY1049" fmla="*/ 3061781 h 4419094"/>
                <a:gd name="connsiteX1050" fmla="*/ 1653838 w 6557057"/>
                <a:gd name="connsiteY1050" fmla="*/ 3043155 h 4419094"/>
                <a:gd name="connsiteX1051" fmla="*/ 1657957 w 6557057"/>
                <a:gd name="connsiteY1051" fmla="*/ 3038140 h 4419094"/>
                <a:gd name="connsiteX1052" fmla="*/ 1713297 w 6557057"/>
                <a:gd name="connsiteY1052" fmla="*/ 3039752 h 4419094"/>
                <a:gd name="connsiteX1053" fmla="*/ 1673359 w 6557057"/>
                <a:gd name="connsiteY1053" fmla="*/ 3140582 h 4419094"/>
                <a:gd name="connsiteX1054" fmla="*/ 1662255 w 6557057"/>
                <a:gd name="connsiteY1054" fmla="*/ 3142731 h 4419094"/>
                <a:gd name="connsiteX1055" fmla="*/ 1645958 w 6557057"/>
                <a:gd name="connsiteY1055" fmla="*/ 3105480 h 4419094"/>
                <a:gd name="connsiteX1056" fmla="*/ 1640585 w 6557057"/>
                <a:gd name="connsiteY1056" fmla="*/ 3105480 h 4419094"/>
                <a:gd name="connsiteX1057" fmla="*/ 1644167 w 6557057"/>
                <a:gd name="connsiteY1057" fmla="*/ 3061602 h 4419094"/>
                <a:gd name="connsiteX1058" fmla="*/ 1648644 w 6557057"/>
                <a:gd name="connsiteY1058" fmla="*/ 3061602 h 4419094"/>
                <a:gd name="connsiteX1059" fmla="*/ 1642913 w 6557057"/>
                <a:gd name="connsiteY1059" fmla="*/ 692375 h 4419094"/>
                <a:gd name="connsiteX1060" fmla="*/ 1603334 w 6557057"/>
                <a:gd name="connsiteY1060" fmla="*/ 652437 h 4419094"/>
                <a:gd name="connsiteX1061" fmla="*/ 1605125 w 6557057"/>
                <a:gd name="connsiteY1061" fmla="*/ 648497 h 4419094"/>
                <a:gd name="connsiteX1062" fmla="*/ 1608885 w 6557057"/>
                <a:gd name="connsiteY1062" fmla="*/ 648497 h 4419094"/>
                <a:gd name="connsiteX1063" fmla="*/ 1617303 w 6557057"/>
                <a:gd name="connsiteY1063" fmla="*/ 636140 h 4419094"/>
                <a:gd name="connsiteX1064" fmla="*/ 1682135 w 6557057"/>
                <a:gd name="connsiteY1064" fmla="*/ 685570 h 4419094"/>
                <a:gd name="connsiteX1065" fmla="*/ 1673896 w 6557057"/>
                <a:gd name="connsiteY1065" fmla="*/ 692375 h 4419094"/>
                <a:gd name="connsiteX1066" fmla="*/ 1642913 w 6557057"/>
                <a:gd name="connsiteY1066" fmla="*/ 692375 h 441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</a:cxnLst>
              <a:rect l="l" t="t" r="r" b="b"/>
              <a:pathLst>
                <a:path w="6557057" h="4419094">
                  <a:moveTo>
                    <a:pt x="6092310" y="685570"/>
                  </a:moveTo>
                  <a:cubicBezTo>
                    <a:pt x="6176663" y="685570"/>
                    <a:pt x="6148545" y="692375"/>
                    <a:pt x="6216242" y="688972"/>
                  </a:cubicBezTo>
                  <a:cubicBezTo>
                    <a:pt x="6283761" y="685570"/>
                    <a:pt x="6309192" y="645811"/>
                    <a:pt x="6373845" y="625752"/>
                  </a:cubicBezTo>
                  <a:cubicBezTo>
                    <a:pt x="6438498" y="605873"/>
                    <a:pt x="6489180" y="592441"/>
                    <a:pt x="6508881" y="602470"/>
                  </a:cubicBezTo>
                  <a:cubicBezTo>
                    <a:pt x="6521418" y="608918"/>
                    <a:pt x="6538431" y="608380"/>
                    <a:pt x="6544162" y="601217"/>
                  </a:cubicBezTo>
                  <a:cubicBezTo>
                    <a:pt x="6550968" y="598172"/>
                    <a:pt x="6553834" y="591904"/>
                    <a:pt x="6547386" y="582591"/>
                  </a:cubicBezTo>
                  <a:lnTo>
                    <a:pt x="6539864" y="582591"/>
                  </a:lnTo>
                  <a:cubicBezTo>
                    <a:pt x="6528224" y="568801"/>
                    <a:pt x="6508165" y="551787"/>
                    <a:pt x="6497957" y="538713"/>
                  </a:cubicBezTo>
                  <a:lnTo>
                    <a:pt x="6505837" y="538713"/>
                  </a:lnTo>
                  <a:cubicBezTo>
                    <a:pt x="6498852" y="530654"/>
                    <a:pt x="6494733" y="523669"/>
                    <a:pt x="6497598" y="519371"/>
                  </a:cubicBezTo>
                  <a:cubicBezTo>
                    <a:pt x="6511926" y="515252"/>
                    <a:pt x="6526075" y="512386"/>
                    <a:pt x="6536640" y="503969"/>
                  </a:cubicBezTo>
                  <a:cubicBezTo>
                    <a:pt x="6545416" y="498954"/>
                    <a:pt x="6552580" y="491790"/>
                    <a:pt x="6556520" y="479433"/>
                  </a:cubicBezTo>
                  <a:cubicBezTo>
                    <a:pt x="6557057" y="477284"/>
                    <a:pt x="6557057" y="475135"/>
                    <a:pt x="6557057" y="472807"/>
                  </a:cubicBezTo>
                  <a:lnTo>
                    <a:pt x="6552042" y="472807"/>
                  </a:lnTo>
                  <a:cubicBezTo>
                    <a:pt x="6551685" y="459912"/>
                    <a:pt x="6545416" y="444331"/>
                    <a:pt x="6540402" y="428929"/>
                  </a:cubicBezTo>
                  <a:lnTo>
                    <a:pt x="6546670" y="428929"/>
                  </a:lnTo>
                  <a:cubicBezTo>
                    <a:pt x="6540939" y="410840"/>
                    <a:pt x="6536640" y="392752"/>
                    <a:pt x="6547744" y="379678"/>
                  </a:cubicBezTo>
                  <a:cubicBezTo>
                    <a:pt x="6552222" y="374484"/>
                    <a:pt x="6553834" y="368753"/>
                    <a:pt x="6554013" y="363201"/>
                  </a:cubicBezTo>
                  <a:lnTo>
                    <a:pt x="6548998" y="363201"/>
                  </a:lnTo>
                  <a:cubicBezTo>
                    <a:pt x="6546849" y="344576"/>
                    <a:pt x="6525358" y="326845"/>
                    <a:pt x="6505658" y="319324"/>
                  </a:cubicBezTo>
                  <a:lnTo>
                    <a:pt x="6518373" y="319324"/>
                  </a:lnTo>
                  <a:cubicBezTo>
                    <a:pt x="6513000" y="316637"/>
                    <a:pt x="6507627" y="314309"/>
                    <a:pt x="6502612" y="313234"/>
                  </a:cubicBezTo>
                  <a:cubicBezTo>
                    <a:pt x="6474674" y="306608"/>
                    <a:pt x="6364891" y="319861"/>
                    <a:pt x="6342145" y="306608"/>
                  </a:cubicBezTo>
                  <a:cubicBezTo>
                    <a:pt x="6319579" y="293355"/>
                    <a:pt x="6283223" y="276699"/>
                    <a:pt x="6271941" y="286549"/>
                  </a:cubicBezTo>
                  <a:cubicBezTo>
                    <a:pt x="6271403" y="286908"/>
                    <a:pt x="6271045" y="287624"/>
                    <a:pt x="6270508" y="288161"/>
                  </a:cubicBezTo>
                  <a:cubicBezTo>
                    <a:pt x="6269254" y="288699"/>
                    <a:pt x="6267821" y="289057"/>
                    <a:pt x="6266567" y="290131"/>
                  </a:cubicBezTo>
                  <a:cubicBezTo>
                    <a:pt x="6255464" y="300161"/>
                    <a:pt x="6230033" y="353351"/>
                    <a:pt x="6230033" y="353351"/>
                  </a:cubicBezTo>
                  <a:cubicBezTo>
                    <a:pt x="6230033" y="353351"/>
                    <a:pt x="6210154" y="359978"/>
                    <a:pt x="6193319" y="330069"/>
                  </a:cubicBezTo>
                  <a:cubicBezTo>
                    <a:pt x="6190990" y="325950"/>
                    <a:pt x="6187050" y="322547"/>
                    <a:pt x="6182215" y="319503"/>
                  </a:cubicBezTo>
                  <a:lnTo>
                    <a:pt x="6191706" y="319503"/>
                  </a:lnTo>
                  <a:cubicBezTo>
                    <a:pt x="6164663" y="297474"/>
                    <a:pt x="6086399" y="299981"/>
                    <a:pt x="6060789" y="299981"/>
                  </a:cubicBezTo>
                  <a:cubicBezTo>
                    <a:pt x="6032851" y="299981"/>
                    <a:pt x="6001689" y="306608"/>
                    <a:pt x="5970527" y="310011"/>
                  </a:cubicBezTo>
                  <a:cubicBezTo>
                    <a:pt x="5939722" y="313413"/>
                    <a:pt x="5922887" y="323443"/>
                    <a:pt x="5900322" y="299981"/>
                  </a:cubicBezTo>
                  <a:cubicBezTo>
                    <a:pt x="5877936" y="276699"/>
                    <a:pt x="5846952" y="266670"/>
                    <a:pt x="5835489" y="256641"/>
                  </a:cubicBezTo>
                  <a:cubicBezTo>
                    <a:pt x="5834237" y="255566"/>
                    <a:pt x="5832088" y="254492"/>
                    <a:pt x="5829580" y="253596"/>
                  </a:cubicBezTo>
                  <a:lnTo>
                    <a:pt x="5805940" y="253596"/>
                  </a:lnTo>
                  <a:cubicBezTo>
                    <a:pt x="5788567" y="251805"/>
                    <a:pt x="5764928" y="251805"/>
                    <a:pt x="5740929" y="253596"/>
                  </a:cubicBezTo>
                  <a:lnTo>
                    <a:pt x="5713349" y="253596"/>
                  </a:lnTo>
                  <a:cubicBezTo>
                    <a:pt x="5666068" y="260044"/>
                    <a:pt x="5618787" y="260044"/>
                    <a:pt x="5618787" y="260044"/>
                  </a:cubicBezTo>
                  <a:cubicBezTo>
                    <a:pt x="5618787" y="260044"/>
                    <a:pt x="5614130" y="257894"/>
                    <a:pt x="5606071" y="253596"/>
                  </a:cubicBezTo>
                  <a:lnTo>
                    <a:pt x="5594610" y="253596"/>
                  </a:lnTo>
                  <a:cubicBezTo>
                    <a:pt x="5585117" y="248223"/>
                    <a:pt x="5572402" y="240522"/>
                    <a:pt x="5557358" y="230135"/>
                  </a:cubicBezTo>
                  <a:cubicBezTo>
                    <a:pt x="5546254" y="222434"/>
                    <a:pt x="5534971" y="215449"/>
                    <a:pt x="5524583" y="209718"/>
                  </a:cubicBezTo>
                  <a:lnTo>
                    <a:pt x="5535687" y="209718"/>
                  </a:lnTo>
                  <a:cubicBezTo>
                    <a:pt x="5512226" y="195928"/>
                    <a:pt x="5491810" y="186973"/>
                    <a:pt x="5483751" y="186973"/>
                  </a:cubicBezTo>
                  <a:cubicBezTo>
                    <a:pt x="5472647" y="186973"/>
                    <a:pt x="5385429" y="203629"/>
                    <a:pt x="5365728" y="186973"/>
                  </a:cubicBezTo>
                  <a:cubicBezTo>
                    <a:pt x="5346028" y="170318"/>
                    <a:pt x="5326327" y="160289"/>
                    <a:pt x="5312179" y="160289"/>
                  </a:cubicBezTo>
                  <a:cubicBezTo>
                    <a:pt x="5304120" y="160289"/>
                    <a:pt x="5296956" y="151334"/>
                    <a:pt x="5295703" y="143991"/>
                  </a:cubicBezTo>
                  <a:lnTo>
                    <a:pt x="5290151" y="143991"/>
                  </a:lnTo>
                  <a:cubicBezTo>
                    <a:pt x="5290688" y="140051"/>
                    <a:pt x="5292837" y="137186"/>
                    <a:pt x="5298388" y="137186"/>
                  </a:cubicBezTo>
                  <a:cubicBezTo>
                    <a:pt x="5315403" y="137186"/>
                    <a:pt x="5394204" y="110501"/>
                    <a:pt x="5394204" y="110501"/>
                  </a:cubicBezTo>
                  <a:cubicBezTo>
                    <a:pt x="5394204" y="110501"/>
                    <a:pt x="5391338" y="105844"/>
                    <a:pt x="5386503" y="99934"/>
                  </a:cubicBezTo>
                  <a:lnTo>
                    <a:pt x="5394204" y="99934"/>
                  </a:lnTo>
                  <a:cubicBezTo>
                    <a:pt x="5386145" y="89368"/>
                    <a:pt x="5368951" y="70563"/>
                    <a:pt x="5348535" y="70563"/>
                  </a:cubicBezTo>
                  <a:cubicBezTo>
                    <a:pt x="5320596" y="70563"/>
                    <a:pt x="5269913" y="53907"/>
                    <a:pt x="5255764" y="53907"/>
                  </a:cubicBezTo>
                  <a:cubicBezTo>
                    <a:pt x="5251466" y="53907"/>
                    <a:pt x="5249317" y="55519"/>
                    <a:pt x="5248063" y="57668"/>
                  </a:cubicBezTo>
                  <a:cubicBezTo>
                    <a:pt x="5243407" y="58564"/>
                    <a:pt x="5242332" y="61966"/>
                    <a:pt x="5240362" y="64832"/>
                  </a:cubicBezTo>
                  <a:cubicBezTo>
                    <a:pt x="5237318" y="65727"/>
                    <a:pt x="5232661" y="65727"/>
                    <a:pt x="5224781" y="63936"/>
                  </a:cubicBezTo>
                  <a:cubicBezTo>
                    <a:pt x="5196664" y="57131"/>
                    <a:pt x="5158696" y="77547"/>
                    <a:pt x="5151711" y="57131"/>
                  </a:cubicBezTo>
                  <a:cubicBezTo>
                    <a:pt x="5147413" y="44415"/>
                    <a:pt x="5139175" y="44952"/>
                    <a:pt x="5132190" y="51400"/>
                  </a:cubicBezTo>
                  <a:cubicBezTo>
                    <a:pt x="5116967" y="57668"/>
                    <a:pt x="5101386" y="97427"/>
                    <a:pt x="5132548" y="107098"/>
                  </a:cubicBezTo>
                  <a:cubicBezTo>
                    <a:pt x="5174815" y="120351"/>
                    <a:pt x="5214036" y="107098"/>
                    <a:pt x="5225319" y="127156"/>
                  </a:cubicBezTo>
                  <a:cubicBezTo>
                    <a:pt x="5236602" y="147215"/>
                    <a:pt x="5225319" y="157065"/>
                    <a:pt x="5225319" y="170318"/>
                  </a:cubicBezTo>
                  <a:cubicBezTo>
                    <a:pt x="5225319" y="183571"/>
                    <a:pt x="5202753" y="220106"/>
                    <a:pt x="5188604" y="226911"/>
                  </a:cubicBezTo>
                  <a:cubicBezTo>
                    <a:pt x="5174635" y="233538"/>
                    <a:pt x="5157621" y="216882"/>
                    <a:pt x="5129503" y="233538"/>
                  </a:cubicBezTo>
                  <a:cubicBezTo>
                    <a:pt x="5101386" y="250014"/>
                    <a:pt x="5031002" y="236941"/>
                    <a:pt x="5022406" y="246791"/>
                  </a:cubicBezTo>
                  <a:cubicBezTo>
                    <a:pt x="5014347" y="256820"/>
                    <a:pt x="4997332" y="220106"/>
                    <a:pt x="4983184" y="226732"/>
                  </a:cubicBezTo>
                  <a:cubicBezTo>
                    <a:pt x="4974051" y="231210"/>
                    <a:pt x="4955425" y="250731"/>
                    <a:pt x="4937873" y="263267"/>
                  </a:cubicBezTo>
                  <a:cubicBezTo>
                    <a:pt x="4930531" y="267745"/>
                    <a:pt x="4923725" y="270968"/>
                    <a:pt x="4918173" y="270073"/>
                  </a:cubicBezTo>
                  <a:cubicBezTo>
                    <a:pt x="4908860" y="268461"/>
                    <a:pt x="4898294" y="262372"/>
                    <a:pt x="4889519" y="253596"/>
                  </a:cubicBezTo>
                  <a:lnTo>
                    <a:pt x="4881280" y="253596"/>
                  </a:lnTo>
                  <a:cubicBezTo>
                    <a:pt x="4873400" y="244283"/>
                    <a:pt x="4867669" y="232642"/>
                    <a:pt x="4867669" y="220285"/>
                  </a:cubicBezTo>
                  <a:cubicBezTo>
                    <a:pt x="4867669" y="216882"/>
                    <a:pt x="4867669" y="213479"/>
                    <a:pt x="4867132" y="209718"/>
                  </a:cubicBezTo>
                  <a:lnTo>
                    <a:pt x="4872684" y="209718"/>
                  </a:lnTo>
                  <a:cubicBezTo>
                    <a:pt x="4871430" y="184645"/>
                    <a:pt x="4863729" y="156349"/>
                    <a:pt x="4856029" y="150259"/>
                  </a:cubicBezTo>
                  <a:cubicBezTo>
                    <a:pt x="4852447" y="147394"/>
                    <a:pt x="4838656" y="145245"/>
                    <a:pt x="4822716" y="143991"/>
                  </a:cubicBezTo>
                  <a:lnTo>
                    <a:pt x="4761646" y="143991"/>
                  </a:lnTo>
                  <a:cubicBezTo>
                    <a:pt x="4738722" y="147215"/>
                    <a:pt x="4676039" y="153483"/>
                    <a:pt x="4661175" y="165482"/>
                  </a:cubicBezTo>
                  <a:cubicBezTo>
                    <a:pt x="4657772" y="167094"/>
                    <a:pt x="4655265" y="168706"/>
                    <a:pt x="4653652" y="170497"/>
                  </a:cubicBezTo>
                  <a:cubicBezTo>
                    <a:pt x="4651503" y="173004"/>
                    <a:pt x="4648280" y="175153"/>
                    <a:pt x="4644877" y="177302"/>
                  </a:cubicBezTo>
                  <a:cubicBezTo>
                    <a:pt x="4630550" y="185003"/>
                    <a:pt x="4610850" y="190197"/>
                    <a:pt x="4596880" y="190197"/>
                  </a:cubicBezTo>
                  <a:cubicBezTo>
                    <a:pt x="4577358" y="190197"/>
                    <a:pt x="4560703" y="166915"/>
                    <a:pt x="4518078" y="160289"/>
                  </a:cubicBezTo>
                  <a:cubicBezTo>
                    <a:pt x="4475813" y="153662"/>
                    <a:pt x="4383042" y="150259"/>
                    <a:pt x="4371759" y="153662"/>
                  </a:cubicBezTo>
                  <a:cubicBezTo>
                    <a:pt x="4363700" y="155990"/>
                    <a:pt x="4342746" y="151513"/>
                    <a:pt x="4336836" y="143812"/>
                  </a:cubicBezTo>
                  <a:lnTo>
                    <a:pt x="4329852" y="143812"/>
                  </a:lnTo>
                  <a:cubicBezTo>
                    <a:pt x="4329494" y="141663"/>
                    <a:pt x="4330210" y="139335"/>
                    <a:pt x="4332717" y="137006"/>
                  </a:cubicBezTo>
                  <a:cubicBezTo>
                    <a:pt x="4339881" y="130201"/>
                    <a:pt x="4354388" y="115336"/>
                    <a:pt x="4363700" y="99755"/>
                  </a:cubicBezTo>
                  <a:lnTo>
                    <a:pt x="4366745" y="99755"/>
                  </a:lnTo>
                  <a:cubicBezTo>
                    <a:pt x="4376774" y="84174"/>
                    <a:pt x="4382326" y="67518"/>
                    <a:pt x="4368894" y="56952"/>
                  </a:cubicBezTo>
                  <a:cubicBezTo>
                    <a:pt x="4344359" y="37431"/>
                    <a:pt x="4290451" y="37072"/>
                    <a:pt x="4264303" y="34028"/>
                  </a:cubicBezTo>
                  <a:lnTo>
                    <a:pt x="4234932" y="34028"/>
                  </a:lnTo>
                  <a:cubicBezTo>
                    <a:pt x="4215948" y="31162"/>
                    <a:pt x="4194994" y="29013"/>
                    <a:pt x="4166697" y="33849"/>
                  </a:cubicBezTo>
                  <a:cubicBezTo>
                    <a:pt x="4166340" y="33849"/>
                    <a:pt x="4166160" y="33849"/>
                    <a:pt x="4165981" y="34028"/>
                  </a:cubicBezTo>
                  <a:lnTo>
                    <a:pt x="4157385" y="34028"/>
                  </a:lnTo>
                  <a:cubicBezTo>
                    <a:pt x="4129983" y="42624"/>
                    <a:pt x="4121566" y="57668"/>
                    <a:pt x="4107060" y="40475"/>
                  </a:cubicBezTo>
                  <a:cubicBezTo>
                    <a:pt x="4105806" y="38863"/>
                    <a:pt x="4105089" y="37610"/>
                    <a:pt x="4104552" y="36714"/>
                  </a:cubicBezTo>
                  <a:cubicBezTo>
                    <a:pt x="4112432" y="37968"/>
                    <a:pt x="4122103" y="42803"/>
                    <a:pt x="4084851" y="23999"/>
                  </a:cubicBezTo>
                  <a:cubicBezTo>
                    <a:pt x="4025751" y="-5910"/>
                    <a:pt x="3991724" y="23640"/>
                    <a:pt x="3980798" y="7343"/>
                  </a:cubicBezTo>
                  <a:cubicBezTo>
                    <a:pt x="3978828" y="4656"/>
                    <a:pt x="3977395" y="2149"/>
                    <a:pt x="3976321" y="0"/>
                  </a:cubicBezTo>
                  <a:cubicBezTo>
                    <a:pt x="3971665" y="8776"/>
                    <a:pt x="3960919" y="20417"/>
                    <a:pt x="3938711" y="34028"/>
                  </a:cubicBezTo>
                  <a:cubicBezTo>
                    <a:pt x="3938711" y="34028"/>
                    <a:pt x="3938354" y="34028"/>
                    <a:pt x="3938354" y="34207"/>
                  </a:cubicBezTo>
                  <a:lnTo>
                    <a:pt x="3937637" y="34207"/>
                  </a:lnTo>
                  <a:cubicBezTo>
                    <a:pt x="3899132" y="56414"/>
                    <a:pt x="3872985" y="60713"/>
                    <a:pt x="3862060" y="63936"/>
                  </a:cubicBezTo>
                  <a:cubicBezTo>
                    <a:pt x="3850956" y="67160"/>
                    <a:pt x="3772513" y="51400"/>
                    <a:pt x="3772334" y="40654"/>
                  </a:cubicBezTo>
                  <a:cubicBezTo>
                    <a:pt x="3772334" y="38147"/>
                    <a:pt x="3771976" y="36356"/>
                    <a:pt x="3771976" y="34207"/>
                  </a:cubicBezTo>
                  <a:lnTo>
                    <a:pt x="3766244" y="34207"/>
                  </a:lnTo>
                  <a:cubicBezTo>
                    <a:pt x="3761409" y="-26327"/>
                    <a:pt x="3731142" y="36714"/>
                    <a:pt x="3705353" y="56594"/>
                  </a:cubicBezTo>
                  <a:cubicBezTo>
                    <a:pt x="3704995" y="56594"/>
                    <a:pt x="3704636" y="56952"/>
                    <a:pt x="3704458" y="57131"/>
                  </a:cubicBezTo>
                  <a:cubicBezTo>
                    <a:pt x="3676160" y="70384"/>
                    <a:pt x="3656639" y="90442"/>
                    <a:pt x="3628343" y="83816"/>
                  </a:cubicBezTo>
                  <a:cubicBezTo>
                    <a:pt x="3600404" y="77189"/>
                    <a:pt x="3555272" y="77189"/>
                    <a:pt x="3527155" y="90442"/>
                  </a:cubicBezTo>
                  <a:cubicBezTo>
                    <a:pt x="3518379" y="94561"/>
                    <a:pt x="3510678" y="97427"/>
                    <a:pt x="3502977" y="99934"/>
                  </a:cubicBezTo>
                  <a:lnTo>
                    <a:pt x="3507096" y="99934"/>
                  </a:lnTo>
                  <a:cubicBezTo>
                    <a:pt x="3486143" y="107814"/>
                    <a:pt x="3468771" y="111575"/>
                    <a:pt x="3445847" y="130380"/>
                  </a:cubicBezTo>
                  <a:cubicBezTo>
                    <a:pt x="3439936" y="135395"/>
                    <a:pt x="3432415" y="139872"/>
                    <a:pt x="3424892" y="143991"/>
                  </a:cubicBezTo>
                  <a:lnTo>
                    <a:pt x="3423460" y="143991"/>
                  </a:lnTo>
                  <a:cubicBezTo>
                    <a:pt x="3397312" y="156528"/>
                    <a:pt x="3369373" y="163691"/>
                    <a:pt x="3369373" y="163691"/>
                  </a:cubicBezTo>
                  <a:cubicBezTo>
                    <a:pt x="3369373" y="163691"/>
                    <a:pt x="3321556" y="160468"/>
                    <a:pt x="3296304" y="160468"/>
                  </a:cubicBezTo>
                  <a:cubicBezTo>
                    <a:pt x="3279648" y="160468"/>
                    <a:pt x="3259768" y="160468"/>
                    <a:pt x="3254037" y="167094"/>
                  </a:cubicBezTo>
                  <a:cubicBezTo>
                    <a:pt x="3245799" y="170139"/>
                    <a:pt x="3243471" y="175870"/>
                    <a:pt x="3254037" y="187153"/>
                  </a:cubicBezTo>
                  <a:cubicBezTo>
                    <a:pt x="3276603" y="210435"/>
                    <a:pt x="3344480" y="233717"/>
                    <a:pt x="3352718" y="246970"/>
                  </a:cubicBezTo>
                  <a:cubicBezTo>
                    <a:pt x="3360956" y="259864"/>
                    <a:pt x="3371702" y="298190"/>
                    <a:pt x="3359165" y="309115"/>
                  </a:cubicBezTo>
                  <a:cubicBezTo>
                    <a:pt x="3345196" y="315563"/>
                    <a:pt x="3326750" y="310190"/>
                    <a:pt x="3324242" y="283505"/>
                  </a:cubicBezTo>
                  <a:cubicBezTo>
                    <a:pt x="3322810" y="268282"/>
                    <a:pt x="3321377" y="260044"/>
                    <a:pt x="3315825" y="253596"/>
                  </a:cubicBezTo>
                  <a:lnTo>
                    <a:pt x="3306870" y="253596"/>
                  </a:lnTo>
                  <a:cubicBezTo>
                    <a:pt x="3301139" y="249298"/>
                    <a:pt x="3292901" y="245537"/>
                    <a:pt x="3279469" y="240164"/>
                  </a:cubicBezTo>
                  <a:cubicBezTo>
                    <a:pt x="3246874" y="227449"/>
                    <a:pt x="3247948" y="236045"/>
                    <a:pt x="3223054" y="209718"/>
                  </a:cubicBezTo>
                  <a:lnTo>
                    <a:pt x="3231472" y="209718"/>
                  </a:lnTo>
                  <a:cubicBezTo>
                    <a:pt x="3229681" y="207748"/>
                    <a:pt x="3227890" y="205957"/>
                    <a:pt x="3225561" y="203629"/>
                  </a:cubicBezTo>
                  <a:cubicBezTo>
                    <a:pt x="3202100" y="178556"/>
                    <a:pt x="3176848" y="176944"/>
                    <a:pt x="3160909" y="188585"/>
                  </a:cubicBezTo>
                  <a:cubicBezTo>
                    <a:pt x="3155536" y="191272"/>
                    <a:pt x="3150880" y="195212"/>
                    <a:pt x="3147118" y="200226"/>
                  </a:cubicBezTo>
                  <a:cubicBezTo>
                    <a:pt x="3134940" y="217240"/>
                    <a:pt x="3139597" y="248940"/>
                    <a:pt x="3130284" y="259685"/>
                  </a:cubicBezTo>
                  <a:cubicBezTo>
                    <a:pt x="3130284" y="259685"/>
                    <a:pt x="3129926" y="259685"/>
                    <a:pt x="3129926" y="259685"/>
                  </a:cubicBezTo>
                  <a:cubicBezTo>
                    <a:pt x="3114524" y="262730"/>
                    <a:pt x="3096972" y="273655"/>
                    <a:pt x="3091779" y="253238"/>
                  </a:cubicBezTo>
                  <a:lnTo>
                    <a:pt x="3085869" y="253238"/>
                  </a:lnTo>
                  <a:cubicBezTo>
                    <a:pt x="3085869" y="251984"/>
                    <a:pt x="3085332" y="251089"/>
                    <a:pt x="3085152" y="249835"/>
                  </a:cubicBezTo>
                  <a:cubicBezTo>
                    <a:pt x="3084078" y="238194"/>
                    <a:pt x="3083361" y="222434"/>
                    <a:pt x="3081929" y="209360"/>
                  </a:cubicBezTo>
                  <a:lnTo>
                    <a:pt x="3087481" y="209360"/>
                  </a:lnTo>
                  <a:cubicBezTo>
                    <a:pt x="3085332" y="190376"/>
                    <a:pt x="3081929" y="176407"/>
                    <a:pt x="3072795" y="186615"/>
                  </a:cubicBezTo>
                  <a:cubicBezTo>
                    <a:pt x="3070108" y="186615"/>
                    <a:pt x="3066885" y="189660"/>
                    <a:pt x="3062766" y="196645"/>
                  </a:cubicBezTo>
                  <a:cubicBezTo>
                    <a:pt x="3043065" y="229777"/>
                    <a:pt x="3034827" y="229777"/>
                    <a:pt x="3034827" y="246432"/>
                  </a:cubicBezTo>
                  <a:cubicBezTo>
                    <a:pt x="3034827" y="263088"/>
                    <a:pt x="3051662" y="279565"/>
                    <a:pt x="3045931" y="309473"/>
                  </a:cubicBezTo>
                  <a:cubicBezTo>
                    <a:pt x="3040200" y="339382"/>
                    <a:pt x="3040200" y="359440"/>
                    <a:pt x="3048617" y="359440"/>
                  </a:cubicBezTo>
                  <a:cubicBezTo>
                    <a:pt x="3057034" y="359440"/>
                    <a:pt x="3076556" y="329532"/>
                    <a:pt x="3101987" y="322905"/>
                  </a:cubicBezTo>
                  <a:cubicBezTo>
                    <a:pt x="3127597" y="316279"/>
                    <a:pt x="3172550" y="299623"/>
                    <a:pt x="3175236" y="329532"/>
                  </a:cubicBezTo>
                  <a:cubicBezTo>
                    <a:pt x="3177565" y="355500"/>
                    <a:pt x="3199056" y="366425"/>
                    <a:pt x="3186340" y="377529"/>
                  </a:cubicBezTo>
                  <a:cubicBezTo>
                    <a:pt x="3185445" y="378066"/>
                    <a:pt x="3184549" y="378783"/>
                    <a:pt x="3183296" y="379320"/>
                  </a:cubicBezTo>
                  <a:cubicBezTo>
                    <a:pt x="3154999" y="392573"/>
                    <a:pt x="3124194" y="385946"/>
                    <a:pt x="3118643" y="366067"/>
                  </a:cubicBezTo>
                  <a:cubicBezTo>
                    <a:pt x="3118285" y="364813"/>
                    <a:pt x="3117747" y="363918"/>
                    <a:pt x="3117210" y="362843"/>
                  </a:cubicBezTo>
                  <a:lnTo>
                    <a:pt x="3110762" y="362843"/>
                  </a:lnTo>
                  <a:cubicBezTo>
                    <a:pt x="3102883" y="349769"/>
                    <a:pt x="3085511" y="351560"/>
                    <a:pt x="3068139" y="366067"/>
                  </a:cubicBezTo>
                  <a:cubicBezTo>
                    <a:pt x="3048617" y="382723"/>
                    <a:pt x="3006351" y="442540"/>
                    <a:pt x="3006351" y="442540"/>
                  </a:cubicBezTo>
                  <a:cubicBezTo>
                    <a:pt x="3006351" y="442540"/>
                    <a:pt x="2957996" y="468687"/>
                    <a:pt x="2938296" y="472627"/>
                  </a:cubicBezTo>
                  <a:lnTo>
                    <a:pt x="2931132" y="472627"/>
                  </a:lnTo>
                  <a:cubicBezTo>
                    <a:pt x="2931132" y="472627"/>
                    <a:pt x="2930416" y="472627"/>
                    <a:pt x="2930237" y="472627"/>
                  </a:cubicBezTo>
                  <a:cubicBezTo>
                    <a:pt x="2923968" y="467792"/>
                    <a:pt x="2939371" y="446301"/>
                    <a:pt x="2957101" y="428750"/>
                  </a:cubicBezTo>
                  <a:lnTo>
                    <a:pt x="2959070" y="428750"/>
                  </a:lnTo>
                  <a:cubicBezTo>
                    <a:pt x="2966235" y="421407"/>
                    <a:pt x="2973577" y="414422"/>
                    <a:pt x="2980562" y="409408"/>
                  </a:cubicBezTo>
                  <a:cubicBezTo>
                    <a:pt x="2995785" y="398125"/>
                    <a:pt x="3008142" y="378066"/>
                    <a:pt x="3012261" y="363022"/>
                  </a:cubicBezTo>
                  <a:lnTo>
                    <a:pt x="3007784" y="363022"/>
                  </a:lnTo>
                  <a:cubicBezTo>
                    <a:pt x="3008859" y="357291"/>
                    <a:pt x="3008500" y="352456"/>
                    <a:pt x="3006351" y="349590"/>
                  </a:cubicBezTo>
                  <a:cubicBezTo>
                    <a:pt x="3003128" y="345650"/>
                    <a:pt x="2999188" y="333472"/>
                    <a:pt x="2996322" y="319144"/>
                  </a:cubicBezTo>
                  <a:lnTo>
                    <a:pt x="3002232" y="319144"/>
                  </a:lnTo>
                  <a:cubicBezTo>
                    <a:pt x="2997039" y="296579"/>
                    <a:pt x="2993815" y="267207"/>
                    <a:pt x="2997576" y="256462"/>
                  </a:cubicBezTo>
                  <a:cubicBezTo>
                    <a:pt x="2997934" y="255566"/>
                    <a:pt x="2998471" y="254492"/>
                    <a:pt x="2998829" y="253417"/>
                  </a:cubicBezTo>
                  <a:lnTo>
                    <a:pt x="2995068" y="253417"/>
                  </a:lnTo>
                  <a:cubicBezTo>
                    <a:pt x="3002232" y="239806"/>
                    <a:pt x="3015127" y="223150"/>
                    <a:pt x="3002590" y="209539"/>
                  </a:cubicBezTo>
                  <a:lnTo>
                    <a:pt x="3010112" y="209539"/>
                  </a:lnTo>
                  <a:cubicBezTo>
                    <a:pt x="3008142" y="206316"/>
                    <a:pt x="3005456" y="203092"/>
                    <a:pt x="3000441" y="200047"/>
                  </a:cubicBezTo>
                  <a:cubicBezTo>
                    <a:pt x="2972144" y="183392"/>
                    <a:pt x="2952444" y="163512"/>
                    <a:pt x="2929879" y="153662"/>
                  </a:cubicBezTo>
                  <a:cubicBezTo>
                    <a:pt x="2923073" y="150618"/>
                    <a:pt x="2915909" y="153483"/>
                    <a:pt x="2908924" y="158498"/>
                  </a:cubicBezTo>
                  <a:cubicBezTo>
                    <a:pt x="2890836" y="167990"/>
                    <a:pt x="2872210" y="199868"/>
                    <a:pt x="2856808" y="210077"/>
                  </a:cubicBezTo>
                  <a:cubicBezTo>
                    <a:pt x="2837287" y="223509"/>
                    <a:pt x="2839973" y="239985"/>
                    <a:pt x="2814721" y="243388"/>
                  </a:cubicBezTo>
                  <a:cubicBezTo>
                    <a:pt x="2789290" y="246791"/>
                    <a:pt x="2772455" y="286549"/>
                    <a:pt x="2814721" y="309832"/>
                  </a:cubicBezTo>
                  <a:cubicBezTo>
                    <a:pt x="2856808" y="333114"/>
                    <a:pt x="2870957" y="349769"/>
                    <a:pt x="2859674" y="363022"/>
                  </a:cubicBezTo>
                  <a:cubicBezTo>
                    <a:pt x="2859674" y="363022"/>
                    <a:pt x="2859674" y="363022"/>
                    <a:pt x="2859674" y="363022"/>
                  </a:cubicBezTo>
                  <a:lnTo>
                    <a:pt x="2859674" y="363022"/>
                  </a:lnTo>
                  <a:cubicBezTo>
                    <a:pt x="2854659" y="364634"/>
                    <a:pt x="2847675" y="364276"/>
                    <a:pt x="2840332" y="363022"/>
                  </a:cubicBezTo>
                  <a:lnTo>
                    <a:pt x="2820632" y="363022"/>
                  </a:lnTo>
                  <a:cubicBezTo>
                    <a:pt x="2809886" y="359799"/>
                    <a:pt x="2800931" y="356217"/>
                    <a:pt x="2800931" y="356217"/>
                  </a:cubicBezTo>
                  <a:cubicBezTo>
                    <a:pt x="2800931" y="356217"/>
                    <a:pt x="2764217" y="336158"/>
                    <a:pt x="2741831" y="336158"/>
                  </a:cubicBezTo>
                  <a:cubicBezTo>
                    <a:pt x="2722488" y="336158"/>
                    <a:pt x="2699743" y="324517"/>
                    <a:pt x="2679506" y="318965"/>
                  </a:cubicBezTo>
                  <a:lnTo>
                    <a:pt x="2696341" y="318965"/>
                  </a:lnTo>
                  <a:cubicBezTo>
                    <a:pt x="2688640" y="316279"/>
                    <a:pt x="2680938" y="313772"/>
                    <a:pt x="2673954" y="312876"/>
                  </a:cubicBezTo>
                  <a:cubicBezTo>
                    <a:pt x="2653896" y="310011"/>
                    <a:pt x="2615928" y="309653"/>
                    <a:pt x="2600168" y="318965"/>
                  </a:cubicBezTo>
                  <a:lnTo>
                    <a:pt x="2602675" y="318965"/>
                  </a:lnTo>
                  <a:cubicBezTo>
                    <a:pt x="2597123" y="320756"/>
                    <a:pt x="2592645" y="323085"/>
                    <a:pt x="2589959" y="326129"/>
                  </a:cubicBezTo>
                  <a:cubicBezTo>
                    <a:pt x="2582795" y="334367"/>
                    <a:pt x="2569184" y="353172"/>
                    <a:pt x="2554678" y="362843"/>
                  </a:cubicBezTo>
                  <a:lnTo>
                    <a:pt x="2553245" y="362843"/>
                  </a:lnTo>
                  <a:cubicBezTo>
                    <a:pt x="2546798" y="365709"/>
                    <a:pt x="2539992" y="366246"/>
                    <a:pt x="2533903" y="362843"/>
                  </a:cubicBezTo>
                  <a:lnTo>
                    <a:pt x="2523336" y="362843"/>
                  </a:lnTo>
                  <a:cubicBezTo>
                    <a:pt x="2505606" y="350844"/>
                    <a:pt x="2503099" y="340636"/>
                    <a:pt x="2474802" y="352814"/>
                  </a:cubicBezTo>
                  <a:cubicBezTo>
                    <a:pt x="2443998" y="366067"/>
                    <a:pt x="2413015" y="342785"/>
                    <a:pt x="2396180" y="362664"/>
                  </a:cubicBezTo>
                  <a:cubicBezTo>
                    <a:pt x="2392061" y="367679"/>
                    <a:pt x="2389733" y="371261"/>
                    <a:pt x="2387942" y="373768"/>
                  </a:cubicBezTo>
                  <a:cubicBezTo>
                    <a:pt x="2383106" y="374484"/>
                    <a:pt x="2375405" y="370902"/>
                    <a:pt x="2354093" y="362843"/>
                  </a:cubicBezTo>
                  <a:lnTo>
                    <a:pt x="2339945" y="362843"/>
                  </a:lnTo>
                  <a:cubicBezTo>
                    <a:pt x="2339945" y="362843"/>
                    <a:pt x="2339945" y="362843"/>
                    <a:pt x="2339586" y="362843"/>
                  </a:cubicBezTo>
                  <a:cubicBezTo>
                    <a:pt x="2301977" y="348874"/>
                    <a:pt x="2296246" y="361231"/>
                    <a:pt x="2278515" y="373231"/>
                  </a:cubicBezTo>
                  <a:cubicBezTo>
                    <a:pt x="2271889" y="376992"/>
                    <a:pt x="2263651" y="380394"/>
                    <a:pt x="2252010" y="382723"/>
                  </a:cubicBezTo>
                  <a:cubicBezTo>
                    <a:pt x="2205088" y="391856"/>
                    <a:pt x="2175179" y="375917"/>
                    <a:pt x="2159956" y="389349"/>
                  </a:cubicBezTo>
                  <a:cubicBezTo>
                    <a:pt x="2156553" y="390782"/>
                    <a:pt x="2153509" y="392752"/>
                    <a:pt x="2151180" y="396155"/>
                  </a:cubicBezTo>
                  <a:cubicBezTo>
                    <a:pt x="2137032" y="416213"/>
                    <a:pt x="2117511" y="452569"/>
                    <a:pt x="2109093" y="429287"/>
                  </a:cubicBezTo>
                  <a:cubicBezTo>
                    <a:pt x="2109093" y="429287"/>
                    <a:pt x="2109093" y="428750"/>
                    <a:pt x="2109093" y="428750"/>
                  </a:cubicBezTo>
                  <a:lnTo>
                    <a:pt x="2116257" y="428750"/>
                  </a:lnTo>
                  <a:cubicBezTo>
                    <a:pt x="2115541" y="427854"/>
                    <a:pt x="2115004" y="427317"/>
                    <a:pt x="2114466" y="425884"/>
                  </a:cubicBezTo>
                  <a:cubicBezTo>
                    <a:pt x="2107839" y="408154"/>
                    <a:pt x="2127719" y="380753"/>
                    <a:pt x="2131122" y="362843"/>
                  </a:cubicBezTo>
                  <a:lnTo>
                    <a:pt x="2126107" y="362843"/>
                  </a:lnTo>
                  <a:cubicBezTo>
                    <a:pt x="2126286" y="358903"/>
                    <a:pt x="2125928" y="355321"/>
                    <a:pt x="2123242" y="352814"/>
                  </a:cubicBezTo>
                  <a:cubicBezTo>
                    <a:pt x="2109272" y="339382"/>
                    <a:pt x="2050171" y="346008"/>
                    <a:pt x="2041754" y="356038"/>
                  </a:cubicBezTo>
                  <a:cubicBezTo>
                    <a:pt x="2033337" y="366067"/>
                    <a:pt x="2038889" y="402602"/>
                    <a:pt x="2044441" y="416034"/>
                  </a:cubicBezTo>
                  <a:cubicBezTo>
                    <a:pt x="2049276" y="427138"/>
                    <a:pt x="2055902" y="466538"/>
                    <a:pt x="2047844" y="472448"/>
                  </a:cubicBezTo>
                  <a:lnTo>
                    <a:pt x="2042292" y="472448"/>
                  </a:lnTo>
                  <a:cubicBezTo>
                    <a:pt x="2042292" y="472448"/>
                    <a:pt x="2042112" y="472448"/>
                    <a:pt x="2041754" y="472448"/>
                  </a:cubicBezTo>
                  <a:cubicBezTo>
                    <a:pt x="2024920" y="462598"/>
                    <a:pt x="2027606" y="429287"/>
                    <a:pt x="2010771" y="432690"/>
                  </a:cubicBezTo>
                  <a:cubicBezTo>
                    <a:pt x="1993936" y="436092"/>
                    <a:pt x="1974057" y="445943"/>
                    <a:pt x="1965818" y="452569"/>
                  </a:cubicBezTo>
                  <a:cubicBezTo>
                    <a:pt x="1957401" y="459195"/>
                    <a:pt x="1923553" y="459195"/>
                    <a:pt x="1915135" y="472448"/>
                  </a:cubicBezTo>
                  <a:cubicBezTo>
                    <a:pt x="1907792" y="483910"/>
                    <a:pt x="1915135" y="512744"/>
                    <a:pt x="1908150" y="522595"/>
                  </a:cubicBezTo>
                  <a:cubicBezTo>
                    <a:pt x="1894540" y="526356"/>
                    <a:pt x="1883077" y="538534"/>
                    <a:pt x="1852811" y="515610"/>
                  </a:cubicBezTo>
                  <a:cubicBezTo>
                    <a:pt x="1830424" y="498954"/>
                    <a:pt x="1824335" y="501103"/>
                    <a:pt x="1819141" y="506118"/>
                  </a:cubicBezTo>
                  <a:cubicBezTo>
                    <a:pt x="1814306" y="507372"/>
                    <a:pt x="1812335" y="512386"/>
                    <a:pt x="1807858" y="515789"/>
                  </a:cubicBezTo>
                  <a:cubicBezTo>
                    <a:pt x="1806963" y="516684"/>
                    <a:pt x="1805351" y="517759"/>
                    <a:pt x="1803381" y="519013"/>
                  </a:cubicBezTo>
                  <a:cubicBezTo>
                    <a:pt x="1788695" y="528146"/>
                    <a:pt x="1764697" y="538892"/>
                    <a:pt x="1762547" y="515610"/>
                  </a:cubicBezTo>
                  <a:cubicBezTo>
                    <a:pt x="1760578" y="495193"/>
                    <a:pt x="1763801" y="483910"/>
                    <a:pt x="1757891" y="472448"/>
                  </a:cubicBezTo>
                  <a:lnTo>
                    <a:pt x="1750728" y="472448"/>
                  </a:lnTo>
                  <a:cubicBezTo>
                    <a:pt x="1748041" y="468329"/>
                    <a:pt x="1743922" y="463852"/>
                    <a:pt x="1737474" y="459016"/>
                  </a:cubicBezTo>
                  <a:cubicBezTo>
                    <a:pt x="1712222" y="438958"/>
                    <a:pt x="1731743" y="438958"/>
                    <a:pt x="1765592" y="452390"/>
                  </a:cubicBezTo>
                  <a:cubicBezTo>
                    <a:pt x="1799440" y="465822"/>
                    <a:pt x="1841707" y="472269"/>
                    <a:pt x="1903494" y="448987"/>
                  </a:cubicBezTo>
                  <a:cubicBezTo>
                    <a:pt x="1936626" y="436630"/>
                    <a:pt x="1959013" y="428033"/>
                    <a:pt x="1969042" y="420511"/>
                  </a:cubicBezTo>
                  <a:cubicBezTo>
                    <a:pt x="1983011" y="412631"/>
                    <a:pt x="1984624" y="406363"/>
                    <a:pt x="1970654" y="399020"/>
                  </a:cubicBezTo>
                  <a:cubicBezTo>
                    <a:pt x="1957222" y="391856"/>
                    <a:pt x="1944865" y="376454"/>
                    <a:pt x="1930537" y="362485"/>
                  </a:cubicBezTo>
                  <a:lnTo>
                    <a:pt x="1921404" y="362485"/>
                  </a:lnTo>
                  <a:cubicBezTo>
                    <a:pt x="1909941" y="351918"/>
                    <a:pt x="1896867" y="342785"/>
                    <a:pt x="1880391" y="340098"/>
                  </a:cubicBezTo>
                  <a:cubicBezTo>
                    <a:pt x="1840990" y="333472"/>
                    <a:pt x="1782427" y="362485"/>
                    <a:pt x="1720640" y="335800"/>
                  </a:cubicBezTo>
                  <a:cubicBezTo>
                    <a:pt x="1704879" y="329174"/>
                    <a:pt x="1692343" y="323443"/>
                    <a:pt x="1681777" y="318607"/>
                  </a:cubicBezTo>
                  <a:lnTo>
                    <a:pt x="1694671" y="318607"/>
                  </a:lnTo>
                  <a:cubicBezTo>
                    <a:pt x="1658315" y="302131"/>
                    <a:pt x="1644883" y="294430"/>
                    <a:pt x="1624466" y="289236"/>
                  </a:cubicBezTo>
                  <a:cubicBezTo>
                    <a:pt x="1613542" y="286370"/>
                    <a:pt x="1578439" y="269715"/>
                    <a:pt x="1536353" y="252701"/>
                  </a:cubicBezTo>
                  <a:lnTo>
                    <a:pt x="1522384" y="252701"/>
                  </a:lnTo>
                  <a:cubicBezTo>
                    <a:pt x="1469013" y="231747"/>
                    <a:pt x="1406868" y="211688"/>
                    <a:pt x="1368900" y="218852"/>
                  </a:cubicBezTo>
                  <a:cubicBezTo>
                    <a:pt x="1347230" y="222971"/>
                    <a:pt x="1314098" y="236224"/>
                    <a:pt x="1278100" y="252701"/>
                  </a:cubicBezTo>
                  <a:lnTo>
                    <a:pt x="1276130" y="252701"/>
                  </a:lnTo>
                  <a:cubicBezTo>
                    <a:pt x="1231535" y="273655"/>
                    <a:pt x="1183897" y="298907"/>
                    <a:pt x="1148974" y="318607"/>
                  </a:cubicBezTo>
                  <a:lnTo>
                    <a:pt x="1149690" y="318607"/>
                  </a:lnTo>
                  <a:cubicBezTo>
                    <a:pt x="1118707" y="335800"/>
                    <a:pt x="1096320" y="349232"/>
                    <a:pt x="1092917" y="352456"/>
                  </a:cubicBezTo>
                  <a:cubicBezTo>
                    <a:pt x="1081634" y="362306"/>
                    <a:pt x="1064800" y="402423"/>
                    <a:pt x="1028086" y="435555"/>
                  </a:cubicBezTo>
                  <a:cubicBezTo>
                    <a:pt x="1014295" y="448092"/>
                    <a:pt x="996386" y="460628"/>
                    <a:pt x="976686" y="472090"/>
                  </a:cubicBezTo>
                  <a:lnTo>
                    <a:pt x="975790" y="472090"/>
                  </a:lnTo>
                  <a:cubicBezTo>
                    <a:pt x="945165" y="489283"/>
                    <a:pt x="910779" y="503790"/>
                    <a:pt x="879617" y="511491"/>
                  </a:cubicBezTo>
                  <a:cubicBezTo>
                    <a:pt x="871200" y="513461"/>
                    <a:pt x="862603" y="517759"/>
                    <a:pt x="854007" y="523311"/>
                  </a:cubicBezTo>
                  <a:cubicBezTo>
                    <a:pt x="805472" y="550891"/>
                    <a:pt x="755147" y="626648"/>
                    <a:pt x="755147" y="638289"/>
                  </a:cubicBezTo>
                  <a:cubicBezTo>
                    <a:pt x="755147" y="651542"/>
                    <a:pt x="777534" y="701509"/>
                    <a:pt x="771982" y="711359"/>
                  </a:cubicBezTo>
                  <a:cubicBezTo>
                    <a:pt x="766251" y="721388"/>
                    <a:pt x="783085" y="771176"/>
                    <a:pt x="814069" y="784608"/>
                  </a:cubicBezTo>
                  <a:cubicBezTo>
                    <a:pt x="845052" y="797861"/>
                    <a:pt x="898601" y="794637"/>
                    <a:pt x="901287" y="774758"/>
                  </a:cubicBezTo>
                  <a:cubicBezTo>
                    <a:pt x="902183" y="769923"/>
                    <a:pt x="905049" y="763654"/>
                    <a:pt x="909347" y="757386"/>
                  </a:cubicBezTo>
                  <a:lnTo>
                    <a:pt x="912749" y="757386"/>
                  </a:lnTo>
                  <a:cubicBezTo>
                    <a:pt x="918122" y="748431"/>
                    <a:pt x="926360" y="739118"/>
                    <a:pt x="934240" y="733388"/>
                  </a:cubicBezTo>
                  <a:cubicBezTo>
                    <a:pt x="941762" y="729627"/>
                    <a:pt x="948210" y="730701"/>
                    <a:pt x="949105" y="741626"/>
                  </a:cubicBezTo>
                  <a:cubicBezTo>
                    <a:pt x="951971" y="771534"/>
                    <a:pt x="980088" y="817920"/>
                    <a:pt x="974536" y="837978"/>
                  </a:cubicBezTo>
                  <a:cubicBezTo>
                    <a:pt x="968806" y="858036"/>
                    <a:pt x="974536" y="878095"/>
                    <a:pt x="994058" y="874692"/>
                  </a:cubicBezTo>
                  <a:cubicBezTo>
                    <a:pt x="1013758" y="871468"/>
                    <a:pt x="1117990" y="844784"/>
                    <a:pt x="1117990" y="844784"/>
                  </a:cubicBezTo>
                  <a:cubicBezTo>
                    <a:pt x="1117990" y="844784"/>
                    <a:pt x="1121393" y="842993"/>
                    <a:pt x="1125691" y="839769"/>
                  </a:cubicBezTo>
                  <a:cubicBezTo>
                    <a:pt x="1132676" y="835650"/>
                    <a:pt x="1153272" y="821860"/>
                    <a:pt x="1151481" y="801443"/>
                  </a:cubicBezTo>
                  <a:lnTo>
                    <a:pt x="1146108" y="801443"/>
                  </a:lnTo>
                  <a:cubicBezTo>
                    <a:pt x="1143243" y="787832"/>
                    <a:pt x="1152914" y="771534"/>
                    <a:pt x="1164197" y="757565"/>
                  </a:cubicBezTo>
                  <a:lnTo>
                    <a:pt x="1166883" y="757565"/>
                  </a:lnTo>
                  <a:cubicBezTo>
                    <a:pt x="1178166" y="742879"/>
                    <a:pt x="1191956" y="730164"/>
                    <a:pt x="1196433" y="724970"/>
                  </a:cubicBezTo>
                  <a:cubicBezTo>
                    <a:pt x="1200911" y="719597"/>
                    <a:pt x="1211656" y="705628"/>
                    <a:pt x="1215238" y="691838"/>
                  </a:cubicBezTo>
                  <a:lnTo>
                    <a:pt x="1210761" y="691838"/>
                  </a:lnTo>
                  <a:cubicBezTo>
                    <a:pt x="1212552" y="681092"/>
                    <a:pt x="1209328" y="670884"/>
                    <a:pt x="1193926" y="665153"/>
                  </a:cubicBezTo>
                  <a:cubicBezTo>
                    <a:pt x="1176554" y="658885"/>
                    <a:pt x="1161331" y="654765"/>
                    <a:pt x="1153988" y="647960"/>
                  </a:cubicBezTo>
                  <a:lnTo>
                    <a:pt x="1163838" y="647960"/>
                  </a:lnTo>
                  <a:cubicBezTo>
                    <a:pt x="1151123" y="640259"/>
                    <a:pt x="1149690" y="629513"/>
                    <a:pt x="1173867" y="605157"/>
                  </a:cubicBezTo>
                  <a:cubicBezTo>
                    <a:pt x="1177807" y="601217"/>
                    <a:pt x="1181390" y="598351"/>
                    <a:pt x="1184971" y="595844"/>
                  </a:cubicBezTo>
                  <a:cubicBezTo>
                    <a:pt x="1215775" y="578293"/>
                    <a:pt x="1240669" y="599963"/>
                    <a:pt x="1284010" y="548742"/>
                  </a:cubicBezTo>
                  <a:cubicBezTo>
                    <a:pt x="1287055" y="545160"/>
                    <a:pt x="1289741" y="541578"/>
                    <a:pt x="1292069" y="538176"/>
                  </a:cubicBezTo>
                  <a:lnTo>
                    <a:pt x="1294755" y="538176"/>
                  </a:lnTo>
                  <a:cubicBezTo>
                    <a:pt x="1322873" y="500208"/>
                    <a:pt x="1304606" y="481403"/>
                    <a:pt x="1308904" y="472269"/>
                  </a:cubicBezTo>
                  <a:lnTo>
                    <a:pt x="1307113" y="472269"/>
                  </a:lnTo>
                  <a:cubicBezTo>
                    <a:pt x="1310516" y="470657"/>
                    <a:pt x="1316426" y="469404"/>
                    <a:pt x="1326455" y="468867"/>
                  </a:cubicBezTo>
                  <a:cubicBezTo>
                    <a:pt x="1379825" y="465643"/>
                    <a:pt x="1436239" y="462240"/>
                    <a:pt x="1424777" y="482119"/>
                  </a:cubicBezTo>
                  <a:cubicBezTo>
                    <a:pt x="1417972" y="494477"/>
                    <a:pt x="1390750" y="515610"/>
                    <a:pt x="1362453" y="534594"/>
                  </a:cubicBezTo>
                  <a:cubicBezTo>
                    <a:pt x="1360841" y="535668"/>
                    <a:pt x="1359229" y="536564"/>
                    <a:pt x="1357975" y="537459"/>
                  </a:cubicBezTo>
                  <a:cubicBezTo>
                    <a:pt x="1341678" y="548205"/>
                    <a:pt x="1325202" y="558234"/>
                    <a:pt x="1312486" y="565219"/>
                  </a:cubicBezTo>
                  <a:cubicBezTo>
                    <a:pt x="1275772" y="585277"/>
                    <a:pt x="1281503" y="621812"/>
                    <a:pt x="1295651" y="641692"/>
                  </a:cubicBezTo>
                  <a:cubicBezTo>
                    <a:pt x="1309799" y="661750"/>
                    <a:pt x="1315351" y="708314"/>
                    <a:pt x="1340603" y="701509"/>
                  </a:cubicBezTo>
                  <a:cubicBezTo>
                    <a:pt x="1366035" y="694882"/>
                    <a:pt x="1397018" y="671600"/>
                    <a:pt x="1424957" y="674824"/>
                  </a:cubicBezTo>
                  <a:cubicBezTo>
                    <a:pt x="1453253" y="678227"/>
                    <a:pt x="1509668" y="671421"/>
                    <a:pt x="1517906" y="671421"/>
                  </a:cubicBezTo>
                  <a:cubicBezTo>
                    <a:pt x="1526144" y="671421"/>
                    <a:pt x="1558023" y="709210"/>
                    <a:pt x="1547635" y="721388"/>
                  </a:cubicBezTo>
                  <a:cubicBezTo>
                    <a:pt x="1525428" y="727657"/>
                    <a:pt x="1497310" y="724612"/>
                    <a:pt x="1450030" y="727836"/>
                  </a:cubicBezTo>
                  <a:cubicBezTo>
                    <a:pt x="1404719" y="731059"/>
                    <a:pt x="1354752" y="731238"/>
                    <a:pt x="1349737" y="739835"/>
                  </a:cubicBezTo>
                  <a:cubicBezTo>
                    <a:pt x="1345976" y="741268"/>
                    <a:pt x="1343469" y="742700"/>
                    <a:pt x="1343469" y="744491"/>
                  </a:cubicBezTo>
                  <a:cubicBezTo>
                    <a:pt x="1343469" y="754521"/>
                    <a:pt x="1408122" y="777803"/>
                    <a:pt x="1385735" y="794458"/>
                  </a:cubicBezTo>
                  <a:cubicBezTo>
                    <a:pt x="1363169" y="811114"/>
                    <a:pt x="1340603" y="791056"/>
                    <a:pt x="1312486" y="787653"/>
                  </a:cubicBezTo>
                  <a:cubicBezTo>
                    <a:pt x="1284368" y="784429"/>
                    <a:pt x="1267354" y="830993"/>
                    <a:pt x="1258937" y="857499"/>
                  </a:cubicBezTo>
                  <a:cubicBezTo>
                    <a:pt x="1253027" y="875767"/>
                    <a:pt x="1261444" y="903168"/>
                    <a:pt x="1253922" y="913197"/>
                  </a:cubicBezTo>
                  <a:cubicBezTo>
                    <a:pt x="1249982" y="914451"/>
                    <a:pt x="1244609" y="913914"/>
                    <a:pt x="1236013" y="910690"/>
                  </a:cubicBezTo>
                  <a:lnTo>
                    <a:pt x="1220252" y="910690"/>
                  </a:lnTo>
                  <a:cubicBezTo>
                    <a:pt x="1183718" y="898153"/>
                    <a:pt x="1156495" y="897974"/>
                    <a:pt x="1146466" y="904063"/>
                  </a:cubicBezTo>
                  <a:cubicBezTo>
                    <a:pt x="1135183" y="910690"/>
                    <a:pt x="1114587" y="898153"/>
                    <a:pt x="1086291" y="908183"/>
                  </a:cubicBezTo>
                  <a:cubicBezTo>
                    <a:pt x="1083783" y="909078"/>
                    <a:pt x="1081455" y="909794"/>
                    <a:pt x="1079127" y="910690"/>
                  </a:cubicBezTo>
                  <a:lnTo>
                    <a:pt x="1073575" y="910690"/>
                  </a:lnTo>
                  <a:cubicBezTo>
                    <a:pt x="1059964" y="914451"/>
                    <a:pt x="1051726" y="914093"/>
                    <a:pt x="1024861" y="914093"/>
                  </a:cubicBezTo>
                  <a:lnTo>
                    <a:pt x="988327" y="914093"/>
                  </a:lnTo>
                  <a:lnTo>
                    <a:pt x="965761" y="917316"/>
                  </a:lnTo>
                  <a:cubicBezTo>
                    <a:pt x="965761" y="917316"/>
                    <a:pt x="962537" y="914988"/>
                    <a:pt x="958418" y="910690"/>
                  </a:cubicBezTo>
                  <a:lnTo>
                    <a:pt x="950359" y="910690"/>
                  </a:lnTo>
                  <a:cubicBezTo>
                    <a:pt x="943911" y="903168"/>
                    <a:pt x="936748" y="891885"/>
                    <a:pt x="935315" y="877558"/>
                  </a:cubicBezTo>
                  <a:cubicBezTo>
                    <a:pt x="934778" y="873976"/>
                    <a:pt x="934778" y="870394"/>
                    <a:pt x="934957" y="866812"/>
                  </a:cubicBezTo>
                  <a:lnTo>
                    <a:pt x="940330" y="866812"/>
                  </a:lnTo>
                  <a:cubicBezTo>
                    <a:pt x="940330" y="842097"/>
                    <a:pt x="950359" y="817024"/>
                    <a:pt x="937643" y="810935"/>
                  </a:cubicBezTo>
                  <a:cubicBezTo>
                    <a:pt x="926360" y="805741"/>
                    <a:pt x="891974" y="810935"/>
                    <a:pt x="874423" y="823830"/>
                  </a:cubicBezTo>
                  <a:cubicBezTo>
                    <a:pt x="867260" y="827591"/>
                    <a:pt x="861708" y="832247"/>
                    <a:pt x="859379" y="837620"/>
                  </a:cubicBezTo>
                  <a:cubicBezTo>
                    <a:pt x="850962" y="857678"/>
                    <a:pt x="842545" y="894213"/>
                    <a:pt x="853648" y="910869"/>
                  </a:cubicBezTo>
                  <a:cubicBezTo>
                    <a:pt x="861350" y="922152"/>
                    <a:pt x="879438" y="940957"/>
                    <a:pt x="880154" y="948837"/>
                  </a:cubicBezTo>
                  <a:cubicBezTo>
                    <a:pt x="878363" y="948479"/>
                    <a:pt x="876035" y="948300"/>
                    <a:pt x="873170" y="947225"/>
                  </a:cubicBezTo>
                  <a:cubicBezTo>
                    <a:pt x="844156" y="937912"/>
                    <a:pt x="808159" y="934688"/>
                    <a:pt x="785235" y="950449"/>
                  </a:cubicBezTo>
                  <a:cubicBezTo>
                    <a:pt x="781474" y="952240"/>
                    <a:pt x="778071" y="954568"/>
                    <a:pt x="774847" y="957254"/>
                  </a:cubicBezTo>
                  <a:cubicBezTo>
                    <a:pt x="752461" y="977134"/>
                    <a:pt x="713239" y="1020116"/>
                    <a:pt x="713060" y="1020295"/>
                  </a:cubicBezTo>
                  <a:lnTo>
                    <a:pt x="695151" y="1020295"/>
                  </a:lnTo>
                  <a:cubicBezTo>
                    <a:pt x="680286" y="1022981"/>
                    <a:pt x="662556" y="1027638"/>
                    <a:pt x="653601" y="1034443"/>
                  </a:cubicBezTo>
                  <a:cubicBezTo>
                    <a:pt x="653422" y="1034623"/>
                    <a:pt x="653064" y="1034981"/>
                    <a:pt x="652885" y="1034981"/>
                  </a:cubicBezTo>
                  <a:cubicBezTo>
                    <a:pt x="652705" y="1034981"/>
                    <a:pt x="652527" y="1035160"/>
                    <a:pt x="652527" y="1035339"/>
                  </a:cubicBezTo>
                  <a:cubicBezTo>
                    <a:pt x="646616" y="1038563"/>
                    <a:pt x="642856" y="1042503"/>
                    <a:pt x="642856" y="1047159"/>
                  </a:cubicBezTo>
                  <a:cubicBezTo>
                    <a:pt x="642856" y="1067038"/>
                    <a:pt x="642856" y="1093723"/>
                    <a:pt x="617603" y="1097126"/>
                  </a:cubicBezTo>
                  <a:cubicBezTo>
                    <a:pt x="592351" y="1100350"/>
                    <a:pt x="558503" y="1110379"/>
                    <a:pt x="524654" y="1117006"/>
                  </a:cubicBezTo>
                  <a:cubicBezTo>
                    <a:pt x="509252" y="1120050"/>
                    <a:pt x="501372" y="1125244"/>
                    <a:pt x="493671" y="1130258"/>
                  </a:cubicBezTo>
                  <a:lnTo>
                    <a:pt x="493492" y="1130258"/>
                  </a:lnTo>
                  <a:cubicBezTo>
                    <a:pt x="485791" y="1134736"/>
                    <a:pt x="476836" y="1138855"/>
                    <a:pt x="459643" y="1140288"/>
                  </a:cubicBezTo>
                  <a:cubicBezTo>
                    <a:pt x="444599" y="1141541"/>
                    <a:pt x="434570" y="1145302"/>
                    <a:pt x="429734" y="1149780"/>
                  </a:cubicBezTo>
                  <a:cubicBezTo>
                    <a:pt x="415228" y="1157122"/>
                    <a:pt x="419347" y="1168764"/>
                    <a:pt x="445853" y="1173599"/>
                  </a:cubicBezTo>
                  <a:cubicBezTo>
                    <a:pt x="482567" y="1180226"/>
                    <a:pt x="538623" y="1206910"/>
                    <a:pt x="541489" y="1236640"/>
                  </a:cubicBezTo>
                  <a:cubicBezTo>
                    <a:pt x="544175" y="1266549"/>
                    <a:pt x="538623" y="1299860"/>
                    <a:pt x="524475" y="1329768"/>
                  </a:cubicBezTo>
                  <a:cubicBezTo>
                    <a:pt x="514804" y="1350364"/>
                    <a:pt x="456956" y="1336574"/>
                    <a:pt x="423287" y="1336574"/>
                  </a:cubicBezTo>
                  <a:cubicBezTo>
                    <a:pt x="389618" y="1336574"/>
                    <a:pt x="321920" y="1323142"/>
                    <a:pt x="293803" y="1336574"/>
                  </a:cubicBezTo>
                  <a:cubicBezTo>
                    <a:pt x="265685" y="1349827"/>
                    <a:pt x="271237" y="1416271"/>
                    <a:pt x="279654" y="1446358"/>
                  </a:cubicBezTo>
                  <a:cubicBezTo>
                    <a:pt x="288071" y="1476267"/>
                    <a:pt x="276789" y="1492744"/>
                    <a:pt x="265685" y="1502773"/>
                  </a:cubicBezTo>
                  <a:cubicBezTo>
                    <a:pt x="254402" y="1512802"/>
                    <a:pt x="251536" y="1542710"/>
                    <a:pt x="265685" y="1555964"/>
                  </a:cubicBezTo>
                  <a:cubicBezTo>
                    <a:pt x="279654" y="1569216"/>
                    <a:pt x="290937" y="1599125"/>
                    <a:pt x="302220" y="1602528"/>
                  </a:cubicBezTo>
                  <a:cubicBezTo>
                    <a:pt x="313503" y="1605931"/>
                    <a:pt x="349859" y="1592499"/>
                    <a:pt x="364186" y="1609333"/>
                  </a:cubicBezTo>
                  <a:cubicBezTo>
                    <a:pt x="378155" y="1625989"/>
                    <a:pt x="392304" y="1665927"/>
                    <a:pt x="400721" y="1655898"/>
                  </a:cubicBezTo>
                  <a:cubicBezTo>
                    <a:pt x="403945" y="1652137"/>
                    <a:pt x="407527" y="1643719"/>
                    <a:pt x="411467" y="1634944"/>
                  </a:cubicBezTo>
                  <a:lnTo>
                    <a:pt x="415049" y="1634944"/>
                  </a:lnTo>
                  <a:cubicBezTo>
                    <a:pt x="419168" y="1626168"/>
                    <a:pt x="423645" y="1616676"/>
                    <a:pt x="428301" y="1611482"/>
                  </a:cubicBezTo>
                  <a:cubicBezTo>
                    <a:pt x="430272" y="1610945"/>
                    <a:pt x="432241" y="1610945"/>
                    <a:pt x="434212" y="1612557"/>
                  </a:cubicBezTo>
                  <a:cubicBezTo>
                    <a:pt x="448360" y="1622586"/>
                    <a:pt x="482209" y="1609333"/>
                    <a:pt x="507640" y="1605931"/>
                  </a:cubicBezTo>
                  <a:cubicBezTo>
                    <a:pt x="513908" y="1605035"/>
                    <a:pt x="519639" y="1602349"/>
                    <a:pt x="525012" y="1598409"/>
                  </a:cubicBezTo>
                  <a:cubicBezTo>
                    <a:pt x="536116" y="1592319"/>
                    <a:pt x="545429" y="1580499"/>
                    <a:pt x="555637" y="1569216"/>
                  </a:cubicBezTo>
                  <a:lnTo>
                    <a:pt x="553488" y="1569216"/>
                  </a:lnTo>
                  <a:cubicBezTo>
                    <a:pt x="559219" y="1563127"/>
                    <a:pt x="565308" y="1557396"/>
                    <a:pt x="572293" y="1552740"/>
                  </a:cubicBezTo>
                  <a:cubicBezTo>
                    <a:pt x="592888" y="1539308"/>
                    <a:pt x="587336" y="1536621"/>
                    <a:pt x="579994" y="1525339"/>
                  </a:cubicBezTo>
                  <a:lnTo>
                    <a:pt x="587516" y="1525339"/>
                  </a:lnTo>
                  <a:cubicBezTo>
                    <a:pt x="585367" y="1522115"/>
                    <a:pt x="582680" y="1518175"/>
                    <a:pt x="580352" y="1512802"/>
                  </a:cubicBezTo>
                  <a:cubicBezTo>
                    <a:pt x="573546" y="1496684"/>
                    <a:pt x="594500" y="1478237"/>
                    <a:pt x="613126" y="1459432"/>
                  </a:cubicBezTo>
                  <a:lnTo>
                    <a:pt x="611335" y="1459432"/>
                  </a:lnTo>
                  <a:cubicBezTo>
                    <a:pt x="614559" y="1456208"/>
                    <a:pt x="617603" y="1452985"/>
                    <a:pt x="620290" y="1449761"/>
                  </a:cubicBezTo>
                  <a:cubicBezTo>
                    <a:pt x="639990" y="1426479"/>
                    <a:pt x="676346" y="1446537"/>
                    <a:pt x="684943" y="1419853"/>
                  </a:cubicBezTo>
                  <a:cubicBezTo>
                    <a:pt x="685480" y="1418599"/>
                    <a:pt x="685659" y="1416987"/>
                    <a:pt x="686196" y="1415733"/>
                  </a:cubicBezTo>
                  <a:lnTo>
                    <a:pt x="690494" y="1415733"/>
                  </a:lnTo>
                  <a:cubicBezTo>
                    <a:pt x="697121" y="1394600"/>
                    <a:pt x="700703" y="1362005"/>
                    <a:pt x="712702" y="1350901"/>
                  </a:cubicBezTo>
                  <a:cubicBezTo>
                    <a:pt x="714493" y="1350185"/>
                    <a:pt x="716463" y="1349827"/>
                    <a:pt x="718791" y="1350006"/>
                  </a:cubicBezTo>
                  <a:cubicBezTo>
                    <a:pt x="741178" y="1353409"/>
                    <a:pt x="772340" y="1369885"/>
                    <a:pt x="791861" y="1369885"/>
                  </a:cubicBezTo>
                  <a:cubicBezTo>
                    <a:pt x="801353" y="1369885"/>
                    <a:pt x="816039" y="1361468"/>
                    <a:pt x="829829" y="1351976"/>
                  </a:cubicBezTo>
                  <a:cubicBezTo>
                    <a:pt x="830904" y="1351260"/>
                    <a:pt x="832157" y="1350543"/>
                    <a:pt x="833053" y="1349827"/>
                  </a:cubicBezTo>
                  <a:lnTo>
                    <a:pt x="833053" y="1349827"/>
                  </a:lnTo>
                  <a:cubicBezTo>
                    <a:pt x="846843" y="1340156"/>
                    <a:pt x="859738" y="1329948"/>
                    <a:pt x="865110" y="1326724"/>
                  </a:cubicBezTo>
                  <a:cubicBezTo>
                    <a:pt x="876393" y="1320098"/>
                    <a:pt x="918659" y="1323321"/>
                    <a:pt x="924390" y="1353409"/>
                  </a:cubicBezTo>
                  <a:cubicBezTo>
                    <a:pt x="929942" y="1383317"/>
                    <a:pt x="977760" y="1419853"/>
                    <a:pt x="989043" y="1426479"/>
                  </a:cubicBezTo>
                  <a:cubicBezTo>
                    <a:pt x="1000147" y="1433105"/>
                    <a:pt x="1073396" y="1459790"/>
                    <a:pt x="1084679" y="1469819"/>
                  </a:cubicBezTo>
                  <a:cubicBezTo>
                    <a:pt x="1095783" y="1479849"/>
                    <a:pt x="1112796" y="1509757"/>
                    <a:pt x="1118528" y="1536442"/>
                  </a:cubicBezTo>
                  <a:cubicBezTo>
                    <a:pt x="1123721" y="1560799"/>
                    <a:pt x="1152018" y="1588917"/>
                    <a:pt x="1159003" y="1575664"/>
                  </a:cubicBezTo>
                  <a:cubicBezTo>
                    <a:pt x="1162047" y="1575664"/>
                    <a:pt x="1164555" y="1573873"/>
                    <a:pt x="1165450" y="1569396"/>
                  </a:cubicBezTo>
                  <a:lnTo>
                    <a:pt x="1160615" y="1569396"/>
                  </a:lnTo>
                  <a:cubicBezTo>
                    <a:pt x="1160973" y="1559545"/>
                    <a:pt x="1157033" y="1542532"/>
                    <a:pt x="1152734" y="1525518"/>
                  </a:cubicBezTo>
                  <a:lnTo>
                    <a:pt x="1159003" y="1525518"/>
                  </a:lnTo>
                  <a:cubicBezTo>
                    <a:pt x="1153988" y="1505459"/>
                    <a:pt x="1148974" y="1485043"/>
                    <a:pt x="1151839" y="1476804"/>
                  </a:cubicBezTo>
                  <a:cubicBezTo>
                    <a:pt x="1151839" y="1476804"/>
                    <a:pt x="1151839" y="1476625"/>
                    <a:pt x="1152376" y="1476625"/>
                  </a:cubicBezTo>
                  <a:cubicBezTo>
                    <a:pt x="1172076" y="1479849"/>
                    <a:pt x="1194463" y="1469999"/>
                    <a:pt x="1194463" y="1469999"/>
                  </a:cubicBezTo>
                  <a:cubicBezTo>
                    <a:pt x="1194463" y="1469999"/>
                    <a:pt x="1193747" y="1469282"/>
                    <a:pt x="1193388" y="1469103"/>
                  </a:cubicBezTo>
                  <a:cubicBezTo>
                    <a:pt x="1197329" y="1467850"/>
                    <a:pt x="1200015" y="1466596"/>
                    <a:pt x="1200015" y="1466596"/>
                  </a:cubicBezTo>
                  <a:cubicBezTo>
                    <a:pt x="1200015" y="1466596"/>
                    <a:pt x="1196613" y="1463910"/>
                    <a:pt x="1191419" y="1459790"/>
                  </a:cubicBezTo>
                  <a:lnTo>
                    <a:pt x="1181748" y="1459790"/>
                  </a:lnTo>
                  <a:cubicBezTo>
                    <a:pt x="1164734" y="1446537"/>
                    <a:pt x="1135004" y="1423792"/>
                    <a:pt x="1121393" y="1416808"/>
                  </a:cubicBezTo>
                  <a:cubicBezTo>
                    <a:pt x="1120856" y="1416808"/>
                    <a:pt x="1120319" y="1416091"/>
                    <a:pt x="1119781" y="1415912"/>
                  </a:cubicBezTo>
                  <a:lnTo>
                    <a:pt x="1131243" y="1415912"/>
                  </a:lnTo>
                  <a:cubicBezTo>
                    <a:pt x="1129631" y="1415196"/>
                    <a:pt x="1128020" y="1413942"/>
                    <a:pt x="1126766" y="1413405"/>
                  </a:cubicBezTo>
                  <a:cubicBezTo>
                    <a:pt x="1107066" y="1403376"/>
                    <a:pt x="1070531" y="1383496"/>
                    <a:pt x="1053517" y="1350185"/>
                  </a:cubicBezTo>
                  <a:lnTo>
                    <a:pt x="1053517" y="1350185"/>
                  </a:lnTo>
                  <a:cubicBezTo>
                    <a:pt x="1053517" y="1350185"/>
                    <a:pt x="1046174" y="1350185"/>
                    <a:pt x="1046174" y="1350185"/>
                  </a:cubicBezTo>
                  <a:cubicBezTo>
                    <a:pt x="1034175" y="1330306"/>
                    <a:pt x="1013579" y="1320098"/>
                    <a:pt x="1001400" y="1306307"/>
                  </a:cubicBezTo>
                  <a:lnTo>
                    <a:pt x="1009639" y="1306307"/>
                  </a:lnTo>
                  <a:cubicBezTo>
                    <a:pt x="1001580" y="1298606"/>
                    <a:pt x="996207" y="1289831"/>
                    <a:pt x="997282" y="1277294"/>
                  </a:cubicBezTo>
                  <a:cubicBezTo>
                    <a:pt x="997819" y="1271026"/>
                    <a:pt x="999789" y="1267265"/>
                    <a:pt x="1002475" y="1264399"/>
                  </a:cubicBezTo>
                  <a:cubicBezTo>
                    <a:pt x="1016445" y="1260101"/>
                    <a:pt x="1040801" y="1275145"/>
                    <a:pt x="1056741" y="1294129"/>
                  </a:cubicBezTo>
                  <a:cubicBezTo>
                    <a:pt x="1079306" y="1320635"/>
                    <a:pt x="1135542" y="1357349"/>
                    <a:pt x="1155242" y="1380452"/>
                  </a:cubicBezTo>
                  <a:cubicBezTo>
                    <a:pt x="1174942" y="1403734"/>
                    <a:pt x="1205925" y="1413763"/>
                    <a:pt x="1214343" y="1443672"/>
                  </a:cubicBezTo>
                  <a:cubicBezTo>
                    <a:pt x="1222939" y="1473760"/>
                    <a:pt x="1248191" y="1506892"/>
                    <a:pt x="1256430" y="1520145"/>
                  </a:cubicBezTo>
                  <a:cubicBezTo>
                    <a:pt x="1264847" y="1533577"/>
                    <a:pt x="1270220" y="1639242"/>
                    <a:pt x="1278637" y="1655898"/>
                  </a:cubicBezTo>
                  <a:cubicBezTo>
                    <a:pt x="1283472" y="1665748"/>
                    <a:pt x="1303173" y="1651599"/>
                    <a:pt x="1321261" y="1635660"/>
                  </a:cubicBezTo>
                  <a:lnTo>
                    <a:pt x="1322694" y="1635660"/>
                  </a:lnTo>
                  <a:cubicBezTo>
                    <a:pt x="1336842" y="1623482"/>
                    <a:pt x="1350991" y="1609333"/>
                    <a:pt x="1357438" y="1603244"/>
                  </a:cubicBezTo>
                  <a:cubicBezTo>
                    <a:pt x="1368900" y="1592499"/>
                    <a:pt x="1387347" y="1585872"/>
                    <a:pt x="1395585" y="1569754"/>
                  </a:cubicBezTo>
                  <a:lnTo>
                    <a:pt x="1392003" y="1569754"/>
                  </a:lnTo>
                  <a:cubicBezTo>
                    <a:pt x="1393257" y="1566888"/>
                    <a:pt x="1393973" y="1563485"/>
                    <a:pt x="1394331" y="1559904"/>
                  </a:cubicBezTo>
                  <a:cubicBezTo>
                    <a:pt x="1395764" y="1546830"/>
                    <a:pt x="1387526" y="1535189"/>
                    <a:pt x="1377676" y="1525876"/>
                  </a:cubicBezTo>
                  <a:lnTo>
                    <a:pt x="1386272" y="1525876"/>
                  </a:lnTo>
                  <a:cubicBezTo>
                    <a:pt x="1375169" y="1514593"/>
                    <a:pt x="1361020" y="1505638"/>
                    <a:pt x="1354931" y="1500086"/>
                  </a:cubicBezTo>
                  <a:cubicBezTo>
                    <a:pt x="1351170" y="1496863"/>
                    <a:pt x="1353319" y="1493460"/>
                    <a:pt x="1357797" y="1490057"/>
                  </a:cubicBezTo>
                  <a:cubicBezTo>
                    <a:pt x="1366572" y="1485043"/>
                    <a:pt x="1378571" y="1479849"/>
                    <a:pt x="1387168" y="1473939"/>
                  </a:cubicBezTo>
                  <a:cubicBezTo>
                    <a:pt x="1390928" y="1471611"/>
                    <a:pt x="1394331" y="1469282"/>
                    <a:pt x="1396839" y="1466954"/>
                  </a:cubicBezTo>
                  <a:cubicBezTo>
                    <a:pt x="1399167" y="1464984"/>
                    <a:pt x="1401674" y="1462656"/>
                    <a:pt x="1404360" y="1460149"/>
                  </a:cubicBezTo>
                  <a:lnTo>
                    <a:pt x="1402928" y="1460149"/>
                  </a:lnTo>
                  <a:cubicBezTo>
                    <a:pt x="1416539" y="1448507"/>
                    <a:pt x="1433553" y="1438478"/>
                    <a:pt x="1442149" y="1453701"/>
                  </a:cubicBezTo>
                  <a:cubicBezTo>
                    <a:pt x="1453432" y="1473760"/>
                    <a:pt x="1447881" y="1553456"/>
                    <a:pt x="1453432" y="1566888"/>
                  </a:cubicBezTo>
                  <a:cubicBezTo>
                    <a:pt x="1459163" y="1580141"/>
                    <a:pt x="1515399" y="1600020"/>
                    <a:pt x="1526861" y="1616676"/>
                  </a:cubicBezTo>
                  <a:cubicBezTo>
                    <a:pt x="1537965" y="1633332"/>
                    <a:pt x="1585782" y="1639958"/>
                    <a:pt x="1594379" y="1629929"/>
                  </a:cubicBezTo>
                  <a:cubicBezTo>
                    <a:pt x="1602617" y="1619900"/>
                    <a:pt x="1647749" y="1636556"/>
                    <a:pt x="1659031" y="1639958"/>
                  </a:cubicBezTo>
                  <a:cubicBezTo>
                    <a:pt x="1670314" y="1643361"/>
                    <a:pt x="1703984" y="1633332"/>
                    <a:pt x="1726550" y="1626705"/>
                  </a:cubicBezTo>
                  <a:cubicBezTo>
                    <a:pt x="1748937" y="1620079"/>
                    <a:pt x="1771502" y="1600020"/>
                    <a:pt x="1768637" y="1643361"/>
                  </a:cubicBezTo>
                  <a:cubicBezTo>
                    <a:pt x="1765771" y="1686702"/>
                    <a:pt x="1757354" y="1753145"/>
                    <a:pt x="1729236" y="1786278"/>
                  </a:cubicBezTo>
                  <a:cubicBezTo>
                    <a:pt x="1710252" y="1808664"/>
                    <a:pt x="1708999" y="1823529"/>
                    <a:pt x="1701656" y="1830872"/>
                  </a:cubicBezTo>
                  <a:cubicBezTo>
                    <a:pt x="1698611" y="1832125"/>
                    <a:pt x="1694850" y="1832842"/>
                    <a:pt x="1689477" y="1832842"/>
                  </a:cubicBezTo>
                  <a:cubicBezTo>
                    <a:pt x="1676583" y="1832842"/>
                    <a:pt x="1664762" y="1832842"/>
                    <a:pt x="1655271" y="1838394"/>
                  </a:cubicBezTo>
                  <a:cubicBezTo>
                    <a:pt x="1646137" y="1821380"/>
                    <a:pt x="1633242" y="1807769"/>
                    <a:pt x="1616408" y="1812963"/>
                  </a:cubicBezTo>
                  <a:cubicBezTo>
                    <a:pt x="1592230" y="1820126"/>
                    <a:pt x="1563575" y="1822454"/>
                    <a:pt x="1539039" y="1838036"/>
                  </a:cubicBezTo>
                  <a:cubicBezTo>
                    <a:pt x="1527219" y="1844304"/>
                    <a:pt x="1516294" y="1852900"/>
                    <a:pt x="1506981" y="1866332"/>
                  </a:cubicBezTo>
                  <a:cubicBezTo>
                    <a:pt x="1494444" y="1883883"/>
                    <a:pt x="1485490" y="1894271"/>
                    <a:pt x="1478505" y="1899107"/>
                  </a:cubicBezTo>
                  <a:lnTo>
                    <a:pt x="1477431" y="1899107"/>
                  </a:lnTo>
                  <a:cubicBezTo>
                    <a:pt x="1475640" y="1899644"/>
                    <a:pt x="1474028" y="1899823"/>
                    <a:pt x="1472416" y="1899107"/>
                  </a:cubicBezTo>
                  <a:lnTo>
                    <a:pt x="1463462" y="1899107"/>
                  </a:lnTo>
                  <a:cubicBezTo>
                    <a:pt x="1463462" y="1899107"/>
                    <a:pt x="1462029" y="1897315"/>
                    <a:pt x="1461671" y="1896062"/>
                  </a:cubicBezTo>
                  <a:cubicBezTo>
                    <a:pt x="1458984" y="1889615"/>
                    <a:pt x="1478326" y="1872780"/>
                    <a:pt x="1497669" y="1855228"/>
                  </a:cubicBezTo>
                  <a:lnTo>
                    <a:pt x="1499280" y="1855228"/>
                  </a:lnTo>
                  <a:cubicBezTo>
                    <a:pt x="1520592" y="1836066"/>
                    <a:pt x="1543516" y="1815291"/>
                    <a:pt x="1537248" y="1806336"/>
                  </a:cubicBezTo>
                  <a:cubicBezTo>
                    <a:pt x="1526144" y="1789680"/>
                    <a:pt x="1458447" y="1796486"/>
                    <a:pt x="1421733" y="1796486"/>
                  </a:cubicBezTo>
                  <a:cubicBezTo>
                    <a:pt x="1410092" y="1796486"/>
                    <a:pt x="1398809" y="1793620"/>
                    <a:pt x="1388242" y="1789501"/>
                  </a:cubicBezTo>
                  <a:lnTo>
                    <a:pt x="1374094" y="1789501"/>
                  </a:lnTo>
                  <a:cubicBezTo>
                    <a:pt x="1354931" y="1781263"/>
                    <a:pt x="1337200" y="1770517"/>
                    <a:pt x="1320724" y="1766577"/>
                  </a:cubicBezTo>
                  <a:cubicBezTo>
                    <a:pt x="1292606" y="1759951"/>
                    <a:pt x="1279174" y="1828364"/>
                    <a:pt x="1251057" y="1861497"/>
                  </a:cubicBezTo>
                  <a:cubicBezTo>
                    <a:pt x="1232431" y="1883704"/>
                    <a:pt x="1207179" y="1868302"/>
                    <a:pt x="1184971" y="1855408"/>
                  </a:cubicBezTo>
                  <a:lnTo>
                    <a:pt x="1196075" y="1855408"/>
                  </a:lnTo>
                  <a:cubicBezTo>
                    <a:pt x="1182643" y="1847707"/>
                    <a:pt x="1170107" y="1839826"/>
                    <a:pt x="1159898" y="1839826"/>
                  </a:cubicBezTo>
                  <a:cubicBezTo>
                    <a:pt x="1134646" y="1839826"/>
                    <a:pt x="1086649" y="1796486"/>
                    <a:pt x="1086649" y="1796486"/>
                  </a:cubicBezTo>
                  <a:cubicBezTo>
                    <a:pt x="1086649" y="1796486"/>
                    <a:pt x="1080560" y="1793441"/>
                    <a:pt x="1071605" y="1789501"/>
                  </a:cubicBezTo>
                  <a:lnTo>
                    <a:pt x="1058173" y="1789501"/>
                  </a:lnTo>
                  <a:cubicBezTo>
                    <a:pt x="1043129" y="1783233"/>
                    <a:pt x="1024324" y="1776607"/>
                    <a:pt x="1013758" y="1776607"/>
                  </a:cubicBezTo>
                  <a:cubicBezTo>
                    <a:pt x="1001042" y="1776607"/>
                    <a:pt x="980088" y="1758518"/>
                    <a:pt x="963791" y="1745802"/>
                  </a:cubicBezTo>
                  <a:lnTo>
                    <a:pt x="973462" y="1745802"/>
                  </a:lnTo>
                  <a:cubicBezTo>
                    <a:pt x="962717" y="1737206"/>
                    <a:pt x="953403" y="1730042"/>
                    <a:pt x="948747" y="1730042"/>
                  </a:cubicBezTo>
                  <a:cubicBezTo>
                    <a:pt x="938180" y="1730042"/>
                    <a:pt x="909884" y="1702820"/>
                    <a:pt x="927077" y="1688851"/>
                  </a:cubicBezTo>
                  <a:cubicBezTo>
                    <a:pt x="950001" y="1679538"/>
                    <a:pt x="991730" y="1701925"/>
                    <a:pt x="972746" y="1636197"/>
                  </a:cubicBezTo>
                  <a:lnTo>
                    <a:pt x="979014" y="1636197"/>
                  </a:lnTo>
                  <a:cubicBezTo>
                    <a:pt x="978298" y="1634048"/>
                    <a:pt x="977939" y="1631899"/>
                    <a:pt x="977223" y="1629571"/>
                  </a:cubicBezTo>
                  <a:cubicBezTo>
                    <a:pt x="954836" y="1556501"/>
                    <a:pt x="878722" y="1570649"/>
                    <a:pt x="859021" y="1580499"/>
                  </a:cubicBezTo>
                  <a:cubicBezTo>
                    <a:pt x="839142" y="1590529"/>
                    <a:pt x="698554" y="1587126"/>
                    <a:pt x="687271" y="1587126"/>
                  </a:cubicBezTo>
                  <a:cubicBezTo>
                    <a:pt x="675988" y="1587126"/>
                    <a:pt x="594500" y="1620437"/>
                    <a:pt x="569069" y="1633869"/>
                  </a:cubicBezTo>
                  <a:cubicBezTo>
                    <a:pt x="567457" y="1634585"/>
                    <a:pt x="565846" y="1635481"/>
                    <a:pt x="564055" y="1636376"/>
                  </a:cubicBezTo>
                  <a:lnTo>
                    <a:pt x="565666" y="1636376"/>
                  </a:lnTo>
                  <a:cubicBezTo>
                    <a:pt x="565666" y="1636376"/>
                    <a:pt x="564234" y="1637093"/>
                    <a:pt x="563696" y="1637272"/>
                  </a:cubicBezTo>
                  <a:cubicBezTo>
                    <a:pt x="538265" y="1650525"/>
                    <a:pt x="493312" y="1667180"/>
                    <a:pt x="482209" y="1673807"/>
                  </a:cubicBezTo>
                  <a:cubicBezTo>
                    <a:pt x="470926" y="1680433"/>
                    <a:pt x="411825" y="1660554"/>
                    <a:pt x="386394" y="1677210"/>
                  </a:cubicBezTo>
                  <a:cubicBezTo>
                    <a:pt x="360067" y="1694403"/>
                    <a:pt x="335352" y="1719297"/>
                    <a:pt x="321920" y="1729147"/>
                  </a:cubicBezTo>
                  <a:cubicBezTo>
                    <a:pt x="320667" y="1729684"/>
                    <a:pt x="319413" y="1730221"/>
                    <a:pt x="318696" y="1730221"/>
                  </a:cubicBezTo>
                  <a:cubicBezTo>
                    <a:pt x="316547" y="1730221"/>
                    <a:pt x="313503" y="1731833"/>
                    <a:pt x="309742" y="1734699"/>
                  </a:cubicBezTo>
                  <a:cubicBezTo>
                    <a:pt x="298996" y="1739534"/>
                    <a:pt x="277505" y="1762816"/>
                    <a:pt x="262640" y="1806873"/>
                  </a:cubicBezTo>
                  <a:cubicBezTo>
                    <a:pt x="246343" y="1855049"/>
                    <a:pt x="263715" y="1896778"/>
                    <a:pt x="237030" y="1914688"/>
                  </a:cubicBezTo>
                  <a:cubicBezTo>
                    <a:pt x="213569" y="1926866"/>
                    <a:pt x="173631" y="1943880"/>
                    <a:pt x="144976" y="1962505"/>
                  </a:cubicBezTo>
                  <a:cubicBezTo>
                    <a:pt x="132260" y="1970386"/>
                    <a:pt x="121156" y="1978266"/>
                    <a:pt x="114172" y="1986504"/>
                  </a:cubicBezTo>
                  <a:cubicBezTo>
                    <a:pt x="91606" y="2013189"/>
                    <a:pt x="74055" y="2116168"/>
                    <a:pt x="45937" y="2159508"/>
                  </a:cubicBezTo>
                  <a:cubicBezTo>
                    <a:pt x="17820" y="2202849"/>
                    <a:pt x="45937" y="2242608"/>
                    <a:pt x="51668" y="2269293"/>
                  </a:cubicBezTo>
                  <a:cubicBezTo>
                    <a:pt x="57220" y="2295977"/>
                    <a:pt x="76920" y="2345945"/>
                    <a:pt x="45937" y="2392330"/>
                  </a:cubicBezTo>
                  <a:cubicBezTo>
                    <a:pt x="20685" y="2430656"/>
                    <a:pt x="17820" y="2452684"/>
                    <a:pt x="9939" y="2461460"/>
                  </a:cubicBezTo>
                  <a:cubicBezTo>
                    <a:pt x="9581" y="2461460"/>
                    <a:pt x="9402" y="2462176"/>
                    <a:pt x="9044" y="2462176"/>
                  </a:cubicBezTo>
                  <a:cubicBezTo>
                    <a:pt x="6895" y="2462534"/>
                    <a:pt x="5999" y="2463609"/>
                    <a:pt x="5641" y="2464684"/>
                  </a:cubicBezTo>
                  <a:cubicBezTo>
                    <a:pt x="4925" y="2465042"/>
                    <a:pt x="4388" y="2465400"/>
                    <a:pt x="3850" y="2465579"/>
                  </a:cubicBezTo>
                  <a:cubicBezTo>
                    <a:pt x="-10119" y="2468982"/>
                    <a:pt x="17999" y="2482055"/>
                    <a:pt x="23551" y="2515367"/>
                  </a:cubicBezTo>
                  <a:cubicBezTo>
                    <a:pt x="29103" y="2548678"/>
                    <a:pt x="-1702" y="2581811"/>
                    <a:pt x="51668" y="2611719"/>
                  </a:cubicBezTo>
                  <a:cubicBezTo>
                    <a:pt x="105038" y="2641807"/>
                    <a:pt x="153931" y="2643239"/>
                    <a:pt x="168079" y="2682998"/>
                  </a:cubicBezTo>
                  <a:cubicBezTo>
                    <a:pt x="182227" y="2722936"/>
                    <a:pt x="228971" y="2814632"/>
                    <a:pt x="228971" y="2814632"/>
                  </a:cubicBezTo>
                  <a:cubicBezTo>
                    <a:pt x="228971" y="2814632"/>
                    <a:pt x="279475" y="2868002"/>
                    <a:pt x="304906" y="2891284"/>
                  </a:cubicBezTo>
                  <a:cubicBezTo>
                    <a:pt x="320129" y="2905253"/>
                    <a:pt x="329263" y="2905790"/>
                    <a:pt x="335352" y="2899164"/>
                  </a:cubicBezTo>
                  <a:cubicBezTo>
                    <a:pt x="339829" y="2897731"/>
                    <a:pt x="343053" y="2893433"/>
                    <a:pt x="345560" y="2887344"/>
                  </a:cubicBezTo>
                  <a:lnTo>
                    <a:pt x="341620" y="2887344"/>
                  </a:lnTo>
                  <a:cubicBezTo>
                    <a:pt x="342516" y="2884299"/>
                    <a:pt x="343591" y="2881434"/>
                    <a:pt x="344307" y="2878210"/>
                  </a:cubicBezTo>
                  <a:cubicBezTo>
                    <a:pt x="349859" y="2854928"/>
                    <a:pt x="383707" y="2851525"/>
                    <a:pt x="423108" y="2851525"/>
                  </a:cubicBezTo>
                  <a:cubicBezTo>
                    <a:pt x="462508" y="2851525"/>
                    <a:pt x="490626" y="2861375"/>
                    <a:pt x="529848" y="2854928"/>
                  </a:cubicBezTo>
                  <a:cubicBezTo>
                    <a:pt x="540593" y="2852958"/>
                    <a:pt x="550443" y="2847406"/>
                    <a:pt x="559398" y="2840063"/>
                  </a:cubicBezTo>
                  <a:cubicBezTo>
                    <a:pt x="583218" y="2823408"/>
                    <a:pt x="601843" y="2793857"/>
                    <a:pt x="613126" y="2783649"/>
                  </a:cubicBezTo>
                  <a:cubicBezTo>
                    <a:pt x="628886" y="2777201"/>
                    <a:pt x="685480" y="2769142"/>
                    <a:pt x="721299" y="2794932"/>
                  </a:cubicBezTo>
                  <a:cubicBezTo>
                    <a:pt x="757834" y="2821617"/>
                    <a:pt x="752103" y="2858331"/>
                    <a:pt x="771982" y="2881434"/>
                  </a:cubicBezTo>
                  <a:cubicBezTo>
                    <a:pt x="791682" y="2904716"/>
                    <a:pt x="825352" y="2891463"/>
                    <a:pt x="850783" y="2868181"/>
                  </a:cubicBezTo>
                  <a:cubicBezTo>
                    <a:pt x="876214" y="2844899"/>
                    <a:pt x="864931" y="2854928"/>
                    <a:pt x="895915" y="2874628"/>
                  </a:cubicBezTo>
                  <a:cubicBezTo>
                    <a:pt x="926898" y="2894866"/>
                    <a:pt x="940867" y="2914566"/>
                    <a:pt x="912749" y="2944654"/>
                  </a:cubicBezTo>
                  <a:cubicBezTo>
                    <a:pt x="884632" y="2974562"/>
                    <a:pt x="901466" y="3020948"/>
                    <a:pt x="884632" y="3067691"/>
                  </a:cubicBezTo>
                  <a:cubicBezTo>
                    <a:pt x="867618" y="3114076"/>
                    <a:pt x="900571" y="3114076"/>
                    <a:pt x="931554" y="3134134"/>
                  </a:cubicBezTo>
                  <a:cubicBezTo>
                    <a:pt x="962717" y="3154014"/>
                    <a:pt x="988685" y="3283678"/>
                    <a:pt x="1005520" y="3307139"/>
                  </a:cubicBezTo>
                  <a:cubicBezTo>
                    <a:pt x="1022534" y="3330242"/>
                    <a:pt x="999789" y="3396864"/>
                    <a:pt x="1019668" y="3436802"/>
                  </a:cubicBezTo>
                  <a:cubicBezTo>
                    <a:pt x="1039369" y="3476740"/>
                    <a:pt x="1048502" y="3500918"/>
                    <a:pt x="1025757" y="3521155"/>
                  </a:cubicBezTo>
                  <a:cubicBezTo>
                    <a:pt x="1003191" y="3540856"/>
                    <a:pt x="974716" y="3579898"/>
                    <a:pt x="971671" y="3646521"/>
                  </a:cubicBezTo>
                  <a:cubicBezTo>
                    <a:pt x="968984" y="3712964"/>
                    <a:pt x="983133" y="3759350"/>
                    <a:pt x="994237" y="3782632"/>
                  </a:cubicBezTo>
                  <a:cubicBezTo>
                    <a:pt x="1005520" y="3805914"/>
                    <a:pt x="1033637" y="3868955"/>
                    <a:pt x="1047786" y="3892237"/>
                  </a:cubicBezTo>
                  <a:cubicBezTo>
                    <a:pt x="1061934" y="3915698"/>
                    <a:pt x="1110289" y="3958681"/>
                    <a:pt x="1113155" y="3995216"/>
                  </a:cubicBezTo>
                  <a:cubicBezTo>
                    <a:pt x="1116021" y="4031930"/>
                    <a:pt x="1075903" y="4088881"/>
                    <a:pt x="1090052" y="4108403"/>
                  </a:cubicBezTo>
                  <a:cubicBezTo>
                    <a:pt x="1103842" y="4128640"/>
                    <a:pt x="1112438" y="4158370"/>
                    <a:pt x="1137691" y="4185055"/>
                  </a:cubicBezTo>
                  <a:cubicBezTo>
                    <a:pt x="1163122" y="4211740"/>
                    <a:pt x="1171539" y="4268154"/>
                    <a:pt x="1171539" y="4268154"/>
                  </a:cubicBezTo>
                  <a:cubicBezTo>
                    <a:pt x="1171539" y="4268154"/>
                    <a:pt x="1179956" y="4291436"/>
                    <a:pt x="1182822" y="4328150"/>
                  </a:cubicBezTo>
                  <a:cubicBezTo>
                    <a:pt x="1185508" y="4364865"/>
                    <a:pt x="1188195" y="4388147"/>
                    <a:pt x="1216671" y="4404802"/>
                  </a:cubicBezTo>
                  <a:cubicBezTo>
                    <a:pt x="1244789" y="4421458"/>
                    <a:pt x="1264310" y="4424861"/>
                    <a:pt x="1278458" y="4408026"/>
                  </a:cubicBezTo>
                  <a:cubicBezTo>
                    <a:pt x="1292606" y="4391549"/>
                    <a:pt x="1352424" y="4358775"/>
                    <a:pt x="1388959" y="4362357"/>
                  </a:cubicBezTo>
                  <a:cubicBezTo>
                    <a:pt x="1422449" y="4365223"/>
                    <a:pt x="1469371" y="4370237"/>
                    <a:pt x="1505190" y="4348030"/>
                  </a:cubicBezTo>
                  <a:cubicBezTo>
                    <a:pt x="1510384" y="4345343"/>
                    <a:pt x="1515399" y="4341941"/>
                    <a:pt x="1520234" y="4338001"/>
                  </a:cubicBezTo>
                  <a:cubicBezTo>
                    <a:pt x="1527756" y="4331911"/>
                    <a:pt x="1535994" y="4323315"/>
                    <a:pt x="1544412" y="4313823"/>
                  </a:cubicBezTo>
                  <a:lnTo>
                    <a:pt x="1542263" y="4313823"/>
                  </a:lnTo>
                  <a:cubicBezTo>
                    <a:pt x="1554083" y="4300570"/>
                    <a:pt x="1566261" y="4285347"/>
                    <a:pt x="1577902" y="4269945"/>
                  </a:cubicBezTo>
                  <a:lnTo>
                    <a:pt x="1580410" y="4269945"/>
                  </a:lnTo>
                  <a:cubicBezTo>
                    <a:pt x="1601185" y="4243081"/>
                    <a:pt x="1619810" y="4216754"/>
                    <a:pt x="1629840" y="4205113"/>
                  </a:cubicBezTo>
                  <a:cubicBezTo>
                    <a:pt x="1630018" y="4204755"/>
                    <a:pt x="1630377" y="4204576"/>
                    <a:pt x="1630556" y="4204218"/>
                  </a:cubicBezTo>
                  <a:lnTo>
                    <a:pt x="1628407" y="4204218"/>
                  </a:lnTo>
                  <a:cubicBezTo>
                    <a:pt x="1638794" y="4192218"/>
                    <a:pt x="1653659" y="4176637"/>
                    <a:pt x="1665658" y="4160340"/>
                  </a:cubicBezTo>
                  <a:lnTo>
                    <a:pt x="1668345" y="4160340"/>
                  </a:lnTo>
                  <a:cubicBezTo>
                    <a:pt x="1681418" y="4143147"/>
                    <a:pt x="1691806" y="4125416"/>
                    <a:pt x="1688940" y="4111985"/>
                  </a:cubicBezTo>
                  <a:cubicBezTo>
                    <a:pt x="1687866" y="4106791"/>
                    <a:pt x="1685537" y="4100881"/>
                    <a:pt x="1683030" y="4094791"/>
                  </a:cubicBezTo>
                  <a:lnTo>
                    <a:pt x="1676403" y="4094791"/>
                  </a:lnTo>
                  <a:cubicBezTo>
                    <a:pt x="1669777" y="4079569"/>
                    <a:pt x="1662076" y="4063450"/>
                    <a:pt x="1660822" y="4050735"/>
                  </a:cubicBezTo>
                  <a:lnTo>
                    <a:pt x="1666553" y="4050735"/>
                  </a:lnTo>
                  <a:cubicBezTo>
                    <a:pt x="1664942" y="4042675"/>
                    <a:pt x="1666016" y="4035870"/>
                    <a:pt x="1671031" y="4031393"/>
                  </a:cubicBezTo>
                  <a:cubicBezTo>
                    <a:pt x="1691268" y="4021184"/>
                    <a:pt x="1739623" y="4012409"/>
                    <a:pt x="1759144" y="3999514"/>
                  </a:cubicBezTo>
                  <a:cubicBezTo>
                    <a:pt x="1767204" y="3995395"/>
                    <a:pt x="1772576" y="3990917"/>
                    <a:pt x="1773293" y="3985724"/>
                  </a:cubicBezTo>
                  <a:cubicBezTo>
                    <a:pt x="1773293" y="3985724"/>
                    <a:pt x="1773293" y="3985186"/>
                    <a:pt x="1773293" y="3984828"/>
                  </a:cubicBezTo>
                  <a:lnTo>
                    <a:pt x="1768099" y="3984828"/>
                  </a:lnTo>
                  <a:cubicBezTo>
                    <a:pt x="1768099" y="3975515"/>
                    <a:pt x="1765413" y="3959039"/>
                    <a:pt x="1761473" y="3940950"/>
                  </a:cubicBezTo>
                  <a:lnTo>
                    <a:pt x="1767383" y="3940950"/>
                  </a:lnTo>
                  <a:cubicBezTo>
                    <a:pt x="1762369" y="3916952"/>
                    <a:pt x="1755205" y="3890446"/>
                    <a:pt x="1750728" y="3875044"/>
                  </a:cubicBezTo>
                  <a:lnTo>
                    <a:pt x="1744459" y="3875044"/>
                  </a:lnTo>
                  <a:cubicBezTo>
                    <a:pt x="1743922" y="3872895"/>
                    <a:pt x="1743205" y="3870746"/>
                    <a:pt x="1742668" y="3869134"/>
                  </a:cubicBezTo>
                  <a:cubicBezTo>
                    <a:pt x="1739623" y="3860179"/>
                    <a:pt x="1744280" y="3846747"/>
                    <a:pt x="1752877" y="3831345"/>
                  </a:cubicBezTo>
                  <a:lnTo>
                    <a:pt x="1756279" y="3831345"/>
                  </a:lnTo>
                  <a:cubicBezTo>
                    <a:pt x="1763264" y="3817913"/>
                    <a:pt x="1773472" y="3802332"/>
                    <a:pt x="1784397" y="3786035"/>
                  </a:cubicBezTo>
                  <a:cubicBezTo>
                    <a:pt x="1789233" y="3779229"/>
                    <a:pt x="1795322" y="3772065"/>
                    <a:pt x="1801948" y="3765260"/>
                  </a:cubicBezTo>
                  <a:lnTo>
                    <a:pt x="1799799" y="3765260"/>
                  </a:lnTo>
                  <a:cubicBezTo>
                    <a:pt x="1816097" y="3748962"/>
                    <a:pt x="1835618" y="3733381"/>
                    <a:pt x="1849766" y="3721382"/>
                  </a:cubicBezTo>
                  <a:lnTo>
                    <a:pt x="1850841" y="3721382"/>
                  </a:lnTo>
                  <a:cubicBezTo>
                    <a:pt x="1860511" y="3713502"/>
                    <a:pt x="1868392" y="3706696"/>
                    <a:pt x="1871616" y="3702577"/>
                  </a:cubicBezTo>
                  <a:cubicBezTo>
                    <a:pt x="1878242" y="3695055"/>
                    <a:pt x="1896689" y="3677504"/>
                    <a:pt x="1912449" y="3655834"/>
                  </a:cubicBezTo>
                  <a:lnTo>
                    <a:pt x="1909583" y="3655834"/>
                  </a:lnTo>
                  <a:cubicBezTo>
                    <a:pt x="1919075" y="3642043"/>
                    <a:pt x="1926776" y="3627000"/>
                    <a:pt x="1929821" y="3611777"/>
                  </a:cubicBezTo>
                  <a:lnTo>
                    <a:pt x="1934298" y="3611777"/>
                  </a:lnTo>
                  <a:cubicBezTo>
                    <a:pt x="1935014" y="3609090"/>
                    <a:pt x="1935910" y="3606046"/>
                    <a:pt x="1936268" y="3603359"/>
                  </a:cubicBezTo>
                  <a:cubicBezTo>
                    <a:pt x="1938776" y="3585092"/>
                    <a:pt x="1937163" y="3565033"/>
                    <a:pt x="1935194" y="3546229"/>
                  </a:cubicBezTo>
                  <a:lnTo>
                    <a:pt x="1929642" y="3546229"/>
                  </a:lnTo>
                  <a:cubicBezTo>
                    <a:pt x="1928030" y="3529573"/>
                    <a:pt x="1926418" y="3514350"/>
                    <a:pt x="1927493" y="3502171"/>
                  </a:cubicBezTo>
                  <a:lnTo>
                    <a:pt x="1932507" y="3502171"/>
                  </a:lnTo>
                  <a:cubicBezTo>
                    <a:pt x="1932865" y="3495187"/>
                    <a:pt x="1933761" y="3488560"/>
                    <a:pt x="1936089" y="3483546"/>
                  </a:cubicBezTo>
                  <a:cubicBezTo>
                    <a:pt x="1943969" y="3467248"/>
                    <a:pt x="1941820" y="3452742"/>
                    <a:pt x="1931612" y="3436623"/>
                  </a:cubicBezTo>
                  <a:lnTo>
                    <a:pt x="1924448" y="3436623"/>
                  </a:lnTo>
                  <a:cubicBezTo>
                    <a:pt x="1920329" y="3430534"/>
                    <a:pt x="1914956" y="3424087"/>
                    <a:pt x="1908509" y="3417460"/>
                  </a:cubicBezTo>
                  <a:cubicBezTo>
                    <a:pt x="1902240" y="3410834"/>
                    <a:pt x="1897584" y="3402237"/>
                    <a:pt x="1893644" y="3392745"/>
                  </a:cubicBezTo>
                  <a:lnTo>
                    <a:pt x="1900629" y="3392745"/>
                  </a:lnTo>
                  <a:cubicBezTo>
                    <a:pt x="1890958" y="3370896"/>
                    <a:pt x="1886838" y="3343853"/>
                    <a:pt x="1882898" y="3326660"/>
                  </a:cubicBezTo>
                  <a:lnTo>
                    <a:pt x="1876809" y="3326660"/>
                  </a:lnTo>
                  <a:cubicBezTo>
                    <a:pt x="1875555" y="3322183"/>
                    <a:pt x="1874481" y="3318242"/>
                    <a:pt x="1873048" y="3316093"/>
                  </a:cubicBezTo>
                  <a:cubicBezTo>
                    <a:pt x="1870003" y="3311616"/>
                    <a:pt x="1869645" y="3298363"/>
                    <a:pt x="1871078" y="3282782"/>
                  </a:cubicBezTo>
                  <a:lnTo>
                    <a:pt x="1876093" y="3282782"/>
                  </a:lnTo>
                  <a:cubicBezTo>
                    <a:pt x="1877705" y="3261112"/>
                    <a:pt x="1882898" y="3233173"/>
                    <a:pt x="1890062" y="3217055"/>
                  </a:cubicBezTo>
                  <a:lnTo>
                    <a:pt x="1886480" y="3217055"/>
                  </a:lnTo>
                  <a:cubicBezTo>
                    <a:pt x="1888987" y="3212398"/>
                    <a:pt x="1891674" y="3208816"/>
                    <a:pt x="1894360" y="3207563"/>
                  </a:cubicBezTo>
                  <a:cubicBezTo>
                    <a:pt x="1901524" y="3204876"/>
                    <a:pt x="1912807" y="3190549"/>
                    <a:pt x="1924627" y="3173177"/>
                  </a:cubicBezTo>
                  <a:lnTo>
                    <a:pt x="1927493" y="3173177"/>
                  </a:lnTo>
                  <a:cubicBezTo>
                    <a:pt x="1942357" y="3152223"/>
                    <a:pt x="1958297" y="3125538"/>
                    <a:pt x="1971370" y="3107270"/>
                  </a:cubicBezTo>
                  <a:lnTo>
                    <a:pt x="1968326" y="3107270"/>
                  </a:lnTo>
                  <a:cubicBezTo>
                    <a:pt x="1968326" y="3107270"/>
                    <a:pt x="1969759" y="3105659"/>
                    <a:pt x="1970296" y="3104763"/>
                  </a:cubicBezTo>
                  <a:cubicBezTo>
                    <a:pt x="1977281" y="3095630"/>
                    <a:pt x="1988205" y="3080227"/>
                    <a:pt x="2001100" y="3063393"/>
                  </a:cubicBezTo>
                  <a:lnTo>
                    <a:pt x="2003607" y="3063393"/>
                  </a:lnTo>
                  <a:cubicBezTo>
                    <a:pt x="2020263" y="3041543"/>
                    <a:pt x="2040142" y="3016291"/>
                    <a:pt x="2058410" y="2997486"/>
                  </a:cubicBezTo>
                  <a:lnTo>
                    <a:pt x="2056619" y="2997486"/>
                  </a:lnTo>
                  <a:cubicBezTo>
                    <a:pt x="2068797" y="2985487"/>
                    <a:pt x="2080259" y="2976712"/>
                    <a:pt x="2088856" y="2974920"/>
                  </a:cubicBezTo>
                  <a:cubicBezTo>
                    <a:pt x="2099601" y="2972592"/>
                    <a:pt x="2112317" y="2964354"/>
                    <a:pt x="2124854" y="2953608"/>
                  </a:cubicBezTo>
                  <a:lnTo>
                    <a:pt x="2125928" y="2953608"/>
                  </a:lnTo>
                  <a:cubicBezTo>
                    <a:pt x="2148135" y="2935699"/>
                    <a:pt x="2169090" y="2908477"/>
                    <a:pt x="2174104" y="2887881"/>
                  </a:cubicBezTo>
                  <a:lnTo>
                    <a:pt x="2169627" y="2887881"/>
                  </a:lnTo>
                  <a:cubicBezTo>
                    <a:pt x="2169627" y="2887881"/>
                    <a:pt x="2170343" y="2886090"/>
                    <a:pt x="2170343" y="2885195"/>
                  </a:cubicBezTo>
                  <a:cubicBezTo>
                    <a:pt x="2171059" y="2876777"/>
                    <a:pt x="2178224" y="2861734"/>
                    <a:pt x="2187894" y="2844182"/>
                  </a:cubicBezTo>
                  <a:lnTo>
                    <a:pt x="2191297" y="2844182"/>
                  </a:lnTo>
                  <a:cubicBezTo>
                    <a:pt x="2202043" y="2824124"/>
                    <a:pt x="2216729" y="2800304"/>
                    <a:pt x="2230161" y="2778276"/>
                  </a:cubicBezTo>
                  <a:lnTo>
                    <a:pt x="2226758" y="2778276"/>
                  </a:lnTo>
                  <a:cubicBezTo>
                    <a:pt x="2237145" y="2761441"/>
                    <a:pt x="2246100" y="2746039"/>
                    <a:pt x="2251831" y="2734398"/>
                  </a:cubicBezTo>
                  <a:lnTo>
                    <a:pt x="2255413" y="2734398"/>
                  </a:lnTo>
                  <a:cubicBezTo>
                    <a:pt x="2259711" y="2726339"/>
                    <a:pt x="2262397" y="2719533"/>
                    <a:pt x="2262934" y="2715593"/>
                  </a:cubicBezTo>
                  <a:cubicBezTo>
                    <a:pt x="2264009" y="2706818"/>
                    <a:pt x="2269740" y="2688729"/>
                    <a:pt x="2275292" y="2668671"/>
                  </a:cubicBezTo>
                  <a:lnTo>
                    <a:pt x="2270994" y="2668671"/>
                  </a:lnTo>
                  <a:cubicBezTo>
                    <a:pt x="2275113" y="2653806"/>
                    <a:pt x="2279053" y="2638583"/>
                    <a:pt x="2281381" y="2624614"/>
                  </a:cubicBezTo>
                  <a:lnTo>
                    <a:pt x="2286038" y="2624614"/>
                  </a:lnTo>
                  <a:cubicBezTo>
                    <a:pt x="2289261" y="2607421"/>
                    <a:pt x="2290336" y="2592735"/>
                    <a:pt x="2285500" y="2585751"/>
                  </a:cubicBezTo>
                  <a:cubicBezTo>
                    <a:pt x="2271352" y="2565871"/>
                    <a:pt x="2161567" y="2615838"/>
                    <a:pt x="2147598" y="2622465"/>
                  </a:cubicBezTo>
                  <a:cubicBezTo>
                    <a:pt x="2146345" y="2623002"/>
                    <a:pt x="2144733" y="2623898"/>
                    <a:pt x="2143121" y="2624614"/>
                  </a:cubicBezTo>
                  <a:lnTo>
                    <a:pt x="2144733" y="2624614"/>
                  </a:lnTo>
                  <a:cubicBezTo>
                    <a:pt x="2144733" y="2624614"/>
                    <a:pt x="2142763" y="2625688"/>
                    <a:pt x="2142226" y="2625688"/>
                  </a:cubicBezTo>
                  <a:cubicBezTo>
                    <a:pt x="2128077" y="2632494"/>
                    <a:pt x="2088677" y="2659000"/>
                    <a:pt x="2043545" y="2655776"/>
                  </a:cubicBezTo>
                  <a:cubicBezTo>
                    <a:pt x="2019009" y="2653985"/>
                    <a:pt x="2013815" y="2640016"/>
                    <a:pt x="2013637" y="2624614"/>
                  </a:cubicBezTo>
                  <a:lnTo>
                    <a:pt x="2018830" y="2624614"/>
                  </a:lnTo>
                  <a:cubicBezTo>
                    <a:pt x="2017935" y="2611182"/>
                    <a:pt x="2022054" y="2595601"/>
                    <a:pt x="2020621" y="2585751"/>
                  </a:cubicBezTo>
                  <a:cubicBezTo>
                    <a:pt x="2019905" y="2580199"/>
                    <a:pt x="2015428" y="2570349"/>
                    <a:pt x="2009517" y="2558887"/>
                  </a:cubicBezTo>
                  <a:lnTo>
                    <a:pt x="2002354" y="2558887"/>
                  </a:lnTo>
                  <a:cubicBezTo>
                    <a:pt x="1994653" y="2544201"/>
                    <a:pt x="1984802" y="2528083"/>
                    <a:pt x="1975490" y="2514829"/>
                  </a:cubicBezTo>
                  <a:lnTo>
                    <a:pt x="1983191" y="2514829"/>
                  </a:lnTo>
                  <a:cubicBezTo>
                    <a:pt x="1972624" y="2499427"/>
                    <a:pt x="1962953" y="2487249"/>
                    <a:pt x="1958476" y="2485995"/>
                  </a:cubicBezTo>
                  <a:cubicBezTo>
                    <a:pt x="1951849" y="2484025"/>
                    <a:pt x="1937343" y="2469161"/>
                    <a:pt x="1923553" y="2448923"/>
                  </a:cubicBezTo>
                  <a:lnTo>
                    <a:pt x="1916030" y="2448923"/>
                  </a:lnTo>
                  <a:cubicBezTo>
                    <a:pt x="1907434" y="2436029"/>
                    <a:pt x="1899375" y="2421164"/>
                    <a:pt x="1894181" y="2406299"/>
                  </a:cubicBezTo>
                  <a:cubicBezTo>
                    <a:pt x="1894181" y="2405941"/>
                    <a:pt x="1893823" y="2405403"/>
                    <a:pt x="1893644" y="2405045"/>
                  </a:cubicBezTo>
                  <a:lnTo>
                    <a:pt x="1900449" y="2405045"/>
                  </a:lnTo>
                  <a:cubicBezTo>
                    <a:pt x="1900449" y="2405045"/>
                    <a:pt x="1899733" y="2403613"/>
                    <a:pt x="1899554" y="2402896"/>
                  </a:cubicBezTo>
                  <a:cubicBezTo>
                    <a:pt x="1890778" y="2377823"/>
                    <a:pt x="1864094" y="2358123"/>
                    <a:pt x="1839916" y="2339497"/>
                  </a:cubicBezTo>
                  <a:lnTo>
                    <a:pt x="1830424" y="2339497"/>
                  </a:lnTo>
                  <a:cubicBezTo>
                    <a:pt x="1817888" y="2329647"/>
                    <a:pt x="1806425" y="2320155"/>
                    <a:pt x="1798725" y="2310305"/>
                  </a:cubicBezTo>
                  <a:cubicBezTo>
                    <a:pt x="1796038" y="2306365"/>
                    <a:pt x="1793889" y="2301350"/>
                    <a:pt x="1792456" y="2295440"/>
                  </a:cubicBezTo>
                  <a:lnTo>
                    <a:pt x="1798903" y="2295440"/>
                  </a:lnTo>
                  <a:cubicBezTo>
                    <a:pt x="1793710" y="2279143"/>
                    <a:pt x="1793710" y="2255323"/>
                    <a:pt x="1794247" y="2229713"/>
                  </a:cubicBezTo>
                  <a:lnTo>
                    <a:pt x="1789053" y="2229713"/>
                  </a:lnTo>
                  <a:cubicBezTo>
                    <a:pt x="1789233" y="2214848"/>
                    <a:pt x="1789411" y="2199804"/>
                    <a:pt x="1788695" y="2185835"/>
                  </a:cubicBezTo>
                  <a:lnTo>
                    <a:pt x="1794068" y="2185835"/>
                  </a:lnTo>
                  <a:cubicBezTo>
                    <a:pt x="1793173" y="2167388"/>
                    <a:pt x="1790844" y="2150195"/>
                    <a:pt x="1784218" y="2136763"/>
                  </a:cubicBezTo>
                  <a:cubicBezTo>
                    <a:pt x="1781710" y="2131570"/>
                    <a:pt x="1779382" y="2125660"/>
                    <a:pt x="1776875" y="2119929"/>
                  </a:cubicBezTo>
                  <a:lnTo>
                    <a:pt x="1770069" y="2119929"/>
                  </a:lnTo>
                  <a:cubicBezTo>
                    <a:pt x="1763980" y="2105780"/>
                    <a:pt x="1757712" y="2091095"/>
                    <a:pt x="1751981" y="2076051"/>
                  </a:cubicBezTo>
                  <a:lnTo>
                    <a:pt x="1758607" y="2076051"/>
                  </a:lnTo>
                  <a:cubicBezTo>
                    <a:pt x="1749474" y="2053306"/>
                    <a:pt x="1740877" y="2030919"/>
                    <a:pt x="1732280" y="2010144"/>
                  </a:cubicBezTo>
                  <a:lnTo>
                    <a:pt x="1725475" y="2010144"/>
                  </a:lnTo>
                  <a:cubicBezTo>
                    <a:pt x="1722789" y="2003518"/>
                    <a:pt x="1719924" y="1996712"/>
                    <a:pt x="1717237" y="1990444"/>
                  </a:cubicBezTo>
                  <a:cubicBezTo>
                    <a:pt x="1713476" y="1982027"/>
                    <a:pt x="1709357" y="1974146"/>
                    <a:pt x="1705238" y="1966267"/>
                  </a:cubicBezTo>
                  <a:lnTo>
                    <a:pt x="1712222" y="1966267"/>
                  </a:lnTo>
                  <a:cubicBezTo>
                    <a:pt x="1710969" y="1963759"/>
                    <a:pt x="1709536" y="1960894"/>
                    <a:pt x="1708282" y="1958207"/>
                  </a:cubicBezTo>
                  <a:cubicBezTo>
                    <a:pt x="1733893" y="1950327"/>
                    <a:pt x="1766667" y="1939761"/>
                    <a:pt x="1770786" y="1957133"/>
                  </a:cubicBezTo>
                  <a:cubicBezTo>
                    <a:pt x="1776517" y="1980415"/>
                    <a:pt x="1807321" y="2030382"/>
                    <a:pt x="1813231" y="2066917"/>
                  </a:cubicBezTo>
                  <a:cubicBezTo>
                    <a:pt x="1818783" y="2103452"/>
                    <a:pt x="1849766" y="2090199"/>
                    <a:pt x="1852631" y="2123331"/>
                  </a:cubicBezTo>
                  <a:cubicBezTo>
                    <a:pt x="1855497" y="2156822"/>
                    <a:pt x="1883435" y="2236518"/>
                    <a:pt x="1894718" y="2246548"/>
                  </a:cubicBezTo>
                  <a:cubicBezTo>
                    <a:pt x="1906001" y="2256398"/>
                    <a:pt x="1956685" y="2309589"/>
                    <a:pt x="1965281" y="2329647"/>
                  </a:cubicBezTo>
                  <a:cubicBezTo>
                    <a:pt x="1973519" y="2349526"/>
                    <a:pt x="1984802" y="2376390"/>
                    <a:pt x="1993220" y="2425999"/>
                  </a:cubicBezTo>
                  <a:cubicBezTo>
                    <a:pt x="2001637" y="2475966"/>
                    <a:pt x="2010055" y="2542410"/>
                    <a:pt x="2032620" y="2552618"/>
                  </a:cubicBezTo>
                  <a:cubicBezTo>
                    <a:pt x="2055007" y="2562289"/>
                    <a:pt x="2131122" y="2535783"/>
                    <a:pt x="2145091" y="2525754"/>
                  </a:cubicBezTo>
                  <a:cubicBezTo>
                    <a:pt x="2159240" y="2515725"/>
                    <a:pt x="2252189" y="2462534"/>
                    <a:pt x="2285858" y="2459131"/>
                  </a:cubicBezTo>
                  <a:cubicBezTo>
                    <a:pt x="2319707" y="2456087"/>
                    <a:pt x="2325259" y="2429402"/>
                    <a:pt x="2367525" y="2419373"/>
                  </a:cubicBezTo>
                  <a:cubicBezTo>
                    <a:pt x="2385255" y="2415254"/>
                    <a:pt x="2400657" y="2406299"/>
                    <a:pt x="2414985" y="2395553"/>
                  </a:cubicBezTo>
                  <a:cubicBezTo>
                    <a:pt x="2437192" y="2380151"/>
                    <a:pt x="2456176" y="2359735"/>
                    <a:pt x="2474086" y="2342900"/>
                  </a:cubicBezTo>
                  <a:cubicBezTo>
                    <a:pt x="2475160" y="2342004"/>
                    <a:pt x="2476414" y="2340393"/>
                    <a:pt x="2477488" y="2339318"/>
                  </a:cubicBezTo>
                  <a:lnTo>
                    <a:pt x="2475518" y="2339318"/>
                  </a:lnTo>
                  <a:cubicBezTo>
                    <a:pt x="2485906" y="2327498"/>
                    <a:pt x="2496472" y="2311738"/>
                    <a:pt x="2506502" y="2295261"/>
                  </a:cubicBezTo>
                  <a:lnTo>
                    <a:pt x="2509725" y="2295261"/>
                  </a:lnTo>
                  <a:cubicBezTo>
                    <a:pt x="2525307" y="2270188"/>
                    <a:pt x="2538739" y="2244040"/>
                    <a:pt x="2545723" y="2229534"/>
                  </a:cubicBezTo>
                  <a:lnTo>
                    <a:pt x="2542141" y="2229534"/>
                  </a:lnTo>
                  <a:cubicBezTo>
                    <a:pt x="2550200" y="2213595"/>
                    <a:pt x="2565423" y="2200700"/>
                    <a:pt x="2569901" y="2185656"/>
                  </a:cubicBezTo>
                  <a:lnTo>
                    <a:pt x="2574020" y="2185656"/>
                  </a:lnTo>
                  <a:cubicBezTo>
                    <a:pt x="2577422" y="2177955"/>
                    <a:pt x="2577960" y="2169717"/>
                    <a:pt x="2572766" y="2160046"/>
                  </a:cubicBezTo>
                  <a:cubicBezTo>
                    <a:pt x="2566319" y="2147867"/>
                    <a:pt x="2550200" y="2132823"/>
                    <a:pt x="2532470" y="2119929"/>
                  </a:cubicBezTo>
                  <a:lnTo>
                    <a:pt x="2522799" y="2119929"/>
                  </a:lnTo>
                  <a:cubicBezTo>
                    <a:pt x="2503457" y="2106139"/>
                    <a:pt x="2482861" y="2095393"/>
                    <a:pt x="2471757" y="2093781"/>
                  </a:cubicBezTo>
                  <a:cubicBezTo>
                    <a:pt x="2462803" y="2092348"/>
                    <a:pt x="2457967" y="2084647"/>
                    <a:pt x="2454207" y="2076051"/>
                  </a:cubicBezTo>
                  <a:lnTo>
                    <a:pt x="2461191" y="2076051"/>
                  </a:lnTo>
                  <a:cubicBezTo>
                    <a:pt x="2454565" y="2062261"/>
                    <a:pt x="2452416" y="2043635"/>
                    <a:pt x="2443102" y="2043635"/>
                  </a:cubicBezTo>
                  <a:cubicBezTo>
                    <a:pt x="2439699" y="2043635"/>
                    <a:pt x="2437192" y="2045247"/>
                    <a:pt x="2435043" y="2047575"/>
                  </a:cubicBezTo>
                  <a:cubicBezTo>
                    <a:pt x="2424118" y="2050799"/>
                    <a:pt x="2424477" y="2071573"/>
                    <a:pt x="2398508" y="2086975"/>
                  </a:cubicBezTo>
                  <a:cubicBezTo>
                    <a:pt x="2382390" y="2096288"/>
                    <a:pt x="2366630" y="2110795"/>
                    <a:pt x="2352302" y="2120645"/>
                  </a:cubicBezTo>
                  <a:cubicBezTo>
                    <a:pt x="2343348" y="2126197"/>
                    <a:pt x="2334930" y="2129062"/>
                    <a:pt x="2327766" y="2126734"/>
                  </a:cubicBezTo>
                  <a:cubicBezTo>
                    <a:pt x="2322931" y="2125122"/>
                    <a:pt x="2320782" y="2122794"/>
                    <a:pt x="2320065" y="2119929"/>
                  </a:cubicBezTo>
                  <a:lnTo>
                    <a:pt x="2314334" y="2119929"/>
                  </a:lnTo>
                  <a:cubicBezTo>
                    <a:pt x="2313797" y="2110795"/>
                    <a:pt x="2317737" y="2097005"/>
                    <a:pt x="2297321" y="2077125"/>
                  </a:cubicBezTo>
                  <a:cubicBezTo>
                    <a:pt x="2296963" y="2076767"/>
                    <a:pt x="2296604" y="2076409"/>
                    <a:pt x="2296425" y="2076230"/>
                  </a:cubicBezTo>
                  <a:lnTo>
                    <a:pt x="2304842" y="2076230"/>
                  </a:lnTo>
                  <a:cubicBezTo>
                    <a:pt x="2304842" y="2076230"/>
                    <a:pt x="2303768" y="2074618"/>
                    <a:pt x="2302872" y="2073902"/>
                  </a:cubicBezTo>
                  <a:cubicBezTo>
                    <a:pt x="2271889" y="2043993"/>
                    <a:pt x="2260785" y="2037367"/>
                    <a:pt x="2260785" y="2014084"/>
                  </a:cubicBezTo>
                  <a:cubicBezTo>
                    <a:pt x="2260785" y="2013010"/>
                    <a:pt x="2260069" y="2011577"/>
                    <a:pt x="2259711" y="2010323"/>
                  </a:cubicBezTo>
                  <a:lnTo>
                    <a:pt x="2253622" y="2010323"/>
                  </a:lnTo>
                  <a:cubicBezTo>
                    <a:pt x="2248965" y="1998145"/>
                    <a:pt x="2234280" y="1982922"/>
                    <a:pt x="2219594" y="1966446"/>
                  </a:cubicBezTo>
                  <a:lnTo>
                    <a:pt x="2228011" y="1966446"/>
                  </a:lnTo>
                  <a:cubicBezTo>
                    <a:pt x="2212072" y="1948894"/>
                    <a:pt x="2195954" y="1930269"/>
                    <a:pt x="2193088" y="1914150"/>
                  </a:cubicBezTo>
                  <a:cubicBezTo>
                    <a:pt x="2192372" y="1909852"/>
                    <a:pt x="2192730" y="1905196"/>
                    <a:pt x="2193625" y="1900539"/>
                  </a:cubicBezTo>
                  <a:lnTo>
                    <a:pt x="2189327" y="1900539"/>
                  </a:lnTo>
                  <a:cubicBezTo>
                    <a:pt x="2197386" y="1870989"/>
                    <a:pt x="2232489" y="1842692"/>
                    <a:pt x="2244130" y="1867765"/>
                  </a:cubicBezTo>
                  <a:cubicBezTo>
                    <a:pt x="2258457" y="1897494"/>
                    <a:pt x="2269561" y="1944238"/>
                    <a:pt x="2306096" y="1964117"/>
                  </a:cubicBezTo>
                  <a:cubicBezTo>
                    <a:pt x="2342810" y="1984176"/>
                    <a:pt x="2376480" y="2017308"/>
                    <a:pt x="2393494" y="2023935"/>
                  </a:cubicBezTo>
                  <a:cubicBezTo>
                    <a:pt x="2410328" y="2030561"/>
                    <a:pt x="2452416" y="1987399"/>
                    <a:pt x="2466385" y="1994026"/>
                  </a:cubicBezTo>
                  <a:cubicBezTo>
                    <a:pt x="2480533" y="2000652"/>
                    <a:pt x="2508830" y="2060470"/>
                    <a:pt x="2534082" y="2070320"/>
                  </a:cubicBezTo>
                  <a:cubicBezTo>
                    <a:pt x="2559334" y="2080349"/>
                    <a:pt x="2643687" y="2083752"/>
                    <a:pt x="2657836" y="2083752"/>
                  </a:cubicBezTo>
                  <a:cubicBezTo>
                    <a:pt x="2670730" y="2083752"/>
                    <a:pt x="2720339" y="2086259"/>
                    <a:pt x="2737711" y="2071753"/>
                  </a:cubicBezTo>
                  <a:cubicBezTo>
                    <a:pt x="2742009" y="2069603"/>
                    <a:pt x="2745591" y="2067096"/>
                    <a:pt x="2747561" y="2063514"/>
                  </a:cubicBezTo>
                  <a:cubicBezTo>
                    <a:pt x="2751501" y="2056708"/>
                    <a:pt x="2755083" y="2052410"/>
                    <a:pt x="2758665" y="2049366"/>
                  </a:cubicBezTo>
                  <a:cubicBezTo>
                    <a:pt x="2763859" y="2047038"/>
                    <a:pt x="2769232" y="2047038"/>
                    <a:pt x="2776216" y="2047038"/>
                  </a:cubicBezTo>
                  <a:cubicBezTo>
                    <a:pt x="2790365" y="2047038"/>
                    <a:pt x="2815617" y="2106855"/>
                    <a:pt x="2835496" y="2113481"/>
                  </a:cubicBezTo>
                  <a:cubicBezTo>
                    <a:pt x="2855017" y="2120108"/>
                    <a:pt x="2891552" y="2116884"/>
                    <a:pt x="2888866" y="2160046"/>
                  </a:cubicBezTo>
                  <a:cubicBezTo>
                    <a:pt x="2886180" y="2203386"/>
                    <a:pt x="2905701" y="2239921"/>
                    <a:pt x="2925580" y="2243145"/>
                  </a:cubicBezTo>
                  <a:cubicBezTo>
                    <a:pt x="2931132" y="2244040"/>
                    <a:pt x="2939012" y="2240279"/>
                    <a:pt x="2947071" y="2234548"/>
                  </a:cubicBezTo>
                  <a:cubicBezTo>
                    <a:pt x="2949400" y="2233116"/>
                    <a:pt x="2952086" y="2231504"/>
                    <a:pt x="2954593" y="2229534"/>
                  </a:cubicBezTo>
                  <a:lnTo>
                    <a:pt x="2953698" y="2229534"/>
                  </a:lnTo>
                  <a:cubicBezTo>
                    <a:pt x="2972144" y="2214669"/>
                    <a:pt x="2990054" y="2193178"/>
                    <a:pt x="2990054" y="2193178"/>
                  </a:cubicBezTo>
                  <a:cubicBezTo>
                    <a:pt x="2990054" y="2193178"/>
                    <a:pt x="2990054" y="2276277"/>
                    <a:pt x="2987367" y="2306365"/>
                  </a:cubicBezTo>
                  <a:cubicBezTo>
                    <a:pt x="2984681" y="2336273"/>
                    <a:pt x="3018351" y="2446058"/>
                    <a:pt x="3018351" y="2446058"/>
                  </a:cubicBezTo>
                  <a:cubicBezTo>
                    <a:pt x="3018351" y="2446058"/>
                    <a:pt x="3060437" y="2549036"/>
                    <a:pt x="3071900" y="2572319"/>
                  </a:cubicBezTo>
                  <a:cubicBezTo>
                    <a:pt x="3083003" y="2595601"/>
                    <a:pt x="3130821" y="2665268"/>
                    <a:pt x="3130821" y="2695356"/>
                  </a:cubicBezTo>
                  <a:cubicBezTo>
                    <a:pt x="3130821" y="2725444"/>
                    <a:pt x="3136552" y="2771650"/>
                    <a:pt x="3153387" y="2771650"/>
                  </a:cubicBezTo>
                  <a:cubicBezTo>
                    <a:pt x="3162879" y="2771650"/>
                    <a:pt x="3172550" y="2754636"/>
                    <a:pt x="3182400" y="2733861"/>
                  </a:cubicBezTo>
                  <a:lnTo>
                    <a:pt x="3186161" y="2733861"/>
                  </a:lnTo>
                  <a:cubicBezTo>
                    <a:pt x="3194399" y="2717205"/>
                    <a:pt x="3202996" y="2697505"/>
                    <a:pt x="3212129" y="2681924"/>
                  </a:cubicBezTo>
                  <a:cubicBezTo>
                    <a:pt x="3214816" y="2677267"/>
                    <a:pt x="3217681" y="2672611"/>
                    <a:pt x="3220547" y="2668313"/>
                  </a:cubicBezTo>
                  <a:lnTo>
                    <a:pt x="3217323" y="2668313"/>
                  </a:lnTo>
                  <a:cubicBezTo>
                    <a:pt x="3226457" y="2653448"/>
                    <a:pt x="3235233" y="2638941"/>
                    <a:pt x="3242576" y="2624256"/>
                  </a:cubicBezTo>
                  <a:lnTo>
                    <a:pt x="3246158" y="2624256"/>
                  </a:lnTo>
                  <a:cubicBezTo>
                    <a:pt x="3252605" y="2611719"/>
                    <a:pt x="3258515" y="2599004"/>
                    <a:pt x="3261917" y="2585751"/>
                  </a:cubicBezTo>
                  <a:cubicBezTo>
                    <a:pt x="3263708" y="2578408"/>
                    <a:pt x="3264067" y="2568916"/>
                    <a:pt x="3264067" y="2558708"/>
                  </a:cubicBezTo>
                  <a:lnTo>
                    <a:pt x="3258873" y="2558708"/>
                  </a:lnTo>
                  <a:cubicBezTo>
                    <a:pt x="3258515" y="2544738"/>
                    <a:pt x="3257261" y="2529515"/>
                    <a:pt x="3255470" y="2514650"/>
                  </a:cubicBezTo>
                  <a:lnTo>
                    <a:pt x="3261380" y="2514650"/>
                  </a:lnTo>
                  <a:cubicBezTo>
                    <a:pt x="3258336" y="2488682"/>
                    <a:pt x="3254396" y="2463967"/>
                    <a:pt x="3254396" y="2452505"/>
                  </a:cubicBezTo>
                  <a:cubicBezTo>
                    <a:pt x="3254396" y="2451252"/>
                    <a:pt x="3254396" y="2449998"/>
                    <a:pt x="3254396" y="2448744"/>
                  </a:cubicBezTo>
                  <a:lnTo>
                    <a:pt x="3249560" y="2448744"/>
                  </a:lnTo>
                  <a:cubicBezTo>
                    <a:pt x="3252067" y="2432984"/>
                    <a:pt x="3262992" y="2419015"/>
                    <a:pt x="3284125" y="2404866"/>
                  </a:cubicBezTo>
                  <a:lnTo>
                    <a:pt x="3284125" y="2404866"/>
                  </a:lnTo>
                  <a:cubicBezTo>
                    <a:pt x="3286274" y="2403254"/>
                    <a:pt x="3289140" y="2401643"/>
                    <a:pt x="3291647" y="2400210"/>
                  </a:cubicBezTo>
                  <a:cubicBezTo>
                    <a:pt x="3295766" y="2397703"/>
                    <a:pt x="3300244" y="2395016"/>
                    <a:pt x="3305258" y="2392688"/>
                  </a:cubicBezTo>
                  <a:cubicBezTo>
                    <a:pt x="3310273" y="2390181"/>
                    <a:pt x="3314929" y="2386957"/>
                    <a:pt x="3319765" y="2383375"/>
                  </a:cubicBezTo>
                  <a:cubicBezTo>
                    <a:pt x="3335704" y="2372450"/>
                    <a:pt x="3350032" y="2356332"/>
                    <a:pt x="3363822" y="2339139"/>
                  </a:cubicBezTo>
                  <a:lnTo>
                    <a:pt x="3361135" y="2339139"/>
                  </a:lnTo>
                  <a:cubicBezTo>
                    <a:pt x="3373493" y="2323558"/>
                    <a:pt x="3385134" y="2308156"/>
                    <a:pt x="3397491" y="2295082"/>
                  </a:cubicBezTo>
                  <a:lnTo>
                    <a:pt x="3399282" y="2295082"/>
                  </a:lnTo>
                  <a:cubicBezTo>
                    <a:pt x="3403402" y="2290784"/>
                    <a:pt x="3407520" y="2286665"/>
                    <a:pt x="3411819" y="2282904"/>
                  </a:cubicBezTo>
                  <a:cubicBezTo>
                    <a:pt x="3429549" y="2267143"/>
                    <a:pt x="3437608" y="2246010"/>
                    <a:pt x="3450503" y="2229355"/>
                  </a:cubicBezTo>
                  <a:lnTo>
                    <a:pt x="3448175" y="2229355"/>
                  </a:lnTo>
                  <a:cubicBezTo>
                    <a:pt x="3459816" y="2216102"/>
                    <a:pt x="3475576" y="2206431"/>
                    <a:pt x="3505127" y="2206431"/>
                  </a:cubicBezTo>
                  <a:cubicBezTo>
                    <a:pt x="3572645" y="2206431"/>
                    <a:pt x="3567093" y="2206431"/>
                    <a:pt x="3583928" y="2186551"/>
                  </a:cubicBezTo>
                  <a:cubicBezTo>
                    <a:pt x="3584285" y="2186193"/>
                    <a:pt x="3584644" y="2185835"/>
                    <a:pt x="3584823" y="2185477"/>
                  </a:cubicBezTo>
                  <a:lnTo>
                    <a:pt x="3587151" y="2185477"/>
                  </a:lnTo>
                  <a:cubicBezTo>
                    <a:pt x="3587151" y="2185477"/>
                    <a:pt x="3588405" y="2184044"/>
                    <a:pt x="3589121" y="2183149"/>
                  </a:cubicBezTo>
                  <a:cubicBezTo>
                    <a:pt x="3594136" y="2177239"/>
                    <a:pt x="3599151" y="2172403"/>
                    <a:pt x="3603449" y="2168642"/>
                  </a:cubicBezTo>
                  <a:cubicBezTo>
                    <a:pt x="3612941" y="2164165"/>
                    <a:pt x="3621000" y="2167926"/>
                    <a:pt x="3626193" y="2189775"/>
                  </a:cubicBezTo>
                  <a:cubicBezTo>
                    <a:pt x="3634432" y="2226310"/>
                    <a:pt x="3682429" y="2279501"/>
                    <a:pt x="3690846" y="2292754"/>
                  </a:cubicBezTo>
                  <a:cubicBezTo>
                    <a:pt x="3699084" y="2306186"/>
                    <a:pt x="3716099" y="2342721"/>
                    <a:pt x="3713412" y="2382479"/>
                  </a:cubicBezTo>
                  <a:cubicBezTo>
                    <a:pt x="3710725" y="2422418"/>
                    <a:pt x="3696577" y="2531664"/>
                    <a:pt x="3710725" y="2531664"/>
                  </a:cubicBezTo>
                  <a:cubicBezTo>
                    <a:pt x="3714128" y="2531664"/>
                    <a:pt x="3719501" y="2524859"/>
                    <a:pt x="3725411" y="2514292"/>
                  </a:cubicBezTo>
                  <a:lnTo>
                    <a:pt x="3728635" y="2514292"/>
                  </a:lnTo>
                  <a:cubicBezTo>
                    <a:pt x="3738664" y="2498174"/>
                    <a:pt x="3751201" y="2471310"/>
                    <a:pt x="3761230" y="2448386"/>
                  </a:cubicBezTo>
                  <a:lnTo>
                    <a:pt x="3757290" y="2448386"/>
                  </a:lnTo>
                  <a:cubicBezTo>
                    <a:pt x="3766066" y="2428148"/>
                    <a:pt x="3772513" y="2412388"/>
                    <a:pt x="3772513" y="2412388"/>
                  </a:cubicBezTo>
                  <a:cubicBezTo>
                    <a:pt x="3772513" y="2412388"/>
                    <a:pt x="3776990" y="2408806"/>
                    <a:pt x="3783438" y="2404508"/>
                  </a:cubicBezTo>
                  <a:lnTo>
                    <a:pt x="3783438" y="2404508"/>
                  </a:lnTo>
                  <a:cubicBezTo>
                    <a:pt x="3784333" y="2403792"/>
                    <a:pt x="3785945" y="2402896"/>
                    <a:pt x="3787199" y="2402001"/>
                  </a:cubicBezTo>
                  <a:cubicBezTo>
                    <a:pt x="3805287" y="2391076"/>
                    <a:pt x="3833404" y="2379435"/>
                    <a:pt x="3831435" y="2415970"/>
                  </a:cubicBezTo>
                  <a:cubicBezTo>
                    <a:pt x="3828569" y="2468982"/>
                    <a:pt x="3836987" y="2525396"/>
                    <a:pt x="3836987" y="2558708"/>
                  </a:cubicBezTo>
                  <a:cubicBezTo>
                    <a:pt x="3836987" y="2592019"/>
                    <a:pt x="3887849" y="2671715"/>
                    <a:pt x="3887849" y="2651657"/>
                  </a:cubicBezTo>
                  <a:cubicBezTo>
                    <a:pt x="3887849" y="2645389"/>
                    <a:pt x="3890177" y="2635360"/>
                    <a:pt x="3893222" y="2623898"/>
                  </a:cubicBezTo>
                  <a:lnTo>
                    <a:pt x="3897520" y="2623898"/>
                  </a:lnTo>
                  <a:cubicBezTo>
                    <a:pt x="3902714" y="2604197"/>
                    <a:pt x="3910415" y="2578587"/>
                    <a:pt x="3913997" y="2558170"/>
                  </a:cubicBezTo>
                  <a:lnTo>
                    <a:pt x="3909340" y="2558170"/>
                  </a:lnTo>
                  <a:cubicBezTo>
                    <a:pt x="3910056" y="2553514"/>
                    <a:pt x="3910236" y="2549215"/>
                    <a:pt x="3910236" y="2545276"/>
                  </a:cubicBezTo>
                  <a:cubicBezTo>
                    <a:pt x="3910236" y="2515367"/>
                    <a:pt x="3924384" y="2528620"/>
                    <a:pt x="3960919" y="2558708"/>
                  </a:cubicBezTo>
                  <a:cubicBezTo>
                    <a:pt x="3997275" y="2588616"/>
                    <a:pt x="4022886" y="2648254"/>
                    <a:pt x="4022886" y="2648254"/>
                  </a:cubicBezTo>
                  <a:cubicBezTo>
                    <a:pt x="4022886" y="2648254"/>
                    <a:pt x="4058166" y="2760188"/>
                    <a:pt x="4063718" y="2777022"/>
                  </a:cubicBezTo>
                  <a:cubicBezTo>
                    <a:pt x="4066942" y="2786335"/>
                    <a:pt x="4080732" y="2761262"/>
                    <a:pt x="4093985" y="2733503"/>
                  </a:cubicBezTo>
                  <a:lnTo>
                    <a:pt x="4097567" y="2733503"/>
                  </a:lnTo>
                  <a:cubicBezTo>
                    <a:pt x="4108850" y="2710399"/>
                    <a:pt x="4119954" y="2684252"/>
                    <a:pt x="4123895" y="2674939"/>
                  </a:cubicBezTo>
                  <a:cubicBezTo>
                    <a:pt x="4124969" y="2672253"/>
                    <a:pt x="4126044" y="2670103"/>
                    <a:pt x="4127118" y="2667954"/>
                  </a:cubicBezTo>
                  <a:lnTo>
                    <a:pt x="4123357" y="2667954"/>
                  </a:lnTo>
                  <a:cubicBezTo>
                    <a:pt x="4129804" y="2654701"/>
                    <a:pt x="4137147" y="2647001"/>
                    <a:pt x="4155236" y="2641807"/>
                  </a:cubicBezTo>
                  <a:cubicBezTo>
                    <a:pt x="4170279" y="2637150"/>
                    <a:pt x="4188009" y="2635539"/>
                    <a:pt x="4200546" y="2623898"/>
                  </a:cubicBezTo>
                  <a:lnTo>
                    <a:pt x="4201621" y="2623898"/>
                  </a:lnTo>
                  <a:cubicBezTo>
                    <a:pt x="4209680" y="2618166"/>
                    <a:pt x="4215948" y="2609749"/>
                    <a:pt x="4219351" y="2595064"/>
                  </a:cubicBezTo>
                  <a:cubicBezTo>
                    <a:pt x="4222217" y="2583422"/>
                    <a:pt x="4226515" y="2571065"/>
                    <a:pt x="4230097" y="2558170"/>
                  </a:cubicBezTo>
                  <a:lnTo>
                    <a:pt x="4225799" y="2558170"/>
                  </a:lnTo>
                  <a:cubicBezTo>
                    <a:pt x="4229738" y="2544022"/>
                    <a:pt x="4231708" y="2529694"/>
                    <a:pt x="4230454" y="2514113"/>
                  </a:cubicBezTo>
                  <a:lnTo>
                    <a:pt x="4236006" y="2514113"/>
                  </a:lnTo>
                  <a:cubicBezTo>
                    <a:pt x="4235290" y="2498711"/>
                    <a:pt x="4231171" y="2482235"/>
                    <a:pt x="4219351" y="2465221"/>
                  </a:cubicBezTo>
                  <a:cubicBezTo>
                    <a:pt x="4215232" y="2459311"/>
                    <a:pt x="4212008" y="2453938"/>
                    <a:pt x="4208426" y="2448207"/>
                  </a:cubicBezTo>
                  <a:lnTo>
                    <a:pt x="4200905" y="2448207"/>
                  </a:lnTo>
                  <a:cubicBezTo>
                    <a:pt x="4189980" y="2431909"/>
                    <a:pt x="4180488" y="2417045"/>
                    <a:pt x="4172249" y="2404329"/>
                  </a:cubicBezTo>
                  <a:lnTo>
                    <a:pt x="4179592" y="2404329"/>
                  </a:lnTo>
                  <a:cubicBezTo>
                    <a:pt x="4167414" y="2386061"/>
                    <a:pt x="4156310" y="2371018"/>
                    <a:pt x="4143236" y="2358839"/>
                  </a:cubicBezTo>
                  <a:cubicBezTo>
                    <a:pt x="4137505" y="2353645"/>
                    <a:pt x="4132311" y="2346482"/>
                    <a:pt x="4127297" y="2338781"/>
                  </a:cubicBezTo>
                  <a:lnTo>
                    <a:pt x="4119775" y="2338781"/>
                  </a:lnTo>
                  <a:cubicBezTo>
                    <a:pt x="4110820" y="2323737"/>
                    <a:pt x="4103478" y="2306902"/>
                    <a:pt x="4098821" y="2294724"/>
                  </a:cubicBezTo>
                  <a:lnTo>
                    <a:pt x="4105447" y="2294724"/>
                  </a:lnTo>
                  <a:cubicBezTo>
                    <a:pt x="4101149" y="2283799"/>
                    <a:pt x="4098463" y="2275740"/>
                    <a:pt x="4098463" y="2275740"/>
                  </a:cubicBezTo>
                  <a:cubicBezTo>
                    <a:pt x="4098463" y="2275740"/>
                    <a:pt x="4121387" y="2251383"/>
                    <a:pt x="4142161" y="2228997"/>
                  </a:cubicBezTo>
                  <a:lnTo>
                    <a:pt x="4140012" y="2228997"/>
                  </a:lnTo>
                  <a:cubicBezTo>
                    <a:pt x="4149326" y="2218609"/>
                    <a:pt x="4158101" y="2208938"/>
                    <a:pt x="4163473" y="2202670"/>
                  </a:cubicBezTo>
                  <a:cubicBezTo>
                    <a:pt x="4180488" y="2182611"/>
                    <a:pt x="4205739" y="2196043"/>
                    <a:pt x="4208426" y="2219146"/>
                  </a:cubicBezTo>
                  <a:cubicBezTo>
                    <a:pt x="4211113" y="2242429"/>
                    <a:pt x="4183174" y="2262487"/>
                    <a:pt x="4177443" y="2312275"/>
                  </a:cubicBezTo>
                  <a:cubicBezTo>
                    <a:pt x="4171533" y="2362063"/>
                    <a:pt x="4211113" y="2378719"/>
                    <a:pt x="4222396" y="2362242"/>
                  </a:cubicBezTo>
                  <a:cubicBezTo>
                    <a:pt x="4224187" y="2360988"/>
                    <a:pt x="4226515" y="2360630"/>
                    <a:pt x="4227769" y="2358660"/>
                  </a:cubicBezTo>
                  <a:cubicBezTo>
                    <a:pt x="4231171" y="2353645"/>
                    <a:pt x="4236186" y="2346303"/>
                    <a:pt x="4241558" y="2338602"/>
                  </a:cubicBezTo>
                  <a:lnTo>
                    <a:pt x="4238514" y="2338602"/>
                  </a:lnTo>
                  <a:cubicBezTo>
                    <a:pt x="4249976" y="2321230"/>
                    <a:pt x="4261975" y="2302246"/>
                    <a:pt x="4261975" y="2295798"/>
                  </a:cubicBezTo>
                  <a:cubicBezTo>
                    <a:pt x="4261975" y="2295261"/>
                    <a:pt x="4261618" y="2295082"/>
                    <a:pt x="4261618" y="2294545"/>
                  </a:cubicBezTo>
                  <a:lnTo>
                    <a:pt x="4266452" y="2294545"/>
                  </a:lnTo>
                  <a:cubicBezTo>
                    <a:pt x="4266452" y="2294545"/>
                    <a:pt x="4267169" y="2292754"/>
                    <a:pt x="4267169" y="2292396"/>
                  </a:cubicBezTo>
                  <a:cubicBezTo>
                    <a:pt x="4267169" y="2282366"/>
                    <a:pt x="4247468" y="2285769"/>
                    <a:pt x="4244603" y="2249055"/>
                  </a:cubicBezTo>
                  <a:cubicBezTo>
                    <a:pt x="4243886" y="2241712"/>
                    <a:pt x="4245319" y="2235086"/>
                    <a:pt x="4247648" y="2228997"/>
                  </a:cubicBezTo>
                  <a:lnTo>
                    <a:pt x="4243529" y="2228997"/>
                  </a:lnTo>
                  <a:cubicBezTo>
                    <a:pt x="4253737" y="2205535"/>
                    <a:pt x="4279168" y="2191745"/>
                    <a:pt x="4289914" y="2199267"/>
                  </a:cubicBezTo>
                  <a:cubicBezTo>
                    <a:pt x="4303883" y="2209296"/>
                    <a:pt x="4393967" y="2186193"/>
                    <a:pt x="4436234" y="2159329"/>
                  </a:cubicBezTo>
                  <a:cubicBezTo>
                    <a:pt x="4437129" y="2158792"/>
                    <a:pt x="4437845" y="2158075"/>
                    <a:pt x="4438740" y="2157538"/>
                  </a:cubicBezTo>
                  <a:cubicBezTo>
                    <a:pt x="4439457" y="2157001"/>
                    <a:pt x="4440889" y="2156464"/>
                    <a:pt x="4441606" y="2155926"/>
                  </a:cubicBezTo>
                  <a:cubicBezTo>
                    <a:pt x="4456470" y="2146435"/>
                    <a:pt x="4469365" y="2133182"/>
                    <a:pt x="4480828" y="2119033"/>
                  </a:cubicBezTo>
                  <a:lnTo>
                    <a:pt x="4478320" y="2119033"/>
                  </a:lnTo>
                  <a:cubicBezTo>
                    <a:pt x="4490140" y="2103989"/>
                    <a:pt x="4500707" y="2088408"/>
                    <a:pt x="4510377" y="2075155"/>
                  </a:cubicBezTo>
                  <a:lnTo>
                    <a:pt x="4513064" y="2075155"/>
                  </a:lnTo>
                  <a:cubicBezTo>
                    <a:pt x="4520586" y="2064947"/>
                    <a:pt x="4527392" y="2055992"/>
                    <a:pt x="4534376" y="2049366"/>
                  </a:cubicBezTo>
                  <a:cubicBezTo>
                    <a:pt x="4543331" y="2041127"/>
                    <a:pt x="4559987" y="2026442"/>
                    <a:pt x="4577180" y="2009070"/>
                  </a:cubicBezTo>
                  <a:lnTo>
                    <a:pt x="4575388" y="2009070"/>
                  </a:lnTo>
                  <a:cubicBezTo>
                    <a:pt x="4589179" y="1995101"/>
                    <a:pt x="4603327" y="1979878"/>
                    <a:pt x="4614431" y="1965192"/>
                  </a:cubicBezTo>
                  <a:lnTo>
                    <a:pt x="4617118" y="1965192"/>
                  </a:lnTo>
                  <a:cubicBezTo>
                    <a:pt x="4632699" y="1945492"/>
                    <a:pt x="4643266" y="1926508"/>
                    <a:pt x="4641295" y="1912897"/>
                  </a:cubicBezTo>
                  <a:cubicBezTo>
                    <a:pt x="4640579" y="1908598"/>
                    <a:pt x="4640220" y="1903942"/>
                    <a:pt x="4639863" y="1899286"/>
                  </a:cubicBezTo>
                  <a:lnTo>
                    <a:pt x="4634311" y="1899286"/>
                  </a:lnTo>
                  <a:cubicBezTo>
                    <a:pt x="4633594" y="1885675"/>
                    <a:pt x="4633415" y="1870810"/>
                    <a:pt x="4632699" y="1855408"/>
                  </a:cubicBezTo>
                  <a:lnTo>
                    <a:pt x="4638071" y="1855408"/>
                  </a:lnTo>
                  <a:cubicBezTo>
                    <a:pt x="4636997" y="1834096"/>
                    <a:pt x="4634132" y="1811709"/>
                    <a:pt x="4625534" y="1789501"/>
                  </a:cubicBezTo>
                  <a:lnTo>
                    <a:pt x="4618908" y="1789501"/>
                  </a:lnTo>
                  <a:cubicBezTo>
                    <a:pt x="4618013" y="1787352"/>
                    <a:pt x="4617476" y="1785382"/>
                    <a:pt x="4616580" y="1783233"/>
                  </a:cubicBezTo>
                  <a:cubicBezTo>
                    <a:pt x="4609596" y="1769085"/>
                    <a:pt x="4602252" y="1757085"/>
                    <a:pt x="4595089" y="1745802"/>
                  </a:cubicBezTo>
                  <a:lnTo>
                    <a:pt x="4602611" y="1745802"/>
                  </a:lnTo>
                  <a:cubicBezTo>
                    <a:pt x="4585060" y="1718043"/>
                    <a:pt x="4568046" y="1697985"/>
                    <a:pt x="4559987" y="1683478"/>
                  </a:cubicBezTo>
                  <a:cubicBezTo>
                    <a:pt x="4559091" y="1682224"/>
                    <a:pt x="4559449" y="1680971"/>
                    <a:pt x="4559091" y="1679896"/>
                  </a:cubicBezTo>
                  <a:lnTo>
                    <a:pt x="4553360" y="1679896"/>
                  </a:lnTo>
                  <a:cubicBezTo>
                    <a:pt x="4557838" y="1666106"/>
                    <a:pt x="4602432" y="1659838"/>
                    <a:pt x="4627326" y="1636018"/>
                  </a:cubicBezTo>
                  <a:lnTo>
                    <a:pt x="4628580" y="1636018"/>
                  </a:lnTo>
                  <a:cubicBezTo>
                    <a:pt x="4631086" y="1634048"/>
                    <a:pt x="4633594" y="1632436"/>
                    <a:pt x="4635564" y="1630287"/>
                  </a:cubicBezTo>
                  <a:cubicBezTo>
                    <a:pt x="4663861" y="1600379"/>
                    <a:pt x="4635564" y="1573694"/>
                    <a:pt x="4621595" y="1577097"/>
                  </a:cubicBezTo>
                  <a:cubicBezTo>
                    <a:pt x="4607268" y="1580320"/>
                    <a:pt x="4570911" y="1590529"/>
                    <a:pt x="4556763" y="1586947"/>
                  </a:cubicBezTo>
                  <a:cubicBezTo>
                    <a:pt x="4548883" y="1585156"/>
                    <a:pt x="4542615" y="1578708"/>
                    <a:pt x="4534735" y="1570291"/>
                  </a:cubicBezTo>
                  <a:lnTo>
                    <a:pt x="4526138" y="1570291"/>
                  </a:lnTo>
                  <a:cubicBezTo>
                    <a:pt x="4520765" y="1564381"/>
                    <a:pt x="4514676" y="1557754"/>
                    <a:pt x="4506617" y="1550591"/>
                  </a:cubicBezTo>
                  <a:cubicBezTo>
                    <a:pt x="4498020" y="1543248"/>
                    <a:pt x="4496766" y="1534472"/>
                    <a:pt x="4499094" y="1526413"/>
                  </a:cubicBezTo>
                  <a:lnTo>
                    <a:pt x="4503751" y="1526413"/>
                  </a:lnTo>
                  <a:cubicBezTo>
                    <a:pt x="4504826" y="1517996"/>
                    <a:pt x="4510557" y="1510653"/>
                    <a:pt x="4516826" y="1505817"/>
                  </a:cubicBezTo>
                  <a:cubicBezTo>
                    <a:pt x="4520228" y="1504206"/>
                    <a:pt x="4523452" y="1503489"/>
                    <a:pt x="4526138" y="1504026"/>
                  </a:cubicBezTo>
                  <a:cubicBezTo>
                    <a:pt x="4530794" y="1505280"/>
                    <a:pt x="4538316" y="1501519"/>
                    <a:pt x="4546555" y="1495788"/>
                  </a:cubicBezTo>
                  <a:cubicBezTo>
                    <a:pt x="4559628" y="1488087"/>
                    <a:pt x="4576106" y="1472864"/>
                    <a:pt x="4588820" y="1460507"/>
                  </a:cubicBezTo>
                  <a:lnTo>
                    <a:pt x="4587030" y="1460507"/>
                  </a:lnTo>
                  <a:cubicBezTo>
                    <a:pt x="4589538" y="1458179"/>
                    <a:pt x="4591687" y="1456029"/>
                    <a:pt x="4593656" y="1454059"/>
                  </a:cubicBezTo>
                  <a:cubicBezTo>
                    <a:pt x="4610491" y="1437404"/>
                    <a:pt x="4635922" y="1424151"/>
                    <a:pt x="4627147" y="1440806"/>
                  </a:cubicBezTo>
                  <a:cubicBezTo>
                    <a:pt x="4618908" y="1457462"/>
                    <a:pt x="4599208" y="1517279"/>
                    <a:pt x="4621953" y="1520503"/>
                  </a:cubicBezTo>
                  <a:cubicBezTo>
                    <a:pt x="4630729" y="1521936"/>
                    <a:pt x="4644518" y="1514235"/>
                    <a:pt x="4658488" y="1504743"/>
                  </a:cubicBezTo>
                  <a:cubicBezTo>
                    <a:pt x="4671920" y="1496325"/>
                    <a:pt x="4685531" y="1485580"/>
                    <a:pt x="4695919" y="1478237"/>
                  </a:cubicBezTo>
                  <a:cubicBezTo>
                    <a:pt x="4700575" y="1475192"/>
                    <a:pt x="4704515" y="1473401"/>
                    <a:pt x="4706126" y="1473939"/>
                  </a:cubicBezTo>
                  <a:cubicBezTo>
                    <a:pt x="4714544" y="1477162"/>
                    <a:pt x="4728513" y="1520324"/>
                    <a:pt x="4720096" y="1540382"/>
                  </a:cubicBezTo>
                  <a:cubicBezTo>
                    <a:pt x="4711858" y="1560262"/>
                    <a:pt x="4711858" y="1593573"/>
                    <a:pt x="4723141" y="1590349"/>
                  </a:cubicBezTo>
                  <a:cubicBezTo>
                    <a:pt x="4725290" y="1589633"/>
                    <a:pt x="4727797" y="1587842"/>
                    <a:pt x="4730663" y="1585693"/>
                  </a:cubicBezTo>
                  <a:cubicBezTo>
                    <a:pt x="4736393" y="1582828"/>
                    <a:pt x="4743557" y="1576022"/>
                    <a:pt x="4750184" y="1570112"/>
                  </a:cubicBezTo>
                  <a:lnTo>
                    <a:pt x="4749289" y="1570112"/>
                  </a:lnTo>
                  <a:cubicBezTo>
                    <a:pt x="4755199" y="1565455"/>
                    <a:pt x="4760034" y="1562948"/>
                    <a:pt x="4762362" y="1567067"/>
                  </a:cubicBezTo>
                  <a:cubicBezTo>
                    <a:pt x="4768272" y="1577097"/>
                    <a:pt x="4796211" y="1596976"/>
                    <a:pt x="4782063" y="1633511"/>
                  </a:cubicBezTo>
                  <a:cubicBezTo>
                    <a:pt x="4768093" y="1670046"/>
                    <a:pt x="4739796" y="1683299"/>
                    <a:pt x="4773645" y="1706760"/>
                  </a:cubicBezTo>
                  <a:cubicBezTo>
                    <a:pt x="4796748" y="1722520"/>
                    <a:pt x="4809464" y="1718043"/>
                    <a:pt x="4823254" y="1708372"/>
                  </a:cubicBezTo>
                  <a:cubicBezTo>
                    <a:pt x="4831134" y="1703716"/>
                    <a:pt x="4839194" y="1696731"/>
                    <a:pt x="4849044" y="1689925"/>
                  </a:cubicBezTo>
                  <a:cubicBezTo>
                    <a:pt x="4852804" y="1687776"/>
                    <a:pt x="4856029" y="1684015"/>
                    <a:pt x="4859252" y="1679717"/>
                  </a:cubicBezTo>
                  <a:lnTo>
                    <a:pt x="4856029" y="1679717"/>
                  </a:lnTo>
                  <a:cubicBezTo>
                    <a:pt x="4863550" y="1668255"/>
                    <a:pt x="4869818" y="1652316"/>
                    <a:pt x="4873400" y="1635839"/>
                  </a:cubicBezTo>
                  <a:lnTo>
                    <a:pt x="4878057" y="1635839"/>
                  </a:lnTo>
                  <a:cubicBezTo>
                    <a:pt x="4883609" y="1612557"/>
                    <a:pt x="4884325" y="1588379"/>
                    <a:pt x="4877340" y="1576738"/>
                  </a:cubicBezTo>
                  <a:cubicBezTo>
                    <a:pt x="4876087" y="1574768"/>
                    <a:pt x="4874654" y="1572261"/>
                    <a:pt x="4873042" y="1569933"/>
                  </a:cubicBezTo>
                  <a:lnTo>
                    <a:pt x="4865520" y="1569933"/>
                  </a:lnTo>
                  <a:cubicBezTo>
                    <a:pt x="4857461" y="1557038"/>
                    <a:pt x="4846357" y="1540741"/>
                    <a:pt x="4837940" y="1526055"/>
                  </a:cubicBezTo>
                  <a:lnTo>
                    <a:pt x="4845103" y="1526055"/>
                  </a:lnTo>
                  <a:cubicBezTo>
                    <a:pt x="4836507" y="1511369"/>
                    <a:pt x="4829343" y="1497758"/>
                    <a:pt x="4829343" y="1490415"/>
                  </a:cubicBezTo>
                  <a:cubicBezTo>
                    <a:pt x="4829343" y="1487729"/>
                    <a:pt x="4831134" y="1485580"/>
                    <a:pt x="4833642" y="1483431"/>
                  </a:cubicBezTo>
                  <a:cubicBezTo>
                    <a:pt x="4844566" y="1477879"/>
                    <a:pt x="4862117" y="1473581"/>
                    <a:pt x="4872505" y="1465163"/>
                  </a:cubicBezTo>
                  <a:cubicBezTo>
                    <a:pt x="4875012" y="1463730"/>
                    <a:pt x="4877340" y="1461939"/>
                    <a:pt x="4879311" y="1460149"/>
                  </a:cubicBezTo>
                  <a:lnTo>
                    <a:pt x="4877340" y="1460149"/>
                  </a:lnTo>
                  <a:cubicBezTo>
                    <a:pt x="4878952" y="1457283"/>
                    <a:pt x="4880385" y="1454238"/>
                    <a:pt x="4880385" y="1450478"/>
                  </a:cubicBezTo>
                  <a:cubicBezTo>
                    <a:pt x="4880385" y="1437224"/>
                    <a:pt x="4885220" y="1425763"/>
                    <a:pt x="4892563" y="1416271"/>
                  </a:cubicBezTo>
                  <a:lnTo>
                    <a:pt x="4895966" y="1416271"/>
                  </a:lnTo>
                  <a:cubicBezTo>
                    <a:pt x="4903308" y="1405167"/>
                    <a:pt x="4914234" y="1396033"/>
                    <a:pt x="4925158" y="1390481"/>
                  </a:cubicBezTo>
                  <a:cubicBezTo>
                    <a:pt x="4925874" y="1390123"/>
                    <a:pt x="4926590" y="1389227"/>
                    <a:pt x="4927487" y="1388869"/>
                  </a:cubicBezTo>
                  <a:lnTo>
                    <a:pt x="4927487" y="1388869"/>
                  </a:lnTo>
                  <a:cubicBezTo>
                    <a:pt x="4940560" y="1380631"/>
                    <a:pt x="4955246" y="1361110"/>
                    <a:pt x="4966170" y="1352513"/>
                  </a:cubicBezTo>
                  <a:cubicBezTo>
                    <a:pt x="4969036" y="1351439"/>
                    <a:pt x="4971543" y="1351260"/>
                    <a:pt x="4973335" y="1353946"/>
                  </a:cubicBezTo>
                  <a:cubicBezTo>
                    <a:pt x="4981215" y="1366304"/>
                    <a:pt x="5025450" y="1381168"/>
                    <a:pt x="5042823" y="1366841"/>
                  </a:cubicBezTo>
                  <a:cubicBezTo>
                    <a:pt x="5046404" y="1365408"/>
                    <a:pt x="5049629" y="1363438"/>
                    <a:pt x="5051778" y="1360394"/>
                  </a:cubicBezTo>
                  <a:cubicBezTo>
                    <a:pt x="5053568" y="1357886"/>
                    <a:pt x="5056255" y="1354483"/>
                    <a:pt x="5059836" y="1350185"/>
                  </a:cubicBezTo>
                  <a:lnTo>
                    <a:pt x="5057509" y="1350185"/>
                  </a:lnTo>
                  <a:cubicBezTo>
                    <a:pt x="5067716" y="1338723"/>
                    <a:pt x="5082402" y="1323321"/>
                    <a:pt x="5099237" y="1306307"/>
                  </a:cubicBezTo>
                  <a:lnTo>
                    <a:pt x="5101206" y="1306307"/>
                  </a:lnTo>
                  <a:cubicBezTo>
                    <a:pt x="5123056" y="1284458"/>
                    <a:pt x="5147951" y="1260280"/>
                    <a:pt x="5169442" y="1240580"/>
                  </a:cubicBezTo>
                  <a:lnTo>
                    <a:pt x="5167830" y="1240580"/>
                  </a:lnTo>
                  <a:cubicBezTo>
                    <a:pt x="5171591" y="1237177"/>
                    <a:pt x="5175351" y="1233774"/>
                    <a:pt x="5178754" y="1230730"/>
                  </a:cubicBezTo>
                  <a:cubicBezTo>
                    <a:pt x="5191112" y="1219805"/>
                    <a:pt x="5201141" y="1208343"/>
                    <a:pt x="5209738" y="1196702"/>
                  </a:cubicBezTo>
                  <a:lnTo>
                    <a:pt x="5212603" y="1196702"/>
                  </a:lnTo>
                  <a:cubicBezTo>
                    <a:pt x="5228543" y="1175748"/>
                    <a:pt x="5239109" y="1153541"/>
                    <a:pt x="5246989" y="1130975"/>
                  </a:cubicBezTo>
                  <a:lnTo>
                    <a:pt x="5242870" y="1130975"/>
                  </a:lnTo>
                  <a:cubicBezTo>
                    <a:pt x="5246452" y="1120050"/>
                    <a:pt x="5249317" y="1108946"/>
                    <a:pt x="5252004" y="1097843"/>
                  </a:cubicBezTo>
                  <a:cubicBezTo>
                    <a:pt x="5252899" y="1094082"/>
                    <a:pt x="5254153" y="1090500"/>
                    <a:pt x="5254869" y="1086918"/>
                  </a:cubicBezTo>
                  <a:lnTo>
                    <a:pt x="5259167" y="1086918"/>
                  </a:lnTo>
                  <a:cubicBezTo>
                    <a:pt x="5265973" y="1061487"/>
                    <a:pt x="5273853" y="1040891"/>
                    <a:pt x="5278151" y="1021191"/>
                  </a:cubicBezTo>
                  <a:lnTo>
                    <a:pt x="5273495" y="1021191"/>
                  </a:lnTo>
                  <a:cubicBezTo>
                    <a:pt x="5275822" y="1009191"/>
                    <a:pt x="5276360" y="997371"/>
                    <a:pt x="5274391" y="984656"/>
                  </a:cubicBezTo>
                  <a:cubicBezTo>
                    <a:pt x="5291405" y="1031220"/>
                    <a:pt x="5294270" y="1064531"/>
                    <a:pt x="5291405" y="1101066"/>
                  </a:cubicBezTo>
                  <a:cubicBezTo>
                    <a:pt x="5288718" y="1137601"/>
                    <a:pt x="5291405" y="1214074"/>
                    <a:pt x="5297135" y="1224103"/>
                  </a:cubicBezTo>
                  <a:cubicBezTo>
                    <a:pt x="5302866" y="1234133"/>
                    <a:pt x="5325252" y="1257415"/>
                    <a:pt x="5339402" y="1250788"/>
                  </a:cubicBezTo>
                  <a:cubicBezTo>
                    <a:pt x="5340297" y="1250251"/>
                    <a:pt x="5340833" y="1248997"/>
                    <a:pt x="5341551" y="1248102"/>
                  </a:cubicBezTo>
                  <a:cubicBezTo>
                    <a:pt x="5342446" y="1247923"/>
                    <a:pt x="5343700" y="1247923"/>
                    <a:pt x="5344774" y="1247386"/>
                  </a:cubicBezTo>
                  <a:cubicBezTo>
                    <a:pt x="5346744" y="1246490"/>
                    <a:pt x="5347818" y="1243983"/>
                    <a:pt x="5348714" y="1240759"/>
                  </a:cubicBezTo>
                  <a:lnTo>
                    <a:pt x="5343879" y="1240759"/>
                  </a:lnTo>
                  <a:cubicBezTo>
                    <a:pt x="5345133" y="1230013"/>
                    <a:pt x="5342625" y="1212642"/>
                    <a:pt x="5339581" y="1196881"/>
                  </a:cubicBezTo>
                  <a:lnTo>
                    <a:pt x="5345490" y="1196881"/>
                  </a:lnTo>
                  <a:cubicBezTo>
                    <a:pt x="5342446" y="1181121"/>
                    <a:pt x="5339043" y="1166614"/>
                    <a:pt x="5339043" y="1161063"/>
                  </a:cubicBezTo>
                  <a:cubicBezTo>
                    <a:pt x="5339043" y="1151571"/>
                    <a:pt x="5349251" y="1138855"/>
                    <a:pt x="5359101" y="1131154"/>
                  </a:cubicBezTo>
                  <a:lnTo>
                    <a:pt x="5359101" y="1131154"/>
                  </a:lnTo>
                  <a:cubicBezTo>
                    <a:pt x="5361071" y="1129900"/>
                    <a:pt x="5363220" y="1128468"/>
                    <a:pt x="5365012" y="1127930"/>
                  </a:cubicBezTo>
                  <a:cubicBezTo>
                    <a:pt x="5371100" y="1126139"/>
                    <a:pt x="5370384" y="1107334"/>
                    <a:pt x="5365907" y="1087276"/>
                  </a:cubicBezTo>
                  <a:lnTo>
                    <a:pt x="5371817" y="1087276"/>
                  </a:lnTo>
                  <a:cubicBezTo>
                    <a:pt x="5368594" y="1070620"/>
                    <a:pt x="5362683" y="1052532"/>
                    <a:pt x="5355878" y="1041428"/>
                  </a:cubicBezTo>
                  <a:cubicBezTo>
                    <a:pt x="5351400" y="1033727"/>
                    <a:pt x="5346028" y="1027101"/>
                    <a:pt x="5341551" y="1021549"/>
                  </a:cubicBezTo>
                  <a:lnTo>
                    <a:pt x="5333491" y="1021549"/>
                  </a:lnTo>
                  <a:cubicBezTo>
                    <a:pt x="5325790" y="1012594"/>
                    <a:pt x="5321671" y="1007042"/>
                    <a:pt x="5328476" y="1005072"/>
                  </a:cubicBezTo>
                  <a:cubicBezTo>
                    <a:pt x="5336535" y="1002565"/>
                    <a:pt x="5346028" y="988058"/>
                    <a:pt x="5347639" y="977671"/>
                  </a:cubicBezTo>
                  <a:lnTo>
                    <a:pt x="5352116" y="977671"/>
                  </a:lnTo>
                  <a:cubicBezTo>
                    <a:pt x="5353550" y="972298"/>
                    <a:pt x="5353550" y="967463"/>
                    <a:pt x="5350505" y="964955"/>
                  </a:cubicBezTo>
                  <a:cubicBezTo>
                    <a:pt x="5342087" y="958329"/>
                    <a:pt x="5347818" y="935047"/>
                    <a:pt x="5327939" y="941673"/>
                  </a:cubicBezTo>
                  <a:cubicBezTo>
                    <a:pt x="5317194" y="945434"/>
                    <a:pt x="5292479" y="941315"/>
                    <a:pt x="5281733" y="951702"/>
                  </a:cubicBezTo>
                  <a:cubicBezTo>
                    <a:pt x="5278509" y="953314"/>
                    <a:pt x="5275822" y="955463"/>
                    <a:pt x="5274032" y="958508"/>
                  </a:cubicBezTo>
                  <a:cubicBezTo>
                    <a:pt x="5265257" y="934688"/>
                    <a:pt x="5249317" y="919107"/>
                    <a:pt x="5229796" y="921794"/>
                  </a:cubicBezTo>
                  <a:cubicBezTo>
                    <a:pt x="5204185" y="925017"/>
                    <a:pt x="5190396" y="941673"/>
                    <a:pt x="5164965" y="941673"/>
                  </a:cubicBezTo>
                  <a:cubicBezTo>
                    <a:pt x="5149920" y="941673"/>
                    <a:pt x="5150816" y="925197"/>
                    <a:pt x="5151533" y="911765"/>
                  </a:cubicBezTo>
                  <a:lnTo>
                    <a:pt x="5146518" y="911765"/>
                  </a:lnTo>
                  <a:cubicBezTo>
                    <a:pt x="5146876" y="904422"/>
                    <a:pt x="5146876" y="898512"/>
                    <a:pt x="5142935" y="898512"/>
                  </a:cubicBezTo>
                  <a:cubicBezTo>
                    <a:pt x="5136847" y="898512"/>
                    <a:pt x="5126459" y="910869"/>
                    <a:pt x="5116251" y="918928"/>
                  </a:cubicBezTo>
                  <a:cubicBezTo>
                    <a:pt x="5109266" y="922868"/>
                    <a:pt x="5102639" y="923764"/>
                    <a:pt x="5097446" y="915167"/>
                  </a:cubicBezTo>
                  <a:cubicBezTo>
                    <a:pt x="5096729" y="914093"/>
                    <a:pt x="5097088" y="912839"/>
                    <a:pt x="5096551" y="911765"/>
                  </a:cubicBezTo>
                  <a:lnTo>
                    <a:pt x="5090461" y="911765"/>
                  </a:lnTo>
                  <a:cubicBezTo>
                    <a:pt x="5088312" y="889557"/>
                    <a:pt x="5135414" y="863767"/>
                    <a:pt x="5173740" y="848545"/>
                  </a:cubicBezTo>
                  <a:cubicBezTo>
                    <a:pt x="5178933" y="846575"/>
                    <a:pt x="5184485" y="843172"/>
                    <a:pt x="5190396" y="839053"/>
                  </a:cubicBezTo>
                  <a:cubicBezTo>
                    <a:pt x="5203828" y="830635"/>
                    <a:pt x="5219050" y="817024"/>
                    <a:pt x="5234631" y="801980"/>
                  </a:cubicBezTo>
                  <a:lnTo>
                    <a:pt x="5232661" y="801980"/>
                  </a:lnTo>
                  <a:cubicBezTo>
                    <a:pt x="5248063" y="786757"/>
                    <a:pt x="5263287" y="770997"/>
                    <a:pt x="5276898" y="758102"/>
                  </a:cubicBezTo>
                  <a:lnTo>
                    <a:pt x="5278868" y="758102"/>
                  </a:lnTo>
                  <a:cubicBezTo>
                    <a:pt x="5288359" y="748790"/>
                    <a:pt x="5297314" y="741268"/>
                    <a:pt x="5304837" y="735895"/>
                  </a:cubicBezTo>
                  <a:cubicBezTo>
                    <a:pt x="5308418" y="733925"/>
                    <a:pt x="5311820" y="732492"/>
                    <a:pt x="5314507" y="732134"/>
                  </a:cubicBezTo>
                  <a:cubicBezTo>
                    <a:pt x="5342446" y="728910"/>
                    <a:pt x="5412829" y="738760"/>
                    <a:pt x="5474796" y="735537"/>
                  </a:cubicBezTo>
                  <a:cubicBezTo>
                    <a:pt x="5536762" y="732134"/>
                    <a:pt x="5556463" y="702225"/>
                    <a:pt x="5575983" y="718881"/>
                  </a:cubicBezTo>
                  <a:cubicBezTo>
                    <a:pt x="5595684" y="735537"/>
                    <a:pt x="5637950" y="755416"/>
                    <a:pt x="5663381" y="752192"/>
                  </a:cubicBezTo>
                  <a:cubicBezTo>
                    <a:pt x="5677171" y="750401"/>
                    <a:pt x="5680216" y="750222"/>
                    <a:pt x="5686485" y="745387"/>
                  </a:cubicBezTo>
                  <a:cubicBezTo>
                    <a:pt x="5692573" y="742700"/>
                    <a:pt x="5697588" y="736074"/>
                    <a:pt x="5722303" y="715478"/>
                  </a:cubicBezTo>
                  <a:cubicBezTo>
                    <a:pt x="5732511" y="706703"/>
                    <a:pt x="5742719" y="699181"/>
                    <a:pt x="5752391" y="692375"/>
                  </a:cubicBezTo>
                  <a:lnTo>
                    <a:pt x="5751853" y="692375"/>
                  </a:lnTo>
                  <a:cubicBezTo>
                    <a:pt x="5774060" y="676794"/>
                    <a:pt x="5793044" y="663720"/>
                    <a:pt x="5806656" y="648497"/>
                  </a:cubicBezTo>
                  <a:lnTo>
                    <a:pt x="5808625" y="648497"/>
                  </a:lnTo>
                  <a:cubicBezTo>
                    <a:pt x="5811671" y="645274"/>
                    <a:pt x="5815253" y="642408"/>
                    <a:pt x="5817759" y="639005"/>
                  </a:cubicBezTo>
                  <a:cubicBezTo>
                    <a:pt x="5822416" y="632916"/>
                    <a:pt x="5828685" y="627364"/>
                    <a:pt x="5835489" y="622529"/>
                  </a:cubicBezTo>
                  <a:cubicBezTo>
                    <a:pt x="5858593" y="608559"/>
                    <a:pt x="5886532" y="603545"/>
                    <a:pt x="5888322" y="622529"/>
                  </a:cubicBezTo>
                  <a:cubicBezTo>
                    <a:pt x="5891188" y="649034"/>
                    <a:pt x="5882770" y="675719"/>
                    <a:pt x="5905157" y="675719"/>
                  </a:cubicBezTo>
                  <a:cubicBezTo>
                    <a:pt x="5927544" y="675719"/>
                    <a:pt x="5961572" y="649214"/>
                    <a:pt x="5989869" y="635961"/>
                  </a:cubicBezTo>
                  <a:cubicBezTo>
                    <a:pt x="6006524" y="628081"/>
                    <a:pt x="6021031" y="618947"/>
                    <a:pt x="6030343" y="613037"/>
                  </a:cubicBezTo>
                  <a:cubicBezTo>
                    <a:pt x="6033568" y="611067"/>
                    <a:pt x="6036074" y="609276"/>
                    <a:pt x="6038223" y="607843"/>
                  </a:cubicBezTo>
                  <a:cubicBezTo>
                    <a:pt x="6023359" y="619842"/>
                    <a:pt x="5928618" y="695957"/>
                    <a:pt x="5899426" y="717269"/>
                  </a:cubicBezTo>
                  <a:cubicBezTo>
                    <a:pt x="5879547" y="730343"/>
                    <a:pt x="5843907" y="740909"/>
                    <a:pt x="5813999" y="758461"/>
                  </a:cubicBezTo>
                  <a:lnTo>
                    <a:pt x="5814536" y="758461"/>
                  </a:lnTo>
                  <a:cubicBezTo>
                    <a:pt x="5798059" y="767415"/>
                    <a:pt x="5783015" y="778161"/>
                    <a:pt x="5772986" y="792309"/>
                  </a:cubicBezTo>
                  <a:cubicBezTo>
                    <a:pt x="5745047" y="832247"/>
                    <a:pt x="5728033" y="845679"/>
                    <a:pt x="5730720" y="888841"/>
                  </a:cubicBezTo>
                  <a:cubicBezTo>
                    <a:pt x="5733586" y="932002"/>
                    <a:pt x="5781404" y="988596"/>
                    <a:pt x="5758838" y="1028533"/>
                  </a:cubicBezTo>
                  <a:cubicBezTo>
                    <a:pt x="5736451" y="1068471"/>
                    <a:pt x="5728033" y="1125065"/>
                    <a:pt x="5728033" y="1125065"/>
                  </a:cubicBezTo>
                  <a:cubicBezTo>
                    <a:pt x="5728033" y="1125065"/>
                    <a:pt x="5738064" y="1108588"/>
                    <a:pt x="5754540" y="1087634"/>
                  </a:cubicBezTo>
                  <a:lnTo>
                    <a:pt x="5757047" y="1087634"/>
                  </a:lnTo>
                  <a:cubicBezTo>
                    <a:pt x="5771375" y="1069188"/>
                    <a:pt x="5791433" y="1046443"/>
                    <a:pt x="5814715" y="1028533"/>
                  </a:cubicBezTo>
                  <a:cubicBezTo>
                    <a:pt x="5817402" y="1026384"/>
                    <a:pt x="5819908" y="1024056"/>
                    <a:pt x="5822595" y="1021907"/>
                  </a:cubicBezTo>
                  <a:lnTo>
                    <a:pt x="5821341" y="1021907"/>
                  </a:lnTo>
                  <a:cubicBezTo>
                    <a:pt x="5837640" y="1007759"/>
                    <a:pt x="5851429" y="992536"/>
                    <a:pt x="5863070" y="978029"/>
                  </a:cubicBezTo>
                  <a:lnTo>
                    <a:pt x="5865578" y="978029"/>
                  </a:lnTo>
                  <a:cubicBezTo>
                    <a:pt x="5884383" y="955105"/>
                    <a:pt x="5897994" y="933614"/>
                    <a:pt x="5907844" y="922152"/>
                  </a:cubicBezTo>
                  <a:cubicBezTo>
                    <a:pt x="5909277" y="920182"/>
                    <a:pt x="5911604" y="918391"/>
                    <a:pt x="5913754" y="916779"/>
                  </a:cubicBezTo>
                  <a:cubicBezTo>
                    <a:pt x="5935245" y="904063"/>
                    <a:pt x="5969989" y="898333"/>
                    <a:pt x="5969989" y="878990"/>
                  </a:cubicBezTo>
                  <a:cubicBezTo>
                    <a:pt x="5969989" y="875588"/>
                    <a:pt x="5970885" y="871827"/>
                    <a:pt x="5971422" y="868245"/>
                  </a:cubicBezTo>
                  <a:lnTo>
                    <a:pt x="5976258" y="868245"/>
                  </a:lnTo>
                  <a:cubicBezTo>
                    <a:pt x="5978407" y="848186"/>
                    <a:pt x="5987898" y="824725"/>
                    <a:pt x="5995421" y="802518"/>
                  </a:cubicBezTo>
                  <a:lnTo>
                    <a:pt x="5991301" y="802518"/>
                  </a:lnTo>
                  <a:cubicBezTo>
                    <a:pt x="5991839" y="801443"/>
                    <a:pt x="5992018" y="800189"/>
                    <a:pt x="5992375" y="799115"/>
                  </a:cubicBezTo>
                  <a:cubicBezTo>
                    <a:pt x="5999719" y="776728"/>
                    <a:pt x="5982884" y="777803"/>
                    <a:pt x="5987541" y="758640"/>
                  </a:cubicBezTo>
                  <a:lnTo>
                    <a:pt x="5992196" y="758640"/>
                  </a:lnTo>
                  <a:cubicBezTo>
                    <a:pt x="5992913" y="754521"/>
                    <a:pt x="5994167" y="749685"/>
                    <a:pt x="5997749" y="742700"/>
                  </a:cubicBezTo>
                  <a:cubicBezTo>
                    <a:pt x="6007420" y="723358"/>
                    <a:pt x="6011359" y="706703"/>
                    <a:pt x="6028732" y="695599"/>
                  </a:cubicBezTo>
                  <a:cubicBezTo>
                    <a:pt x="6041447" y="689689"/>
                    <a:pt x="6060610" y="686107"/>
                    <a:pt x="6091056" y="686107"/>
                  </a:cubicBezTo>
                  <a:close/>
                  <a:moveTo>
                    <a:pt x="2394568" y="1270668"/>
                  </a:moveTo>
                  <a:cubicBezTo>
                    <a:pt x="2377555" y="1279264"/>
                    <a:pt x="2335826" y="1285174"/>
                    <a:pt x="2320782" y="1267444"/>
                  </a:cubicBezTo>
                  <a:cubicBezTo>
                    <a:pt x="2311827" y="1256698"/>
                    <a:pt x="2296604" y="1258668"/>
                    <a:pt x="2283709" y="1268160"/>
                  </a:cubicBezTo>
                  <a:cubicBezTo>
                    <a:pt x="2270277" y="1275324"/>
                    <a:pt x="2258099" y="1290905"/>
                    <a:pt x="2256667" y="1310605"/>
                  </a:cubicBezTo>
                  <a:cubicBezTo>
                    <a:pt x="2253980" y="1347141"/>
                    <a:pt x="2267770" y="1320635"/>
                    <a:pt x="2284784" y="1333888"/>
                  </a:cubicBezTo>
                  <a:cubicBezTo>
                    <a:pt x="2301619" y="1347141"/>
                    <a:pt x="2307350" y="1367199"/>
                    <a:pt x="2318453" y="1387078"/>
                  </a:cubicBezTo>
                  <a:cubicBezTo>
                    <a:pt x="2329736" y="1406958"/>
                    <a:pt x="2349437" y="1400331"/>
                    <a:pt x="2363406" y="1416987"/>
                  </a:cubicBezTo>
                  <a:cubicBezTo>
                    <a:pt x="2377555" y="1433643"/>
                    <a:pt x="2324185" y="1453522"/>
                    <a:pt x="2346751" y="1473581"/>
                  </a:cubicBezTo>
                  <a:cubicBezTo>
                    <a:pt x="2369137" y="1493460"/>
                    <a:pt x="2380420" y="1573156"/>
                    <a:pt x="2383285" y="1593215"/>
                  </a:cubicBezTo>
                  <a:cubicBezTo>
                    <a:pt x="2383822" y="1597334"/>
                    <a:pt x="2381136" y="1601095"/>
                    <a:pt x="2376838" y="1604319"/>
                  </a:cubicBezTo>
                  <a:cubicBezTo>
                    <a:pt x="2357854" y="1614348"/>
                    <a:pt x="2320961" y="1618825"/>
                    <a:pt x="2307170" y="1616497"/>
                  </a:cubicBezTo>
                  <a:cubicBezTo>
                    <a:pt x="2287470" y="1613273"/>
                    <a:pt x="2228190" y="1589991"/>
                    <a:pt x="2208669" y="1583186"/>
                  </a:cubicBezTo>
                  <a:cubicBezTo>
                    <a:pt x="2204371" y="1581753"/>
                    <a:pt x="2200610" y="1576738"/>
                    <a:pt x="2197386" y="1569754"/>
                  </a:cubicBezTo>
                  <a:lnTo>
                    <a:pt x="2190581" y="1569754"/>
                  </a:lnTo>
                  <a:cubicBezTo>
                    <a:pt x="2185745" y="1557217"/>
                    <a:pt x="2182701" y="1540024"/>
                    <a:pt x="2183059" y="1525876"/>
                  </a:cubicBezTo>
                  <a:lnTo>
                    <a:pt x="2188253" y="1525876"/>
                  </a:lnTo>
                  <a:cubicBezTo>
                    <a:pt x="2188253" y="1514772"/>
                    <a:pt x="2190223" y="1505280"/>
                    <a:pt x="2194521" y="1500445"/>
                  </a:cubicBezTo>
                  <a:cubicBezTo>
                    <a:pt x="2195596" y="1500265"/>
                    <a:pt x="2196312" y="1500086"/>
                    <a:pt x="2197386" y="1500086"/>
                  </a:cubicBezTo>
                  <a:cubicBezTo>
                    <a:pt x="2210818" y="1501698"/>
                    <a:pt x="2218698" y="1499728"/>
                    <a:pt x="2227295" y="1493281"/>
                  </a:cubicBezTo>
                  <a:cubicBezTo>
                    <a:pt x="2236787" y="1488087"/>
                    <a:pt x="2245562" y="1477521"/>
                    <a:pt x="2261860" y="1460149"/>
                  </a:cubicBezTo>
                  <a:lnTo>
                    <a:pt x="2261860" y="1460149"/>
                  </a:lnTo>
                  <a:cubicBezTo>
                    <a:pt x="2261860" y="1460149"/>
                    <a:pt x="2259353" y="1460149"/>
                    <a:pt x="2259353" y="1460149"/>
                  </a:cubicBezTo>
                  <a:cubicBezTo>
                    <a:pt x="2276546" y="1435971"/>
                    <a:pt x="2227474" y="1423255"/>
                    <a:pt x="2202759" y="1416271"/>
                  </a:cubicBezTo>
                  <a:lnTo>
                    <a:pt x="2220131" y="1416271"/>
                  </a:lnTo>
                  <a:cubicBezTo>
                    <a:pt x="2211893" y="1413942"/>
                    <a:pt x="2204550" y="1411972"/>
                    <a:pt x="2199894" y="1410540"/>
                  </a:cubicBezTo>
                  <a:cubicBezTo>
                    <a:pt x="2188073" y="1406421"/>
                    <a:pt x="2168732" y="1377587"/>
                    <a:pt x="2152255" y="1350543"/>
                  </a:cubicBezTo>
                  <a:lnTo>
                    <a:pt x="2144733" y="1350543"/>
                  </a:lnTo>
                  <a:cubicBezTo>
                    <a:pt x="2135062" y="1334425"/>
                    <a:pt x="2126645" y="1319381"/>
                    <a:pt x="2121451" y="1310785"/>
                  </a:cubicBezTo>
                  <a:cubicBezTo>
                    <a:pt x="2120555" y="1309531"/>
                    <a:pt x="2120376" y="1307919"/>
                    <a:pt x="2119660" y="1306486"/>
                  </a:cubicBezTo>
                  <a:lnTo>
                    <a:pt x="2126465" y="1306486"/>
                  </a:lnTo>
                  <a:cubicBezTo>
                    <a:pt x="2116257" y="1288577"/>
                    <a:pt x="2120376" y="1263504"/>
                    <a:pt x="2137928" y="1240759"/>
                  </a:cubicBezTo>
                  <a:lnTo>
                    <a:pt x="2135420" y="1240759"/>
                  </a:lnTo>
                  <a:cubicBezTo>
                    <a:pt x="2140256" y="1235028"/>
                    <a:pt x="2145808" y="1229476"/>
                    <a:pt x="2152255" y="1224282"/>
                  </a:cubicBezTo>
                  <a:cubicBezTo>
                    <a:pt x="2169090" y="1210850"/>
                    <a:pt x="2214221" y="1240938"/>
                    <a:pt x="2236787" y="1224282"/>
                  </a:cubicBezTo>
                  <a:cubicBezTo>
                    <a:pt x="2248965" y="1215149"/>
                    <a:pt x="2261144" y="1205299"/>
                    <a:pt x="2271173" y="1196881"/>
                  </a:cubicBezTo>
                  <a:lnTo>
                    <a:pt x="2272248" y="1196881"/>
                  </a:lnTo>
                  <a:cubicBezTo>
                    <a:pt x="2280665" y="1190076"/>
                    <a:pt x="2287112" y="1184524"/>
                    <a:pt x="2291947" y="1180584"/>
                  </a:cubicBezTo>
                  <a:cubicBezTo>
                    <a:pt x="2303589" y="1176106"/>
                    <a:pt x="2355347" y="1191867"/>
                    <a:pt x="2363227" y="1211030"/>
                  </a:cubicBezTo>
                  <a:cubicBezTo>
                    <a:pt x="2371823" y="1230909"/>
                    <a:pt x="2405135" y="1260638"/>
                    <a:pt x="2394568" y="1270847"/>
                  </a:cubicBezTo>
                  <a:close/>
                  <a:moveTo>
                    <a:pt x="1515041" y="1416271"/>
                  </a:moveTo>
                  <a:lnTo>
                    <a:pt x="1520055" y="1416271"/>
                  </a:lnTo>
                  <a:cubicBezTo>
                    <a:pt x="1521130" y="1402839"/>
                    <a:pt x="1520234" y="1390123"/>
                    <a:pt x="1513250" y="1387078"/>
                  </a:cubicBezTo>
                  <a:cubicBezTo>
                    <a:pt x="1502683" y="1382959"/>
                    <a:pt x="1507339" y="1365945"/>
                    <a:pt x="1516473" y="1350364"/>
                  </a:cubicBezTo>
                  <a:lnTo>
                    <a:pt x="1513429" y="1350364"/>
                  </a:lnTo>
                  <a:cubicBezTo>
                    <a:pt x="1518622" y="1342305"/>
                    <a:pt x="1524711" y="1334962"/>
                    <a:pt x="1530263" y="1330664"/>
                  </a:cubicBezTo>
                  <a:cubicBezTo>
                    <a:pt x="1536890" y="1325470"/>
                    <a:pt x="1544054" y="1316874"/>
                    <a:pt x="1551217" y="1306486"/>
                  </a:cubicBezTo>
                  <a:lnTo>
                    <a:pt x="1553904" y="1306486"/>
                  </a:lnTo>
                  <a:cubicBezTo>
                    <a:pt x="1565724" y="1290368"/>
                    <a:pt x="1577902" y="1269056"/>
                    <a:pt x="1588827" y="1247386"/>
                  </a:cubicBezTo>
                  <a:cubicBezTo>
                    <a:pt x="1590081" y="1245057"/>
                    <a:pt x="1591334" y="1242908"/>
                    <a:pt x="1592767" y="1240759"/>
                  </a:cubicBezTo>
                  <a:lnTo>
                    <a:pt x="1589544" y="1240759"/>
                  </a:lnTo>
                  <a:cubicBezTo>
                    <a:pt x="1605303" y="1217119"/>
                    <a:pt x="1624646" y="1214611"/>
                    <a:pt x="1637182" y="1217656"/>
                  </a:cubicBezTo>
                  <a:cubicBezTo>
                    <a:pt x="1651330" y="1220880"/>
                    <a:pt x="1682135" y="1280697"/>
                    <a:pt x="1690552" y="1300755"/>
                  </a:cubicBezTo>
                  <a:cubicBezTo>
                    <a:pt x="1696283" y="1314366"/>
                    <a:pt x="1710969" y="1306486"/>
                    <a:pt x="1723505" y="1297890"/>
                  </a:cubicBezTo>
                  <a:cubicBezTo>
                    <a:pt x="1731385" y="1293054"/>
                    <a:pt x="1739086" y="1286965"/>
                    <a:pt x="1743743" y="1284100"/>
                  </a:cubicBezTo>
                  <a:cubicBezTo>
                    <a:pt x="1754846" y="1277473"/>
                    <a:pt x="1771861" y="1257415"/>
                    <a:pt x="1774547" y="1240759"/>
                  </a:cubicBezTo>
                  <a:cubicBezTo>
                    <a:pt x="1774547" y="1240759"/>
                    <a:pt x="1774547" y="1240759"/>
                    <a:pt x="1774547" y="1240759"/>
                  </a:cubicBezTo>
                  <a:lnTo>
                    <a:pt x="1770427" y="1240759"/>
                  </a:lnTo>
                  <a:cubicBezTo>
                    <a:pt x="1776159" y="1226253"/>
                    <a:pt x="1799440" y="1217656"/>
                    <a:pt x="1825409" y="1217656"/>
                  </a:cubicBezTo>
                  <a:cubicBezTo>
                    <a:pt x="1845826" y="1217656"/>
                    <a:pt x="1838125" y="1231446"/>
                    <a:pt x="1824872" y="1241655"/>
                  </a:cubicBezTo>
                  <a:cubicBezTo>
                    <a:pt x="1821290" y="1243983"/>
                    <a:pt x="1817529" y="1246132"/>
                    <a:pt x="1813948" y="1247386"/>
                  </a:cubicBezTo>
                  <a:cubicBezTo>
                    <a:pt x="1810186" y="1248639"/>
                    <a:pt x="1808037" y="1250251"/>
                    <a:pt x="1806425" y="1251863"/>
                  </a:cubicBezTo>
                  <a:cubicBezTo>
                    <a:pt x="1790486" y="1258847"/>
                    <a:pt x="1801948" y="1271384"/>
                    <a:pt x="1834185" y="1284100"/>
                  </a:cubicBezTo>
                  <a:cubicBezTo>
                    <a:pt x="1867854" y="1297353"/>
                    <a:pt x="1899017" y="1334067"/>
                    <a:pt x="1935552" y="1357170"/>
                  </a:cubicBezTo>
                  <a:cubicBezTo>
                    <a:pt x="1971908" y="1380452"/>
                    <a:pt x="1977459" y="1426837"/>
                    <a:pt x="1955073" y="1433643"/>
                  </a:cubicBezTo>
                  <a:cubicBezTo>
                    <a:pt x="1932686" y="1440269"/>
                    <a:pt x="1864989" y="1447075"/>
                    <a:pt x="1839737" y="1443672"/>
                  </a:cubicBezTo>
                  <a:cubicBezTo>
                    <a:pt x="1822723" y="1441523"/>
                    <a:pt x="1803202" y="1427374"/>
                    <a:pt x="1781173" y="1416271"/>
                  </a:cubicBezTo>
                  <a:lnTo>
                    <a:pt x="1792993" y="1416271"/>
                  </a:lnTo>
                  <a:cubicBezTo>
                    <a:pt x="1780278" y="1409465"/>
                    <a:pt x="1766487" y="1403018"/>
                    <a:pt x="1751981" y="1400331"/>
                  </a:cubicBezTo>
                  <a:cubicBezTo>
                    <a:pt x="1722251" y="1394958"/>
                    <a:pt x="1687149" y="1396391"/>
                    <a:pt x="1667449" y="1409644"/>
                  </a:cubicBezTo>
                  <a:cubicBezTo>
                    <a:pt x="1660464" y="1413226"/>
                    <a:pt x="1654733" y="1417703"/>
                    <a:pt x="1651151" y="1423792"/>
                  </a:cubicBezTo>
                  <a:cubicBezTo>
                    <a:pt x="1637003" y="1447075"/>
                    <a:pt x="1586319" y="1437046"/>
                    <a:pt x="1563754" y="1437046"/>
                  </a:cubicBezTo>
                  <a:cubicBezTo>
                    <a:pt x="1541188" y="1437046"/>
                    <a:pt x="1513070" y="1470357"/>
                    <a:pt x="1507518" y="1457104"/>
                  </a:cubicBezTo>
                  <a:cubicBezTo>
                    <a:pt x="1507518" y="1457104"/>
                    <a:pt x="1513429" y="1435075"/>
                    <a:pt x="1514682" y="1416271"/>
                  </a:cubicBezTo>
                  <a:close/>
                  <a:moveTo>
                    <a:pt x="1648644" y="3061781"/>
                  </a:moveTo>
                  <a:cubicBezTo>
                    <a:pt x="1650256" y="3053722"/>
                    <a:pt x="1651868" y="3046916"/>
                    <a:pt x="1653838" y="3043155"/>
                  </a:cubicBezTo>
                  <a:cubicBezTo>
                    <a:pt x="1654733" y="3041364"/>
                    <a:pt x="1656166" y="3039573"/>
                    <a:pt x="1657957" y="3038140"/>
                  </a:cubicBezTo>
                  <a:cubicBezTo>
                    <a:pt x="1674971" y="3028828"/>
                    <a:pt x="1707208" y="3028290"/>
                    <a:pt x="1713297" y="3039752"/>
                  </a:cubicBezTo>
                  <a:cubicBezTo>
                    <a:pt x="1724580" y="3061064"/>
                    <a:pt x="1697537" y="3121598"/>
                    <a:pt x="1673359" y="3140582"/>
                  </a:cubicBezTo>
                  <a:cubicBezTo>
                    <a:pt x="1669419" y="3142731"/>
                    <a:pt x="1665658" y="3143447"/>
                    <a:pt x="1662255" y="3142731"/>
                  </a:cubicBezTo>
                  <a:cubicBezTo>
                    <a:pt x="1651330" y="3139686"/>
                    <a:pt x="1646853" y="3123926"/>
                    <a:pt x="1645958" y="3105480"/>
                  </a:cubicBezTo>
                  <a:lnTo>
                    <a:pt x="1640585" y="3105480"/>
                  </a:lnTo>
                  <a:cubicBezTo>
                    <a:pt x="1639869" y="3090257"/>
                    <a:pt x="1641659" y="3073959"/>
                    <a:pt x="1644167" y="3061602"/>
                  </a:cubicBezTo>
                  <a:lnTo>
                    <a:pt x="1648644" y="3061602"/>
                  </a:lnTo>
                  <a:close/>
                  <a:moveTo>
                    <a:pt x="1642913" y="692375"/>
                  </a:moveTo>
                  <a:cubicBezTo>
                    <a:pt x="1620347" y="686465"/>
                    <a:pt x="1597782" y="670526"/>
                    <a:pt x="1603334" y="652437"/>
                  </a:cubicBezTo>
                  <a:cubicBezTo>
                    <a:pt x="1603871" y="651004"/>
                    <a:pt x="1604408" y="649930"/>
                    <a:pt x="1605125" y="648497"/>
                  </a:cubicBezTo>
                  <a:lnTo>
                    <a:pt x="1608885" y="648497"/>
                  </a:lnTo>
                  <a:cubicBezTo>
                    <a:pt x="1610676" y="642587"/>
                    <a:pt x="1613721" y="639005"/>
                    <a:pt x="1617303" y="636140"/>
                  </a:cubicBezTo>
                  <a:cubicBezTo>
                    <a:pt x="1643988" y="626290"/>
                    <a:pt x="1693597" y="666765"/>
                    <a:pt x="1682135" y="685570"/>
                  </a:cubicBezTo>
                  <a:cubicBezTo>
                    <a:pt x="1680343" y="688614"/>
                    <a:pt x="1677657" y="690763"/>
                    <a:pt x="1673896" y="692375"/>
                  </a:cubicBezTo>
                  <a:lnTo>
                    <a:pt x="1642913" y="6923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6" name="צורה חופשית: צורה 25">
              <a:extLst>
                <a:ext uri="{FF2B5EF4-FFF2-40B4-BE49-F238E27FC236}">
                  <a16:creationId xmlns:a16="http://schemas.microsoft.com/office/drawing/2014/main" id="{D24E73EF-ED0C-C7D1-F3DC-E603464700FE}"/>
                </a:ext>
              </a:extLst>
            </p:cNvPr>
            <p:cNvSpPr/>
            <p:nvPr/>
          </p:nvSpPr>
          <p:spPr>
            <a:xfrm>
              <a:off x="9482383" y="1117996"/>
              <a:ext cx="12382" cy="20490"/>
            </a:xfrm>
            <a:custGeom>
              <a:avLst/>
              <a:gdLst>
                <a:gd name="connsiteX0" fmla="*/ 7433 w 12382"/>
                <a:gd name="connsiteY0" fmla="*/ 10820 h 20490"/>
                <a:gd name="connsiteX1" fmla="*/ 11731 w 12382"/>
                <a:gd name="connsiteY1" fmla="*/ 10820 h 20490"/>
                <a:gd name="connsiteX2" fmla="*/ 6000 w 12382"/>
                <a:gd name="connsiteY2" fmla="*/ 4910 h 20490"/>
                <a:gd name="connsiteX3" fmla="*/ 4030 w 12382"/>
                <a:gd name="connsiteY3" fmla="*/ 20491 h 20490"/>
                <a:gd name="connsiteX4" fmla="*/ 7253 w 12382"/>
                <a:gd name="connsiteY4" fmla="*/ 10820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" h="20490">
                  <a:moveTo>
                    <a:pt x="7433" y="10820"/>
                  </a:moveTo>
                  <a:lnTo>
                    <a:pt x="11731" y="10820"/>
                  </a:lnTo>
                  <a:cubicBezTo>
                    <a:pt x="14775" y="-821"/>
                    <a:pt x="6179" y="-3508"/>
                    <a:pt x="6000" y="4910"/>
                  </a:cubicBezTo>
                  <a:cubicBezTo>
                    <a:pt x="2776" y="-284"/>
                    <a:pt x="-4567" y="4014"/>
                    <a:pt x="4030" y="20491"/>
                  </a:cubicBezTo>
                  <a:cubicBezTo>
                    <a:pt x="6179" y="16730"/>
                    <a:pt x="7074" y="13506"/>
                    <a:pt x="7253" y="108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7" name="צורה חופשית: צורה 26">
              <a:extLst>
                <a:ext uri="{FF2B5EF4-FFF2-40B4-BE49-F238E27FC236}">
                  <a16:creationId xmlns:a16="http://schemas.microsoft.com/office/drawing/2014/main" id="{13806904-5EE1-2754-9ECC-67EA7D71C80B}"/>
                </a:ext>
              </a:extLst>
            </p:cNvPr>
            <p:cNvSpPr/>
            <p:nvPr/>
          </p:nvSpPr>
          <p:spPr>
            <a:xfrm>
              <a:off x="7798869" y="1159111"/>
              <a:ext cx="585024" cy="277972"/>
            </a:xfrm>
            <a:custGeom>
              <a:avLst/>
              <a:gdLst>
                <a:gd name="connsiteX0" fmla="*/ 6394 w 585024"/>
                <a:gd name="connsiteY0" fmla="*/ 229570 h 277972"/>
                <a:gd name="connsiteX1" fmla="*/ 90926 w 585024"/>
                <a:gd name="connsiteY1" fmla="*/ 259478 h 277972"/>
                <a:gd name="connsiteX2" fmla="*/ 179936 w 585024"/>
                <a:gd name="connsiteY2" fmla="*/ 268612 h 277972"/>
                <a:gd name="connsiteX3" fmla="*/ 191756 w 585024"/>
                <a:gd name="connsiteY3" fmla="*/ 259478 h 277972"/>
                <a:gd name="connsiteX4" fmla="*/ 199278 w 585024"/>
                <a:gd name="connsiteY4" fmla="*/ 233151 h 277972"/>
                <a:gd name="connsiteX5" fmla="*/ 193368 w 585024"/>
                <a:gd name="connsiteY5" fmla="*/ 233151 h 277972"/>
                <a:gd name="connsiteX6" fmla="*/ 175458 w 585024"/>
                <a:gd name="connsiteY6" fmla="*/ 206466 h 277972"/>
                <a:gd name="connsiteX7" fmla="*/ 163638 w 585024"/>
                <a:gd name="connsiteY7" fmla="*/ 189274 h 277972"/>
                <a:gd name="connsiteX8" fmla="*/ 169191 w 585024"/>
                <a:gd name="connsiteY8" fmla="*/ 189274 h 277972"/>
                <a:gd name="connsiteX9" fmla="*/ 194801 w 585024"/>
                <a:gd name="connsiteY9" fmla="*/ 149873 h 277972"/>
                <a:gd name="connsiteX10" fmla="*/ 230978 w 585024"/>
                <a:gd name="connsiteY10" fmla="*/ 126591 h 277972"/>
                <a:gd name="connsiteX11" fmla="*/ 307809 w 585024"/>
                <a:gd name="connsiteY11" fmla="*/ 93459 h 277972"/>
                <a:gd name="connsiteX12" fmla="*/ 479559 w 585024"/>
                <a:gd name="connsiteY12" fmla="*/ 93459 h 277972"/>
                <a:gd name="connsiteX13" fmla="*/ 526302 w 585024"/>
                <a:gd name="connsiteY13" fmla="*/ 79489 h 277972"/>
                <a:gd name="connsiteX14" fmla="*/ 526840 w 585024"/>
                <a:gd name="connsiteY14" fmla="*/ 79489 h 277972"/>
                <a:gd name="connsiteX15" fmla="*/ 583255 w 585024"/>
                <a:gd name="connsiteY15" fmla="*/ 23433 h 277972"/>
                <a:gd name="connsiteX16" fmla="*/ 584508 w 585024"/>
                <a:gd name="connsiteY16" fmla="*/ 13762 h 277972"/>
                <a:gd name="connsiteX17" fmla="*/ 577703 w 585024"/>
                <a:gd name="connsiteY17" fmla="*/ 13762 h 277972"/>
                <a:gd name="connsiteX18" fmla="*/ 515915 w 585024"/>
                <a:gd name="connsiteY18" fmla="*/ 13583 h 277972"/>
                <a:gd name="connsiteX19" fmla="*/ 511796 w 585024"/>
                <a:gd name="connsiteY19" fmla="*/ 17523 h 277972"/>
                <a:gd name="connsiteX20" fmla="*/ 405773 w 585024"/>
                <a:gd name="connsiteY20" fmla="*/ 23433 h 277972"/>
                <a:gd name="connsiteX21" fmla="*/ 225605 w 585024"/>
                <a:gd name="connsiteY21" fmla="*/ 50118 h 277972"/>
                <a:gd name="connsiteX22" fmla="*/ 205725 w 585024"/>
                <a:gd name="connsiteY22" fmla="*/ 57998 h 277972"/>
                <a:gd name="connsiteX23" fmla="*/ 141610 w 585024"/>
                <a:gd name="connsiteY23" fmla="*/ 113338 h 277972"/>
                <a:gd name="connsiteX24" fmla="*/ 122089 w 585024"/>
                <a:gd name="connsiteY24" fmla="*/ 123546 h 277972"/>
                <a:gd name="connsiteX25" fmla="*/ 120835 w 585024"/>
                <a:gd name="connsiteY25" fmla="*/ 123546 h 277972"/>
                <a:gd name="connsiteX26" fmla="*/ 34154 w 585024"/>
                <a:gd name="connsiteY26" fmla="*/ 169752 h 277972"/>
                <a:gd name="connsiteX27" fmla="*/ 31468 w 585024"/>
                <a:gd name="connsiteY27" fmla="*/ 171901 h 277972"/>
                <a:gd name="connsiteX28" fmla="*/ 28960 w 585024"/>
                <a:gd name="connsiteY28" fmla="*/ 173334 h 277972"/>
                <a:gd name="connsiteX29" fmla="*/ 6394 w 585024"/>
                <a:gd name="connsiteY29" fmla="*/ 229749 h 27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5024" h="277972">
                  <a:moveTo>
                    <a:pt x="6394" y="229570"/>
                  </a:moveTo>
                  <a:cubicBezTo>
                    <a:pt x="23229" y="236375"/>
                    <a:pt x="59944" y="239599"/>
                    <a:pt x="90926" y="259478"/>
                  </a:cubicBezTo>
                  <a:cubicBezTo>
                    <a:pt x="119044" y="277567"/>
                    <a:pt x="157549" y="285626"/>
                    <a:pt x="179936" y="268612"/>
                  </a:cubicBezTo>
                  <a:cubicBezTo>
                    <a:pt x="184234" y="266105"/>
                    <a:pt x="188532" y="263418"/>
                    <a:pt x="191756" y="259478"/>
                  </a:cubicBezTo>
                  <a:cubicBezTo>
                    <a:pt x="198382" y="251777"/>
                    <a:pt x="200173" y="242285"/>
                    <a:pt x="199278" y="233151"/>
                  </a:cubicBezTo>
                  <a:lnTo>
                    <a:pt x="193368" y="233151"/>
                  </a:lnTo>
                  <a:cubicBezTo>
                    <a:pt x="191219" y="219898"/>
                    <a:pt x="183518" y="208257"/>
                    <a:pt x="175458" y="206466"/>
                  </a:cubicBezTo>
                  <a:cubicBezTo>
                    <a:pt x="168832" y="205034"/>
                    <a:pt x="163817" y="198228"/>
                    <a:pt x="163638" y="189274"/>
                  </a:cubicBezTo>
                  <a:lnTo>
                    <a:pt x="169191" y="189274"/>
                  </a:lnTo>
                  <a:cubicBezTo>
                    <a:pt x="167578" y="178707"/>
                    <a:pt x="173131" y="163663"/>
                    <a:pt x="194801" y="149873"/>
                  </a:cubicBezTo>
                  <a:cubicBezTo>
                    <a:pt x="206621" y="142530"/>
                    <a:pt x="218620" y="134292"/>
                    <a:pt x="230978" y="126591"/>
                  </a:cubicBezTo>
                  <a:cubicBezTo>
                    <a:pt x="255513" y="111189"/>
                    <a:pt x="280945" y="97578"/>
                    <a:pt x="307809" y="93459"/>
                  </a:cubicBezTo>
                  <a:cubicBezTo>
                    <a:pt x="350075" y="86832"/>
                    <a:pt x="445890" y="83429"/>
                    <a:pt x="479559" y="93459"/>
                  </a:cubicBezTo>
                  <a:cubicBezTo>
                    <a:pt x="493529" y="97578"/>
                    <a:pt x="510363" y="90593"/>
                    <a:pt x="526302" y="79489"/>
                  </a:cubicBezTo>
                  <a:lnTo>
                    <a:pt x="526840" y="79489"/>
                  </a:lnTo>
                  <a:cubicBezTo>
                    <a:pt x="551197" y="64445"/>
                    <a:pt x="574479" y="38119"/>
                    <a:pt x="583255" y="23433"/>
                  </a:cubicBezTo>
                  <a:cubicBezTo>
                    <a:pt x="585224" y="20030"/>
                    <a:pt x="585404" y="16807"/>
                    <a:pt x="584508" y="13762"/>
                  </a:cubicBezTo>
                  <a:lnTo>
                    <a:pt x="577703" y="13762"/>
                  </a:lnTo>
                  <a:cubicBezTo>
                    <a:pt x="568569" y="-1282"/>
                    <a:pt x="529347" y="-7550"/>
                    <a:pt x="515915" y="13583"/>
                  </a:cubicBezTo>
                  <a:cubicBezTo>
                    <a:pt x="515020" y="15195"/>
                    <a:pt x="513229" y="16090"/>
                    <a:pt x="511796" y="17523"/>
                  </a:cubicBezTo>
                  <a:cubicBezTo>
                    <a:pt x="485111" y="34716"/>
                    <a:pt x="420637" y="29522"/>
                    <a:pt x="405773" y="23433"/>
                  </a:cubicBezTo>
                  <a:cubicBezTo>
                    <a:pt x="388938" y="16807"/>
                    <a:pt x="253901" y="50118"/>
                    <a:pt x="225605" y="50118"/>
                  </a:cubicBezTo>
                  <a:cubicBezTo>
                    <a:pt x="218083" y="50118"/>
                    <a:pt x="211636" y="53342"/>
                    <a:pt x="205725" y="57998"/>
                  </a:cubicBezTo>
                  <a:cubicBezTo>
                    <a:pt x="186921" y="68565"/>
                    <a:pt x="173489" y="97220"/>
                    <a:pt x="141610" y="113338"/>
                  </a:cubicBezTo>
                  <a:cubicBezTo>
                    <a:pt x="135521" y="116562"/>
                    <a:pt x="128715" y="119964"/>
                    <a:pt x="122089" y="123546"/>
                  </a:cubicBezTo>
                  <a:lnTo>
                    <a:pt x="120835" y="123546"/>
                  </a:lnTo>
                  <a:cubicBezTo>
                    <a:pt x="86628" y="141635"/>
                    <a:pt x="49914" y="161872"/>
                    <a:pt x="34154" y="169752"/>
                  </a:cubicBezTo>
                  <a:cubicBezTo>
                    <a:pt x="33258" y="170290"/>
                    <a:pt x="32363" y="171364"/>
                    <a:pt x="31468" y="171901"/>
                  </a:cubicBezTo>
                  <a:cubicBezTo>
                    <a:pt x="30751" y="172260"/>
                    <a:pt x="29856" y="172797"/>
                    <a:pt x="28960" y="173334"/>
                  </a:cubicBezTo>
                  <a:cubicBezTo>
                    <a:pt x="9081" y="183363"/>
                    <a:pt x="-10440" y="223301"/>
                    <a:pt x="6394" y="2297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8" name="צורה חופשית: צורה 27">
              <a:extLst>
                <a:ext uri="{FF2B5EF4-FFF2-40B4-BE49-F238E27FC236}">
                  <a16:creationId xmlns:a16="http://schemas.microsoft.com/office/drawing/2014/main" id="{DCB76BB3-8D8B-9B16-344A-A549F5235B27}"/>
                </a:ext>
              </a:extLst>
            </p:cNvPr>
            <p:cNvSpPr/>
            <p:nvPr/>
          </p:nvSpPr>
          <p:spPr>
            <a:xfrm>
              <a:off x="10382091" y="2544428"/>
              <a:ext cx="424970" cy="413647"/>
            </a:xfrm>
            <a:custGeom>
              <a:avLst/>
              <a:gdLst>
                <a:gd name="connsiteX0" fmla="*/ 297621 w 424970"/>
                <a:gd name="connsiteY0" fmla="*/ 193542 h 413647"/>
                <a:gd name="connsiteX1" fmla="*/ 296368 w 424970"/>
                <a:gd name="connsiteY1" fmla="*/ 194079 h 413647"/>
                <a:gd name="connsiteX2" fmla="*/ 228849 w 424970"/>
                <a:gd name="connsiteY2" fmla="*/ 224704 h 413647"/>
                <a:gd name="connsiteX3" fmla="*/ 203777 w 424970"/>
                <a:gd name="connsiteY3" fmla="*/ 244046 h 413647"/>
                <a:gd name="connsiteX4" fmla="*/ 93992 w 424970"/>
                <a:gd name="connsiteY4" fmla="*/ 244046 h 413647"/>
                <a:gd name="connsiteX5" fmla="*/ 46353 w 424970"/>
                <a:gd name="connsiteY5" fmla="*/ 293834 h 413647"/>
                <a:gd name="connsiteX6" fmla="*/ 12326 w 424970"/>
                <a:gd name="connsiteY6" fmla="*/ 307266 h 413647"/>
                <a:gd name="connsiteX7" fmla="*/ 1222 w 424970"/>
                <a:gd name="connsiteY7" fmla="*/ 337175 h 413647"/>
                <a:gd name="connsiteX8" fmla="*/ 46174 w 424970"/>
                <a:gd name="connsiteY8" fmla="*/ 413648 h 413647"/>
                <a:gd name="connsiteX9" fmla="*/ 68740 w 424970"/>
                <a:gd name="connsiteY9" fmla="*/ 405230 h 413647"/>
                <a:gd name="connsiteX10" fmla="*/ 87007 w 424970"/>
                <a:gd name="connsiteY10" fmla="*/ 383381 h 413647"/>
                <a:gd name="connsiteX11" fmla="*/ 82709 w 424970"/>
                <a:gd name="connsiteY11" fmla="*/ 383381 h 413647"/>
                <a:gd name="connsiteX12" fmla="*/ 85574 w 424970"/>
                <a:gd name="connsiteY12" fmla="*/ 363860 h 413647"/>
                <a:gd name="connsiteX13" fmla="*/ 144675 w 424970"/>
                <a:gd name="connsiteY13" fmla="*/ 360457 h 413647"/>
                <a:gd name="connsiteX14" fmla="*/ 170465 w 424970"/>
                <a:gd name="connsiteY14" fmla="*/ 339682 h 413647"/>
                <a:gd name="connsiteX15" fmla="*/ 173688 w 424970"/>
                <a:gd name="connsiteY15" fmla="*/ 339682 h 413647"/>
                <a:gd name="connsiteX16" fmla="*/ 186763 w 424970"/>
                <a:gd name="connsiteY16" fmla="*/ 310848 h 413647"/>
                <a:gd name="connsiteX17" fmla="*/ 206642 w 424970"/>
                <a:gd name="connsiteY17" fmla="*/ 330548 h 413647"/>
                <a:gd name="connsiteX18" fmla="*/ 239774 w 424970"/>
                <a:gd name="connsiteY18" fmla="*/ 326071 h 413647"/>
                <a:gd name="connsiteX19" fmla="*/ 256967 w 424970"/>
                <a:gd name="connsiteY19" fmla="*/ 300461 h 413647"/>
                <a:gd name="connsiteX20" fmla="*/ 260011 w 424970"/>
                <a:gd name="connsiteY20" fmla="*/ 296341 h 413647"/>
                <a:gd name="connsiteX21" fmla="*/ 324843 w 424970"/>
                <a:gd name="connsiteY21" fmla="*/ 267328 h 413647"/>
                <a:gd name="connsiteX22" fmla="*/ 382691 w 424970"/>
                <a:gd name="connsiteY22" fmla="*/ 229898 h 413647"/>
                <a:gd name="connsiteX23" fmla="*/ 385735 w 424970"/>
                <a:gd name="connsiteY23" fmla="*/ 229898 h 413647"/>
                <a:gd name="connsiteX24" fmla="*/ 389496 w 424970"/>
                <a:gd name="connsiteY24" fmla="*/ 224167 h 413647"/>
                <a:gd name="connsiteX25" fmla="*/ 393077 w 424970"/>
                <a:gd name="connsiteY25" fmla="*/ 164171 h 413647"/>
                <a:gd name="connsiteX26" fmla="*/ 387884 w 424970"/>
                <a:gd name="connsiteY26" fmla="*/ 164171 h 413647"/>
                <a:gd name="connsiteX27" fmla="*/ 398093 w 424970"/>
                <a:gd name="connsiteY27" fmla="*/ 131217 h 413647"/>
                <a:gd name="connsiteX28" fmla="*/ 416718 w 424970"/>
                <a:gd name="connsiteY28" fmla="*/ 120293 h 413647"/>
                <a:gd name="connsiteX29" fmla="*/ 419046 w 424970"/>
                <a:gd name="connsiteY29" fmla="*/ 120293 h 413647"/>
                <a:gd name="connsiteX30" fmla="*/ 414748 w 424970"/>
                <a:gd name="connsiteY30" fmla="*/ 74624 h 413647"/>
                <a:gd name="connsiteX31" fmla="*/ 406152 w 424970"/>
                <a:gd name="connsiteY31" fmla="*/ 54565 h 413647"/>
                <a:gd name="connsiteX32" fmla="*/ 399346 w 424970"/>
                <a:gd name="connsiteY32" fmla="*/ 54565 h 413647"/>
                <a:gd name="connsiteX33" fmla="*/ 381796 w 424970"/>
                <a:gd name="connsiteY33" fmla="*/ 10688 h 413647"/>
                <a:gd name="connsiteX34" fmla="*/ 389138 w 424970"/>
                <a:gd name="connsiteY34" fmla="*/ 10688 h 413647"/>
                <a:gd name="connsiteX35" fmla="*/ 363707 w 424970"/>
                <a:gd name="connsiteY35" fmla="*/ 4957 h 413647"/>
                <a:gd name="connsiteX36" fmla="*/ 362811 w 424970"/>
                <a:gd name="connsiteY36" fmla="*/ 6210 h 413647"/>
                <a:gd name="connsiteX37" fmla="*/ 358692 w 424970"/>
                <a:gd name="connsiteY37" fmla="*/ 8180 h 413647"/>
                <a:gd name="connsiteX38" fmla="*/ 333440 w 424970"/>
                <a:gd name="connsiteY38" fmla="*/ 121188 h 413647"/>
                <a:gd name="connsiteX39" fmla="*/ 297801 w 424970"/>
                <a:gd name="connsiteY39" fmla="*/ 193721 h 41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24970" h="413647">
                  <a:moveTo>
                    <a:pt x="297621" y="193542"/>
                  </a:moveTo>
                  <a:cubicBezTo>
                    <a:pt x="297621" y="193542"/>
                    <a:pt x="296726" y="194079"/>
                    <a:pt x="296368" y="194079"/>
                  </a:cubicBezTo>
                  <a:cubicBezTo>
                    <a:pt x="287772" y="194079"/>
                    <a:pt x="253385" y="208944"/>
                    <a:pt x="228849" y="224704"/>
                  </a:cubicBezTo>
                  <a:cubicBezTo>
                    <a:pt x="218283" y="231151"/>
                    <a:pt x="208970" y="237957"/>
                    <a:pt x="203777" y="244046"/>
                  </a:cubicBezTo>
                  <a:cubicBezTo>
                    <a:pt x="186763" y="263926"/>
                    <a:pt x="105275" y="227391"/>
                    <a:pt x="93992" y="244046"/>
                  </a:cubicBezTo>
                  <a:cubicBezTo>
                    <a:pt x="82889" y="260702"/>
                    <a:pt x="60323" y="280581"/>
                    <a:pt x="46353" y="293834"/>
                  </a:cubicBezTo>
                  <a:cubicBezTo>
                    <a:pt x="36324" y="299028"/>
                    <a:pt x="21101" y="299565"/>
                    <a:pt x="12326" y="307266"/>
                  </a:cubicBezTo>
                  <a:cubicBezTo>
                    <a:pt x="3371" y="311564"/>
                    <a:pt x="-2719" y="319265"/>
                    <a:pt x="1222" y="337175"/>
                  </a:cubicBezTo>
                  <a:cubicBezTo>
                    <a:pt x="9639" y="377113"/>
                    <a:pt x="29339" y="413648"/>
                    <a:pt x="46174" y="413648"/>
                  </a:cubicBezTo>
                  <a:cubicBezTo>
                    <a:pt x="53517" y="413648"/>
                    <a:pt x="61577" y="410961"/>
                    <a:pt x="68740" y="405230"/>
                  </a:cubicBezTo>
                  <a:cubicBezTo>
                    <a:pt x="76083" y="401111"/>
                    <a:pt x="83067" y="394126"/>
                    <a:pt x="87007" y="383381"/>
                  </a:cubicBezTo>
                  <a:lnTo>
                    <a:pt x="82709" y="383381"/>
                  </a:lnTo>
                  <a:cubicBezTo>
                    <a:pt x="84500" y="377829"/>
                    <a:pt x="85574" y="371382"/>
                    <a:pt x="85574" y="363860"/>
                  </a:cubicBezTo>
                  <a:cubicBezTo>
                    <a:pt x="85574" y="327325"/>
                    <a:pt x="124975" y="363860"/>
                    <a:pt x="144675" y="360457"/>
                  </a:cubicBezTo>
                  <a:cubicBezTo>
                    <a:pt x="155601" y="358666"/>
                    <a:pt x="163838" y="350786"/>
                    <a:pt x="170465" y="339682"/>
                  </a:cubicBezTo>
                  <a:lnTo>
                    <a:pt x="173688" y="339682"/>
                  </a:lnTo>
                  <a:cubicBezTo>
                    <a:pt x="179062" y="331623"/>
                    <a:pt x="183001" y="321773"/>
                    <a:pt x="186763" y="310848"/>
                  </a:cubicBezTo>
                  <a:cubicBezTo>
                    <a:pt x="188553" y="318191"/>
                    <a:pt x="193389" y="326608"/>
                    <a:pt x="206642" y="330548"/>
                  </a:cubicBezTo>
                  <a:cubicBezTo>
                    <a:pt x="222223" y="335205"/>
                    <a:pt x="232610" y="331802"/>
                    <a:pt x="239774" y="326071"/>
                  </a:cubicBezTo>
                  <a:cubicBezTo>
                    <a:pt x="252310" y="320161"/>
                    <a:pt x="256967" y="306908"/>
                    <a:pt x="256967" y="300461"/>
                  </a:cubicBezTo>
                  <a:cubicBezTo>
                    <a:pt x="256967" y="299207"/>
                    <a:pt x="258221" y="297953"/>
                    <a:pt x="260011" y="296341"/>
                  </a:cubicBezTo>
                  <a:cubicBezTo>
                    <a:pt x="277205" y="286850"/>
                    <a:pt x="315888" y="275029"/>
                    <a:pt x="324843" y="267328"/>
                  </a:cubicBezTo>
                  <a:cubicBezTo>
                    <a:pt x="335410" y="258015"/>
                    <a:pt x="375706" y="242613"/>
                    <a:pt x="382691" y="229898"/>
                  </a:cubicBezTo>
                  <a:lnTo>
                    <a:pt x="385735" y="229898"/>
                  </a:lnTo>
                  <a:cubicBezTo>
                    <a:pt x="387526" y="227928"/>
                    <a:pt x="388959" y="225958"/>
                    <a:pt x="389496" y="224167"/>
                  </a:cubicBezTo>
                  <a:cubicBezTo>
                    <a:pt x="390928" y="216466"/>
                    <a:pt x="390750" y="188348"/>
                    <a:pt x="393077" y="164171"/>
                  </a:cubicBezTo>
                  <a:lnTo>
                    <a:pt x="387884" y="164171"/>
                  </a:lnTo>
                  <a:cubicBezTo>
                    <a:pt x="389675" y="147694"/>
                    <a:pt x="392362" y="133904"/>
                    <a:pt x="398093" y="131217"/>
                  </a:cubicBezTo>
                  <a:cubicBezTo>
                    <a:pt x="404898" y="127994"/>
                    <a:pt x="412599" y="126203"/>
                    <a:pt x="416718" y="120293"/>
                  </a:cubicBezTo>
                  <a:lnTo>
                    <a:pt x="419046" y="120293"/>
                  </a:lnTo>
                  <a:cubicBezTo>
                    <a:pt x="426390" y="114562"/>
                    <a:pt x="428896" y="103637"/>
                    <a:pt x="414748" y="74624"/>
                  </a:cubicBezTo>
                  <a:cubicBezTo>
                    <a:pt x="411345" y="67818"/>
                    <a:pt x="408660" y="61013"/>
                    <a:pt x="406152" y="54565"/>
                  </a:cubicBezTo>
                  <a:lnTo>
                    <a:pt x="399346" y="54565"/>
                  </a:lnTo>
                  <a:cubicBezTo>
                    <a:pt x="392362" y="35761"/>
                    <a:pt x="387884" y="19463"/>
                    <a:pt x="381796" y="10688"/>
                  </a:cubicBezTo>
                  <a:lnTo>
                    <a:pt x="389138" y="10688"/>
                  </a:lnTo>
                  <a:cubicBezTo>
                    <a:pt x="383228" y="-58"/>
                    <a:pt x="376601" y="-3998"/>
                    <a:pt x="363707" y="4957"/>
                  </a:cubicBezTo>
                  <a:cubicBezTo>
                    <a:pt x="363348" y="5315"/>
                    <a:pt x="363169" y="5852"/>
                    <a:pt x="362811" y="6210"/>
                  </a:cubicBezTo>
                  <a:cubicBezTo>
                    <a:pt x="361379" y="6927"/>
                    <a:pt x="360304" y="7106"/>
                    <a:pt x="358692" y="8180"/>
                  </a:cubicBezTo>
                  <a:cubicBezTo>
                    <a:pt x="338097" y="22866"/>
                    <a:pt x="350275" y="81429"/>
                    <a:pt x="333440" y="121188"/>
                  </a:cubicBezTo>
                  <a:cubicBezTo>
                    <a:pt x="319650" y="153604"/>
                    <a:pt x="308008" y="183513"/>
                    <a:pt x="297801" y="1937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C3B715C0-D59F-112B-5AB1-A119D4BA0249}"/>
                </a:ext>
              </a:extLst>
            </p:cNvPr>
            <p:cNvSpPr/>
            <p:nvPr/>
          </p:nvSpPr>
          <p:spPr>
            <a:xfrm>
              <a:off x="9595815" y="4410148"/>
              <a:ext cx="305908" cy="118686"/>
            </a:xfrm>
            <a:custGeom>
              <a:avLst/>
              <a:gdLst>
                <a:gd name="connsiteX0" fmla="*/ 298573 w 305908"/>
                <a:gd name="connsiteY0" fmla="*/ 114458 h 118686"/>
                <a:gd name="connsiteX1" fmla="*/ 305737 w 305908"/>
                <a:gd name="connsiteY1" fmla="*/ 107473 h 118686"/>
                <a:gd name="connsiteX2" fmla="*/ 260963 w 305908"/>
                <a:gd name="connsiteY2" fmla="*/ 57506 h 118686"/>
                <a:gd name="connsiteX3" fmla="*/ 238218 w 305908"/>
                <a:gd name="connsiteY3" fmla="*/ 53566 h 118686"/>
                <a:gd name="connsiteX4" fmla="*/ 218518 w 305908"/>
                <a:gd name="connsiteY4" fmla="*/ 53566 h 118686"/>
                <a:gd name="connsiteX5" fmla="*/ 171058 w 305908"/>
                <a:gd name="connsiteY5" fmla="*/ 41030 h 118686"/>
                <a:gd name="connsiteX6" fmla="*/ 140434 w 305908"/>
                <a:gd name="connsiteY6" fmla="*/ 56790 h 118686"/>
                <a:gd name="connsiteX7" fmla="*/ 138463 w 305908"/>
                <a:gd name="connsiteY7" fmla="*/ 53566 h 118686"/>
                <a:gd name="connsiteX8" fmla="*/ 129151 w 305908"/>
                <a:gd name="connsiteY8" fmla="*/ 53566 h 118686"/>
                <a:gd name="connsiteX9" fmla="*/ 125927 w 305908"/>
                <a:gd name="connsiteY9" fmla="*/ 51059 h 118686"/>
                <a:gd name="connsiteX10" fmla="*/ 47126 w 305908"/>
                <a:gd name="connsiteY10" fmla="*/ 24374 h 118686"/>
                <a:gd name="connsiteX11" fmla="*/ 38171 w 305908"/>
                <a:gd name="connsiteY11" fmla="*/ 9689 h 118686"/>
                <a:gd name="connsiteX12" fmla="*/ 45872 w 305908"/>
                <a:gd name="connsiteY12" fmla="*/ 9689 h 118686"/>
                <a:gd name="connsiteX13" fmla="*/ 19903 w 305908"/>
                <a:gd name="connsiteY13" fmla="*/ 4137 h 118686"/>
                <a:gd name="connsiteX14" fmla="*/ 7725 w 305908"/>
                <a:gd name="connsiteY14" fmla="*/ 14524 h 118686"/>
                <a:gd name="connsiteX15" fmla="*/ 21874 w 305908"/>
                <a:gd name="connsiteY15" fmla="*/ 74341 h 118686"/>
                <a:gd name="connsiteX16" fmla="*/ 89392 w 305908"/>
                <a:gd name="connsiteY16" fmla="*/ 84370 h 118686"/>
                <a:gd name="connsiteX17" fmla="*/ 133270 w 305908"/>
                <a:gd name="connsiteY17" fmla="*/ 71297 h 118686"/>
                <a:gd name="connsiteX18" fmla="*/ 135777 w 305908"/>
                <a:gd name="connsiteY18" fmla="*/ 69327 h 118686"/>
                <a:gd name="connsiteX19" fmla="*/ 142940 w 305908"/>
                <a:gd name="connsiteY19" fmla="*/ 80968 h 118686"/>
                <a:gd name="connsiteX20" fmla="*/ 213146 w 305908"/>
                <a:gd name="connsiteY20" fmla="*/ 111055 h 118686"/>
                <a:gd name="connsiteX21" fmla="*/ 298573 w 305908"/>
                <a:gd name="connsiteY21" fmla="*/ 114458 h 11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908" h="118686">
                  <a:moveTo>
                    <a:pt x="298573" y="114458"/>
                  </a:moveTo>
                  <a:cubicBezTo>
                    <a:pt x="302334" y="113563"/>
                    <a:pt x="305199" y="111593"/>
                    <a:pt x="305737" y="107473"/>
                  </a:cubicBezTo>
                  <a:cubicBezTo>
                    <a:pt x="308602" y="87415"/>
                    <a:pt x="274932" y="57506"/>
                    <a:pt x="260963" y="57506"/>
                  </a:cubicBezTo>
                  <a:cubicBezTo>
                    <a:pt x="256845" y="57506"/>
                    <a:pt x="248247" y="55895"/>
                    <a:pt x="238218" y="53566"/>
                  </a:cubicBezTo>
                  <a:lnTo>
                    <a:pt x="218518" y="53566"/>
                  </a:lnTo>
                  <a:cubicBezTo>
                    <a:pt x="195594" y="47835"/>
                    <a:pt x="171058" y="41030"/>
                    <a:pt x="171058" y="41030"/>
                  </a:cubicBezTo>
                  <a:cubicBezTo>
                    <a:pt x="160672" y="46044"/>
                    <a:pt x="147597" y="50701"/>
                    <a:pt x="140434" y="56790"/>
                  </a:cubicBezTo>
                  <a:cubicBezTo>
                    <a:pt x="139717" y="55895"/>
                    <a:pt x="139538" y="54820"/>
                    <a:pt x="138463" y="53566"/>
                  </a:cubicBezTo>
                  <a:lnTo>
                    <a:pt x="129151" y="53566"/>
                  </a:lnTo>
                  <a:cubicBezTo>
                    <a:pt x="128076" y="52850"/>
                    <a:pt x="127359" y="52134"/>
                    <a:pt x="125927" y="51059"/>
                  </a:cubicBezTo>
                  <a:cubicBezTo>
                    <a:pt x="95123" y="31001"/>
                    <a:pt x="58409" y="51059"/>
                    <a:pt x="47126" y="24374"/>
                  </a:cubicBezTo>
                  <a:cubicBezTo>
                    <a:pt x="44439" y="18106"/>
                    <a:pt x="41395" y="13270"/>
                    <a:pt x="38171" y="9689"/>
                  </a:cubicBezTo>
                  <a:lnTo>
                    <a:pt x="45872" y="9689"/>
                  </a:lnTo>
                  <a:cubicBezTo>
                    <a:pt x="37633" y="-1773"/>
                    <a:pt x="27963" y="-2311"/>
                    <a:pt x="19903" y="4137"/>
                  </a:cubicBezTo>
                  <a:cubicBezTo>
                    <a:pt x="15426" y="5748"/>
                    <a:pt x="11128" y="9151"/>
                    <a:pt x="7725" y="14524"/>
                  </a:cubicBezTo>
                  <a:cubicBezTo>
                    <a:pt x="-12870" y="44791"/>
                    <a:pt x="13277" y="67536"/>
                    <a:pt x="21874" y="74341"/>
                  </a:cubicBezTo>
                  <a:cubicBezTo>
                    <a:pt x="30291" y="80968"/>
                    <a:pt x="61274" y="87773"/>
                    <a:pt x="89392" y="84370"/>
                  </a:cubicBezTo>
                  <a:cubicBezTo>
                    <a:pt x="105510" y="82400"/>
                    <a:pt x="125031" y="78102"/>
                    <a:pt x="133270" y="71297"/>
                  </a:cubicBezTo>
                  <a:cubicBezTo>
                    <a:pt x="134344" y="70759"/>
                    <a:pt x="134882" y="70222"/>
                    <a:pt x="135777" y="69327"/>
                  </a:cubicBezTo>
                  <a:cubicBezTo>
                    <a:pt x="136673" y="72729"/>
                    <a:pt x="138463" y="76490"/>
                    <a:pt x="142940" y="80968"/>
                  </a:cubicBezTo>
                  <a:cubicBezTo>
                    <a:pt x="165327" y="104250"/>
                    <a:pt x="179655" y="114100"/>
                    <a:pt x="213146" y="111055"/>
                  </a:cubicBezTo>
                  <a:cubicBezTo>
                    <a:pt x="244129" y="107832"/>
                    <a:pt x="289260" y="126815"/>
                    <a:pt x="298573" y="1144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B028B28-FD3A-BBF6-8829-ADDD40A4F497}"/>
                </a:ext>
              </a:extLst>
            </p:cNvPr>
            <p:cNvSpPr/>
            <p:nvPr/>
          </p:nvSpPr>
          <p:spPr>
            <a:xfrm>
              <a:off x="10041946" y="4543017"/>
              <a:ext cx="49264" cy="46828"/>
            </a:xfrm>
            <a:custGeom>
              <a:avLst/>
              <a:gdLst>
                <a:gd name="connsiteX0" fmla="*/ 552 w 49264"/>
                <a:gd name="connsiteY0" fmla="*/ 17766 h 46828"/>
                <a:gd name="connsiteX1" fmla="*/ 39594 w 49264"/>
                <a:gd name="connsiteY1" fmla="*/ 41406 h 46828"/>
                <a:gd name="connsiteX2" fmla="*/ 49265 w 49264"/>
                <a:gd name="connsiteY2" fmla="*/ 30482 h 46828"/>
                <a:gd name="connsiteX3" fmla="*/ 44788 w 49264"/>
                <a:gd name="connsiteY3" fmla="*/ 30482 h 46828"/>
                <a:gd name="connsiteX4" fmla="*/ 45684 w 49264"/>
                <a:gd name="connsiteY4" fmla="*/ 27795 h 46828"/>
                <a:gd name="connsiteX5" fmla="*/ 552 w 49264"/>
                <a:gd name="connsiteY5" fmla="*/ 17766 h 4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64" h="46828">
                  <a:moveTo>
                    <a:pt x="552" y="17766"/>
                  </a:moveTo>
                  <a:cubicBezTo>
                    <a:pt x="-4463" y="41944"/>
                    <a:pt x="25983" y="54838"/>
                    <a:pt x="39594" y="41406"/>
                  </a:cubicBezTo>
                  <a:cubicBezTo>
                    <a:pt x="43892" y="39436"/>
                    <a:pt x="47474" y="36034"/>
                    <a:pt x="49265" y="30482"/>
                  </a:cubicBezTo>
                  <a:lnTo>
                    <a:pt x="44788" y="30482"/>
                  </a:lnTo>
                  <a:cubicBezTo>
                    <a:pt x="45146" y="29228"/>
                    <a:pt x="45684" y="28691"/>
                    <a:pt x="45684" y="27795"/>
                  </a:cubicBezTo>
                  <a:cubicBezTo>
                    <a:pt x="48370" y="-5516"/>
                    <a:pt x="6462" y="-8919"/>
                    <a:pt x="552" y="177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1" name="צורה חופשית: צורה 30">
              <a:extLst>
                <a:ext uri="{FF2B5EF4-FFF2-40B4-BE49-F238E27FC236}">
                  <a16:creationId xmlns:a16="http://schemas.microsoft.com/office/drawing/2014/main" id="{4D3F3BDA-1606-AB64-1A8A-3A27A22FF808}"/>
                </a:ext>
              </a:extLst>
            </p:cNvPr>
            <p:cNvSpPr/>
            <p:nvPr/>
          </p:nvSpPr>
          <p:spPr>
            <a:xfrm>
              <a:off x="10030500" y="4211909"/>
              <a:ext cx="164048" cy="186166"/>
            </a:xfrm>
            <a:custGeom>
              <a:avLst/>
              <a:gdLst>
                <a:gd name="connsiteX0" fmla="*/ 9311 w 164048"/>
                <a:gd name="connsiteY0" fmla="*/ 129484 h 186166"/>
                <a:gd name="connsiteX1" fmla="*/ 65726 w 164048"/>
                <a:gd name="connsiteY1" fmla="*/ 98143 h 186166"/>
                <a:gd name="connsiteX2" fmla="*/ 66621 w 164048"/>
                <a:gd name="connsiteY2" fmla="*/ 98143 h 186166"/>
                <a:gd name="connsiteX3" fmla="*/ 72532 w 164048"/>
                <a:gd name="connsiteY3" fmla="*/ 93666 h 186166"/>
                <a:gd name="connsiteX4" fmla="*/ 85248 w 164048"/>
                <a:gd name="connsiteY4" fmla="*/ 96173 h 186166"/>
                <a:gd name="connsiteX5" fmla="*/ 102261 w 164048"/>
                <a:gd name="connsiteY5" fmla="*/ 159393 h 186166"/>
                <a:gd name="connsiteX6" fmla="*/ 158317 w 164048"/>
                <a:gd name="connsiteY6" fmla="*/ 186078 h 186166"/>
                <a:gd name="connsiteX7" fmla="*/ 158317 w 164048"/>
                <a:gd name="connsiteY7" fmla="*/ 182675 h 186166"/>
                <a:gd name="connsiteX8" fmla="*/ 163869 w 164048"/>
                <a:gd name="connsiteY8" fmla="*/ 182675 h 186166"/>
                <a:gd name="connsiteX9" fmla="*/ 159034 w 164048"/>
                <a:gd name="connsiteY9" fmla="*/ 142200 h 186166"/>
                <a:gd name="connsiteX10" fmla="*/ 153124 w 164048"/>
                <a:gd name="connsiteY10" fmla="*/ 142200 h 186166"/>
                <a:gd name="connsiteX11" fmla="*/ 136647 w 164048"/>
                <a:gd name="connsiteY11" fmla="*/ 98322 h 186166"/>
                <a:gd name="connsiteX12" fmla="*/ 143990 w 164048"/>
                <a:gd name="connsiteY12" fmla="*/ 98322 h 186166"/>
                <a:gd name="connsiteX13" fmla="*/ 130021 w 164048"/>
                <a:gd name="connsiteY13" fmla="*/ 82920 h 186166"/>
                <a:gd name="connsiteX14" fmla="*/ 96530 w 164048"/>
                <a:gd name="connsiteY14" fmla="*/ 49251 h 186166"/>
                <a:gd name="connsiteX15" fmla="*/ 110679 w 164048"/>
                <a:gd name="connsiteY15" fmla="*/ 49967 h 186166"/>
                <a:gd name="connsiteX16" fmla="*/ 154378 w 164048"/>
                <a:gd name="connsiteY16" fmla="*/ 42266 h 186166"/>
                <a:gd name="connsiteX17" fmla="*/ 164048 w 164048"/>
                <a:gd name="connsiteY17" fmla="*/ 32416 h 186166"/>
                <a:gd name="connsiteX18" fmla="*/ 159929 w 164048"/>
                <a:gd name="connsiteY18" fmla="*/ 32416 h 186166"/>
                <a:gd name="connsiteX19" fmla="*/ 158317 w 164048"/>
                <a:gd name="connsiteY19" fmla="*/ 19879 h 186166"/>
                <a:gd name="connsiteX20" fmla="*/ 79517 w 164048"/>
                <a:gd name="connsiteY20" fmla="*/ 13432 h 186166"/>
                <a:gd name="connsiteX21" fmla="*/ 37250 w 164048"/>
                <a:gd name="connsiteY21" fmla="*/ 0 h 186166"/>
                <a:gd name="connsiteX22" fmla="*/ 17729 w 164048"/>
                <a:gd name="connsiteY22" fmla="*/ 56414 h 186166"/>
                <a:gd name="connsiteX23" fmla="*/ 9133 w 164048"/>
                <a:gd name="connsiteY23" fmla="*/ 129663 h 18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048" h="186166">
                  <a:moveTo>
                    <a:pt x="9311" y="129484"/>
                  </a:moveTo>
                  <a:cubicBezTo>
                    <a:pt x="24535" y="140588"/>
                    <a:pt x="48355" y="111575"/>
                    <a:pt x="65726" y="98143"/>
                  </a:cubicBezTo>
                  <a:lnTo>
                    <a:pt x="66621" y="98143"/>
                  </a:lnTo>
                  <a:cubicBezTo>
                    <a:pt x="68950" y="96352"/>
                    <a:pt x="70741" y="94920"/>
                    <a:pt x="72532" y="93666"/>
                  </a:cubicBezTo>
                  <a:cubicBezTo>
                    <a:pt x="78084" y="90800"/>
                    <a:pt x="82382" y="90800"/>
                    <a:pt x="85248" y="96173"/>
                  </a:cubicBezTo>
                  <a:cubicBezTo>
                    <a:pt x="96530" y="119455"/>
                    <a:pt x="82382" y="129484"/>
                    <a:pt x="102261" y="159393"/>
                  </a:cubicBezTo>
                  <a:cubicBezTo>
                    <a:pt x="121782" y="189123"/>
                    <a:pt x="158317" y="186078"/>
                    <a:pt x="158317" y="186078"/>
                  </a:cubicBezTo>
                  <a:cubicBezTo>
                    <a:pt x="158317" y="186078"/>
                    <a:pt x="158317" y="184645"/>
                    <a:pt x="158317" y="182675"/>
                  </a:cubicBezTo>
                  <a:cubicBezTo>
                    <a:pt x="161720" y="182675"/>
                    <a:pt x="163869" y="182675"/>
                    <a:pt x="163869" y="182675"/>
                  </a:cubicBezTo>
                  <a:cubicBezTo>
                    <a:pt x="163869" y="182675"/>
                    <a:pt x="163153" y="163870"/>
                    <a:pt x="159034" y="142200"/>
                  </a:cubicBezTo>
                  <a:lnTo>
                    <a:pt x="153124" y="142200"/>
                  </a:lnTo>
                  <a:cubicBezTo>
                    <a:pt x="149900" y="126619"/>
                    <a:pt x="144528" y="110142"/>
                    <a:pt x="136647" y="98322"/>
                  </a:cubicBezTo>
                  <a:lnTo>
                    <a:pt x="143990" y="98322"/>
                  </a:lnTo>
                  <a:cubicBezTo>
                    <a:pt x="140050" y="92054"/>
                    <a:pt x="135573" y="86323"/>
                    <a:pt x="130021" y="82920"/>
                  </a:cubicBezTo>
                  <a:cubicBezTo>
                    <a:pt x="110141" y="70205"/>
                    <a:pt x="95098" y="56056"/>
                    <a:pt x="96530" y="49251"/>
                  </a:cubicBezTo>
                  <a:cubicBezTo>
                    <a:pt x="99754" y="48892"/>
                    <a:pt x="104052" y="48713"/>
                    <a:pt x="110679" y="49967"/>
                  </a:cubicBezTo>
                  <a:cubicBezTo>
                    <a:pt x="131453" y="53728"/>
                    <a:pt x="146497" y="49788"/>
                    <a:pt x="154378" y="42266"/>
                  </a:cubicBezTo>
                  <a:cubicBezTo>
                    <a:pt x="158676" y="39579"/>
                    <a:pt x="162258" y="36356"/>
                    <a:pt x="164048" y="32416"/>
                  </a:cubicBezTo>
                  <a:lnTo>
                    <a:pt x="159929" y="32416"/>
                  </a:lnTo>
                  <a:cubicBezTo>
                    <a:pt x="160645" y="28476"/>
                    <a:pt x="160288" y="24357"/>
                    <a:pt x="158317" y="19879"/>
                  </a:cubicBezTo>
                  <a:cubicBezTo>
                    <a:pt x="150079" y="-179"/>
                    <a:pt x="96709" y="9850"/>
                    <a:pt x="79517" y="13432"/>
                  </a:cubicBezTo>
                  <a:cubicBezTo>
                    <a:pt x="62682" y="16656"/>
                    <a:pt x="37250" y="0"/>
                    <a:pt x="37250" y="0"/>
                  </a:cubicBezTo>
                  <a:cubicBezTo>
                    <a:pt x="20415" y="6805"/>
                    <a:pt x="23102" y="23282"/>
                    <a:pt x="17729" y="56414"/>
                  </a:cubicBezTo>
                  <a:cubicBezTo>
                    <a:pt x="11819" y="89726"/>
                    <a:pt x="-13254" y="113008"/>
                    <a:pt x="9133" y="1296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2" name="צורה חופשית: צורה 31">
              <a:extLst>
                <a:ext uri="{FF2B5EF4-FFF2-40B4-BE49-F238E27FC236}">
                  <a16:creationId xmlns:a16="http://schemas.microsoft.com/office/drawing/2014/main" id="{F812F135-9169-9936-EEAB-9A52EBCAC3D0}"/>
                </a:ext>
              </a:extLst>
            </p:cNvPr>
            <p:cNvSpPr/>
            <p:nvPr/>
          </p:nvSpPr>
          <p:spPr>
            <a:xfrm>
              <a:off x="10320749" y="4097596"/>
              <a:ext cx="61847" cy="121509"/>
            </a:xfrm>
            <a:custGeom>
              <a:avLst/>
              <a:gdLst>
                <a:gd name="connsiteX0" fmla="*/ 51102 w 61847"/>
                <a:gd name="connsiteY0" fmla="*/ 947 h 121509"/>
                <a:gd name="connsiteX1" fmla="*/ 11702 w 61847"/>
                <a:gd name="connsiteY1" fmla="*/ 120940 h 121509"/>
                <a:gd name="connsiteX2" fmla="*/ 37670 w 61847"/>
                <a:gd name="connsiteY2" fmla="*/ 102851 h 121509"/>
                <a:gd name="connsiteX3" fmla="*/ 40894 w 61847"/>
                <a:gd name="connsiteY3" fmla="*/ 102851 h 121509"/>
                <a:gd name="connsiteX4" fmla="*/ 61847 w 61847"/>
                <a:gd name="connsiteY4" fmla="*/ 36945 h 121509"/>
                <a:gd name="connsiteX5" fmla="*/ 57012 w 61847"/>
                <a:gd name="connsiteY5" fmla="*/ 36945 h 121509"/>
                <a:gd name="connsiteX6" fmla="*/ 50923 w 61847"/>
                <a:gd name="connsiteY6" fmla="*/ 947 h 1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47" h="121509">
                  <a:moveTo>
                    <a:pt x="51102" y="947"/>
                  </a:moveTo>
                  <a:cubicBezTo>
                    <a:pt x="25134" y="-11948"/>
                    <a:pt x="-21968" y="110910"/>
                    <a:pt x="11702" y="120940"/>
                  </a:cubicBezTo>
                  <a:cubicBezTo>
                    <a:pt x="21372" y="123805"/>
                    <a:pt x="30327" y="115567"/>
                    <a:pt x="37670" y="102851"/>
                  </a:cubicBezTo>
                  <a:lnTo>
                    <a:pt x="40894" y="102851"/>
                  </a:lnTo>
                  <a:cubicBezTo>
                    <a:pt x="51639" y="86554"/>
                    <a:pt x="59340" y="59690"/>
                    <a:pt x="61847" y="36945"/>
                  </a:cubicBezTo>
                  <a:lnTo>
                    <a:pt x="57012" y="36945"/>
                  </a:lnTo>
                  <a:cubicBezTo>
                    <a:pt x="58803" y="18857"/>
                    <a:pt x="57370" y="4171"/>
                    <a:pt x="50923" y="9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3" name="צורה חופשית: צורה 32">
              <a:extLst>
                <a:ext uri="{FF2B5EF4-FFF2-40B4-BE49-F238E27FC236}">
                  <a16:creationId xmlns:a16="http://schemas.microsoft.com/office/drawing/2014/main" id="{C9C1EB0F-29CB-128E-719D-E0B44CEA6F20}"/>
                </a:ext>
              </a:extLst>
            </p:cNvPr>
            <p:cNvSpPr/>
            <p:nvPr/>
          </p:nvSpPr>
          <p:spPr>
            <a:xfrm>
              <a:off x="9708344" y="3914345"/>
              <a:ext cx="331646" cy="422682"/>
            </a:xfrm>
            <a:custGeom>
              <a:avLst/>
              <a:gdLst>
                <a:gd name="connsiteX0" fmla="*/ 207535 w 331646"/>
                <a:gd name="connsiteY0" fmla="*/ 81398 h 422682"/>
                <a:gd name="connsiteX1" fmla="*/ 140016 w 331646"/>
                <a:gd name="connsiteY1" fmla="*/ 141036 h 422682"/>
                <a:gd name="connsiteX2" fmla="*/ 134823 w 331646"/>
                <a:gd name="connsiteY2" fmla="*/ 144976 h 422682"/>
                <a:gd name="connsiteX3" fmla="*/ 100258 w 331646"/>
                <a:gd name="connsiteY3" fmla="*/ 157692 h 422682"/>
                <a:gd name="connsiteX4" fmla="*/ 86826 w 331646"/>
                <a:gd name="connsiteY4" fmla="*/ 165751 h 422682"/>
                <a:gd name="connsiteX5" fmla="*/ 61216 w 331646"/>
                <a:gd name="connsiteY5" fmla="*/ 210883 h 422682"/>
                <a:gd name="connsiteX6" fmla="*/ 4980 w 331646"/>
                <a:gd name="connsiteY6" fmla="*/ 194227 h 422682"/>
                <a:gd name="connsiteX7" fmla="*/ 21995 w 331646"/>
                <a:gd name="connsiteY7" fmla="*/ 324070 h 422682"/>
                <a:gd name="connsiteX8" fmla="*/ 106348 w 331646"/>
                <a:gd name="connsiteY8" fmla="*/ 410393 h 422682"/>
                <a:gd name="connsiteX9" fmla="*/ 168493 w 331646"/>
                <a:gd name="connsiteY9" fmla="*/ 417019 h 422682"/>
                <a:gd name="connsiteX10" fmla="*/ 249980 w 331646"/>
                <a:gd name="connsiteY10" fmla="*/ 400363 h 422682"/>
                <a:gd name="connsiteX11" fmla="*/ 249443 w 331646"/>
                <a:gd name="connsiteY11" fmla="*/ 395707 h 422682"/>
                <a:gd name="connsiteX12" fmla="*/ 255175 w 331646"/>
                <a:gd name="connsiteY12" fmla="*/ 395707 h 422682"/>
                <a:gd name="connsiteX13" fmla="*/ 255532 w 331646"/>
                <a:gd name="connsiteY13" fmla="*/ 329801 h 422682"/>
                <a:gd name="connsiteX14" fmla="*/ 251234 w 331646"/>
                <a:gd name="connsiteY14" fmla="*/ 329801 h 422682"/>
                <a:gd name="connsiteX15" fmla="*/ 269859 w 331646"/>
                <a:gd name="connsiteY15" fmla="*/ 293982 h 422682"/>
                <a:gd name="connsiteX16" fmla="*/ 277561 w 331646"/>
                <a:gd name="connsiteY16" fmla="*/ 285923 h 422682"/>
                <a:gd name="connsiteX17" fmla="*/ 279531 w 331646"/>
                <a:gd name="connsiteY17" fmla="*/ 285923 h 422682"/>
                <a:gd name="connsiteX18" fmla="*/ 320722 w 331646"/>
                <a:gd name="connsiteY18" fmla="*/ 220016 h 422682"/>
                <a:gd name="connsiteX19" fmla="*/ 315350 w 331646"/>
                <a:gd name="connsiteY19" fmla="*/ 220016 h 422682"/>
                <a:gd name="connsiteX20" fmla="*/ 311947 w 331646"/>
                <a:gd name="connsiteY20" fmla="*/ 203898 h 422682"/>
                <a:gd name="connsiteX21" fmla="*/ 300305 w 331646"/>
                <a:gd name="connsiteY21" fmla="*/ 176138 h 422682"/>
                <a:gd name="connsiteX22" fmla="*/ 307290 w 331646"/>
                <a:gd name="connsiteY22" fmla="*/ 176138 h 422682"/>
                <a:gd name="connsiteX23" fmla="*/ 294753 w 331646"/>
                <a:gd name="connsiteY23" fmla="*/ 110948 h 422682"/>
                <a:gd name="connsiteX24" fmla="*/ 295471 w 331646"/>
                <a:gd name="connsiteY24" fmla="*/ 110411 h 422682"/>
                <a:gd name="connsiteX25" fmla="*/ 293858 w 331646"/>
                <a:gd name="connsiteY25" fmla="*/ 110411 h 422682"/>
                <a:gd name="connsiteX26" fmla="*/ 331647 w 331646"/>
                <a:gd name="connsiteY26" fmla="*/ 71190 h 422682"/>
                <a:gd name="connsiteX27" fmla="*/ 292246 w 331646"/>
                <a:gd name="connsiteY27" fmla="*/ 66712 h 422682"/>
                <a:gd name="connsiteX28" fmla="*/ 300843 w 331646"/>
                <a:gd name="connsiteY28" fmla="*/ 66712 h 422682"/>
                <a:gd name="connsiteX29" fmla="*/ 283470 w 331646"/>
                <a:gd name="connsiteY29" fmla="*/ 4746 h 422682"/>
                <a:gd name="connsiteX30" fmla="*/ 282039 w 331646"/>
                <a:gd name="connsiteY30" fmla="*/ 806 h 422682"/>
                <a:gd name="connsiteX31" fmla="*/ 273979 w 331646"/>
                <a:gd name="connsiteY31" fmla="*/ 806 h 422682"/>
                <a:gd name="connsiteX32" fmla="*/ 264487 w 331646"/>
                <a:gd name="connsiteY32" fmla="*/ 806 h 422682"/>
                <a:gd name="connsiteX33" fmla="*/ 262517 w 331646"/>
                <a:gd name="connsiteY33" fmla="*/ 806 h 422682"/>
                <a:gd name="connsiteX34" fmla="*/ 259114 w 331646"/>
                <a:gd name="connsiteY34" fmla="*/ 3313 h 422682"/>
                <a:gd name="connsiteX35" fmla="*/ 230280 w 331646"/>
                <a:gd name="connsiteY35" fmla="*/ 37878 h 422682"/>
                <a:gd name="connsiteX36" fmla="*/ 207894 w 331646"/>
                <a:gd name="connsiteY36" fmla="*/ 81219 h 42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1646" h="422682">
                  <a:moveTo>
                    <a:pt x="207535" y="81398"/>
                  </a:moveTo>
                  <a:cubicBezTo>
                    <a:pt x="154166" y="81398"/>
                    <a:pt x="151479" y="131186"/>
                    <a:pt x="140016" y="141036"/>
                  </a:cubicBezTo>
                  <a:cubicBezTo>
                    <a:pt x="138226" y="142827"/>
                    <a:pt x="136436" y="143723"/>
                    <a:pt x="134823" y="144976"/>
                  </a:cubicBezTo>
                  <a:cubicBezTo>
                    <a:pt x="126048" y="149812"/>
                    <a:pt x="115839" y="153035"/>
                    <a:pt x="100258" y="157692"/>
                  </a:cubicBezTo>
                  <a:cubicBezTo>
                    <a:pt x="94706" y="159304"/>
                    <a:pt x="90588" y="162169"/>
                    <a:pt x="86826" y="165751"/>
                  </a:cubicBezTo>
                  <a:cubicBezTo>
                    <a:pt x="71425" y="175959"/>
                    <a:pt x="66052" y="196734"/>
                    <a:pt x="61216" y="210883"/>
                  </a:cubicBezTo>
                  <a:cubicBezTo>
                    <a:pt x="55485" y="227538"/>
                    <a:pt x="16443" y="181153"/>
                    <a:pt x="4980" y="194227"/>
                  </a:cubicBezTo>
                  <a:cubicBezTo>
                    <a:pt x="-6123" y="207659"/>
                    <a:pt x="2115" y="270879"/>
                    <a:pt x="21995" y="324070"/>
                  </a:cubicBezTo>
                  <a:cubicBezTo>
                    <a:pt x="41694" y="377081"/>
                    <a:pt x="92378" y="410393"/>
                    <a:pt x="106348" y="410393"/>
                  </a:cubicBezTo>
                  <a:cubicBezTo>
                    <a:pt x="120317" y="410393"/>
                    <a:pt x="148793" y="410393"/>
                    <a:pt x="168493" y="417019"/>
                  </a:cubicBezTo>
                  <a:cubicBezTo>
                    <a:pt x="187835" y="423825"/>
                    <a:pt x="252846" y="430093"/>
                    <a:pt x="249980" y="400363"/>
                  </a:cubicBezTo>
                  <a:cubicBezTo>
                    <a:pt x="249980" y="398931"/>
                    <a:pt x="249623" y="397319"/>
                    <a:pt x="249443" y="395707"/>
                  </a:cubicBezTo>
                  <a:lnTo>
                    <a:pt x="255175" y="395707"/>
                  </a:lnTo>
                  <a:cubicBezTo>
                    <a:pt x="253383" y="377439"/>
                    <a:pt x="250875" y="353083"/>
                    <a:pt x="255532" y="329801"/>
                  </a:cubicBezTo>
                  <a:lnTo>
                    <a:pt x="251234" y="329801"/>
                  </a:lnTo>
                  <a:cubicBezTo>
                    <a:pt x="254457" y="316906"/>
                    <a:pt x="260009" y="304369"/>
                    <a:pt x="269859" y="293982"/>
                  </a:cubicBezTo>
                  <a:cubicBezTo>
                    <a:pt x="272367" y="291295"/>
                    <a:pt x="275054" y="288788"/>
                    <a:pt x="277561" y="285923"/>
                  </a:cubicBezTo>
                  <a:lnTo>
                    <a:pt x="279531" y="285923"/>
                  </a:lnTo>
                  <a:cubicBezTo>
                    <a:pt x="301380" y="263715"/>
                    <a:pt x="321617" y="247597"/>
                    <a:pt x="320722" y="220016"/>
                  </a:cubicBezTo>
                  <a:lnTo>
                    <a:pt x="315350" y="220016"/>
                  </a:lnTo>
                  <a:cubicBezTo>
                    <a:pt x="314812" y="215002"/>
                    <a:pt x="313737" y="209808"/>
                    <a:pt x="311947" y="203898"/>
                  </a:cubicBezTo>
                  <a:cubicBezTo>
                    <a:pt x="308723" y="193690"/>
                    <a:pt x="304425" y="184556"/>
                    <a:pt x="300305" y="176138"/>
                  </a:cubicBezTo>
                  <a:lnTo>
                    <a:pt x="307290" y="176138"/>
                  </a:lnTo>
                  <a:cubicBezTo>
                    <a:pt x="293500" y="146946"/>
                    <a:pt x="278993" y="126888"/>
                    <a:pt x="294753" y="110948"/>
                  </a:cubicBezTo>
                  <a:cubicBezTo>
                    <a:pt x="294753" y="110769"/>
                    <a:pt x="295112" y="110590"/>
                    <a:pt x="295471" y="110411"/>
                  </a:cubicBezTo>
                  <a:lnTo>
                    <a:pt x="293858" y="110411"/>
                  </a:lnTo>
                  <a:cubicBezTo>
                    <a:pt x="312305" y="93576"/>
                    <a:pt x="331647" y="86771"/>
                    <a:pt x="331647" y="71190"/>
                  </a:cubicBezTo>
                  <a:cubicBezTo>
                    <a:pt x="331647" y="59549"/>
                    <a:pt x="308185" y="86950"/>
                    <a:pt x="292246" y="66712"/>
                  </a:cubicBezTo>
                  <a:lnTo>
                    <a:pt x="300843" y="66712"/>
                  </a:lnTo>
                  <a:cubicBezTo>
                    <a:pt x="292604" y="59549"/>
                    <a:pt x="285441" y="42535"/>
                    <a:pt x="283470" y="4746"/>
                  </a:cubicBezTo>
                  <a:cubicBezTo>
                    <a:pt x="283470" y="2955"/>
                    <a:pt x="282755" y="2060"/>
                    <a:pt x="282039" y="806"/>
                  </a:cubicBezTo>
                  <a:lnTo>
                    <a:pt x="273979" y="806"/>
                  </a:lnTo>
                  <a:cubicBezTo>
                    <a:pt x="271472" y="-269"/>
                    <a:pt x="268248" y="-269"/>
                    <a:pt x="264487" y="806"/>
                  </a:cubicBezTo>
                  <a:lnTo>
                    <a:pt x="262517" y="806"/>
                  </a:lnTo>
                  <a:cubicBezTo>
                    <a:pt x="261442" y="1522"/>
                    <a:pt x="260189" y="2597"/>
                    <a:pt x="259114" y="3313"/>
                  </a:cubicBezTo>
                  <a:cubicBezTo>
                    <a:pt x="246577" y="9940"/>
                    <a:pt x="231892" y="24805"/>
                    <a:pt x="230280" y="37878"/>
                  </a:cubicBezTo>
                  <a:cubicBezTo>
                    <a:pt x="227593" y="60981"/>
                    <a:pt x="261263" y="81219"/>
                    <a:pt x="207894" y="812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4" name="צורה חופשית: צורה 33">
              <a:extLst>
                <a:ext uri="{FF2B5EF4-FFF2-40B4-BE49-F238E27FC236}">
                  <a16:creationId xmlns:a16="http://schemas.microsoft.com/office/drawing/2014/main" id="{415E17EA-8FFC-06DF-CF60-083520C356DF}"/>
                </a:ext>
              </a:extLst>
            </p:cNvPr>
            <p:cNvSpPr/>
            <p:nvPr/>
          </p:nvSpPr>
          <p:spPr>
            <a:xfrm>
              <a:off x="10052056" y="3453807"/>
              <a:ext cx="173117" cy="305723"/>
            </a:xfrm>
            <a:custGeom>
              <a:avLst/>
              <a:gdLst>
                <a:gd name="connsiteX0" fmla="*/ 4770 w 173117"/>
                <a:gd name="connsiteY0" fmla="*/ 132887 h 305723"/>
                <a:gd name="connsiteX1" fmla="*/ 66557 w 173117"/>
                <a:gd name="connsiteY1" fmla="*/ 219210 h 305723"/>
                <a:gd name="connsiteX2" fmla="*/ 4770 w 173117"/>
                <a:gd name="connsiteY2" fmla="*/ 298907 h 305723"/>
                <a:gd name="connsiteX3" fmla="*/ 20351 w 173117"/>
                <a:gd name="connsiteY3" fmla="*/ 299086 h 305723"/>
                <a:gd name="connsiteX4" fmla="*/ 79630 w 173117"/>
                <a:gd name="connsiteY4" fmla="*/ 241955 h 305723"/>
                <a:gd name="connsiteX5" fmla="*/ 77302 w 173117"/>
                <a:gd name="connsiteY5" fmla="*/ 241955 h 305723"/>
                <a:gd name="connsiteX6" fmla="*/ 91988 w 173117"/>
                <a:gd name="connsiteY6" fmla="*/ 222434 h 305723"/>
                <a:gd name="connsiteX7" fmla="*/ 156641 w 173117"/>
                <a:gd name="connsiteY7" fmla="*/ 195570 h 305723"/>
                <a:gd name="connsiteX8" fmla="*/ 164879 w 173117"/>
                <a:gd name="connsiteY8" fmla="*/ 189123 h 305723"/>
                <a:gd name="connsiteX9" fmla="*/ 173118 w 173117"/>
                <a:gd name="connsiteY9" fmla="*/ 172467 h 305723"/>
                <a:gd name="connsiteX10" fmla="*/ 117061 w 173117"/>
                <a:gd name="connsiteY10" fmla="*/ 155990 h 305723"/>
                <a:gd name="connsiteX11" fmla="*/ 74079 w 173117"/>
                <a:gd name="connsiteY11" fmla="*/ 132350 h 305723"/>
                <a:gd name="connsiteX12" fmla="*/ 69601 w 173117"/>
                <a:gd name="connsiteY12" fmla="*/ 132350 h 305723"/>
                <a:gd name="connsiteX13" fmla="*/ 99331 w 173117"/>
                <a:gd name="connsiteY13" fmla="*/ 88472 h 305723"/>
                <a:gd name="connsiteX14" fmla="*/ 100406 w 173117"/>
                <a:gd name="connsiteY14" fmla="*/ 88472 h 305723"/>
                <a:gd name="connsiteX15" fmla="*/ 122793 w 173117"/>
                <a:gd name="connsiteY15" fmla="*/ 46385 h 305723"/>
                <a:gd name="connsiteX16" fmla="*/ 113838 w 173117"/>
                <a:gd name="connsiteY16" fmla="*/ 22924 h 305723"/>
                <a:gd name="connsiteX17" fmla="*/ 106315 w 173117"/>
                <a:gd name="connsiteY17" fmla="*/ 22924 h 305723"/>
                <a:gd name="connsiteX18" fmla="*/ 72288 w 173117"/>
                <a:gd name="connsiteY18" fmla="*/ 0 h 305723"/>
                <a:gd name="connsiteX19" fmla="*/ 47035 w 173117"/>
                <a:gd name="connsiteY19" fmla="*/ 59996 h 305723"/>
                <a:gd name="connsiteX20" fmla="*/ 4770 w 173117"/>
                <a:gd name="connsiteY20" fmla="*/ 133066 h 30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117" h="305723">
                  <a:moveTo>
                    <a:pt x="4770" y="132887"/>
                  </a:moveTo>
                  <a:cubicBezTo>
                    <a:pt x="21604" y="172825"/>
                    <a:pt x="80884" y="202913"/>
                    <a:pt x="66557" y="219210"/>
                  </a:cubicBezTo>
                  <a:cubicBezTo>
                    <a:pt x="52587" y="236045"/>
                    <a:pt x="10321" y="269177"/>
                    <a:pt x="4770" y="298907"/>
                  </a:cubicBezTo>
                  <a:cubicBezTo>
                    <a:pt x="2800" y="308757"/>
                    <a:pt x="9785" y="307145"/>
                    <a:pt x="20351" y="299086"/>
                  </a:cubicBezTo>
                  <a:cubicBezTo>
                    <a:pt x="34500" y="290669"/>
                    <a:pt x="60647" y="264342"/>
                    <a:pt x="79630" y="241955"/>
                  </a:cubicBezTo>
                  <a:lnTo>
                    <a:pt x="77302" y="241955"/>
                  </a:lnTo>
                  <a:cubicBezTo>
                    <a:pt x="83392" y="234433"/>
                    <a:pt x="88406" y="227628"/>
                    <a:pt x="91988" y="222434"/>
                  </a:cubicBezTo>
                  <a:cubicBezTo>
                    <a:pt x="110077" y="194854"/>
                    <a:pt x="144641" y="206674"/>
                    <a:pt x="156641" y="195570"/>
                  </a:cubicBezTo>
                  <a:cubicBezTo>
                    <a:pt x="160222" y="194316"/>
                    <a:pt x="163089" y="192525"/>
                    <a:pt x="164879" y="189123"/>
                  </a:cubicBezTo>
                  <a:lnTo>
                    <a:pt x="173118" y="172467"/>
                  </a:lnTo>
                  <a:cubicBezTo>
                    <a:pt x="173118" y="172467"/>
                    <a:pt x="142134" y="165840"/>
                    <a:pt x="117061" y="155990"/>
                  </a:cubicBezTo>
                  <a:cubicBezTo>
                    <a:pt x="92167" y="146140"/>
                    <a:pt x="62080" y="180884"/>
                    <a:pt x="74079" y="132350"/>
                  </a:cubicBezTo>
                  <a:lnTo>
                    <a:pt x="69601" y="132350"/>
                  </a:lnTo>
                  <a:cubicBezTo>
                    <a:pt x="76407" y="108172"/>
                    <a:pt x="88764" y="97248"/>
                    <a:pt x="99331" y="88472"/>
                  </a:cubicBezTo>
                  <a:lnTo>
                    <a:pt x="100406" y="88472"/>
                  </a:lnTo>
                  <a:cubicBezTo>
                    <a:pt x="114733" y="76294"/>
                    <a:pt x="127807" y="70205"/>
                    <a:pt x="122793" y="46385"/>
                  </a:cubicBezTo>
                  <a:cubicBezTo>
                    <a:pt x="120464" y="36893"/>
                    <a:pt x="117420" y="29192"/>
                    <a:pt x="113838" y="22924"/>
                  </a:cubicBezTo>
                  <a:lnTo>
                    <a:pt x="106315" y="22924"/>
                  </a:lnTo>
                  <a:cubicBezTo>
                    <a:pt x="94496" y="5373"/>
                    <a:pt x="78556" y="0"/>
                    <a:pt x="72288" y="0"/>
                  </a:cubicBezTo>
                  <a:cubicBezTo>
                    <a:pt x="52766" y="0"/>
                    <a:pt x="75332" y="36714"/>
                    <a:pt x="47035" y="59996"/>
                  </a:cubicBezTo>
                  <a:cubicBezTo>
                    <a:pt x="18919" y="83099"/>
                    <a:pt x="-12065" y="93129"/>
                    <a:pt x="4770" y="1330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5" name="צורה חופשית: צורה 34">
              <a:extLst>
                <a:ext uri="{FF2B5EF4-FFF2-40B4-BE49-F238E27FC236}">
                  <a16:creationId xmlns:a16="http://schemas.microsoft.com/office/drawing/2014/main" id="{ABD79898-CE77-129A-59BC-436446E2FDBB}"/>
                </a:ext>
              </a:extLst>
            </p:cNvPr>
            <p:cNvSpPr/>
            <p:nvPr/>
          </p:nvSpPr>
          <p:spPr>
            <a:xfrm>
              <a:off x="3415345" y="1751502"/>
              <a:ext cx="44675" cy="33617"/>
            </a:xfrm>
            <a:custGeom>
              <a:avLst/>
              <a:gdLst>
                <a:gd name="connsiteX0" fmla="*/ 17890 w 44675"/>
                <a:gd name="connsiteY0" fmla="*/ 1812 h 33617"/>
                <a:gd name="connsiteX1" fmla="*/ 8398 w 44675"/>
                <a:gd name="connsiteY1" fmla="*/ 7364 h 33617"/>
                <a:gd name="connsiteX2" fmla="*/ 29531 w 44675"/>
                <a:gd name="connsiteY2" fmla="*/ 31721 h 33617"/>
                <a:gd name="connsiteX3" fmla="*/ 34187 w 44675"/>
                <a:gd name="connsiteY3" fmla="*/ 28497 h 33617"/>
                <a:gd name="connsiteX4" fmla="*/ 34904 w 44675"/>
                <a:gd name="connsiteY4" fmla="*/ 28318 h 33617"/>
                <a:gd name="connsiteX5" fmla="*/ 18069 w 44675"/>
                <a:gd name="connsiteY5" fmla="*/ 1812 h 3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75" h="33617">
                  <a:moveTo>
                    <a:pt x="17890" y="1812"/>
                  </a:moveTo>
                  <a:cubicBezTo>
                    <a:pt x="13234" y="3245"/>
                    <a:pt x="10547" y="5215"/>
                    <a:pt x="8398" y="7364"/>
                  </a:cubicBezTo>
                  <a:cubicBezTo>
                    <a:pt x="-13272" y="18468"/>
                    <a:pt x="11801" y="40138"/>
                    <a:pt x="29531" y="31721"/>
                  </a:cubicBezTo>
                  <a:cubicBezTo>
                    <a:pt x="31322" y="30825"/>
                    <a:pt x="32755" y="29751"/>
                    <a:pt x="34187" y="28497"/>
                  </a:cubicBezTo>
                  <a:cubicBezTo>
                    <a:pt x="34367" y="28497"/>
                    <a:pt x="34725" y="28497"/>
                    <a:pt x="34904" y="28318"/>
                  </a:cubicBezTo>
                  <a:cubicBezTo>
                    <a:pt x="53530" y="19543"/>
                    <a:pt x="44217" y="-7142"/>
                    <a:pt x="18069" y="1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6" name="צורה חופשית: צורה 35">
              <a:extLst>
                <a:ext uri="{FF2B5EF4-FFF2-40B4-BE49-F238E27FC236}">
                  <a16:creationId xmlns:a16="http://schemas.microsoft.com/office/drawing/2014/main" id="{274866D2-2689-F8DF-1CEF-7C82CCD7EE4D}"/>
                </a:ext>
              </a:extLst>
            </p:cNvPr>
            <p:cNvSpPr/>
            <p:nvPr/>
          </p:nvSpPr>
          <p:spPr>
            <a:xfrm>
              <a:off x="2701191" y="1299460"/>
              <a:ext cx="180794" cy="115438"/>
            </a:xfrm>
            <a:custGeom>
              <a:avLst/>
              <a:gdLst>
                <a:gd name="connsiteX0" fmla="*/ 161631 w 180794"/>
                <a:gd name="connsiteY0" fmla="*/ 5942 h 115438"/>
                <a:gd name="connsiteX1" fmla="*/ 84800 w 180794"/>
                <a:gd name="connsiteY1" fmla="*/ 8271 h 115438"/>
                <a:gd name="connsiteX2" fmla="*/ 11730 w 180794"/>
                <a:gd name="connsiteY2" fmla="*/ 12748 h 115438"/>
                <a:gd name="connsiteX3" fmla="*/ 11014 w 180794"/>
                <a:gd name="connsiteY3" fmla="*/ 13823 h 115438"/>
                <a:gd name="connsiteX4" fmla="*/ 6536 w 180794"/>
                <a:gd name="connsiteY4" fmla="*/ 16151 h 115438"/>
                <a:gd name="connsiteX5" fmla="*/ 21401 w 180794"/>
                <a:gd name="connsiteY5" fmla="*/ 60387 h 115438"/>
                <a:gd name="connsiteX6" fmla="*/ 81398 w 180794"/>
                <a:gd name="connsiteY6" fmla="*/ 58238 h 115438"/>
                <a:gd name="connsiteX7" fmla="*/ 132081 w 180794"/>
                <a:gd name="connsiteY7" fmla="*/ 111429 h 115438"/>
                <a:gd name="connsiteX8" fmla="*/ 136916 w 180794"/>
                <a:gd name="connsiteY8" fmla="*/ 108205 h 115438"/>
                <a:gd name="connsiteX9" fmla="*/ 137275 w 180794"/>
                <a:gd name="connsiteY9" fmla="*/ 108026 h 115438"/>
                <a:gd name="connsiteX10" fmla="*/ 157691 w 180794"/>
                <a:gd name="connsiteY10" fmla="*/ 92624 h 115438"/>
                <a:gd name="connsiteX11" fmla="*/ 155542 w 180794"/>
                <a:gd name="connsiteY11" fmla="*/ 92624 h 115438"/>
                <a:gd name="connsiteX12" fmla="*/ 173272 w 180794"/>
                <a:gd name="connsiteY12" fmla="*/ 71491 h 115438"/>
                <a:gd name="connsiteX13" fmla="*/ 174884 w 180794"/>
                <a:gd name="connsiteY13" fmla="*/ 48746 h 115438"/>
                <a:gd name="connsiteX14" fmla="*/ 180794 w 180794"/>
                <a:gd name="connsiteY14" fmla="*/ 48746 h 115438"/>
                <a:gd name="connsiteX15" fmla="*/ 161452 w 180794"/>
                <a:gd name="connsiteY15" fmla="*/ 5942 h 11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794" h="115438">
                  <a:moveTo>
                    <a:pt x="161631" y="5942"/>
                  </a:moveTo>
                  <a:cubicBezTo>
                    <a:pt x="146587" y="-5161"/>
                    <a:pt x="97874" y="1465"/>
                    <a:pt x="84800" y="8271"/>
                  </a:cubicBezTo>
                  <a:cubicBezTo>
                    <a:pt x="71726" y="14897"/>
                    <a:pt x="32326" y="-2833"/>
                    <a:pt x="11730" y="12748"/>
                  </a:cubicBezTo>
                  <a:cubicBezTo>
                    <a:pt x="11372" y="12927"/>
                    <a:pt x="11372" y="13464"/>
                    <a:pt x="11014" y="13823"/>
                  </a:cubicBezTo>
                  <a:cubicBezTo>
                    <a:pt x="9581" y="14718"/>
                    <a:pt x="7969" y="15255"/>
                    <a:pt x="6536" y="16151"/>
                  </a:cubicBezTo>
                  <a:cubicBezTo>
                    <a:pt x="-6537" y="26001"/>
                    <a:pt x="805" y="58417"/>
                    <a:pt x="21401" y="60387"/>
                  </a:cubicBezTo>
                  <a:cubicBezTo>
                    <a:pt x="41997" y="62715"/>
                    <a:pt x="77815" y="44985"/>
                    <a:pt x="81398" y="58238"/>
                  </a:cubicBezTo>
                  <a:cubicBezTo>
                    <a:pt x="85158" y="71491"/>
                    <a:pt x="98232" y="131308"/>
                    <a:pt x="132081" y="111429"/>
                  </a:cubicBezTo>
                  <a:cubicBezTo>
                    <a:pt x="133872" y="110354"/>
                    <a:pt x="135305" y="109279"/>
                    <a:pt x="136916" y="108205"/>
                  </a:cubicBezTo>
                  <a:cubicBezTo>
                    <a:pt x="136916" y="108205"/>
                    <a:pt x="137096" y="108026"/>
                    <a:pt x="137275" y="108026"/>
                  </a:cubicBezTo>
                  <a:cubicBezTo>
                    <a:pt x="146408" y="102653"/>
                    <a:pt x="152856" y="97638"/>
                    <a:pt x="157691" y="92624"/>
                  </a:cubicBezTo>
                  <a:lnTo>
                    <a:pt x="155542" y="92624"/>
                  </a:lnTo>
                  <a:cubicBezTo>
                    <a:pt x="165571" y="81341"/>
                    <a:pt x="167004" y="72923"/>
                    <a:pt x="173272" y="71491"/>
                  </a:cubicBezTo>
                  <a:cubicBezTo>
                    <a:pt x="177392" y="70416"/>
                    <a:pt x="177392" y="60387"/>
                    <a:pt x="174884" y="48746"/>
                  </a:cubicBezTo>
                  <a:lnTo>
                    <a:pt x="180794" y="48746"/>
                  </a:lnTo>
                  <a:cubicBezTo>
                    <a:pt x="178287" y="33165"/>
                    <a:pt x="170586" y="12748"/>
                    <a:pt x="161452" y="59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7" name="צורה חופשית: צורה 36">
              <a:extLst>
                <a:ext uri="{FF2B5EF4-FFF2-40B4-BE49-F238E27FC236}">
                  <a16:creationId xmlns:a16="http://schemas.microsoft.com/office/drawing/2014/main" id="{115BE66B-75DD-EBE9-ADAC-3EF8F80F26A6}"/>
                </a:ext>
              </a:extLst>
            </p:cNvPr>
            <p:cNvSpPr/>
            <p:nvPr/>
          </p:nvSpPr>
          <p:spPr>
            <a:xfrm>
              <a:off x="2913290" y="1223278"/>
              <a:ext cx="67029" cy="43221"/>
            </a:xfrm>
            <a:custGeom>
              <a:avLst/>
              <a:gdLst>
                <a:gd name="connsiteX0" fmla="*/ 13827 w 67029"/>
                <a:gd name="connsiteY0" fmla="*/ 5472 h 43221"/>
                <a:gd name="connsiteX1" fmla="*/ 574 w 67029"/>
                <a:gd name="connsiteY1" fmla="*/ 19263 h 43221"/>
                <a:gd name="connsiteX2" fmla="*/ 66302 w 67029"/>
                <a:gd name="connsiteY2" fmla="*/ 28217 h 43221"/>
                <a:gd name="connsiteX3" fmla="*/ 57347 w 67029"/>
                <a:gd name="connsiteY3" fmla="*/ 15323 h 43221"/>
                <a:gd name="connsiteX4" fmla="*/ 66302 w 67029"/>
                <a:gd name="connsiteY4" fmla="*/ 15323 h 43221"/>
                <a:gd name="connsiteX5" fmla="*/ 14006 w 67029"/>
                <a:gd name="connsiteY5" fmla="*/ 5472 h 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29" h="43221">
                  <a:moveTo>
                    <a:pt x="13827" y="5472"/>
                  </a:moveTo>
                  <a:cubicBezTo>
                    <a:pt x="7738" y="7980"/>
                    <a:pt x="3082" y="12457"/>
                    <a:pt x="574" y="19263"/>
                  </a:cubicBezTo>
                  <a:cubicBezTo>
                    <a:pt x="-7664" y="42545"/>
                    <a:pt x="75614" y="54723"/>
                    <a:pt x="66302" y="28217"/>
                  </a:cubicBezTo>
                  <a:cubicBezTo>
                    <a:pt x="64510" y="23203"/>
                    <a:pt x="61108" y="19084"/>
                    <a:pt x="57347" y="15323"/>
                  </a:cubicBezTo>
                  <a:lnTo>
                    <a:pt x="66302" y="15323"/>
                  </a:lnTo>
                  <a:cubicBezTo>
                    <a:pt x="53765" y="100"/>
                    <a:pt x="27976" y="-4915"/>
                    <a:pt x="14006" y="54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8" name="צורה חופשית: צורה 37">
              <a:extLst>
                <a:ext uri="{FF2B5EF4-FFF2-40B4-BE49-F238E27FC236}">
                  <a16:creationId xmlns:a16="http://schemas.microsoft.com/office/drawing/2014/main" id="{7DD567EC-5B82-1C5F-4971-8363A71646D4}"/>
                </a:ext>
              </a:extLst>
            </p:cNvPr>
            <p:cNvSpPr/>
            <p:nvPr/>
          </p:nvSpPr>
          <p:spPr>
            <a:xfrm>
              <a:off x="3318192" y="1722789"/>
              <a:ext cx="48693" cy="30318"/>
            </a:xfrm>
            <a:custGeom>
              <a:avLst/>
              <a:gdLst>
                <a:gd name="connsiteX0" fmla="*/ 11527 w 48693"/>
                <a:gd name="connsiteY0" fmla="*/ 5631 h 30318"/>
                <a:gd name="connsiteX1" fmla="*/ 960 w 48693"/>
                <a:gd name="connsiteY1" fmla="*/ 14049 h 30318"/>
                <a:gd name="connsiteX2" fmla="*/ 41256 w 48693"/>
                <a:gd name="connsiteY2" fmla="*/ 25869 h 30318"/>
                <a:gd name="connsiteX3" fmla="*/ 47525 w 48693"/>
                <a:gd name="connsiteY3" fmla="*/ 21571 h 30318"/>
                <a:gd name="connsiteX4" fmla="*/ 11527 w 48693"/>
                <a:gd name="connsiteY4" fmla="*/ 5631 h 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93" h="30318">
                  <a:moveTo>
                    <a:pt x="11527" y="5631"/>
                  </a:moveTo>
                  <a:cubicBezTo>
                    <a:pt x="7945" y="7422"/>
                    <a:pt x="4184" y="9751"/>
                    <a:pt x="960" y="14049"/>
                  </a:cubicBezTo>
                  <a:cubicBezTo>
                    <a:pt x="-6562" y="23720"/>
                    <a:pt x="32302" y="37510"/>
                    <a:pt x="41256" y="25869"/>
                  </a:cubicBezTo>
                  <a:cubicBezTo>
                    <a:pt x="43943" y="24974"/>
                    <a:pt x="46271" y="23720"/>
                    <a:pt x="47525" y="21571"/>
                  </a:cubicBezTo>
                  <a:cubicBezTo>
                    <a:pt x="54330" y="9571"/>
                    <a:pt x="29974" y="-9592"/>
                    <a:pt x="11527" y="56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9" name="צורה חופשית: צורה 38">
              <a:extLst>
                <a:ext uri="{FF2B5EF4-FFF2-40B4-BE49-F238E27FC236}">
                  <a16:creationId xmlns:a16="http://schemas.microsoft.com/office/drawing/2014/main" id="{1D7FBC0E-1447-AAB5-A7A6-A4AB69F21D79}"/>
                </a:ext>
              </a:extLst>
            </p:cNvPr>
            <p:cNvSpPr/>
            <p:nvPr/>
          </p:nvSpPr>
          <p:spPr>
            <a:xfrm>
              <a:off x="9623957" y="1172694"/>
              <a:ext cx="3329" cy="620"/>
            </a:xfrm>
            <a:custGeom>
              <a:avLst/>
              <a:gdLst>
                <a:gd name="connsiteX0" fmla="*/ 2687 w 3329"/>
                <a:gd name="connsiteY0" fmla="*/ 0 h 620"/>
                <a:gd name="connsiteX1" fmla="*/ 0 w 3329"/>
                <a:gd name="connsiteY1" fmla="*/ 0 h 620"/>
                <a:gd name="connsiteX2" fmla="*/ 2687 w 3329"/>
                <a:gd name="connsiteY2" fmla="*/ 0 h 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" h="620">
                  <a:moveTo>
                    <a:pt x="2687" y="0"/>
                  </a:moveTo>
                  <a:lnTo>
                    <a:pt x="0" y="0"/>
                  </a:lnTo>
                  <a:cubicBezTo>
                    <a:pt x="2687" y="537"/>
                    <a:pt x="4298" y="1075"/>
                    <a:pt x="26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0" name="צורה חופשית: צורה 39">
              <a:extLst>
                <a:ext uri="{FF2B5EF4-FFF2-40B4-BE49-F238E27FC236}">
                  <a16:creationId xmlns:a16="http://schemas.microsoft.com/office/drawing/2014/main" id="{B4D22EA7-0A8D-BC53-CBA6-2C748E0D8E8F}"/>
                </a:ext>
              </a:extLst>
            </p:cNvPr>
            <p:cNvSpPr/>
            <p:nvPr/>
          </p:nvSpPr>
          <p:spPr>
            <a:xfrm>
              <a:off x="483404" y="2051968"/>
              <a:ext cx="98338" cy="87097"/>
            </a:xfrm>
            <a:custGeom>
              <a:avLst/>
              <a:gdLst>
                <a:gd name="connsiteX0" fmla="*/ 79322 w 98338"/>
                <a:gd name="connsiteY0" fmla="*/ 4194 h 87097"/>
                <a:gd name="connsiteX1" fmla="*/ 56219 w 98338"/>
                <a:gd name="connsiteY1" fmla="*/ 49325 h 87097"/>
                <a:gd name="connsiteX2" fmla="*/ 51921 w 98338"/>
                <a:gd name="connsiteY2" fmla="*/ 51474 h 87097"/>
                <a:gd name="connsiteX3" fmla="*/ 17535 w 98338"/>
                <a:gd name="connsiteY3" fmla="*/ 64190 h 87097"/>
                <a:gd name="connsiteX4" fmla="*/ 19147 w 98338"/>
                <a:gd name="connsiteY4" fmla="*/ 64190 h 87097"/>
                <a:gd name="connsiteX5" fmla="*/ 7326 w 98338"/>
                <a:gd name="connsiteY5" fmla="*/ 84965 h 87097"/>
                <a:gd name="connsiteX6" fmla="*/ 85948 w 98338"/>
                <a:gd name="connsiteY6" fmla="*/ 71533 h 87097"/>
                <a:gd name="connsiteX7" fmla="*/ 88456 w 98338"/>
                <a:gd name="connsiteY7" fmla="*/ 64011 h 87097"/>
                <a:gd name="connsiteX8" fmla="*/ 92754 w 98338"/>
                <a:gd name="connsiteY8" fmla="*/ 64011 h 87097"/>
                <a:gd name="connsiteX9" fmla="*/ 94008 w 98338"/>
                <a:gd name="connsiteY9" fmla="*/ 1507 h 87097"/>
                <a:gd name="connsiteX10" fmla="*/ 79322 w 98338"/>
                <a:gd name="connsiteY10" fmla="*/ 4014 h 8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338" h="87097">
                  <a:moveTo>
                    <a:pt x="79322" y="4194"/>
                  </a:moveTo>
                  <a:cubicBezTo>
                    <a:pt x="66427" y="7775"/>
                    <a:pt x="68935" y="36430"/>
                    <a:pt x="56219" y="49325"/>
                  </a:cubicBezTo>
                  <a:cubicBezTo>
                    <a:pt x="54786" y="50041"/>
                    <a:pt x="53712" y="51116"/>
                    <a:pt x="51921" y="51474"/>
                  </a:cubicBezTo>
                  <a:cubicBezTo>
                    <a:pt x="39742" y="54340"/>
                    <a:pt x="26848" y="59175"/>
                    <a:pt x="17535" y="64190"/>
                  </a:cubicBezTo>
                  <a:lnTo>
                    <a:pt x="19147" y="64190"/>
                  </a:lnTo>
                  <a:cubicBezTo>
                    <a:pt x="2491" y="71712"/>
                    <a:pt x="-7717" y="80487"/>
                    <a:pt x="7326" y="84965"/>
                  </a:cubicBezTo>
                  <a:cubicBezTo>
                    <a:pt x="29713" y="91591"/>
                    <a:pt x="80397" y="81562"/>
                    <a:pt x="85948" y="71533"/>
                  </a:cubicBezTo>
                  <a:cubicBezTo>
                    <a:pt x="86844" y="69921"/>
                    <a:pt x="87739" y="67234"/>
                    <a:pt x="88456" y="64011"/>
                  </a:cubicBezTo>
                  <a:lnTo>
                    <a:pt x="92754" y="64011"/>
                  </a:lnTo>
                  <a:cubicBezTo>
                    <a:pt x="97769" y="48609"/>
                    <a:pt x="101709" y="4552"/>
                    <a:pt x="94008" y="1507"/>
                  </a:cubicBezTo>
                  <a:cubicBezTo>
                    <a:pt x="86844" y="-1358"/>
                    <a:pt x="82367" y="74"/>
                    <a:pt x="79322" y="40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1" name="צורה חופשית: צורה 40">
              <a:extLst>
                <a:ext uri="{FF2B5EF4-FFF2-40B4-BE49-F238E27FC236}">
                  <a16:creationId xmlns:a16="http://schemas.microsoft.com/office/drawing/2014/main" id="{1E4FBF4C-E688-F30C-7547-CFC05CFC22D1}"/>
                </a:ext>
              </a:extLst>
            </p:cNvPr>
            <p:cNvSpPr/>
            <p:nvPr/>
          </p:nvSpPr>
          <p:spPr>
            <a:xfrm>
              <a:off x="4012781" y="2333868"/>
              <a:ext cx="8775" cy="1679"/>
            </a:xfrm>
            <a:custGeom>
              <a:avLst/>
              <a:gdLst>
                <a:gd name="connsiteX0" fmla="*/ 8775 w 8775"/>
                <a:gd name="connsiteY0" fmla="*/ 1680 h 1679"/>
                <a:gd name="connsiteX1" fmla="*/ 0 w 8775"/>
                <a:gd name="connsiteY1" fmla="*/ 1680 h 1679"/>
                <a:gd name="connsiteX2" fmla="*/ 8775 w 8775"/>
                <a:gd name="connsiteY2" fmla="*/ 1680 h 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75" h="1679">
                  <a:moveTo>
                    <a:pt x="8775" y="1680"/>
                  </a:moveTo>
                  <a:cubicBezTo>
                    <a:pt x="6985" y="-469"/>
                    <a:pt x="4119" y="-649"/>
                    <a:pt x="0" y="1680"/>
                  </a:cubicBezTo>
                  <a:lnTo>
                    <a:pt x="8775" y="16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2" name="צורה חופשית: צורה 41">
              <a:extLst>
                <a:ext uri="{FF2B5EF4-FFF2-40B4-BE49-F238E27FC236}">
                  <a16:creationId xmlns:a16="http://schemas.microsoft.com/office/drawing/2014/main" id="{0D147B8E-D64E-CB6B-3439-38C61B730814}"/>
                </a:ext>
              </a:extLst>
            </p:cNvPr>
            <p:cNvSpPr/>
            <p:nvPr/>
          </p:nvSpPr>
          <p:spPr>
            <a:xfrm>
              <a:off x="539100" y="1831041"/>
              <a:ext cx="57037" cy="36714"/>
            </a:xfrm>
            <a:custGeom>
              <a:avLst/>
              <a:gdLst>
                <a:gd name="connsiteX0" fmla="*/ 24342 w 57037"/>
                <a:gd name="connsiteY0" fmla="*/ 0 h 36714"/>
                <a:gd name="connsiteX1" fmla="*/ 7686 w 57037"/>
                <a:gd name="connsiteY1" fmla="*/ 6627 h 36714"/>
                <a:gd name="connsiteX2" fmla="*/ 5179 w 57037"/>
                <a:gd name="connsiteY2" fmla="*/ 8955 h 36714"/>
                <a:gd name="connsiteX3" fmla="*/ 2492 w 57037"/>
                <a:gd name="connsiteY3" fmla="*/ 10029 h 36714"/>
                <a:gd name="connsiteX4" fmla="*/ 33297 w 57037"/>
                <a:gd name="connsiteY4" fmla="*/ 36714 h 36714"/>
                <a:gd name="connsiteX5" fmla="*/ 40639 w 57037"/>
                <a:gd name="connsiteY5" fmla="*/ 32774 h 36714"/>
                <a:gd name="connsiteX6" fmla="*/ 54967 w 57037"/>
                <a:gd name="connsiteY6" fmla="*/ 179 h 36714"/>
                <a:gd name="connsiteX7" fmla="*/ 24342 w 57037"/>
                <a:gd name="connsiteY7" fmla="*/ 179 h 3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37" h="36714">
                  <a:moveTo>
                    <a:pt x="24342" y="0"/>
                  </a:moveTo>
                  <a:cubicBezTo>
                    <a:pt x="21118" y="1433"/>
                    <a:pt x="16283" y="3403"/>
                    <a:pt x="7686" y="6627"/>
                  </a:cubicBezTo>
                  <a:cubicBezTo>
                    <a:pt x="6074" y="7164"/>
                    <a:pt x="5537" y="7880"/>
                    <a:pt x="5179" y="8955"/>
                  </a:cubicBezTo>
                  <a:cubicBezTo>
                    <a:pt x="4283" y="9313"/>
                    <a:pt x="3567" y="9671"/>
                    <a:pt x="2492" y="10029"/>
                  </a:cubicBezTo>
                  <a:cubicBezTo>
                    <a:pt x="-8970" y="14148"/>
                    <a:pt x="22193" y="36714"/>
                    <a:pt x="33297" y="36714"/>
                  </a:cubicBezTo>
                  <a:cubicBezTo>
                    <a:pt x="35625" y="36714"/>
                    <a:pt x="38132" y="34923"/>
                    <a:pt x="40639" y="32774"/>
                  </a:cubicBezTo>
                  <a:cubicBezTo>
                    <a:pt x="49773" y="29729"/>
                    <a:pt x="61951" y="8417"/>
                    <a:pt x="54967" y="179"/>
                  </a:cubicBezTo>
                  <a:lnTo>
                    <a:pt x="24342" y="1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3" name="צורה חופשית: צורה 42">
              <a:extLst>
                <a:ext uri="{FF2B5EF4-FFF2-40B4-BE49-F238E27FC236}">
                  <a16:creationId xmlns:a16="http://schemas.microsoft.com/office/drawing/2014/main" id="{C0221242-603F-6C9D-E95F-FF0490E85290}"/>
                </a:ext>
              </a:extLst>
            </p:cNvPr>
            <p:cNvSpPr/>
            <p:nvPr/>
          </p:nvSpPr>
          <p:spPr>
            <a:xfrm>
              <a:off x="639915" y="1564729"/>
              <a:ext cx="8059" cy="2865"/>
            </a:xfrm>
            <a:custGeom>
              <a:avLst/>
              <a:gdLst>
                <a:gd name="connsiteX0" fmla="*/ 0 w 8059"/>
                <a:gd name="connsiteY0" fmla="*/ 2865 h 2865"/>
                <a:gd name="connsiteX1" fmla="*/ 8059 w 8059"/>
                <a:gd name="connsiteY1" fmla="*/ 2865 h 2865"/>
                <a:gd name="connsiteX2" fmla="*/ 5194 w 8059"/>
                <a:gd name="connsiteY2" fmla="*/ 0 h 2865"/>
                <a:gd name="connsiteX3" fmla="*/ 0 w 8059"/>
                <a:gd name="connsiteY3" fmla="*/ 2865 h 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9" h="2865">
                  <a:moveTo>
                    <a:pt x="0" y="2865"/>
                  </a:moveTo>
                  <a:lnTo>
                    <a:pt x="8059" y="2865"/>
                  </a:lnTo>
                  <a:cubicBezTo>
                    <a:pt x="5373" y="358"/>
                    <a:pt x="5194" y="0"/>
                    <a:pt x="5194" y="0"/>
                  </a:cubicBezTo>
                  <a:lnTo>
                    <a:pt x="0" y="28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4" name="צורה חופשית: צורה 43">
              <a:extLst>
                <a:ext uri="{FF2B5EF4-FFF2-40B4-BE49-F238E27FC236}">
                  <a16:creationId xmlns:a16="http://schemas.microsoft.com/office/drawing/2014/main" id="{07047D27-482D-C802-CFAE-410E99EC7920}"/>
                </a:ext>
              </a:extLst>
            </p:cNvPr>
            <p:cNvSpPr/>
            <p:nvPr/>
          </p:nvSpPr>
          <p:spPr>
            <a:xfrm>
              <a:off x="2630504" y="1185001"/>
              <a:ext cx="221179" cy="97771"/>
            </a:xfrm>
            <a:custGeom>
              <a:avLst/>
              <a:gdLst>
                <a:gd name="connsiteX0" fmla="*/ 12929 w 221179"/>
                <a:gd name="connsiteY0" fmla="*/ 9543 h 97771"/>
                <a:gd name="connsiteX1" fmla="*/ 12750 w 221179"/>
                <a:gd name="connsiteY1" fmla="*/ 9901 h 97771"/>
                <a:gd name="connsiteX2" fmla="*/ 7556 w 221179"/>
                <a:gd name="connsiteY2" fmla="*/ 12945 h 97771"/>
                <a:gd name="connsiteX3" fmla="*/ 1825 w 221179"/>
                <a:gd name="connsiteY3" fmla="*/ 77240 h 97771"/>
                <a:gd name="connsiteX4" fmla="*/ 18839 w 221179"/>
                <a:gd name="connsiteY4" fmla="*/ 97119 h 97771"/>
                <a:gd name="connsiteX5" fmla="*/ 47852 w 221179"/>
                <a:gd name="connsiteY5" fmla="*/ 53241 h 97771"/>
                <a:gd name="connsiteX6" fmla="*/ 50360 w 221179"/>
                <a:gd name="connsiteY6" fmla="*/ 53241 h 97771"/>
                <a:gd name="connsiteX7" fmla="*/ 52509 w 221179"/>
                <a:gd name="connsiteY7" fmla="*/ 50555 h 97771"/>
                <a:gd name="connsiteX8" fmla="*/ 52509 w 221179"/>
                <a:gd name="connsiteY8" fmla="*/ 50555 h 97771"/>
                <a:gd name="connsiteX9" fmla="*/ 131310 w 221179"/>
                <a:gd name="connsiteY9" fmla="*/ 59331 h 97771"/>
                <a:gd name="connsiteX10" fmla="*/ 167129 w 221179"/>
                <a:gd name="connsiteY10" fmla="*/ 74912 h 97771"/>
                <a:gd name="connsiteX11" fmla="*/ 205096 w 221179"/>
                <a:gd name="connsiteY11" fmla="*/ 53241 h 97771"/>
                <a:gd name="connsiteX12" fmla="*/ 207604 w 221179"/>
                <a:gd name="connsiteY12" fmla="*/ 53241 h 97771"/>
                <a:gd name="connsiteX13" fmla="*/ 221036 w 221179"/>
                <a:gd name="connsiteY13" fmla="*/ 29422 h 97771"/>
                <a:gd name="connsiteX14" fmla="*/ 172322 w 221179"/>
                <a:gd name="connsiteY14" fmla="*/ 588 h 97771"/>
                <a:gd name="connsiteX15" fmla="*/ 12750 w 221179"/>
                <a:gd name="connsiteY15" fmla="*/ 9364 h 9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179" h="97771">
                  <a:moveTo>
                    <a:pt x="12929" y="9543"/>
                  </a:moveTo>
                  <a:cubicBezTo>
                    <a:pt x="12929" y="9543"/>
                    <a:pt x="12929" y="9901"/>
                    <a:pt x="12750" y="9901"/>
                  </a:cubicBezTo>
                  <a:cubicBezTo>
                    <a:pt x="10601" y="10796"/>
                    <a:pt x="8810" y="11692"/>
                    <a:pt x="7556" y="12945"/>
                  </a:cubicBezTo>
                  <a:cubicBezTo>
                    <a:pt x="-6592" y="27631"/>
                    <a:pt x="7556" y="72763"/>
                    <a:pt x="1825" y="77240"/>
                  </a:cubicBezTo>
                  <a:cubicBezTo>
                    <a:pt x="-3727" y="81717"/>
                    <a:pt x="3795" y="101597"/>
                    <a:pt x="18839" y="97119"/>
                  </a:cubicBezTo>
                  <a:cubicBezTo>
                    <a:pt x="31555" y="93358"/>
                    <a:pt x="38898" y="62554"/>
                    <a:pt x="47852" y="53241"/>
                  </a:cubicBezTo>
                  <a:lnTo>
                    <a:pt x="50360" y="53241"/>
                  </a:lnTo>
                  <a:cubicBezTo>
                    <a:pt x="51076" y="52167"/>
                    <a:pt x="51792" y="51451"/>
                    <a:pt x="52509" y="50555"/>
                  </a:cubicBezTo>
                  <a:lnTo>
                    <a:pt x="52509" y="50555"/>
                  </a:lnTo>
                  <a:cubicBezTo>
                    <a:pt x="63792" y="50555"/>
                    <a:pt x="121818" y="34974"/>
                    <a:pt x="131310" y="59331"/>
                  </a:cubicBezTo>
                  <a:cubicBezTo>
                    <a:pt x="140623" y="83687"/>
                    <a:pt x="140623" y="72763"/>
                    <a:pt x="167129" y="74912"/>
                  </a:cubicBezTo>
                  <a:cubicBezTo>
                    <a:pt x="182710" y="76165"/>
                    <a:pt x="196142" y="65062"/>
                    <a:pt x="205096" y="53241"/>
                  </a:cubicBezTo>
                  <a:lnTo>
                    <a:pt x="207604" y="53241"/>
                  </a:lnTo>
                  <a:cubicBezTo>
                    <a:pt x="215305" y="44466"/>
                    <a:pt x="220319" y="34437"/>
                    <a:pt x="221036" y="29422"/>
                  </a:cubicBezTo>
                  <a:cubicBezTo>
                    <a:pt x="222827" y="18318"/>
                    <a:pt x="207962" y="-3889"/>
                    <a:pt x="172322" y="588"/>
                  </a:cubicBezTo>
                  <a:cubicBezTo>
                    <a:pt x="136503" y="5065"/>
                    <a:pt x="27794" y="-6038"/>
                    <a:pt x="12750" y="93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5" name="צורה חופשית: צורה 44">
              <a:extLst>
                <a:ext uri="{FF2B5EF4-FFF2-40B4-BE49-F238E27FC236}">
                  <a16:creationId xmlns:a16="http://schemas.microsoft.com/office/drawing/2014/main" id="{85F7D745-BE7C-079A-C3AB-82C042A95388}"/>
                </a:ext>
              </a:extLst>
            </p:cNvPr>
            <p:cNvSpPr/>
            <p:nvPr/>
          </p:nvSpPr>
          <p:spPr>
            <a:xfrm>
              <a:off x="3634357" y="3400743"/>
              <a:ext cx="190913" cy="96351"/>
            </a:xfrm>
            <a:custGeom>
              <a:avLst/>
              <a:gdLst>
                <a:gd name="connsiteX0" fmla="*/ 134678 w 190913"/>
                <a:gd name="connsiteY0" fmla="*/ 2917 h 96351"/>
                <a:gd name="connsiteX1" fmla="*/ 70026 w 190913"/>
                <a:gd name="connsiteY1" fmla="*/ 6141 h 96351"/>
                <a:gd name="connsiteX2" fmla="*/ 57668 w 190913"/>
                <a:gd name="connsiteY2" fmla="*/ 12589 h 96351"/>
                <a:gd name="connsiteX3" fmla="*/ 0 w 190913"/>
                <a:gd name="connsiteY3" fmla="*/ 62914 h 96351"/>
                <a:gd name="connsiteX4" fmla="*/ 50683 w 190913"/>
                <a:gd name="connsiteY4" fmla="*/ 69540 h 96351"/>
                <a:gd name="connsiteX5" fmla="*/ 98501 w 190913"/>
                <a:gd name="connsiteY5" fmla="*/ 92643 h 96351"/>
                <a:gd name="connsiteX6" fmla="*/ 157602 w 190913"/>
                <a:gd name="connsiteY6" fmla="*/ 79569 h 96351"/>
                <a:gd name="connsiteX7" fmla="*/ 183212 w 190913"/>
                <a:gd name="connsiteY7" fmla="*/ 92464 h 96351"/>
                <a:gd name="connsiteX8" fmla="*/ 190914 w 190913"/>
                <a:gd name="connsiteY8" fmla="*/ 75808 h 96351"/>
                <a:gd name="connsiteX9" fmla="*/ 185899 w 190913"/>
                <a:gd name="connsiteY9" fmla="*/ 75808 h 96351"/>
                <a:gd name="connsiteX10" fmla="*/ 171034 w 190913"/>
                <a:gd name="connsiteY10" fmla="*/ 31751 h 96351"/>
                <a:gd name="connsiteX11" fmla="*/ 179093 w 190913"/>
                <a:gd name="connsiteY11" fmla="*/ 31751 h 96351"/>
                <a:gd name="connsiteX12" fmla="*/ 134857 w 190913"/>
                <a:gd name="connsiteY12" fmla="*/ 2917 h 9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913" h="96351">
                  <a:moveTo>
                    <a:pt x="134678" y="2917"/>
                  </a:moveTo>
                  <a:cubicBezTo>
                    <a:pt x="112292" y="-3888"/>
                    <a:pt x="86860" y="2917"/>
                    <a:pt x="70026" y="6141"/>
                  </a:cubicBezTo>
                  <a:cubicBezTo>
                    <a:pt x="66802" y="6857"/>
                    <a:pt x="62503" y="9365"/>
                    <a:pt x="57668" y="12589"/>
                  </a:cubicBezTo>
                  <a:cubicBezTo>
                    <a:pt x="37251" y="23871"/>
                    <a:pt x="0" y="62914"/>
                    <a:pt x="0" y="62914"/>
                  </a:cubicBezTo>
                  <a:cubicBezTo>
                    <a:pt x="0" y="62914"/>
                    <a:pt x="30804" y="69540"/>
                    <a:pt x="50683" y="69540"/>
                  </a:cubicBezTo>
                  <a:cubicBezTo>
                    <a:pt x="70563" y="69540"/>
                    <a:pt x="81667" y="82972"/>
                    <a:pt x="98501" y="92643"/>
                  </a:cubicBezTo>
                  <a:cubicBezTo>
                    <a:pt x="115336" y="102673"/>
                    <a:pt x="146319" y="79569"/>
                    <a:pt x="157602" y="79569"/>
                  </a:cubicBezTo>
                  <a:cubicBezTo>
                    <a:pt x="166915" y="79569"/>
                    <a:pt x="177840" y="106075"/>
                    <a:pt x="183212" y="92464"/>
                  </a:cubicBezTo>
                  <a:cubicBezTo>
                    <a:pt x="186794" y="93539"/>
                    <a:pt x="189660" y="90315"/>
                    <a:pt x="190914" y="75808"/>
                  </a:cubicBezTo>
                  <a:lnTo>
                    <a:pt x="185899" y="75808"/>
                  </a:lnTo>
                  <a:cubicBezTo>
                    <a:pt x="186974" y="56824"/>
                    <a:pt x="180526" y="42676"/>
                    <a:pt x="171034" y="31751"/>
                  </a:cubicBezTo>
                  <a:lnTo>
                    <a:pt x="179093" y="31751"/>
                  </a:lnTo>
                  <a:cubicBezTo>
                    <a:pt x="167094" y="15812"/>
                    <a:pt x="148468" y="6857"/>
                    <a:pt x="134857" y="29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6" name="צורה חופשית: צורה 45">
              <a:extLst>
                <a:ext uri="{FF2B5EF4-FFF2-40B4-BE49-F238E27FC236}">
                  <a16:creationId xmlns:a16="http://schemas.microsoft.com/office/drawing/2014/main" id="{193940B6-B8F1-B34A-5B98-88C32BE7473D}"/>
                </a:ext>
              </a:extLst>
            </p:cNvPr>
            <p:cNvSpPr/>
            <p:nvPr/>
          </p:nvSpPr>
          <p:spPr>
            <a:xfrm>
              <a:off x="9811711" y="4596940"/>
              <a:ext cx="1416027" cy="1139084"/>
            </a:xfrm>
            <a:custGeom>
              <a:avLst/>
              <a:gdLst>
                <a:gd name="connsiteX0" fmla="*/ 1402237 w 1416027"/>
                <a:gd name="connsiteY0" fmla="*/ 744331 h 1139084"/>
                <a:gd name="connsiteX1" fmla="*/ 1388089 w 1416027"/>
                <a:gd name="connsiteY1" fmla="*/ 700454 h 1139084"/>
                <a:gd name="connsiteX2" fmla="*/ 1394715 w 1416027"/>
                <a:gd name="connsiteY2" fmla="*/ 700454 h 1139084"/>
                <a:gd name="connsiteX3" fmla="*/ 1368389 w 1416027"/>
                <a:gd name="connsiteY3" fmla="*/ 634905 h 1139084"/>
                <a:gd name="connsiteX4" fmla="*/ 1361584 w 1416027"/>
                <a:gd name="connsiteY4" fmla="*/ 634905 h 1139084"/>
                <a:gd name="connsiteX5" fmla="*/ 1341346 w 1416027"/>
                <a:gd name="connsiteY5" fmla="*/ 590848 h 1139084"/>
                <a:gd name="connsiteX6" fmla="*/ 1348152 w 1416027"/>
                <a:gd name="connsiteY6" fmla="*/ 590848 h 1139084"/>
                <a:gd name="connsiteX7" fmla="*/ 1325406 w 1416027"/>
                <a:gd name="connsiteY7" fmla="*/ 545896 h 1139084"/>
                <a:gd name="connsiteX8" fmla="*/ 1315019 w 1416027"/>
                <a:gd name="connsiteY8" fmla="*/ 524942 h 1139084"/>
                <a:gd name="connsiteX9" fmla="*/ 1308035 w 1416027"/>
                <a:gd name="connsiteY9" fmla="*/ 524942 h 1139084"/>
                <a:gd name="connsiteX10" fmla="*/ 1291378 w 1416027"/>
                <a:gd name="connsiteY10" fmla="*/ 481064 h 1139084"/>
                <a:gd name="connsiteX11" fmla="*/ 1297647 w 1416027"/>
                <a:gd name="connsiteY11" fmla="*/ 481064 h 1139084"/>
                <a:gd name="connsiteX12" fmla="*/ 1284752 w 1416027"/>
                <a:gd name="connsiteY12" fmla="*/ 415158 h 1139084"/>
                <a:gd name="connsiteX13" fmla="*/ 1279200 w 1416027"/>
                <a:gd name="connsiteY13" fmla="*/ 415158 h 1139084"/>
                <a:gd name="connsiteX14" fmla="*/ 1279558 w 1416027"/>
                <a:gd name="connsiteY14" fmla="*/ 404412 h 1139084"/>
                <a:gd name="connsiteX15" fmla="*/ 1208637 w 1416027"/>
                <a:gd name="connsiteY15" fmla="*/ 371459 h 1139084"/>
                <a:gd name="connsiteX16" fmla="*/ 1229054 w 1416027"/>
                <a:gd name="connsiteY16" fmla="*/ 371459 h 1139084"/>
                <a:gd name="connsiteX17" fmla="*/ 1164938 w 1416027"/>
                <a:gd name="connsiteY17" fmla="*/ 349430 h 1139084"/>
                <a:gd name="connsiteX18" fmla="*/ 1143626 w 1416027"/>
                <a:gd name="connsiteY18" fmla="*/ 305374 h 1139084"/>
                <a:gd name="connsiteX19" fmla="*/ 1137717 w 1416027"/>
                <a:gd name="connsiteY19" fmla="*/ 305374 h 1139084"/>
                <a:gd name="connsiteX20" fmla="*/ 1128045 w 1416027"/>
                <a:gd name="connsiteY20" fmla="*/ 261495 h 1139084"/>
                <a:gd name="connsiteX21" fmla="*/ 1133955 w 1416027"/>
                <a:gd name="connsiteY21" fmla="*/ 261495 h 1139084"/>
                <a:gd name="connsiteX22" fmla="*/ 1122852 w 1416027"/>
                <a:gd name="connsiteY22" fmla="*/ 216364 h 1139084"/>
                <a:gd name="connsiteX23" fmla="*/ 1113181 w 1416027"/>
                <a:gd name="connsiteY23" fmla="*/ 195768 h 1139084"/>
                <a:gd name="connsiteX24" fmla="*/ 1106375 w 1416027"/>
                <a:gd name="connsiteY24" fmla="*/ 195768 h 1139084"/>
                <a:gd name="connsiteX25" fmla="*/ 1075392 w 1416027"/>
                <a:gd name="connsiteY25" fmla="*/ 151711 h 1139084"/>
                <a:gd name="connsiteX26" fmla="*/ 1083451 w 1416027"/>
                <a:gd name="connsiteY26" fmla="*/ 151711 h 1139084"/>
                <a:gd name="connsiteX27" fmla="*/ 1052468 w 1416027"/>
                <a:gd name="connsiteY27" fmla="*/ 113385 h 1139084"/>
                <a:gd name="connsiteX28" fmla="*/ 1036708 w 1416027"/>
                <a:gd name="connsiteY28" fmla="*/ 86163 h 1139084"/>
                <a:gd name="connsiteX29" fmla="*/ 1029902 w 1416027"/>
                <a:gd name="connsiteY29" fmla="*/ 86163 h 1139084"/>
                <a:gd name="connsiteX30" fmla="*/ 1013783 w 1416027"/>
                <a:gd name="connsiteY30" fmla="*/ 42106 h 1139084"/>
                <a:gd name="connsiteX31" fmla="*/ 1020232 w 1416027"/>
                <a:gd name="connsiteY31" fmla="*/ 42106 h 1139084"/>
                <a:gd name="connsiteX32" fmla="*/ 1001784 w 1416027"/>
                <a:gd name="connsiteY32" fmla="*/ 378 h 1139084"/>
                <a:gd name="connsiteX33" fmla="*/ 999277 w 1416027"/>
                <a:gd name="connsiteY33" fmla="*/ 4317 h 1139084"/>
                <a:gd name="connsiteX34" fmla="*/ 996591 w 1416027"/>
                <a:gd name="connsiteY34" fmla="*/ 3780 h 1139084"/>
                <a:gd name="connsiteX35" fmla="*/ 982442 w 1416027"/>
                <a:gd name="connsiteY35" fmla="*/ 136667 h 1139084"/>
                <a:gd name="connsiteX36" fmla="*/ 959877 w 1416027"/>
                <a:gd name="connsiteY36" fmla="*/ 266331 h 1139084"/>
                <a:gd name="connsiteX37" fmla="*/ 909730 w 1416027"/>
                <a:gd name="connsiteY37" fmla="*/ 261316 h 1139084"/>
                <a:gd name="connsiteX38" fmla="*/ 919043 w 1416027"/>
                <a:gd name="connsiteY38" fmla="*/ 261316 h 1139084"/>
                <a:gd name="connsiteX39" fmla="*/ 889314 w 1416027"/>
                <a:gd name="connsiteY39" fmla="*/ 236243 h 1139084"/>
                <a:gd name="connsiteX40" fmla="*/ 820183 w 1416027"/>
                <a:gd name="connsiteY40" fmla="*/ 195768 h 1139084"/>
                <a:gd name="connsiteX41" fmla="*/ 811229 w 1416027"/>
                <a:gd name="connsiteY41" fmla="*/ 195768 h 1139084"/>
                <a:gd name="connsiteX42" fmla="*/ 796902 w 1416027"/>
                <a:gd name="connsiteY42" fmla="*/ 183053 h 1139084"/>
                <a:gd name="connsiteX43" fmla="*/ 796006 w 1416027"/>
                <a:gd name="connsiteY43" fmla="*/ 151711 h 1139084"/>
                <a:gd name="connsiteX44" fmla="*/ 800304 w 1416027"/>
                <a:gd name="connsiteY44" fmla="*/ 151711 h 1139084"/>
                <a:gd name="connsiteX45" fmla="*/ 823408 w 1416027"/>
                <a:gd name="connsiteY45" fmla="*/ 85984 h 1139084"/>
                <a:gd name="connsiteX46" fmla="*/ 818751 w 1416027"/>
                <a:gd name="connsiteY46" fmla="*/ 85984 h 1139084"/>
                <a:gd name="connsiteX47" fmla="*/ 816781 w 1416027"/>
                <a:gd name="connsiteY47" fmla="*/ 73268 h 1139084"/>
                <a:gd name="connsiteX48" fmla="*/ 718279 w 1416027"/>
                <a:gd name="connsiteY48" fmla="*/ 69866 h 1139084"/>
                <a:gd name="connsiteX49" fmla="*/ 688729 w 1416027"/>
                <a:gd name="connsiteY49" fmla="*/ 41748 h 1139084"/>
                <a:gd name="connsiteX50" fmla="*/ 697863 w 1416027"/>
                <a:gd name="connsiteY50" fmla="*/ 41748 h 1139084"/>
                <a:gd name="connsiteX51" fmla="*/ 681386 w 1416027"/>
                <a:gd name="connsiteY51" fmla="*/ 33151 h 1139084"/>
                <a:gd name="connsiteX52" fmla="*/ 676013 w 1416027"/>
                <a:gd name="connsiteY52" fmla="*/ 36554 h 1139084"/>
                <a:gd name="connsiteX53" fmla="*/ 661865 w 1416027"/>
                <a:gd name="connsiteY53" fmla="*/ 92252 h 1139084"/>
                <a:gd name="connsiteX54" fmla="*/ 656850 w 1416027"/>
                <a:gd name="connsiteY54" fmla="*/ 85805 h 1139084"/>
                <a:gd name="connsiteX55" fmla="*/ 648792 w 1416027"/>
                <a:gd name="connsiteY55" fmla="*/ 85805 h 1139084"/>
                <a:gd name="connsiteX56" fmla="*/ 619778 w 1416027"/>
                <a:gd name="connsiteY56" fmla="*/ 49807 h 1139084"/>
                <a:gd name="connsiteX57" fmla="*/ 597391 w 1416027"/>
                <a:gd name="connsiteY57" fmla="*/ 99774 h 1139084"/>
                <a:gd name="connsiteX58" fmla="*/ 569095 w 1416027"/>
                <a:gd name="connsiteY58" fmla="*/ 153144 h 1139084"/>
                <a:gd name="connsiteX59" fmla="*/ 517158 w 1416027"/>
                <a:gd name="connsiteY59" fmla="*/ 151532 h 1139084"/>
                <a:gd name="connsiteX60" fmla="*/ 525933 w 1416027"/>
                <a:gd name="connsiteY60" fmla="*/ 151532 h 1139084"/>
                <a:gd name="connsiteX61" fmla="*/ 512501 w 1416027"/>
                <a:gd name="connsiteY61" fmla="*/ 136488 h 1139084"/>
                <a:gd name="connsiteX62" fmla="*/ 470594 w 1416027"/>
                <a:gd name="connsiteY62" fmla="*/ 126101 h 1139084"/>
                <a:gd name="connsiteX63" fmla="*/ 450893 w 1416027"/>
                <a:gd name="connsiteY63" fmla="*/ 139712 h 1139084"/>
                <a:gd name="connsiteX64" fmla="*/ 412388 w 1416027"/>
                <a:gd name="connsiteY64" fmla="*/ 218155 h 1139084"/>
                <a:gd name="connsiteX65" fmla="*/ 312992 w 1416027"/>
                <a:gd name="connsiteY65" fmla="*/ 209021 h 1139084"/>
                <a:gd name="connsiteX66" fmla="*/ 312454 w 1416027"/>
                <a:gd name="connsiteY66" fmla="*/ 209917 h 1139084"/>
                <a:gd name="connsiteX67" fmla="*/ 307797 w 1416027"/>
                <a:gd name="connsiteY67" fmla="*/ 212245 h 1139084"/>
                <a:gd name="connsiteX68" fmla="*/ 310305 w 1416027"/>
                <a:gd name="connsiteY68" fmla="*/ 349251 h 1139084"/>
                <a:gd name="connsiteX69" fmla="*/ 308693 w 1416027"/>
                <a:gd name="connsiteY69" fmla="*/ 351938 h 1139084"/>
                <a:gd name="connsiteX70" fmla="*/ 236877 w 1416027"/>
                <a:gd name="connsiteY70" fmla="*/ 369310 h 1139084"/>
                <a:gd name="connsiteX71" fmla="*/ 233832 w 1416027"/>
                <a:gd name="connsiteY71" fmla="*/ 371280 h 1139084"/>
                <a:gd name="connsiteX72" fmla="*/ 234370 w 1416027"/>
                <a:gd name="connsiteY72" fmla="*/ 371280 h 1139084"/>
                <a:gd name="connsiteX73" fmla="*/ 231503 w 1416027"/>
                <a:gd name="connsiteY73" fmla="*/ 372713 h 1139084"/>
                <a:gd name="connsiteX74" fmla="*/ 161299 w 1416027"/>
                <a:gd name="connsiteY74" fmla="*/ 379339 h 1139084"/>
                <a:gd name="connsiteX75" fmla="*/ 51515 w 1416027"/>
                <a:gd name="connsiteY75" fmla="*/ 459035 h 1139084"/>
                <a:gd name="connsiteX76" fmla="*/ 2085 w 1416027"/>
                <a:gd name="connsiteY76" fmla="*/ 551985 h 1139084"/>
                <a:gd name="connsiteX77" fmla="*/ 60111 w 1416027"/>
                <a:gd name="connsiteY77" fmla="*/ 615384 h 1139084"/>
                <a:gd name="connsiteX78" fmla="*/ 71216 w 1416027"/>
                <a:gd name="connsiteY78" fmla="*/ 708334 h 1139084"/>
                <a:gd name="connsiteX79" fmla="*/ 96647 w 1416027"/>
                <a:gd name="connsiteY79" fmla="*/ 778359 h 1139084"/>
                <a:gd name="connsiteX80" fmla="*/ 135868 w 1416027"/>
                <a:gd name="connsiteY80" fmla="*/ 838176 h 1139084"/>
                <a:gd name="connsiteX81" fmla="*/ 88229 w 1416027"/>
                <a:gd name="connsiteY81" fmla="*/ 918052 h 1139084"/>
                <a:gd name="connsiteX82" fmla="*/ 124585 w 1416027"/>
                <a:gd name="connsiteY82" fmla="*/ 984495 h 1139084"/>
                <a:gd name="connsiteX83" fmla="*/ 209117 w 1416027"/>
                <a:gd name="connsiteY83" fmla="*/ 981272 h 1139084"/>
                <a:gd name="connsiteX84" fmla="*/ 239921 w 1416027"/>
                <a:gd name="connsiteY84" fmla="*/ 963721 h 1139084"/>
                <a:gd name="connsiteX85" fmla="*/ 239921 w 1416027"/>
                <a:gd name="connsiteY85" fmla="*/ 963721 h 1139084"/>
                <a:gd name="connsiteX86" fmla="*/ 279143 w 1416027"/>
                <a:gd name="connsiteY86" fmla="*/ 941334 h 1139084"/>
                <a:gd name="connsiteX87" fmla="*/ 391972 w 1416027"/>
                <a:gd name="connsiteY87" fmla="*/ 969452 h 1139084"/>
                <a:gd name="connsiteX88" fmla="*/ 392688 w 1416027"/>
                <a:gd name="connsiteY88" fmla="*/ 964616 h 1139084"/>
                <a:gd name="connsiteX89" fmla="*/ 397344 w 1416027"/>
                <a:gd name="connsiteY89" fmla="*/ 966228 h 1139084"/>
                <a:gd name="connsiteX90" fmla="*/ 397703 w 1416027"/>
                <a:gd name="connsiteY90" fmla="*/ 963721 h 1139084"/>
                <a:gd name="connsiteX91" fmla="*/ 392867 w 1416027"/>
                <a:gd name="connsiteY91" fmla="*/ 963721 h 1139084"/>
                <a:gd name="connsiteX92" fmla="*/ 400926 w 1416027"/>
                <a:gd name="connsiteY92" fmla="*/ 920022 h 1139084"/>
                <a:gd name="connsiteX93" fmla="*/ 405404 w 1416027"/>
                <a:gd name="connsiteY93" fmla="*/ 920022 h 1139084"/>
                <a:gd name="connsiteX94" fmla="*/ 428149 w 1416027"/>
                <a:gd name="connsiteY94" fmla="*/ 854832 h 1139084"/>
                <a:gd name="connsiteX95" fmla="*/ 429044 w 1416027"/>
                <a:gd name="connsiteY95" fmla="*/ 853937 h 1139084"/>
                <a:gd name="connsiteX96" fmla="*/ 427970 w 1416027"/>
                <a:gd name="connsiteY96" fmla="*/ 853937 h 1139084"/>
                <a:gd name="connsiteX97" fmla="*/ 504443 w 1416027"/>
                <a:gd name="connsiteY97" fmla="*/ 854832 h 1139084"/>
                <a:gd name="connsiteX98" fmla="*/ 597213 w 1416027"/>
                <a:gd name="connsiteY98" fmla="*/ 818297 h 1139084"/>
                <a:gd name="connsiteX99" fmla="*/ 662045 w 1416027"/>
                <a:gd name="connsiteY99" fmla="*/ 844982 h 1139084"/>
                <a:gd name="connsiteX100" fmla="*/ 740666 w 1416027"/>
                <a:gd name="connsiteY100" fmla="*/ 878293 h 1139084"/>
                <a:gd name="connsiteX101" fmla="*/ 737980 w 1416027"/>
                <a:gd name="connsiteY101" fmla="*/ 951364 h 1139084"/>
                <a:gd name="connsiteX102" fmla="*/ 788664 w 1416027"/>
                <a:gd name="connsiteY102" fmla="*/ 944916 h 1139084"/>
                <a:gd name="connsiteX103" fmla="*/ 801200 w 1416027"/>
                <a:gd name="connsiteY103" fmla="*/ 920022 h 1139084"/>
                <a:gd name="connsiteX104" fmla="*/ 804245 w 1416027"/>
                <a:gd name="connsiteY104" fmla="*/ 920022 h 1139084"/>
                <a:gd name="connsiteX105" fmla="*/ 836123 w 1416027"/>
                <a:gd name="connsiteY105" fmla="*/ 890113 h 1139084"/>
                <a:gd name="connsiteX106" fmla="*/ 850272 w 1416027"/>
                <a:gd name="connsiteY106" fmla="*/ 951364 h 1139084"/>
                <a:gd name="connsiteX107" fmla="*/ 878389 w 1416027"/>
                <a:gd name="connsiteY107" fmla="*/ 944916 h 1139084"/>
                <a:gd name="connsiteX108" fmla="*/ 889494 w 1416027"/>
                <a:gd name="connsiteY108" fmla="*/ 974646 h 1139084"/>
                <a:gd name="connsiteX109" fmla="*/ 928893 w 1416027"/>
                <a:gd name="connsiteY109" fmla="*/ 1021389 h 1139084"/>
                <a:gd name="connsiteX110" fmla="*/ 937311 w 1416027"/>
                <a:gd name="connsiteY110" fmla="*/ 1081206 h 1139084"/>
                <a:gd name="connsiteX111" fmla="*/ 1010560 w 1416027"/>
                <a:gd name="connsiteY111" fmla="*/ 1121323 h 1139084"/>
                <a:gd name="connsiteX112" fmla="*/ 1037066 w 1416027"/>
                <a:gd name="connsiteY112" fmla="*/ 1134755 h 1139084"/>
                <a:gd name="connsiteX113" fmla="*/ 1060885 w 1416027"/>
                <a:gd name="connsiteY113" fmla="*/ 1104668 h 1139084"/>
                <a:gd name="connsiteX114" fmla="*/ 1062497 w 1416027"/>
                <a:gd name="connsiteY114" fmla="*/ 1103234 h 1139084"/>
                <a:gd name="connsiteX115" fmla="*/ 1117658 w 1416027"/>
                <a:gd name="connsiteY115" fmla="*/ 1127949 h 1139084"/>
                <a:gd name="connsiteX116" fmla="*/ 1142552 w 1416027"/>
                <a:gd name="connsiteY116" fmla="*/ 1121681 h 1139084"/>
                <a:gd name="connsiteX117" fmla="*/ 1164222 w 1416027"/>
                <a:gd name="connsiteY117" fmla="*/ 1107175 h 1139084"/>
                <a:gd name="connsiteX118" fmla="*/ 1201831 w 1416027"/>
                <a:gd name="connsiteY118" fmla="*/ 1088191 h 1139084"/>
                <a:gd name="connsiteX119" fmla="*/ 1249829 w 1416027"/>
                <a:gd name="connsiteY119" fmla="*/ 1058103 h 1139084"/>
                <a:gd name="connsiteX120" fmla="*/ 1260216 w 1416027"/>
                <a:gd name="connsiteY120" fmla="*/ 1030165 h 1139084"/>
                <a:gd name="connsiteX121" fmla="*/ 1264693 w 1416027"/>
                <a:gd name="connsiteY121" fmla="*/ 1030165 h 1139084"/>
                <a:gd name="connsiteX122" fmla="*/ 1288334 w 1416027"/>
                <a:gd name="connsiteY122" fmla="*/ 964079 h 1139084"/>
                <a:gd name="connsiteX123" fmla="*/ 1284394 w 1416027"/>
                <a:gd name="connsiteY123" fmla="*/ 964079 h 1139084"/>
                <a:gd name="connsiteX124" fmla="*/ 1294781 w 1416027"/>
                <a:gd name="connsiteY124" fmla="*/ 945274 h 1139084"/>
                <a:gd name="connsiteX125" fmla="*/ 1315556 w 1416027"/>
                <a:gd name="connsiteY125" fmla="*/ 920380 h 1139084"/>
                <a:gd name="connsiteX126" fmla="*/ 1317526 w 1416027"/>
                <a:gd name="connsiteY126" fmla="*/ 920380 h 1139084"/>
                <a:gd name="connsiteX127" fmla="*/ 1381821 w 1416027"/>
                <a:gd name="connsiteY127" fmla="*/ 854295 h 1139084"/>
                <a:gd name="connsiteX128" fmla="*/ 1379493 w 1416027"/>
                <a:gd name="connsiteY128" fmla="*/ 854295 h 1139084"/>
                <a:gd name="connsiteX129" fmla="*/ 1407073 w 1416027"/>
                <a:gd name="connsiteY129" fmla="*/ 810417 h 1139084"/>
                <a:gd name="connsiteX130" fmla="*/ 1411192 w 1416027"/>
                <a:gd name="connsiteY130" fmla="*/ 810417 h 1139084"/>
                <a:gd name="connsiteX131" fmla="*/ 1416028 w 1416027"/>
                <a:gd name="connsiteY131" fmla="*/ 788030 h 1139084"/>
                <a:gd name="connsiteX132" fmla="*/ 1408506 w 1416027"/>
                <a:gd name="connsiteY132" fmla="*/ 744510 h 1139084"/>
                <a:gd name="connsiteX133" fmla="*/ 1402416 w 1416027"/>
                <a:gd name="connsiteY133" fmla="*/ 744510 h 113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16027" h="1139084">
                  <a:moveTo>
                    <a:pt x="1402237" y="744331"/>
                  </a:moveTo>
                  <a:cubicBezTo>
                    <a:pt x="1398297" y="730541"/>
                    <a:pt x="1393641" y="716035"/>
                    <a:pt x="1388089" y="700454"/>
                  </a:cubicBezTo>
                  <a:lnTo>
                    <a:pt x="1394715" y="700454"/>
                  </a:lnTo>
                  <a:cubicBezTo>
                    <a:pt x="1387015" y="678962"/>
                    <a:pt x="1377701" y="656396"/>
                    <a:pt x="1368389" y="634905"/>
                  </a:cubicBezTo>
                  <a:lnTo>
                    <a:pt x="1361584" y="634905"/>
                  </a:lnTo>
                  <a:cubicBezTo>
                    <a:pt x="1354778" y="618966"/>
                    <a:pt x="1347793" y="604638"/>
                    <a:pt x="1341346" y="590848"/>
                  </a:cubicBezTo>
                  <a:lnTo>
                    <a:pt x="1348152" y="590848"/>
                  </a:lnTo>
                  <a:cubicBezTo>
                    <a:pt x="1339913" y="573655"/>
                    <a:pt x="1331853" y="557895"/>
                    <a:pt x="1325406" y="545896"/>
                  </a:cubicBezTo>
                  <a:cubicBezTo>
                    <a:pt x="1321645" y="538911"/>
                    <a:pt x="1318242" y="531748"/>
                    <a:pt x="1315019" y="524942"/>
                  </a:cubicBezTo>
                  <a:lnTo>
                    <a:pt x="1308035" y="524942"/>
                  </a:lnTo>
                  <a:cubicBezTo>
                    <a:pt x="1301408" y="510077"/>
                    <a:pt x="1295677" y="495212"/>
                    <a:pt x="1291378" y="481064"/>
                  </a:cubicBezTo>
                  <a:lnTo>
                    <a:pt x="1297647" y="481064"/>
                  </a:lnTo>
                  <a:cubicBezTo>
                    <a:pt x="1289767" y="455812"/>
                    <a:pt x="1285290" y="432888"/>
                    <a:pt x="1284752" y="415158"/>
                  </a:cubicBezTo>
                  <a:lnTo>
                    <a:pt x="1279200" y="415158"/>
                  </a:lnTo>
                  <a:cubicBezTo>
                    <a:pt x="1279200" y="411218"/>
                    <a:pt x="1279200" y="407636"/>
                    <a:pt x="1279558" y="404412"/>
                  </a:cubicBezTo>
                  <a:cubicBezTo>
                    <a:pt x="1281349" y="385607"/>
                    <a:pt x="1243381" y="379160"/>
                    <a:pt x="1208637" y="371459"/>
                  </a:cubicBezTo>
                  <a:lnTo>
                    <a:pt x="1229054" y="371459"/>
                  </a:lnTo>
                  <a:cubicBezTo>
                    <a:pt x="1203623" y="365549"/>
                    <a:pt x="1176401" y="360355"/>
                    <a:pt x="1164938" y="349430"/>
                  </a:cubicBezTo>
                  <a:cubicBezTo>
                    <a:pt x="1155088" y="340476"/>
                    <a:pt x="1148641" y="324178"/>
                    <a:pt x="1143626" y="305374"/>
                  </a:cubicBezTo>
                  <a:lnTo>
                    <a:pt x="1137717" y="305374"/>
                  </a:lnTo>
                  <a:cubicBezTo>
                    <a:pt x="1133955" y="291404"/>
                    <a:pt x="1131090" y="276181"/>
                    <a:pt x="1128045" y="261495"/>
                  </a:cubicBezTo>
                  <a:lnTo>
                    <a:pt x="1133955" y="261495"/>
                  </a:lnTo>
                  <a:cubicBezTo>
                    <a:pt x="1130553" y="245019"/>
                    <a:pt x="1127329" y="229080"/>
                    <a:pt x="1122852" y="216364"/>
                  </a:cubicBezTo>
                  <a:cubicBezTo>
                    <a:pt x="1120165" y="208663"/>
                    <a:pt x="1116762" y="202216"/>
                    <a:pt x="1113181" y="195768"/>
                  </a:cubicBezTo>
                  <a:lnTo>
                    <a:pt x="1106375" y="195768"/>
                  </a:lnTo>
                  <a:cubicBezTo>
                    <a:pt x="1097778" y="180008"/>
                    <a:pt x="1087033" y="165860"/>
                    <a:pt x="1075392" y="151711"/>
                  </a:cubicBezTo>
                  <a:lnTo>
                    <a:pt x="1083451" y="151711"/>
                  </a:lnTo>
                  <a:cubicBezTo>
                    <a:pt x="1073422" y="139533"/>
                    <a:pt x="1062856" y="126996"/>
                    <a:pt x="1052468" y="113385"/>
                  </a:cubicBezTo>
                  <a:cubicBezTo>
                    <a:pt x="1046737" y="105684"/>
                    <a:pt x="1041544" y="96371"/>
                    <a:pt x="1036708" y="86163"/>
                  </a:cubicBezTo>
                  <a:lnTo>
                    <a:pt x="1029902" y="86163"/>
                  </a:lnTo>
                  <a:cubicBezTo>
                    <a:pt x="1023634" y="71477"/>
                    <a:pt x="1018440" y="55896"/>
                    <a:pt x="1013783" y="42106"/>
                  </a:cubicBezTo>
                  <a:lnTo>
                    <a:pt x="1020232" y="42106"/>
                  </a:lnTo>
                  <a:cubicBezTo>
                    <a:pt x="1011814" y="17033"/>
                    <a:pt x="1006082" y="-3025"/>
                    <a:pt x="1001784" y="378"/>
                  </a:cubicBezTo>
                  <a:cubicBezTo>
                    <a:pt x="1001068" y="1094"/>
                    <a:pt x="1000173" y="2527"/>
                    <a:pt x="999277" y="4317"/>
                  </a:cubicBezTo>
                  <a:cubicBezTo>
                    <a:pt x="998202" y="3422"/>
                    <a:pt x="997307" y="3064"/>
                    <a:pt x="996591" y="3780"/>
                  </a:cubicBezTo>
                  <a:cubicBezTo>
                    <a:pt x="988173" y="10407"/>
                    <a:pt x="962742" y="106759"/>
                    <a:pt x="982442" y="136667"/>
                  </a:cubicBezTo>
                  <a:cubicBezTo>
                    <a:pt x="1002143" y="166755"/>
                    <a:pt x="973846" y="226393"/>
                    <a:pt x="959877" y="266331"/>
                  </a:cubicBezTo>
                  <a:cubicBezTo>
                    <a:pt x="950026" y="294270"/>
                    <a:pt x="930326" y="279584"/>
                    <a:pt x="909730" y="261316"/>
                  </a:cubicBezTo>
                  <a:lnTo>
                    <a:pt x="919043" y="261316"/>
                  </a:lnTo>
                  <a:cubicBezTo>
                    <a:pt x="909014" y="252899"/>
                    <a:pt x="898806" y="242870"/>
                    <a:pt x="889314" y="236243"/>
                  </a:cubicBezTo>
                  <a:cubicBezTo>
                    <a:pt x="868181" y="221199"/>
                    <a:pt x="840780" y="209917"/>
                    <a:pt x="820183" y="195768"/>
                  </a:cubicBezTo>
                  <a:lnTo>
                    <a:pt x="811229" y="195768"/>
                  </a:lnTo>
                  <a:cubicBezTo>
                    <a:pt x="805856" y="191649"/>
                    <a:pt x="800663" y="187709"/>
                    <a:pt x="796902" y="183053"/>
                  </a:cubicBezTo>
                  <a:cubicBezTo>
                    <a:pt x="790813" y="175889"/>
                    <a:pt x="792067" y="164427"/>
                    <a:pt x="796006" y="151711"/>
                  </a:cubicBezTo>
                  <a:lnTo>
                    <a:pt x="800304" y="151711"/>
                  </a:lnTo>
                  <a:cubicBezTo>
                    <a:pt x="806215" y="130578"/>
                    <a:pt x="820542" y="104968"/>
                    <a:pt x="823408" y="85984"/>
                  </a:cubicBezTo>
                  <a:lnTo>
                    <a:pt x="818751" y="85984"/>
                  </a:lnTo>
                  <a:cubicBezTo>
                    <a:pt x="819109" y="81149"/>
                    <a:pt x="818751" y="76671"/>
                    <a:pt x="816781" y="73268"/>
                  </a:cubicBezTo>
                  <a:cubicBezTo>
                    <a:pt x="802633" y="49986"/>
                    <a:pt x="726697" y="69866"/>
                    <a:pt x="718279" y="69866"/>
                  </a:cubicBezTo>
                  <a:cubicBezTo>
                    <a:pt x="712011" y="69866"/>
                    <a:pt x="700728" y="51240"/>
                    <a:pt x="688729" y="41748"/>
                  </a:cubicBezTo>
                  <a:lnTo>
                    <a:pt x="697863" y="41748"/>
                  </a:lnTo>
                  <a:cubicBezTo>
                    <a:pt x="692669" y="37091"/>
                    <a:pt x="687117" y="33151"/>
                    <a:pt x="681386" y="33151"/>
                  </a:cubicBezTo>
                  <a:cubicBezTo>
                    <a:pt x="679237" y="33151"/>
                    <a:pt x="677626" y="34763"/>
                    <a:pt x="676013" y="36554"/>
                  </a:cubicBezTo>
                  <a:cubicBezTo>
                    <a:pt x="663656" y="36912"/>
                    <a:pt x="661865" y="73627"/>
                    <a:pt x="661865" y="92252"/>
                  </a:cubicBezTo>
                  <a:cubicBezTo>
                    <a:pt x="660432" y="90282"/>
                    <a:pt x="658642" y="88133"/>
                    <a:pt x="656850" y="85805"/>
                  </a:cubicBezTo>
                  <a:lnTo>
                    <a:pt x="648792" y="85805"/>
                  </a:lnTo>
                  <a:cubicBezTo>
                    <a:pt x="641449" y="76313"/>
                    <a:pt x="631599" y="63955"/>
                    <a:pt x="619778" y="49807"/>
                  </a:cubicBezTo>
                  <a:cubicBezTo>
                    <a:pt x="594168" y="19899"/>
                    <a:pt x="622465" y="69866"/>
                    <a:pt x="597391" y="99774"/>
                  </a:cubicBezTo>
                  <a:cubicBezTo>
                    <a:pt x="571960" y="129683"/>
                    <a:pt x="580378" y="119833"/>
                    <a:pt x="569095" y="153144"/>
                  </a:cubicBezTo>
                  <a:cubicBezTo>
                    <a:pt x="559423" y="181978"/>
                    <a:pt x="539008" y="175710"/>
                    <a:pt x="517158" y="151532"/>
                  </a:cubicBezTo>
                  <a:lnTo>
                    <a:pt x="525933" y="151532"/>
                  </a:lnTo>
                  <a:cubicBezTo>
                    <a:pt x="521635" y="147055"/>
                    <a:pt x="516978" y="142040"/>
                    <a:pt x="512501" y="136488"/>
                  </a:cubicBezTo>
                  <a:cubicBezTo>
                    <a:pt x="494592" y="112848"/>
                    <a:pt x="482234" y="117683"/>
                    <a:pt x="470594" y="126101"/>
                  </a:cubicBezTo>
                  <a:cubicBezTo>
                    <a:pt x="463788" y="130041"/>
                    <a:pt x="457699" y="135951"/>
                    <a:pt x="450893" y="139712"/>
                  </a:cubicBezTo>
                  <a:cubicBezTo>
                    <a:pt x="434596" y="149562"/>
                    <a:pt x="420805" y="203290"/>
                    <a:pt x="412388" y="218155"/>
                  </a:cubicBezTo>
                  <a:cubicBezTo>
                    <a:pt x="393584" y="222632"/>
                    <a:pt x="326065" y="193619"/>
                    <a:pt x="312992" y="209021"/>
                  </a:cubicBezTo>
                  <a:cubicBezTo>
                    <a:pt x="312992" y="209200"/>
                    <a:pt x="312992" y="209737"/>
                    <a:pt x="312454" y="209917"/>
                  </a:cubicBezTo>
                  <a:cubicBezTo>
                    <a:pt x="310842" y="210633"/>
                    <a:pt x="308693" y="211170"/>
                    <a:pt x="307797" y="212245"/>
                  </a:cubicBezTo>
                  <a:cubicBezTo>
                    <a:pt x="293829" y="228722"/>
                    <a:pt x="310305" y="335998"/>
                    <a:pt x="310305" y="349251"/>
                  </a:cubicBezTo>
                  <a:cubicBezTo>
                    <a:pt x="310305" y="350326"/>
                    <a:pt x="309410" y="350863"/>
                    <a:pt x="308693" y="351938"/>
                  </a:cubicBezTo>
                  <a:cubicBezTo>
                    <a:pt x="292932" y="357490"/>
                    <a:pt x="252636" y="356057"/>
                    <a:pt x="236877" y="369310"/>
                  </a:cubicBezTo>
                  <a:cubicBezTo>
                    <a:pt x="235803" y="369847"/>
                    <a:pt x="234906" y="370384"/>
                    <a:pt x="233832" y="371280"/>
                  </a:cubicBezTo>
                  <a:lnTo>
                    <a:pt x="234370" y="371280"/>
                  </a:lnTo>
                  <a:cubicBezTo>
                    <a:pt x="233474" y="371638"/>
                    <a:pt x="232400" y="371996"/>
                    <a:pt x="231503" y="372713"/>
                  </a:cubicBezTo>
                  <a:cubicBezTo>
                    <a:pt x="211983" y="389368"/>
                    <a:pt x="180999" y="379339"/>
                    <a:pt x="161299" y="379339"/>
                  </a:cubicBezTo>
                  <a:cubicBezTo>
                    <a:pt x="141599" y="379339"/>
                    <a:pt x="74081" y="442380"/>
                    <a:pt x="51515" y="459035"/>
                  </a:cubicBezTo>
                  <a:cubicBezTo>
                    <a:pt x="29128" y="475691"/>
                    <a:pt x="-9376" y="535688"/>
                    <a:pt x="2085" y="551985"/>
                  </a:cubicBezTo>
                  <a:cubicBezTo>
                    <a:pt x="13189" y="568641"/>
                    <a:pt x="74260" y="608579"/>
                    <a:pt x="60111" y="615384"/>
                  </a:cubicBezTo>
                  <a:cubicBezTo>
                    <a:pt x="45963" y="622011"/>
                    <a:pt x="37546" y="668754"/>
                    <a:pt x="71216" y="708334"/>
                  </a:cubicBezTo>
                  <a:cubicBezTo>
                    <a:pt x="104884" y="748271"/>
                    <a:pt x="93602" y="758301"/>
                    <a:pt x="96647" y="778359"/>
                  </a:cubicBezTo>
                  <a:cubicBezTo>
                    <a:pt x="99512" y="798418"/>
                    <a:pt x="113482" y="805044"/>
                    <a:pt x="135868" y="838176"/>
                  </a:cubicBezTo>
                  <a:cubicBezTo>
                    <a:pt x="158434" y="871488"/>
                    <a:pt x="96647" y="898173"/>
                    <a:pt x="88229" y="918052"/>
                  </a:cubicBezTo>
                  <a:cubicBezTo>
                    <a:pt x="79633" y="938110"/>
                    <a:pt x="107930" y="967840"/>
                    <a:pt x="124585" y="984495"/>
                  </a:cubicBezTo>
                  <a:cubicBezTo>
                    <a:pt x="141599" y="1001152"/>
                    <a:pt x="183865" y="990943"/>
                    <a:pt x="209117" y="981272"/>
                  </a:cubicBezTo>
                  <a:cubicBezTo>
                    <a:pt x="219325" y="977332"/>
                    <a:pt x="229892" y="970705"/>
                    <a:pt x="239921" y="963721"/>
                  </a:cubicBezTo>
                  <a:lnTo>
                    <a:pt x="239921" y="963721"/>
                  </a:lnTo>
                  <a:cubicBezTo>
                    <a:pt x="255144" y="953513"/>
                    <a:pt x="268934" y="943125"/>
                    <a:pt x="279143" y="941334"/>
                  </a:cubicBezTo>
                  <a:cubicBezTo>
                    <a:pt x="296157" y="938110"/>
                    <a:pt x="391972" y="969452"/>
                    <a:pt x="391972" y="969452"/>
                  </a:cubicBezTo>
                  <a:cubicBezTo>
                    <a:pt x="391972" y="969452"/>
                    <a:pt x="392330" y="967661"/>
                    <a:pt x="392688" y="964616"/>
                  </a:cubicBezTo>
                  <a:cubicBezTo>
                    <a:pt x="395374" y="965512"/>
                    <a:pt x="397344" y="966228"/>
                    <a:pt x="397344" y="966228"/>
                  </a:cubicBezTo>
                  <a:cubicBezTo>
                    <a:pt x="397344" y="966228"/>
                    <a:pt x="397344" y="965333"/>
                    <a:pt x="397703" y="963721"/>
                  </a:cubicBezTo>
                  <a:lnTo>
                    <a:pt x="392867" y="963721"/>
                  </a:lnTo>
                  <a:cubicBezTo>
                    <a:pt x="394121" y="955304"/>
                    <a:pt x="396987" y="938290"/>
                    <a:pt x="400926" y="920022"/>
                  </a:cubicBezTo>
                  <a:lnTo>
                    <a:pt x="405404" y="920022"/>
                  </a:lnTo>
                  <a:cubicBezTo>
                    <a:pt x="410776" y="895486"/>
                    <a:pt x="418477" y="868085"/>
                    <a:pt x="428149" y="854832"/>
                  </a:cubicBezTo>
                  <a:cubicBezTo>
                    <a:pt x="428149" y="854295"/>
                    <a:pt x="428865" y="854295"/>
                    <a:pt x="429044" y="853937"/>
                  </a:cubicBezTo>
                  <a:lnTo>
                    <a:pt x="427970" y="853937"/>
                  </a:lnTo>
                  <a:cubicBezTo>
                    <a:pt x="451072" y="835311"/>
                    <a:pt x="504443" y="854832"/>
                    <a:pt x="504443" y="854832"/>
                  </a:cubicBezTo>
                  <a:cubicBezTo>
                    <a:pt x="504443" y="854832"/>
                    <a:pt x="529694" y="834774"/>
                    <a:pt x="597213" y="818297"/>
                  </a:cubicBezTo>
                  <a:cubicBezTo>
                    <a:pt x="664730" y="801820"/>
                    <a:pt x="636613" y="834953"/>
                    <a:pt x="662045" y="844982"/>
                  </a:cubicBezTo>
                  <a:cubicBezTo>
                    <a:pt x="687117" y="855011"/>
                    <a:pt x="720787" y="861638"/>
                    <a:pt x="740666" y="878293"/>
                  </a:cubicBezTo>
                  <a:cubicBezTo>
                    <a:pt x="760188" y="894949"/>
                    <a:pt x="740666" y="934887"/>
                    <a:pt x="737980" y="951364"/>
                  </a:cubicBezTo>
                  <a:cubicBezTo>
                    <a:pt x="735114" y="968019"/>
                    <a:pt x="785619" y="961571"/>
                    <a:pt x="788664" y="944916"/>
                  </a:cubicBezTo>
                  <a:cubicBezTo>
                    <a:pt x="789917" y="936678"/>
                    <a:pt x="794216" y="928440"/>
                    <a:pt x="801200" y="920022"/>
                  </a:cubicBezTo>
                  <a:lnTo>
                    <a:pt x="804245" y="920022"/>
                  </a:lnTo>
                  <a:cubicBezTo>
                    <a:pt x="811229" y="910530"/>
                    <a:pt x="821616" y="901038"/>
                    <a:pt x="836123" y="890113"/>
                  </a:cubicBezTo>
                  <a:cubicBezTo>
                    <a:pt x="859584" y="875965"/>
                    <a:pt x="839526" y="922529"/>
                    <a:pt x="850272" y="951364"/>
                  </a:cubicBezTo>
                  <a:cubicBezTo>
                    <a:pt x="861554" y="981272"/>
                    <a:pt x="878389" y="910888"/>
                    <a:pt x="878389" y="944916"/>
                  </a:cubicBezTo>
                  <a:cubicBezTo>
                    <a:pt x="878389" y="954945"/>
                    <a:pt x="886807" y="964974"/>
                    <a:pt x="889494" y="974646"/>
                  </a:cubicBezTo>
                  <a:cubicBezTo>
                    <a:pt x="892538" y="984675"/>
                    <a:pt x="928893" y="988257"/>
                    <a:pt x="928893" y="1021389"/>
                  </a:cubicBezTo>
                  <a:cubicBezTo>
                    <a:pt x="928893" y="1054521"/>
                    <a:pt x="928893" y="1074759"/>
                    <a:pt x="937311" y="1081206"/>
                  </a:cubicBezTo>
                  <a:cubicBezTo>
                    <a:pt x="945907" y="1088011"/>
                    <a:pt x="990860" y="1081206"/>
                    <a:pt x="1010560" y="1121323"/>
                  </a:cubicBezTo>
                  <a:cubicBezTo>
                    <a:pt x="1020768" y="1141919"/>
                    <a:pt x="1029544" y="1141919"/>
                    <a:pt x="1037066" y="1134755"/>
                  </a:cubicBezTo>
                  <a:cubicBezTo>
                    <a:pt x="1046378" y="1130994"/>
                    <a:pt x="1054259" y="1114338"/>
                    <a:pt x="1060885" y="1104668"/>
                  </a:cubicBezTo>
                  <a:cubicBezTo>
                    <a:pt x="1061244" y="1104130"/>
                    <a:pt x="1061960" y="1103951"/>
                    <a:pt x="1062497" y="1103234"/>
                  </a:cubicBezTo>
                  <a:cubicBezTo>
                    <a:pt x="1078258" y="1098220"/>
                    <a:pt x="1107987" y="1116666"/>
                    <a:pt x="1117658" y="1127949"/>
                  </a:cubicBezTo>
                  <a:cubicBezTo>
                    <a:pt x="1122315" y="1133681"/>
                    <a:pt x="1131090" y="1129382"/>
                    <a:pt x="1142552" y="1121681"/>
                  </a:cubicBezTo>
                  <a:cubicBezTo>
                    <a:pt x="1148641" y="1117741"/>
                    <a:pt x="1155805" y="1112726"/>
                    <a:pt x="1164222" y="1107175"/>
                  </a:cubicBezTo>
                  <a:cubicBezTo>
                    <a:pt x="1175326" y="1099832"/>
                    <a:pt x="1188042" y="1092310"/>
                    <a:pt x="1201831" y="1088191"/>
                  </a:cubicBezTo>
                  <a:cubicBezTo>
                    <a:pt x="1244278" y="1074938"/>
                    <a:pt x="1238546" y="1077982"/>
                    <a:pt x="1249829" y="1058103"/>
                  </a:cubicBezTo>
                  <a:cubicBezTo>
                    <a:pt x="1253410" y="1051835"/>
                    <a:pt x="1256635" y="1041806"/>
                    <a:pt x="1260216" y="1030165"/>
                  </a:cubicBezTo>
                  <a:lnTo>
                    <a:pt x="1264693" y="1030165"/>
                  </a:lnTo>
                  <a:cubicBezTo>
                    <a:pt x="1270783" y="1011181"/>
                    <a:pt x="1277409" y="987003"/>
                    <a:pt x="1288334" y="964079"/>
                  </a:cubicBezTo>
                  <a:lnTo>
                    <a:pt x="1284394" y="964079"/>
                  </a:lnTo>
                  <a:cubicBezTo>
                    <a:pt x="1287618" y="957631"/>
                    <a:pt x="1291021" y="951184"/>
                    <a:pt x="1294781" y="945274"/>
                  </a:cubicBezTo>
                  <a:cubicBezTo>
                    <a:pt x="1299617" y="937752"/>
                    <a:pt x="1306960" y="929335"/>
                    <a:pt x="1315556" y="920380"/>
                  </a:cubicBezTo>
                  <a:lnTo>
                    <a:pt x="1317526" y="920380"/>
                  </a:lnTo>
                  <a:cubicBezTo>
                    <a:pt x="1335973" y="900322"/>
                    <a:pt x="1361404" y="877756"/>
                    <a:pt x="1381821" y="854295"/>
                  </a:cubicBezTo>
                  <a:lnTo>
                    <a:pt x="1379493" y="854295"/>
                  </a:lnTo>
                  <a:cubicBezTo>
                    <a:pt x="1392030" y="839609"/>
                    <a:pt x="1402059" y="825102"/>
                    <a:pt x="1407073" y="810417"/>
                  </a:cubicBezTo>
                  <a:lnTo>
                    <a:pt x="1411192" y="810417"/>
                  </a:lnTo>
                  <a:cubicBezTo>
                    <a:pt x="1414058" y="802895"/>
                    <a:pt x="1416028" y="795552"/>
                    <a:pt x="1416028" y="788030"/>
                  </a:cubicBezTo>
                  <a:cubicBezTo>
                    <a:pt x="1416028" y="776926"/>
                    <a:pt x="1412983" y="761524"/>
                    <a:pt x="1408506" y="744510"/>
                  </a:cubicBezTo>
                  <a:lnTo>
                    <a:pt x="1402416" y="7445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5A0AE1BC-7286-3466-6958-F9D4B99B8648}"/>
                </a:ext>
              </a:extLst>
            </p:cNvPr>
            <p:cNvSpPr/>
            <p:nvPr/>
          </p:nvSpPr>
          <p:spPr>
            <a:xfrm>
              <a:off x="10219016" y="3693067"/>
              <a:ext cx="63836" cy="66559"/>
            </a:xfrm>
            <a:custGeom>
              <a:avLst/>
              <a:gdLst>
                <a:gd name="connsiteX0" fmla="*/ 45736 w 63836"/>
                <a:gd name="connsiteY0" fmla="*/ 2874 h 66559"/>
                <a:gd name="connsiteX1" fmla="*/ 33737 w 63836"/>
                <a:gd name="connsiteY1" fmla="*/ 2874 h 66559"/>
                <a:gd name="connsiteX2" fmla="*/ 23350 w 63836"/>
                <a:gd name="connsiteY2" fmla="*/ 8 h 66559"/>
                <a:gd name="connsiteX3" fmla="*/ 26037 w 63836"/>
                <a:gd name="connsiteY3" fmla="*/ 66452 h 66559"/>
                <a:gd name="connsiteX4" fmla="*/ 46990 w 63836"/>
                <a:gd name="connsiteY4" fmla="*/ 59288 h 66559"/>
                <a:gd name="connsiteX5" fmla="*/ 45736 w 63836"/>
                <a:gd name="connsiteY5" fmla="*/ 2874 h 6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36" h="66559">
                  <a:moveTo>
                    <a:pt x="45736" y="2874"/>
                  </a:moveTo>
                  <a:lnTo>
                    <a:pt x="33737" y="2874"/>
                  </a:lnTo>
                  <a:cubicBezTo>
                    <a:pt x="30514" y="1620"/>
                    <a:pt x="27111" y="187"/>
                    <a:pt x="23350" y="8"/>
                  </a:cubicBezTo>
                  <a:cubicBezTo>
                    <a:pt x="12068" y="-887"/>
                    <a:pt x="-24468" y="69676"/>
                    <a:pt x="26037" y="66452"/>
                  </a:cubicBezTo>
                  <a:cubicBezTo>
                    <a:pt x="35350" y="65736"/>
                    <a:pt x="41797" y="62870"/>
                    <a:pt x="46990" y="59288"/>
                  </a:cubicBezTo>
                  <a:cubicBezTo>
                    <a:pt x="72064" y="48185"/>
                    <a:pt x="67049" y="16127"/>
                    <a:pt x="45736" y="28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82D1DF26-4228-3D39-F6F6-49301F8D079E}"/>
                </a:ext>
              </a:extLst>
            </p:cNvPr>
            <p:cNvSpPr/>
            <p:nvPr/>
          </p:nvSpPr>
          <p:spPr>
            <a:xfrm>
              <a:off x="10886758" y="5779959"/>
              <a:ext cx="135539" cy="118769"/>
            </a:xfrm>
            <a:custGeom>
              <a:avLst/>
              <a:gdLst>
                <a:gd name="connsiteX0" fmla="*/ 130724 w 135539"/>
                <a:gd name="connsiteY0" fmla="*/ 91 h 118769"/>
                <a:gd name="connsiteX1" fmla="*/ 130186 w 135539"/>
                <a:gd name="connsiteY1" fmla="*/ 91 h 118769"/>
                <a:gd name="connsiteX2" fmla="*/ 95264 w 135539"/>
                <a:gd name="connsiteY2" fmla="*/ 16389 h 118769"/>
                <a:gd name="connsiteX3" fmla="*/ 94010 w 135539"/>
                <a:gd name="connsiteY3" fmla="*/ 17105 h 118769"/>
                <a:gd name="connsiteX4" fmla="*/ 59087 w 135539"/>
                <a:gd name="connsiteY4" fmla="*/ 34298 h 118769"/>
                <a:gd name="connsiteX5" fmla="*/ 13955 w 135539"/>
                <a:gd name="connsiteY5" fmla="*/ 17643 h 118769"/>
                <a:gd name="connsiteX6" fmla="*/ 11090 w 135539"/>
                <a:gd name="connsiteY6" fmla="*/ 21941 h 118769"/>
                <a:gd name="connsiteX7" fmla="*/ 8762 w 135539"/>
                <a:gd name="connsiteY7" fmla="*/ 21045 h 118769"/>
                <a:gd name="connsiteX8" fmla="*/ 31328 w 135539"/>
                <a:gd name="connsiteY8" fmla="*/ 94295 h 118769"/>
                <a:gd name="connsiteX9" fmla="*/ 87563 w 135539"/>
                <a:gd name="connsiteY9" fmla="*/ 110950 h 118769"/>
                <a:gd name="connsiteX10" fmla="*/ 115143 w 135539"/>
                <a:gd name="connsiteY10" fmla="*/ 65819 h 118769"/>
                <a:gd name="connsiteX11" fmla="*/ 118904 w 135539"/>
                <a:gd name="connsiteY11" fmla="*/ 65819 h 118769"/>
                <a:gd name="connsiteX12" fmla="*/ 134843 w 135539"/>
                <a:gd name="connsiteY12" fmla="*/ 4390 h 118769"/>
                <a:gd name="connsiteX13" fmla="*/ 130724 w 135539"/>
                <a:gd name="connsiteY13" fmla="*/ 91 h 11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39" h="118769">
                  <a:moveTo>
                    <a:pt x="130724" y="91"/>
                  </a:moveTo>
                  <a:lnTo>
                    <a:pt x="130186" y="91"/>
                  </a:lnTo>
                  <a:cubicBezTo>
                    <a:pt x="122844" y="-983"/>
                    <a:pt x="109053" y="7613"/>
                    <a:pt x="95264" y="16389"/>
                  </a:cubicBezTo>
                  <a:cubicBezTo>
                    <a:pt x="94547" y="16389"/>
                    <a:pt x="94190" y="16926"/>
                    <a:pt x="94010" y="17105"/>
                  </a:cubicBezTo>
                  <a:cubicBezTo>
                    <a:pt x="79504" y="26418"/>
                    <a:pt x="64997" y="35731"/>
                    <a:pt x="59087" y="34298"/>
                  </a:cubicBezTo>
                  <a:cubicBezTo>
                    <a:pt x="44939" y="30895"/>
                    <a:pt x="13955" y="17643"/>
                    <a:pt x="13955" y="17643"/>
                  </a:cubicBezTo>
                  <a:cubicBezTo>
                    <a:pt x="12701" y="19254"/>
                    <a:pt x="11985" y="20687"/>
                    <a:pt x="11090" y="21941"/>
                  </a:cubicBezTo>
                  <a:cubicBezTo>
                    <a:pt x="9836" y="21583"/>
                    <a:pt x="8762" y="21045"/>
                    <a:pt x="8762" y="21045"/>
                  </a:cubicBezTo>
                  <a:cubicBezTo>
                    <a:pt x="-22221" y="57581"/>
                    <a:pt x="39565" y="57581"/>
                    <a:pt x="31328" y="94295"/>
                  </a:cubicBezTo>
                  <a:cubicBezTo>
                    <a:pt x="23089" y="130650"/>
                    <a:pt x="73414" y="117577"/>
                    <a:pt x="87563" y="110950"/>
                  </a:cubicBezTo>
                  <a:cubicBezTo>
                    <a:pt x="94547" y="107727"/>
                    <a:pt x="105830" y="87847"/>
                    <a:pt x="115143" y="65819"/>
                  </a:cubicBezTo>
                  <a:lnTo>
                    <a:pt x="118904" y="65819"/>
                  </a:lnTo>
                  <a:cubicBezTo>
                    <a:pt x="129650" y="42178"/>
                    <a:pt x="138067" y="14956"/>
                    <a:pt x="134843" y="4390"/>
                  </a:cubicBezTo>
                  <a:cubicBezTo>
                    <a:pt x="134127" y="1882"/>
                    <a:pt x="132515" y="629"/>
                    <a:pt x="130724" y="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9" name="צורה חופשית: צורה 48">
              <a:extLst>
                <a:ext uri="{FF2B5EF4-FFF2-40B4-BE49-F238E27FC236}">
                  <a16:creationId xmlns:a16="http://schemas.microsoft.com/office/drawing/2014/main" id="{88D9A0B0-3DFC-3399-512C-10C45557ADFD}"/>
                </a:ext>
              </a:extLst>
            </p:cNvPr>
            <p:cNvSpPr/>
            <p:nvPr/>
          </p:nvSpPr>
          <p:spPr>
            <a:xfrm>
              <a:off x="10424907" y="4185312"/>
              <a:ext cx="650828" cy="427746"/>
            </a:xfrm>
            <a:custGeom>
              <a:avLst/>
              <a:gdLst>
                <a:gd name="connsiteX0" fmla="*/ 498372 w 650828"/>
                <a:gd name="connsiteY0" fmla="*/ 192796 h 427746"/>
                <a:gd name="connsiteX1" fmla="*/ 481179 w 650828"/>
                <a:gd name="connsiteY1" fmla="*/ 168798 h 427746"/>
                <a:gd name="connsiteX2" fmla="*/ 473836 w 650828"/>
                <a:gd name="connsiteY2" fmla="*/ 168798 h 427746"/>
                <a:gd name="connsiteX3" fmla="*/ 424944 w 650828"/>
                <a:gd name="connsiteY3" fmla="*/ 124919 h 427746"/>
                <a:gd name="connsiteX4" fmla="*/ 439630 w 650828"/>
                <a:gd name="connsiteY4" fmla="*/ 124919 h 427746"/>
                <a:gd name="connsiteX5" fmla="*/ 424765 w 650828"/>
                <a:gd name="connsiteY5" fmla="*/ 119368 h 427746"/>
                <a:gd name="connsiteX6" fmla="*/ 326443 w 650828"/>
                <a:gd name="connsiteY6" fmla="*/ 66356 h 427746"/>
                <a:gd name="connsiteX7" fmla="*/ 311040 w 650828"/>
                <a:gd name="connsiteY7" fmla="*/ 59013 h 427746"/>
                <a:gd name="connsiteX8" fmla="*/ 295817 w 650828"/>
                <a:gd name="connsiteY8" fmla="*/ 59013 h 427746"/>
                <a:gd name="connsiteX9" fmla="*/ 171885 w 650828"/>
                <a:gd name="connsiteY9" fmla="*/ 59729 h 427746"/>
                <a:gd name="connsiteX10" fmla="*/ 171885 w 650828"/>
                <a:gd name="connsiteY10" fmla="*/ 60625 h 427746"/>
                <a:gd name="connsiteX11" fmla="*/ 170093 w 650828"/>
                <a:gd name="connsiteY11" fmla="*/ 58834 h 427746"/>
                <a:gd name="connsiteX12" fmla="*/ 160961 w 650828"/>
                <a:gd name="connsiteY12" fmla="*/ 58834 h 427746"/>
                <a:gd name="connsiteX13" fmla="*/ 138395 w 650828"/>
                <a:gd name="connsiteY13" fmla="*/ 46297 h 427746"/>
                <a:gd name="connsiteX14" fmla="*/ 70876 w 650828"/>
                <a:gd name="connsiteY14" fmla="*/ 23016 h 427746"/>
                <a:gd name="connsiteX15" fmla="*/ 67115 w 650828"/>
                <a:gd name="connsiteY15" fmla="*/ 14956 h 427746"/>
                <a:gd name="connsiteX16" fmla="*/ 74100 w 650828"/>
                <a:gd name="connsiteY16" fmla="*/ 14956 h 427746"/>
                <a:gd name="connsiteX17" fmla="*/ 37744 w 650828"/>
                <a:gd name="connsiteY17" fmla="*/ 6181 h 427746"/>
                <a:gd name="connsiteX18" fmla="*/ 17507 w 650828"/>
                <a:gd name="connsiteY18" fmla="*/ 23016 h 427746"/>
                <a:gd name="connsiteX19" fmla="*/ 34341 w 650828"/>
                <a:gd name="connsiteY19" fmla="*/ 59729 h 427746"/>
                <a:gd name="connsiteX20" fmla="*/ 76607 w 650828"/>
                <a:gd name="connsiteY20" fmla="*/ 96265 h 427746"/>
                <a:gd name="connsiteX21" fmla="*/ 59772 w 650828"/>
                <a:gd name="connsiteY21" fmla="*/ 159306 h 427746"/>
                <a:gd name="connsiteX22" fmla="*/ 132843 w 650828"/>
                <a:gd name="connsiteY22" fmla="*/ 159306 h 427746"/>
                <a:gd name="connsiteX23" fmla="*/ 177795 w 650828"/>
                <a:gd name="connsiteY23" fmla="*/ 186170 h 427746"/>
                <a:gd name="connsiteX24" fmla="*/ 256596 w 650828"/>
                <a:gd name="connsiteY24" fmla="*/ 232555 h 427746"/>
                <a:gd name="connsiteX25" fmla="*/ 285788 w 650828"/>
                <a:gd name="connsiteY25" fmla="*/ 285387 h 427746"/>
                <a:gd name="connsiteX26" fmla="*/ 284534 w 650828"/>
                <a:gd name="connsiteY26" fmla="*/ 285745 h 427746"/>
                <a:gd name="connsiteX27" fmla="*/ 264297 w 650828"/>
                <a:gd name="connsiteY27" fmla="*/ 293626 h 427746"/>
                <a:gd name="connsiteX28" fmla="*/ 248357 w 650828"/>
                <a:gd name="connsiteY28" fmla="*/ 325504 h 427746"/>
                <a:gd name="connsiteX29" fmla="*/ 318920 w 650828"/>
                <a:gd name="connsiteY29" fmla="*/ 325504 h 427746"/>
                <a:gd name="connsiteX30" fmla="*/ 377842 w 650828"/>
                <a:gd name="connsiteY30" fmla="*/ 395351 h 427746"/>
                <a:gd name="connsiteX31" fmla="*/ 390916 w 650828"/>
                <a:gd name="connsiteY31" fmla="*/ 388903 h 427746"/>
                <a:gd name="connsiteX32" fmla="*/ 393423 w 650828"/>
                <a:gd name="connsiteY32" fmla="*/ 388187 h 427746"/>
                <a:gd name="connsiteX33" fmla="*/ 392170 w 650828"/>
                <a:gd name="connsiteY33" fmla="*/ 388187 h 427746"/>
                <a:gd name="connsiteX34" fmla="*/ 421183 w 650828"/>
                <a:gd name="connsiteY34" fmla="*/ 344309 h 427746"/>
                <a:gd name="connsiteX35" fmla="*/ 424765 w 650828"/>
                <a:gd name="connsiteY35" fmla="*/ 344309 h 427746"/>
                <a:gd name="connsiteX36" fmla="*/ 442136 w 650828"/>
                <a:gd name="connsiteY36" fmla="*/ 312251 h 427746"/>
                <a:gd name="connsiteX37" fmla="*/ 446972 w 650828"/>
                <a:gd name="connsiteY37" fmla="*/ 308490 h 427746"/>
                <a:gd name="connsiteX38" fmla="*/ 513058 w 650828"/>
                <a:gd name="connsiteY38" fmla="*/ 319057 h 427746"/>
                <a:gd name="connsiteX39" fmla="*/ 569293 w 650828"/>
                <a:gd name="connsiteY39" fmla="*/ 398753 h 427746"/>
                <a:gd name="connsiteX40" fmla="*/ 643975 w 650828"/>
                <a:gd name="connsiteY40" fmla="*/ 424185 h 427746"/>
                <a:gd name="connsiteX41" fmla="*/ 650601 w 650828"/>
                <a:gd name="connsiteY41" fmla="*/ 418453 h 427746"/>
                <a:gd name="connsiteX42" fmla="*/ 645945 w 650828"/>
                <a:gd name="connsiteY42" fmla="*/ 388187 h 427746"/>
                <a:gd name="connsiteX43" fmla="*/ 639856 w 650828"/>
                <a:gd name="connsiteY43" fmla="*/ 388187 h 427746"/>
                <a:gd name="connsiteX44" fmla="*/ 618901 w 650828"/>
                <a:gd name="connsiteY44" fmla="*/ 344309 h 427746"/>
                <a:gd name="connsiteX45" fmla="*/ 626961 w 650828"/>
                <a:gd name="connsiteY45" fmla="*/ 344309 h 427746"/>
                <a:gd name="connsiteX46" fmla="*/ 611201 w 650828"/>
                <a:gd name="connsiteY46" fmla="*/ 328907 h 427746"/>
                <a:gd name="connsiteX47" fmla="*/ 565173 w 650828"/>
                <a:gd name="connsiteY47" fmla="*/ 278403 h 427746"/>
                <a:gd name="connsiteX48" fmla="*/ 557652 w 650828"/>
                <a:gd name="connsiteY48" fmla="*/ 278403 h 427746"/>
                <a:gd name="connsiteX49" fmla="*/ 544041 w 650828"/>
                <a:gd name="connsiteY49" fmla="*/ 242584 h 427746"/>
                <a:gd name="connsiteX50" fmla="*/ 542609 w 650828"/>
                <a:gd name="connsiteY50" fmla="*/ 234525 h 427746"/>
                <a:gd name="connsiteX51" fmla="*/ 548339 w 650828"/>
                <a:gd name="connsiteY51" fmla="*/ 234525 h 427746"/>
                <a:gd name="connsiteX52" fmla="*/ 498730 w 650828"/>
                <a:gd name="connsiteY52" fmla="*/ 192796 h 42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50828" h="427746">
                  <a:moveTo>
                    <a:pt x="498372" y="192796"/>
                  </a:moveTo>
                  <a:cubicBezTo>
                    <a:pt x="492641" y="187244"/>
                    <a:pt x="487268" y="178289"/>
                    <a:pt x="481179" y="168798"/>
                  </a:cubicBezTo>
                  <a:lnTo>
                    <a:pt x="473836" y="168798"/>
                  </a:lnTo>
                  <a:cubicBezTo>
                    <a:pt x="462553" y="151604"/>
                    <a:pt x="448405" y="132800"/>
                    <a:pt x="424944" y="124919"/>
                  </a:cubicBezTo>
                  <a:lnTo>
                    <a:pt x="439630" y="124919"/>
                  </a:lnTo>
                  <a:cubicBezTo>
                    <a:pt x="435152" y="122770"/>
                    <a:pt x="430317" y="120800"/>
                    <a:pt x="424765" y="119368"/>
                  </a:cubicBezTo>
                  <a:cubicBezTo>
                    <a:pt x="382677" y="109338"/>
                    <a:pt x="371573" y="92862"/>
                    <a:pt x="326443" y="66356"/>
                  </a:cubicBezTo>
                  <a:cubicBezTo>
                    <a:pt x="321965" y="63849"/>
                    <a:pt x="316593" y="61341"/>
                    <a:pt x="311040" y="59013"/>
                  </a:cubicBezTo>
                  <a:lnTo>
                    <a:pt x="295817" y="59013"/>
                  </a:lnTo>
                  <a:cubicBezTo>
                    <a:pt x="246208" y="43611"/>
                    <a:pt x="174393" y="45760"/>
                    <a:pt x="171885" y="59729"/>
                  </a:cubicBezTo>
                  <a:cubicBezTo>
                    <a:pt x="171885" y="60088"/>
                    <a:pt x="171885" y="60267"/>
                    <a:pt x="171885" y="60625"/>
                  </a:cubicBezTo>
                  <a:cubicBezTo>
                    <a:pt x="171168" y="60088"/>
                    <a:pt x="170810" y="59729"/>
                    <a:pt x="170093" y="58834"/>
                  </a:cubicBezTo>
                  <a:lnTo>
                    <a:pt x="160961" y="58834"/>
                  </a:lnTo>
                  <a:cubicBezTo>
                    <a:pt x="156304" y="55073"/>
                    <a:pt x="149319" y="50596"/>
                    <a:pt x="138395" y="46297"/>
                  </a:cubicBezTo>
                  <a:cubicBezTo>
                    <a:pt x="104725" y="33045"/>
                    <a:pt x="79294" y="46297"/>
                    <a:pt x="70876" y="23016"/>
                  </a:cubicBezTo>
                  <a:cubicBezTo>
                    <a:pt x="69981" y="20150"/>
                    <a:pt x="68548" y="17284"/>
                    <a:pt x="67115" y="14956"/>
                  </a:cubicBezTo>
                  <a:lnTo>
                    <a:pt x="74100" y="14956"/>
                  </a:lnTo>
                  <a:cubicBezTo>
                    <a:pt x="66757" y="92"/>
                    <a:pt x="53862" y="-5281"/>
                    <a:pt x="37744" y="6181"/>
                  </a:cubicBezTo>
                  <a:cubicBezTo>
                    <a:pt x="31655" y="9046"/>
                    <a:pt x="24849" y="14419"/>
                    <a:pt x="17507" y="23016"/>
                  </a:cubicBezTo>
                  <a:cubicBezTo>
                    <a:pt x="-3626" y="47909"/>
                    <a:pt x="-13477" y="49700"/>
                    <a:pt x="34341" y="59729"/>
                  </a:cubicBezTo>
                  <a:cubicBezTo>
                    <a:pt x="82159" y="69759"/>
                    <a:pt x="96128" y="69759"/>
                    <a:pt x="76607" y="96265"/>
                  </a:cubicBezTo>
                  <a:cubicBezTo>
                    <a:pt x="56728" y="122949"/>
                    <a:pt x="42758" y="156261"/>
                    <a:pt x="59772" y="159306"/>
                  </a:cubicBezTo>
                  <a:cubicBezTo>
                    <a:pt x="76607" y="162887"/>
                    <a:pt x="127291" y="146232"/>
                    <a:pt x="132843" y="159306"/>
                  </a:cubicBezTo>
                  <a:cubicBezTo>
                    <a:pt x="138395" y="172917"/>
                    <a:pt x="121560" y="176140"/>
                    <a:pt x="177795" y="186170"/>
                  </a:cubicBezTo>
                  <a:cubicBezTo>
                    <a:pt x="234209" y="196199"/>
                    <a:pt x="245492" y="219481"/>
                    <a:pt x="256596" y="232555"/>
                  </a:cubicBezTo>
                  <a:cubicBezTo>
                    <a:pt x="265909" y="243658"/>
                    <a:pt x="290086" y="274821"/>
                    <a:pt x="285788" y="285387"/>
                  </a:cubicBezTo>
                  <a:cubicBezTo>
                    <a:pt x="285430" y="285387"/>
                    <a:pt x="285072" y="285745"/>
                    <a:pt x="284534" y="285745"/>
                  </a:cubicBezTo>
                  <a:cubicBezTo>
                    <a:pt x="277549" y="285745"/>
                    <a:pt x="270386" y="289148"/>
                    <a:pt x="264297" y="293626"/>
                  </a:cubicBezTo>
                  <a:cubicBezTo>
                    <a:pt x="247641" y="302580"/>
                    <a:pt x="235104" y="322997"/>
                    <a:pt x="248357" y="325504"/>
                  </a:cubicBezTo>
                  <a:cubicBezTo>
                    <a:pt x="265192" y="328907"/>
                    <a:pt x="315876" y="315475"/>
                    <a:pt x="318920" y="325504"/>
                  </a:cubicBezTo>
                  <a:cubicBezTo>
                    <a:pt x="321607" y="335712"/>
                    <a:pt x="349725" y="398753"/>
                    <a:pt x="377842" y="395351"/>
                  </a:cubicBezTo>
                  <a:cubicBezTo>
                    <a:pt x="382677" y="394992"/>
                    <a:pt x="386976" y="392306"/>
                    <a:pt x="390916" y="388903"/>
                  </a:cubicBezTo>
                  <a:cubicBezTo>
                    <a:pt x="391811" y="388545"/>
                    <a:pt x="392707" y="388545"/>
                    <a:pt x="393423" y="388187"/>
                  </a:cubicBezTo>
                  <a:lnTo>
                    <a:pt x="392170" y="388187"/>
                  </a:lnTo>
                  <a:cubicBezTo>
                    <a:pt x="403632" y="378337"/>
                    <a:pt x="413123" y="360427"/>
                    <a:pt x="421183" y="344309"/>
                  </a:cubicBezTo>
                  <a:lnTo>
                    <a:pt x="424765" y="344309"/>
                  </a:lnTo>
                  <a:cubicBezTo>
                    <a:pt x="431033" y="331056"/>
                    <a:pt x="436943" y="318520"/>
                    <a:pt x="442136" y="312251"/>
                  </a:cubicBezTo>
                  <a:cubicBezTo>
                    <a:pt x="443390" y="310818"/>
                    <a:pt x="445360" y="309744"/>
                    <a:pt x="446972" y="308490"/>
                  </a:cubicBezTo>
                  <a:cubicBezTo>
                    <a:pt x="468105" y="296849"/>
                    <a:pt x="508401" y="293984"/>
                    <a:pt x="513058" y="319057"/>
                  </a:cubicBezTo>
                  <a:cubicBezTo>
                    <a:pt x="518789" y="348786"/>
                    <a:pt x="535624" y="379053"/>
                    <a:pt x="569293" y="398753"/>
                  </a:cubicBezTo>
                  <a:cubicBezTo>
                    <a:pt x="600992" y="417379"/>
                    <a:pt x="637169" y="435647"/>
                    <a:pt x="643975" y="424185"/>
                  </a:cubicBezTo>
                  <a:cubicBezTo>
                    <a:pt x="647378" y="423826"/>
                    <a:pt x="649885" y="422036"/>
                    <a:pt x="650601" y="418453"/>
                  </a:cubicBezTo>
                  <a:cubicBezTo>
                    <a:pt x="651497" y="412723"/>
                    <a:pt x="649706" y="401082"/>
                    <a:pt x="645945" y="388187"/>
                  </a:cubicBezTo>
                  <a:lnTo>
                    <a:pt x="639856" y="388187"/>
                  </a:lnTo>
                  <a:cubicBezTo>
                    <a:pt x="635020" y="372248"/>
                    <a:pt x="627499" y="355592"/>
                    <a:pt x="618901" y="344309"/>
                  </a:cubicBezTo>
                  <a:lnTo>
                    <a:pt x="626961" y="344309"/>
                  </a:lnTo>
                  <a:cubicBezTo>
                    <a:pt x="621947" y="337145"/>
                    <a:pt x="616752" y="331235"/>
                    <a:pt x="611201" y="328907"/>
                  </a:cubicBezTo>
                  <a:cubicBezTo>
                    <a:pt x="597769" y="322997"/>
                    <a:pt x="578605" y="300431"/>
                    <a:pt x="565173" y="278403"/>
                  </a:cubicBezTo>
                  <a:lnTo>
                    <a:pt x="557652" y="278403"/>
                  </a:lnTo>
                  <a:cubicBezTo>
                    <a:pt x="549772" y="264792"/>
                    <a:pt x="544041" y="251360"/>
                    <a:pt x="544041" y="242584"/>
                  </a:cubicBezTo>
                  <a:cubicBezTo>
                    <a:pt x="544041" y="239539"/>
                    <a:pt x="543325" y="237032"/>
                    <a:pt x="542609" y="234525"/>
                  </a:cubicBezTo>
                  <a:lnTo>
                    <a:pt x="548339" y="234525"/>
                  </a:lnTo>
                  <a:cubicBezTo>
                    <a:pt x="544220" y="215183"/>
                    <a:pt x="514311" y="208019"/>
                    <a:pt x="498730" y="1927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470C270B-E387-2791-86E8-00EE381DE6CB}"/>
                </a:ext>
              </a:extLst>
            </p:cNvPr>
            <p:cNvSpPr/>
            <p:nvPr/>
          </p:nvSpPr>
          <p:spPr>
            <a:xfrm>
              <a:off x="10036767" y="3979480"/>
              <a:ext cx="7880" cy="1756"/>
            </a:xfrm>
            <a:custGeom>
              <a:avLst/>
              <a:gdLst>
                <a:gd name="connsiteX0" fmla="*/ 0 w 7880"/>
                <a:gd name="connsiteY0" fmla="*/ 1756 h 1756"/>
                <a:gd name="connsiteX1" fmla="*/ 7880 w 7880"/>
                <a:gd name="connsiteY1" fmla="*/ 1756 h 1756"/>
                <a:gd name="connsiteX2" fmla="*/ 0 w 7880"/>
                <a:gd name="connsiteY2" fmla="*/ 1756 h 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80" h="1756">
                  <a:moveTo>
                    <a:pt x="0" y="1756"/>
                  </a:moveTo>
                  <a:lnTo>
                    <a:pt x="7880" y="1756"/>
                  </a:lnTo>
                  <a:cubicBezTo>
                    <a:pt x="7164" y="-930"/>
                    <a:pt x="4119" y="-214"/>
                    <a:pt x="0" y="17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1" name="צורה חופשית: צורה 50">
              <a:extLst>
                <a:ext uri="{FF2B5EF4-FFF2-40B4-BE49-F238E27FC236}">
                  <a16:creationId xmlns:a16="http://schemas.microsoft.com/office/drawing/2014/main" id="{F7550069-C08C-10A4-99BE-082C635AD742}"/>
                </a:ext>
              </a:extLst>
            </p:cNvPr>
            <p:cNvSpPr/>
            <p:nvPr/>
          </p:nvSpPr>
          <p:spPr>
            <a:xfrm>
              <a:off x="10718910" y="2418431"/>
              <a:ext cx="227114" cy="124292"/>
            </a:xfrm>
            <a:custGeom>
              <a:avLst/>
              <a:gdLst>
                <a:gd name="connsiteX0" fmla="*/ 91720 w 227114"/>
                <a:gd name="connsiteY0" fmla="*/ 932 h 124292"/>
                <a:gd name="connsiteX1" fmla="*/ 82586 w 227114"/>
                <a:gd name="connsiteY1" fmla="*/ 6305 h 124292"/>
                <a:gd name="connsiteX2" fmla="*/ 58409 w 227114"/>
                <a:gd name="connsiteY2" fmla="*/ 54302 h 124292"/>
                <a:gd name="connsiteX3" fmla="*/ 32440 w 227114"/>
                <a:gd name="connsiteY3" fmla="*/ 70600 h 124292"/>
                <a:gd name="connsiteX4" fmla="*/ 31545 w 227114"/>
                <a:gd name="connsiteY4" fmla="*/ 70600 h 124292"/>
                <a:gd name="connsiteX5" fmla="*/ 20082 w 227114"/>
                <a:gd name="connsiteY5" fmla="*/ 77584 h 124292"/>
                <a:gd name="connsiteX6" fmla="*/ 5038 w 227114"/>
                <a:gd name="connsiteY6" fmla="*/ 110717 h 124292"/>
                <a:gd name="connsiteX7" fmla="*/ 95123 w 227114"/>
                <a:gd name="connsiteY7" fmla="*/ 113940 h 124292"/>
                <a:gd name="connsiteX8" fmla="*/ 171058 w 227114"/>
                <a:gd name="connsiteY8" fmla="*/ 97285 h 124292"/>
                <a:gd name="connsiteX9" fmla="*/ 217622 w 227114"/>
                <a:gd name="connsiteY9" fmla="*/ 85644 h 124292"/>
                <a:gd name="connsiteX10" fmla="*/ 227114 w 227114"/>
                <a:gd name="connsiteY10" fmla="*/ 70421 h 124292"/>
                <a:gd name="connsiteX11" fmla="*/ 221742 w 227114"/>
                <a:gd name="connsiteY11" fmla="*/ 70421 h 124292"/>
                <a:gd name="connsiteX12" fmla="*/ 221742 w 227114"/>
                <a:gd name="connsiteY12" fmla="*/ 67376 h 124292"/>
                <a:gd name="connsiteX13" fmla="*/ 140075 w 227114"/>
                <a:gd name="connsiteY13" fmla="*/ 34065 h 124292"/>
                <a:gd name="connsiteX14" fmla="*/ 126643 w 227114"/>
                <a:gd name="connsiteY14" fmla="*/ 26543 h 124292"/>
                <a:gd name="connsiteX15" fmla="*/ 135598 w 227114"/>
                <a:gd name="connsiteY15" fmla="*/ 26543 h 124292"/>
                <a:gd name="connsiteX16" fmla="*/ 91899 w 227114"/>
                <a:gd name="connsiteY16" fmla="*/ 753 h 1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114" h="124292">
                  <a:moveTo>
                    <a:pt x="91720" y="932"/>
                  </a:moveTo>
                  <a:cubicBezTo>
                    <a:pt x="88317" y="1828"/>
                    <a:pt x="85273" y="3977"/>
                    <a:pt x="82586" y="6305"/>
                  </a:cubicBezTo>
                  <a:cubicBezTo>
                    <a:pt x="64677" y="15260"/>
                    <a:pt x="58409" y="44989"/>
                    <a:pt x="58409" y="54302"/>
                  </a:cubicBezTo>
                  <a:cubicBezTo>
                    <a:pt x="58409" y="58242"/>
                    <a:pt x="46051" y="63794"/>
                    <a:pt x="32440" y="70600"/>
                  </a:cubicBezTo>
                  <a:lnTo>
                    <a:pt x="31545" y="70600"/>
                  </a:lnTo>
                  <a:cubicBezTo>
                    <a:pt x="27425" y="72749"/>
                    <a:pt x="23665" y="75077"/>
                    <a:pt x="20082" y="77584"/>
                  </a:cubicBezTo>
                  <a:cubicBezTo>
                    <a:pt x="4681" y="86897"/>
                    <a:pt x="-7140" y="98001"/>
                    <a:pt x="5038" y="110717"/>
                  </a:cubicBezTo>
                  <a:cubicBezTo>
                    <a:pt x="30291" y="137223"/>
                    <a:pt x="55722" y="117343"/>
                    <a:pt x="95123" y="113940"/>
                  </a:cubicBezTo>
                  <a:cubicBezTo>
                    <a:pt x="134523" y="110717"/>
                    <a:pt x="171058" y="97285"/>
                    <a:pt x="171058" y="97285"/>
                  </a:cubicBezTo>
                  <a:cubicBezTo>
                    <a:pt x="171058" y="97285"/>
                    <a:pt x="204728" y="99076"/>
                    <a:pt x="217622" y="85644"/>
                  </a:cubicBezTo>
                  <a:cubicBezTo>
                    <a:pt x="222994" y="82062"/>
                    <a:pt x="226935" y="77405"/>
                    <a:pt x="227114" y="70421"/>
                  </a:cubicBezTo>
                  <a:lnTo>
                    <a:pt x="221742" y="70421"/>
                  </a:lnTo>
                  <a:cubicBezTo>
                    <a:pt x="221742" y="69346"/>
                    <a:pt x="221742" y="68630"/>
                    <a:pt x="221742" y="67376"/>
                  </a:cubicBezTo>
                  <a:cubicBezTo>
                    <a:pt x="213324" y="34065"/>
                    <a:pt x="151179" y="30841"/>
                    <a:pt x="140075" y="34065"/>
                  </a:cubicBezTo>
                  <a:cubicBezTo>
                    <a:pt x="136493" y="35139"/>
                    <a:pt x="131837" y="31557"/>
                    <a:pt x="126643" y="26543"/>
                  </a:cubicBezTo>
                  <a:lnTo>
                    <a:pt x="135598" y="26543"/>
                  </a:lnTo>
                  <a:cubicBezTo>
                    <a:pt x="124315" y="17051"/>
                    <a:pt x="108912" y="-4261"/>
                    <a:pt x="91899" y="7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2" name="צורה חופשית: צורה 51">
              <a:extLst>
                <a:ext uri="{FF2B5EF4-FFF2-40B4-BE49-F238E27FC236}">
                  <a16:creationId xmlns:a16="http://schemas.microsoft.com/office/drawing/2014/main" id="{FD9671B1-B226-4A22-B39A-539BB09D3375}"/>
                </a:ext>
              </a:extLst>
            </p:cNvPr>
            <p:cNvSpPr/>
            <p:nvPr/>
          </p:nvSpPr>
          <p:spPr>
            <a:xfrm>
              <a:off x="3867357" y="3759586"/>
              <a:ext cx="29908" cy="2082"/>
            </a:xfrm>
            <a:custGeom>
              <a:avLst/>
              <a:gdLst>
                <a:gd name="connsiteX0" fmla="*/ 0 w 29908"/>
                <a:gd name="connsiteY0" fmla="*/ 2083 h 2082"/>
                <a:gd name="connsiteX1" fmla="*/ 29909 w 29908"/>
                <a:gd name="connsiteY1" fmla="*/ 2083 h 2082"/>
                <a:gd name="connsiteX2" fmla="*/ 0 w 29908"/>
                <a:gd name="connsiteY2" fmla="*/ 2083 h 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08" h="2082">
                  <a:moveTo>
                    <a:pt x="0" y="2083"/>
                  </a:moveTo>
                  <a:lnTo>
                    <a:pt x="29909" y="2083"/>
                  </a:lnTo>
                  <a:cubicBezTo>
                    <a:pt x="20954" y="-604"/>
                    <a:pt x="10029" y="-783"/>
                    <a:pt x="0" y="20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3" name="צורה חופשית: צורה 52">
              <a:extLst>
                <a:ext uri="{FF2B5EF4-FFF2-40B4-BE49-F238E27FC236}">
                  <a16:creationId xmlns:a16="http://schemas.microsoft.com/office/drawing/2014/main" id="{F61A836D-CEB3-514F-C51A-95518B5A3091}"/>
                </a:ext>
              </a:extLst>
            </p:cNvPr>
            <p:cNvSpPr/>
            <p:nvPr/>
          </p:nvSpPr>
          <p:spPr>
            <a:xfrm>
              <a:off x="11849087" y="5558282"/>
              <a:ext cx="160396" cy="253715"/>
            </a:xfrm>
            <a:custGeom>
              <a:avLst/>
              <a:gdLst>
                <a:gd name="connsiteX0" fmla="*/ 145350 w 160396"/>
                <a:gd name="connsiteY0" fmla="*/ 112342 h 253715"/>
                <a:gd name="connsiteX1" fmla="*/ 135500 w 160396"/>
                <a:gd name="connsiteY1" fmla="*/ 106432 h 253715"/>
                <a:gd name="connsiteX2" fmla="*/ 120993 w 160396"/>
                <a:gd name="connsiteY2" fmla="*/ 112342 h 253715"/>
                <a:gd name="connsiteX3" fmla="*/ 104695 w 160396"/>
                <a:gd name="connsiteY3" fmla="*/ 112342 h 253715"/>
                <a:gd name="connsiteX4" fmla="*/ 93413 w 160396"/>
                <a:gd name="connsiteY4" fmla="*/ 106432 h 253715"/>
                <a:gd name="connsiteX5" fmla="*/ 59206 w 160396"/>
                <a:gd name="connsiteY5" fmla="*/ 68464 h 253715"/>
                <a:gd name="connsiteX6" fmla="*/ 66191 w 160396"/>
                <a:gd name="connsiteY6" fmla="*/ 68464 h 253715"/>
                <a:gd name="connsiteX7" fmla="*/ 61893 w 160396"/>
                <a:gd name="connsiteY7" fmla="*/ 59868 h 253715"/>
                <a:gd name="connsiteX8" fmla="*/ 36640 w 160396"/>
                <a:gd name="connsiteY8" fmla="*/ 2558 h 253715"/>
                <a:gd name="connsiteX9" fmla="*/ 27506 w 160396"/>
                <a:gd name="connsiteY9" fmla="*/ 2558 h 253715"/>
                <a:gd name="connsiteX10" fmla="*/ 8880 w 160396"/>
                <a:gd name="connsiteY10" fmla="*/ 3632 h 253715"/>
                <a:gd name="connsiteX11" fmla="*/ 19984 w 160396"/>
                <a:gd name="connsiteY11" fmla="*/ 60047 h 253715"/>
                <a:gd name="connsiteX12" fmla="*/ 34133 w 160396"/>
                <a:gd name="connsiteY12" fmla="*/ 133296 h 253715"/>
                <a:gd name="connsiteX13" fmla="*/ 6015 w 160396"/>
                <a:gd name="connsiteY13" fmla="*/ 179682 h 253715"/>
                <a:gd name="connsiteX14" fmla="*/ 65295 w 160396"/>
                <a:gd name="connsiteY14" fmla="*/ 199381 h 253715"/>
                <a:gd name="connsiteX15" fmla="*/ 62429 w 160396"/>
                <a:gd name="connsiteY15" fmla="*/ 252751 h 253715"/>
                <a:gd name="connsiteX16" fmla="*/ 85174 w 160396"/>
                <a:gd name="connsiteY16" fmla="*/ 246662 h 253715"/>
                <a:gd name="connsiteX17" fmla="*/ 104158 w 160396"/>
                <a:gd name="connsiteY17" fmla="*/ 221768 h 253715"/>
                <a:gd name="connsiteX18" fmla="*/ 100397 w 160396"/>
                <a:gd name="connsiteY18" fmla="*/ 221768 h 253715"/>
                <a:gd name="connsiteX19" fmla="*/ 107382 w 160396"/>
                <a:gd name="connsiteY19" fmla="*/ 206366 h 253715"/>
                <a:gd name="connsiteX20" fmla="*/ 121888 w 160396"/>
                <a:gd name="connsiteY20" fmla="*/ 178070 h 253715"/>
                <a:gd name="connsiteX21" fmla="*/ 125291 w 160396"/>
                <a:gd name="connsiteY21" fmla="*/ 178070 h 253715"/>
                <a:gd name="connsiteX22" fmla="*/ 151976 w 160396"/>
                <a:gd name="connsiteY22" fmla="*/ 146549 h 253715"/>
                <a:gd name="connsiteX23" fmla="*/ 153588 w 160396"/>
                <a:gd name="connsiteY23" fmla="*/ 112522 h 253715"/>
                <a:gd name="connsiteX24" fmla="*/ 145529 w 160396"/>
                <a:gd name="connsiteY24" fmla="*/ 112522 h 2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396" h="253715">
                  <a:moveTo>
                    <a:pt x="145350" y="112342"/>
                  </a:moveTo>
                  <a:cubicBezTo>
                    <a:pt x="141947" y="108760"/>
                    <a:pt x="138365" y="106432"/>
                    <a:pt x="135500" y="106432"/>
                  </a:cubicBezTo>
                  <a:cubicBezTo>
                    <a:pt x="130127" y="106432"/>
                    <a:pt x="126366" y="110193"/>
                    <a:pt x="120993" y="112342"/>
                  </a:cubicBezTo>
                  <a:lnTo>
                    <a:pt x="104695" y="112342"/>
                  </a:lnTo>
                  <a:cubicBezTo>
                    <a:pt x="101471" y="110910"/>
                    <a:pt x="97711" y="109297"/>
                    <a:pt x="93413" y="106432"/>
                  </a:cubicBezTo>
                  <a:cubicBezTo>
                    <a:pt x="69593" y="90672"/>
                    <a:pt x="72817" y="95507"/>
                    <a:pt x="59206" y="68464"/>
                  </a:cubicBezTo>
                  <a:lnTo>
                    <a:pt x="66191" y="68464"/>
                  </a:lnTo>
                  <a:cubicBezTo>
                    <a:pt x="65116" y="65778"/>
                    <a:pt x="63683" y="63271"/>
                    <a:pt x="61893" y="59868"/>
                  </a:cubicBezTo>
                  <a:cubicBezTo>
                    <a:pt x="51146" y="38735"/>
                    <a:pt x="45953" y="13841"/>
                    <a:pt x="36640" y="2558"/>
                  </a:cubicBezTo>
                  <a:lnTo>
                    <a:pt x="27506" y="2558"/>
                  </a:lnTo>
                  <a:cubicBezTo>
                    <a:pt x="22492" y="-845"/>
                    <a:pt x="16761" y="-1203"/>
                    <a:pt x="8880" y="3632"/>
                  </a:cubicBezTo>
                  <a:cubicBezTo>
                    <a:pt x="-2402" y="10438"/>
                    <a:pt x="8880" y="46794"/>
                    <a:pt x="19984" y="60047"/>
                  </a:cubicBezTo>
                  <a:cubicBezTo>
                    <a:pt x="31267" y="73479"/>
                    <a:pt x="36998" y="119864"/>
                    <a:pt x="34133" y="133296"/>
                  </a:cubicBezTo>
                  <a:cubicBezTo>
                    <a:pt x="31446" y="146370"/>
                    <a:pt x="-16550" y="163025"/>
                    <a:pt x="6015" y="179682"/>
                  </a:cubicBezTo>
                  <a:cubicBezTo>
                    <a:pt x="28402" y="196337"/>
                    <a:pt x="70668" y="179682"/>
                    <a:pt x="65295" y="199381"/>
                  </a:cubicBezTo>
                  <a:cubicBezTo>
                    <a:pt x="59564" y="219440"/>
                    <a:pt x="37178" y="246304"/>
                    <a:pt x="62429" y="252751"/>
                  </a:cubicBezTo>
                  <a:cubicBezTo>
                    <a:pt x="72101" y="255259"/>
                    <a:pt x="79443" y="252751"/>
                    <a:pt x="85174" y="246662"/>
                  </a:cubicBezTo>
                  <a:cubicBezTo>
                    <a:pt x="93055" y="241827"/>
                    <a:pt x="98965" y="232514"/>
                    <a:pt x="104158" y="221768"/>
                  </a:cubicBezTo>
                  <a:lnTo>
                    <a:pt x="100397" y="221768"/>
                  </a:lnTo>
                  <a:cubicBezTo>
                    <a:pt x="102725" y="216575"/>
                    <a:pt x="104874" y="211381"/>
                    <a:pt x="107382" y="206366"/>
                  </a:cubicBezTo>
                  <a:cubicBezTo>
                    <a:pt x="112397" y="196158"/>
                    <a:pt x="116874" y="186666"/>
                    <a:pt x="121888" y="178070"/>
                  </a:cubicBezTo>
                  <a:lnTo>
                    <a:pt x="125291" y="178070"/>
                  </a:lnTo>
                  <a:cubicBezTo>
                    <a:pt x="132276" y="165533"/>
                    <a:pt x="139798" y="154787"/>
                    <a:pt x="151976" y="146549"/>
                  </a:cubicBezTo>
                  <a:cubicBezTo>
                    <a:pt x="164871" y="137952"/>
                    <a:pt x="160931" y="122192"/>
                    <a:pt x="153588" y="112522"/>
                  </a:cubicBezTo>
                  <a:lnTo>
                    <a:pt x="145529" y="1125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4" name="צורה חופשית: צורה 53">
              <a:extLst>
                <a:ext uri="{FF2B5EF4-FFF2-40B4-BE49-F238E27FC236}">
                  <a16:creationId xmlns:a16="http://schemas.microsoft.com/office/drawing/2014/main" id="{4737D491-3F25-31DB-6932-1B23D9D7028C}"/>
                </a:ext>
              </a:extLst>
            </p:cNvPr>
            <p:cNvSpPr/>
            <p:nvPr/>
          </p:nvSpPr>
          <p:spPr>
            <a:xfrm>
              <a:off x="11546637" y="4999335"/>
              <a:ext cx="89032" cy="74471"/>
            </a:xfrm>
            <a:custGeom>
              <a:avLst/>
              <a:gdLst>
                <a:gd name="connsiteX0" fmla="*/ 88539 w 89032"/>
                <a:gd name="connsiteY0" fmla="*/ 53418 h 74471"/>
                <a:gd name="connsiteX1" fmla="*/ 64362 w 89032"/>
                <a:gd name="connsiteY1" fmla="*/ 12943 h 74471"/>
                <a:gd name="connsiteX2" fmla="*/ 52004 w 89032"/>
                <a:gd name="connsiteY2" fmla="*/ 12943 h 74471"/>
                <a:gd name="connsiteX3" fmla="*/ 26752 w 89032"/>
                <a:gd name="connsiteY3" fmla="*/ 3809 h 74471"/>
                <a:gd name="connsiteX4" fmla="*/ 26752 w 89032"/>
                <a:gd name="connsiteY4" fmla="*/ 43568 h 74471"/>
                <a:gd name="connsiteX5" fmla="*/ 76719 w 89032"/>
                <a:gd name="connsiteY5" fmla="*/ 70253 h 74471"/>
                <a:gd name="connsiteX6" fmla="*/ 88360 w 89032"/>
                <a:gd name="connsiteY6" fmla="*/ 53418 h 7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32" h="74471">
                  <a:moveTo>
                    <a:pt x="88539" y="53418"/>
                  </a:moveTo>
                  <a:cubicBezTo>
                    <a:pt x="90688" y="41598"/>
                    <a:pt x="86390" y="25837"/>
                    <a:pt x="64362" y="12943"/>
                  </a:cubicBezTo>
                  <a:lnTo>
                    <a:pt x="52004" y="12943"/>
                  </a:lnTo>
                  <a:cubicBezTo>
                    <a:pt x="45019" y="9540"/>
                    <a:pt x="36960" y="6674"/>
                    <a:pt x="26752" y="3809"/>
                  </a:cubicBezTo>
                  <a:cubicBezTo>
                    <a:pt x="-23931" y="-9444"/>
                    <a:pt x="9917" y="13838"/>
                    <a:pt x="26752" y="43568"/>
                  </a:cubicBezTo>
                  <a:cubicBezTo>
                    <a:pt x="40542" y="67745"/>
                    <a:pt x="64719" y="82073"/>
                    <a:pt x="76719" y="70253"/>
                  </a:cubicBezTo>
                  <a:cubicBezTo>
                    <a:pt x="82450" y="68283"/>
                    <a:pt x="86748" y="63089"/>
                    <a:pt x="88360" y="534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5" name="צורה חופשית: צורה 54">
              <a:extLst>
                <a:ext uri="{FF2B5EF4-FFF2-40B4-BE49-F238E27FC236}">
                  <a16:creationId xmlns:a16="http://schemas.microsoft.com/office/drawing/2014/main" id="{3D8A4117-A59C-3E68-D171-8434EA4AD2E5}"/>
                </a:ext>
              </a:extLst>
            </p:cNvPr>
            <p:cNvSpPr/>
            <p:nvPr/>
          </p:nvSpPr>
          <p:spPr>
            <a:xfrm>
              <a:off x="11621452" y="5773314"/>
              <a:ext cx="261410" cy="247226"/>
            </a:xfrm>
            <a:custGeom>
              <a:avLst/>
              <a:gdLst>
                <a:gd name="connsiteX0" fmla="*/ 235621 w 261410"/>
                <a:gd name="connsiteY0" fmla="*/ 6737 h 247226"/>
                <a:gd name="connsiteX1" fmla="*/ 226487 w 261410"/>
                <a:gd name="connsiteY1" fmla="*/ 6737 h 247226"/>
                <a:gd name="connsiteX2" fmla="*/ 213771 w 261410"/>
                <a:gd name="connsiteY2" fmla="*/ 1364 h 247226"/>
                <a:gd name="connsiteX3" fmla="*/ 201413 w 261410"/>
                <a:gd name="connsiteY3" fmla="*/ 15512 h 247226"/>
                <a:gd name="connsiteX4" fmla="*/ 183862 w 261410"/>
                <a:gd name="connsiteY4" fmla="*/ 26437 h 247226"/>
                <a:gd name="connsiteX5" fmla="*/ 168819 w 261410"/>
                <a:gd name="connsiteY5" fmla="*/ 37541 h 247226"/>
                <a:gd name="connsiteX6" fmla="*/ 121000 w 261410"/>
                <a:gd name="connsiteY6" fmla="*/ 94134 h 247226"/>
                <a:gd name="connsiteX7" fmla="*/ 2799 w 261410"/>
                <a:gd name="connsiteY7" fmla="*/ 193889 h 247226"/>
                <a:gd name="connsiteX8" fmla="*/ 59213 w 261410"/>
                <a:gd name="connsiteY8" fmla="*/ 243857 h 247226"/>
                <a:gd name="connsiteX9" fmla="*/ 102912 w 261410"/>
                <a:gd name="connsiteY9" fmla="*/ 242961 h 247226"/>
                <a:gd name="connsiteX10" fmla="*/ 119747 w 261410"/>
                <a:gd name="connsiteY10" fmla="*/ 226126 h 247226"/>
                <a:gd name="connsiteX11" fmla="*/ 117061 w 261410"/>
                <a:gd name="connsiteY11" fmla="*/ 226126 h 247226"/>
                <a:gd name="connsiteX12" fmla="*/ 124046 w 261410"/>
                <a:gd name="connsiteY12" fmla="*/ 217351 h 247226"/>
                <a:gd name="connsiteX13" fmla="*/ 154491 w 261410"/>
                <a:gd name="connsiteY13" fmla="*/ 182248 h 247226"/>
                <a:gd name="connsiteX14" fmla="*/ 156462 w 261410"/>
                <a:gd name="connsiteY14" fmla="*/ 182248 h 247226"/>
                <a:gd name="connsiteX15" fmla="*/ 225054 w 261410"/>
                <a:gd name="connsiteY15" fmla="*/ 117595 h 247226"/>
                <a:gd name="connsiteX16" fmla="*/ 225950 w 261410"/>
                <a:gd name="connsiteY16" fmla="*/ 116521 h 247226"/>
                <a:gd name="connsiteX17" fmla="*/ 223622 w 261410"/>
                <a:gd name="connsiteY17" fmla="*/ 116521 h 247226"/>
                <a:gd name="connsiteX18" fmla="*/ 249589 w 261410"/>
                <a:gd name="connsiteY18" fmla="*/ 72643 h 247226"/>
                <a:gd name="connsiteX19" fmla="*/ 253888 w 261410"/>
                <a:gd name="connsiteY19" fmla="*/ 72643 h 247226"/>
                <a:gd name="connsiteX20" fmla="*/ 261410 w 261410"/>
                <a:gd name="connsiteY20" fmla="*/ 34496 h 247226"/>
                <a:gd name="connsiteX21" fmla="*/ 235621 w 261410"/>
                <a:gd name="connsiteY21" fmla="*/ 6916 h 24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410" h="247226">
                  <a:moveTo>
                    <a:pt x="235621" y="6737"/>
                  </a:moveTo>
                  <a:lnTo>
                    <a:pt x="226487" y="6737"/>
                  </a:lnTo>
                  <a:cubicBezTo>
                    <a:pt x="220040" y="1364"/>
                    <a:pt x="214845" y="-2039"/>
                    <a:pt x="213771" y="1364"/>
                  </a:cubicBezTo>
                  <a:cubicBezTo>
                    <a:pt x="212159" y="7453"/>
                    <a:pt x="207324" y="11572"/>
                    <a:pt x="201413" y="15512"/>
                  </a:cubicBezTo>
                  <a:cubicBezTo>
                    <a:pt x="196041" y="18736"/>
                    <a:pt x="189952" y="22139"/>
                    <a:pt x="183862" y="26437"/>
                  </a:cubicBezTo>
                  <a:cubicBezTo>
                    <a:pt x="178848" y="29661"/>
                    <a:pt x="173475" y="33063"/>
                    <a:pt x="168819" y="37541"/>
                  </a:cubicBezTo>
                  <a:cubicBezTo>
                    <a:pt x="151984" y="54197"/>
                    <a:pt x="168819" y="60823"/>
                    <a:pt x="121000" y="94134"/>
                  </a:cubicBezTo>
                  <a:cubicBezTo>
                    <a:pt x="73183" y="127446"/>
                    <a:pt x="14261" y="163802"/>
                    <a:pt x="2799" y="193889"/>
                  </a:cubicBezTo>
                  <a:cubicBezTo>
                    <a:pt x="-8305" y="223798"/>
                    <a:pt x="14261" y="240454"/>
                    <a:pt x="59213" y="243857"/>
                  </a:cubicBezTo>
                  <a:cubicBezTo>
                    <a:pt x="88405" y="246006"/>
                    <a:pt x="93957" y="250662"/>
                    <a:pt x="102912" y="242961"/>
                  </a:cubicBezTo>
                  <a:cubicBezTo>
                    <a:pt x="107568" y="240991"/>
                    <a:pt x="111688" y="236514"/>
                    <a:pt x="119747" y="226126"/>
                  </a:cubicBezTo>
                  <a:lnTo>
                    <a:pt x="117061" y="226126"/>
                  </a:lnTo>
                  <a:cubicBezTo>
                    <a:pt x="119210" y="223440"/>
                    <a:pt x="121359" y="220933"/>
                    <a:pt x="124046" y="217351"/>
                  </a:cubicBezTo>
                  <a:cubicBezTo>
                    <a:pt x="134253" y="204098"/>
                    <a:pt x="144462" y="192815"/>
                    <a:pt x="154491" y="182248"/>
                  </a:cubicBezTo>
                  <a:lnTo>
                    <a:pt x="156462" y="182248"/>
                  </a:lnTo>
                  <a:cubicBezTo>
                    <a:pt x="177774" y="159504"/>
                    <a:pt x="199086" y="140878"/>
                    <a:pt x="225054" y="117595"/>
                  </a:cubicBezTo>
                  <a:cubicBezTo>
                    <a:pt x="225412" y="117237"/>
                    <a:pt x="225591" y="116879"/>
                    <a:pt x="225950" y="116521"/>
                  </a:cubicBezTo>
                  <a:lnTo>
                    <a:pt x="223622" y="116521"/>
                  </a:lnTo>
                  <a:cubicBezTo>
                    <a:pt x="237232" y="102552"/>
                    <a:pt x="245112" y="86791"/>
                    <a:pt x="249589" y="72643"/>
                  </a:cubicBezTo>
                  <a:lnTo>
                    <a:pt x="253888" y="72643"/>
                  </a:lnTo>
                  <a:cubicBezTo>
                    <a:pt x="261231" y="51689"/>
                    <a:pt x="261410" y="34496"/>
                    <a:pt x="261410" y="34496"/>
                  </a:cubicBezTo>
                  <a:cubicBezTo>
                    <a:pt x="261410" y="34496"/>
                    <a:pt x="247620" y="18020"/>
                    <a:pt x="235621" y="69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7BA5F3D6-A1D2-C7C8-8221-130EBE6DCAB6}"/>
                </a:ext>
              </a:extLst>
            </p:cNvPr>
            <p:cNvSpPr/>
            <p:nvPr/>
          </p:nvSpPr>
          <p:spPr>
            <a:xfrm>
              <a:off x="10424684" y="4634777"/>
              <a:ext cx="7521" cy="4448"/>
            </a:xfrm>
            <a:custGeom>
              <a:avLst/>
              <a:gdLst>
                <a:gd name="connsiteX0" fmla="*/ 0 w 7521"/>
                <a:gd name="connsiteY0" fmla="*/ 4449 h 4448"/>
                <a:gd name="connsiteX1" fmla="*/ 7522 w 7521"/>
                <a:gd name="connsiteY1" fmla="*/ 4449 h 4448"/>
                <a:gd name="connsiteX2" fmla="*/ 0 w 7521"/>
                <a:gd name="connsiteY2" fmla="*/ 4449 h 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4448">
                  <a:moveTo>
                    <a:pt x="0" y="4449"/>
                  </a:moveTo>
                  <a:lnTo>
                    <a:pt x="7522" y="4449"/>
                  </a:lnTo>
                  <a:cubicBezTo>
                    <a:pt x="1253" y="-2178"/>
                    <a:pt x="0" y="-745"/>
                    <a:pt x="0" y="4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1239226A-C1E6-8533-E6D4-983B4CE464B0}"/>
                </a:ext>
              </a:extLst>
            </p:cNvPr>
            <p:cNvSpPr/>
            <p:nvPr/>
          </p:nvSpPr>
          <p:spPr>
            <a:xfrm>
              <a:off x="11987274" y="4815971"/>
              <a:ext cx="87265" cy="76458"/>
            </a:xfrm>
            <a:custGeom>
              <a:avLst/>
              <a:gdLst>
                <a:gd name="connsiteX0" fmla="*/ 81487 w 87265"/>
                <a:gd name="connsiteY0" fmla="*/ 915 h 76458"/>
                <a:gd name="connsiteX1" fmla="*/ 59817 w 87265"/>
                <a:gd name="connsiteY1" fmla="*/ 6825 h 76458"/>
                <a:gd name="connsiteX2" fmla="*/ 0 w 87265"/>
                <a:gd name="connsiteY2" fmla="*/ 74164 h 76458"/>
                <a:gd name="connsiteX3" fmla="*/ 67160 w 87265"/>
                <a:gd name="connsiteY3" fmla="*/ 42644 h 76458"/>
                <a:gd name="connsiteX4" fmla="*/ 69487 w 87265"/>
                <a:gd name="connsiteY4" fmla="*/ 42644 h 76458"/>
                <a:gd name="connsiteX5" fmla="*/ 81667 w 87265"/>
                <a:gd name="connsiteY5" fmla="*/ 915 h 7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65" h="76458">
                  <a:moveTo>
                    <a:pt x="81487" y="915"/>
                  </a:moveTo>
                  <a:cubicBezTo>
                    <a:pt x="75398" y="-1592"/>
                    <a:pt x="67697" y="1273"/>
                    <a:pt x="59817" y="6825"/>
                  </a:cubicBezTo>
                  <a:cubicBezTo>
                    <a:pt x="33848" y="21332"/>
                    <a:pt x="0" y="74164"/>
                    <a:pt x="0" y="74164"/>
                  </a:cubicBezTo>
                  <a:cubicBezTo>
                    <a:pt x="20595" y="83298"/>
                    <a:pt x="49608" y="63598"/>
                    <a:pt x="67160" y="42644"/>
                  </a:cubicBezTo>
                  <a:lnTo>
                    <a:pt x="69487" y="42644"/>
                  </a:lnTo>
                  <a:cubicBezTo>
                    <a:pt x="85248" y="24914"/>
                    <a:pt x="93486" y="5571"/>
                    <a:pt x="81667" y="9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ECC75C17-9275-552B-BF16-48DBA9E14A2D}"/>
                </a:ext>
              </a:extLst>
            </p:cNvPr>
            <p:cNvSpPr/>
            <p:nvPr/>
          </p:nvSpPr>
          <p:spPr>
            <a:xfrm>
              <a:off x="10131587" y="3737484"/>
              <a:ext cx="89799" cy="71593"/>
            </a:xfrm>
            <a:custGeom>
              <a:avLst/>
              <a:gdLst>
                <a:gd name="connsiteX0" fmla="*/ 23203 w 89799"/>
                <a:gd name="connsiteY0" fmla="*/ 1977 h 71593"/>
                <a:gd name="connsiteX1" fmla="*/ 19800 w 89799"/>
                <a:gd name="connsiteY1" fmla="*/ 5201 h 71593"/>
                <a:gd name="connsiteX2" fmla="*/ 18008 w 89799"/>
                <a:gd name="connsiteY2" fmla="*/ 5559 h 71593"/>
                <a:gd name="connsiteX3" fmla="*/ 15323 w 89799"/>
                <a:gd name="connsiteY3" fmla="*/ 68600 h 71593"/>
                <a:gd name="connsiteX4" fmla="*/ 88214 w 89799"/>
                <a:gd name="connsiteY4" fmla="*/ 61973 h 71593"/>
                <a:gd name="connsiteX5" fmla="*/ 62066 w 89799"/>
                <a:gd name="connsiteY5" fmla="*/ 24185 h 71593"/>
                <a:gd name="connsiteX6" fmla="*/ 70125 w 89799"/>
                <a:gd name="connsiteY6" fmla="*/ 24185 h 71593"/>
                <a:gd name="connsiteX7" fmla="*/ 23203 w 89799"/>
                <a:gd name="connsiteY7" fmla="*/ 1977 h 7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99" h="71593">
                  <a:moveTo>
                    <a:pt x="23203" y="1977"/>
                  </a:moveTo>
                  <a:cubicBezTo>
                    <a:pt x="22306" y="2335"/>
                    <a:pt x="20875" y="3589"/>
                    <a:pt x="19800" y="5201"/>
                  </a:cubicBezTo>
                  <a:cubicBezTo>
                    <a:pt x="19262" y="5380"/>
                    <a:pt x="18905" y="5201"/>
                    <a:pt x="18008" y="5559"/>
                  </a:cubicBezTo>
                  <a:cubicBezTo>
                    <a:pt x="8338" y="9678"/>
                    <a:pt x="-15661" y="68600"/>
                    <a:pt x="15323" y="68600"/>
                  </a:cubicBezTo>
                  <a:cubicBezTo>
                    <a:pt x="46305" y="68600"/>
                    <a:pt x="99675" y="78629"/>
                    <a:pt x="88214" y="61973"/>
                  </a:cubicBezTo>
                  <a:cubicBezTo>
                    <a:pt x="83019" y="53914"/>
                    <a:pt x="73707" y="37617"/>
                    <a:pt x="62066" y="24185"/>
                  </a:cubicBezTo>
                  <a:lnTo>
                    <a:pt x="70125" y="24185"/>
                  </a:lnTo>
                  <a:cubicBezTo>
                    <a:pt x="57051" y="8245"/>
                    <a:pt x="40754" y="-5187"/>
                    <a:pt x="23203" y="19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0EBF81DB-1BB5-74A1-2DEB-46AE4319560F}"/>
                </a:ext>
              </a:extLst>
            </p:cNvPr>
            <p:cNvSpPr/>
            <p:nvPr/>
          </p:nvSpPr>
          <p:spPr>
            <a:xfrm>
              <a:off x="7534784" y="4668892"/>
              <a:ext cx="238780" cy="526955"/>
            </a:xfrm>
            <a:custGeom>
              <a:avLst/>
              <a:gdLst>
                <a:gd name="connsiteX0" fmla="*/ 220871 w 238780"/>
                <a:gd name="connsiteY0" fmla="*/ 14390 h 526955"/>
                <a:gd name="connsiteX1" fmla="*/ 213707 w 238780"/>
                <a:gd name="connsiteY1" fmla="*/ 14390 h 526955"/>
                <a:gd name="connsiteX2" fmla="*/ 199917 w 238780"/>
                <a:gd name="connsiteY2" fmla="*/ 1675 h 526955"/>
                <a:gd name="connsiteX3" fmla="*/ 132398 w 238780"/>
                <a:gd name="connsiteY3" fmla="*/ 81550 h 526955"/>
                <a:gd name="connsiteX4" fmla="*/ 78312 w 238780"/>
                <a:gd name="connsiteY4" fmla="*/ 138323 h 526955"/>
                <a:gd name="connsiteX5" fmla="*/ 67387 w 238780"/>
                <a:gd name="connsiteY5" fmla="*/ 141368 h 526955"/>
                <a:gd name="connsiteX6" fmla="*/ 36046 w 238780"/>
                <a:gd name="connsiteY6" fmla="*/ 152650 h 526955"/>
                <a:gd name="connsiteX7" fmla="*/ 8645 w 238780"/>
                <a:gd name="connsiteY7" fmla="*/ 217661 h 526955"/>
                <a:gd name="connsiteX8" fmla="*/ 5959 w 238780"/>
                <a:gd name="connsiteY8" fmla="*/ 340878 h 526955"/>
                <a:gd name="connsiteX9" fmla="*/ 17062 w 238780"/>
                <a:gd name="connsiteY9" fmla="*/ 467138 h 526955"/>
                <a:gd name="connsiteX10" fmla="*/ 65059 w 238780"/>
                <a:gd name="connsiteY10" fmla="*/ 526956 h 526955"/>
                <a:gd name="connsiteX11" fmla="*/ 108758 w 238780"/>
                <a:gd name="connsiteY11" fmla="*/ 512987 h 526955"/>
                <a:gd name="connsiteX12" fmla="*/ 140816 w 238780"/>
                <a:gd name="connsiteY12" fmla="*/ 463736 h 526955"/>
                <a:gd name="connsiteX13" fmla="*/ 144219 w 238780"/>
                <a:gd name="connsiteY13" fmla="*/ 452811 h 526955"/>
                <a:gd name="connsiteX14" fmla="*/ 140099 w 238780"/>
                <a:gd name="connsiteY14" fmla="*/ 452811 h 526955"/>
                <a:gd name="connsiteX15" fmla="*/ 152278 w 238780"/>
                <a:gd name="connsiteY15" fmla="*/ 408933 h 526955"/>
                <a:gd name="connsiteX16" fmla="*/ 156755 w 238780"/>
                <a:gd name="connsiteY16" fmla="*/ 408933 h 526955"/>
                <a:gd name="connsiteX17" fmla="*/ 176455 w 238780"/>
                <a:gd name="connsiteY17" fmla="*/ 343027 h 526955"/>
                <a:gd name="connsiteX18" fmla="*/ 172515 w 238780"/>
                <a:gd name="connsiteY18" fmla="*/ 343027 h 526955"/>
                <a:gd name="connsiteX19" fmla="*/ 187560 w 238780"/>
                <a:gd name="connsiteY19" fmla="*/ 299328 h 526955"/>
                <a:gd name="connsiteX20" fmla="*/ 191858 w 238780"/>
                <a:gd name="connsiteY20" fmla="*/ 299328 h 526955"/>
                <a:gd name="connsiteX21" fmla="*/ 209050 w 238780"/>
                <a:gd name="connsiteY21" fmla="*/ 233242 h 526955"/>
                <a:gd name="connsiteX22" fmla="*/ 204752 w 238780"/>
                <a:gd name="connsiteY22" fmla="*/ 233242 h 526955"/>
                <a:gd name="connsiteX23" fmla="*/ 211737 w 238780"/>
                <a:gd name="connsiteY23" fmla="*/ 210856 h 526955"/>
                <a:gd name="connsiteX24" fmla="*/ 218901 w 238780"/>
                <a:gd name="connsiteY24" fmla="*/ 189365 h 526955"/>
                <a:gd name="connsiteX25" fmla="*/ 223199 w 238780"/>
                <a:gd name="connsiteY25" fmla="*/ 189365 h 526955"/>
                <a:gd name="connsiteX26" fmla="*/ 237705 w 238780"/>
                <a:gd name="connsiteY26" fmla="*/ 123816 h 526955"/>
                <a:gd name="connsiteX27" fmla="*/ 233049 w 238780"/>
                <a:gd name="connsiteY27" fmla="*/ 123816 h 526955"/>
                <a:gd name="connsiteX28" fmla="*/ 234482 w 238780"/>
                <a:gd name="connsiteY28" fmla="*/ 91042 h 526955"/>
                <a:gd name="connsiteX29" fmla="*/ 233228 w 238780"/>
                <a:gd name="connsiteY29" fmla="*/ 79760 h 526955"/>
                <a:gd name="connsiteX30" fmla="*/ 238780 w 238780"/>
                <a:gd name="connsiteY30" fmla="*/ 79760 h 526955"/>
                <a:gd name="connsiteX31" fmla="*/ 221408 w 238780"/>
                <a:gd name="connsiteY31" fmla="*/ 14032 h 52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8780" h="526955">
                  <a:moveTo>
                    <a:pt x="220871" y="14390"/>
                  </a:moveTo>
                  <a:lnTo>
                    <a:pt x="213707" y="14390"/>
                  </a:lnTo>
                  <a:cubicBezTo>
                    <a:pt x="209588" y="7943"/>
                    <a:pt x="205290" y="3466"/>
                    <a:pt x="199917" y="1675"/>
                  </a:cubicBezTo>
                  <a:cubicBezTo>
                    <a:pt x="164636" y="-10324"/>
                    <a:pt x="160516" y="44836"/>
                    <a:pt x="132398" y="81550"/>
                  </a:cubicBezTo>
                  <a:cubicBezTo>
                    <a:pt x="113235" y="106444"/>
                    <a:pt x="92998" y="127936"/>
                    <a:pt x="78312" y="138323"/>
                  </a:cubicBezTo>
                  <a:cubicBezTo>
                    <a:pt x="73835" y="140651"/>
                    <a:pt x="69895" y="142084"/>
                    <a:pt x="67387" y="141368"/>
                  </a:cubicBezTo>
                  <a:cubicBezTo>
                    <a:pt x="62552" y="139935"/>
                    <a:pt x="48941" y="143875"/>
                    <a:pt x="36046" y="152650"/>
                  </a:cubicBezTo>
                  <a:cubicBezTo>
                    <a:pt x="16525" y="163754"/>
                    <a:pt x="-3891" y="186141"/>
                    <a:pt x="8645" y="217661"/>
                  </a:cubicBezTo>
                  <a:cubicBezTo>
                    <a:pt x="28166" y="267628"/>
                    <a:pt x="25480" y="317596"/>
                    <a:pt x="5959" y="340878"/>
                  </a:cubicBezTo>
                  <a:cubicBezTo>
                    <a:pt x="-13921" y="364160"/>
                    <a:pt x="22793" y="430603"/>
                    <a:pt x="17062" y="467138"/>
                  </a:cubicBezTo>
                  <a:cubicBezTo>
                    <a:pt x="11510" y="503674"/>
                    <a:pt x="25480" y="526956"/>
                    <a:pt x="65059" y="526956"/>
                  </a:cubicBezTo>
                  <a:cubicBezTo>
                    <a:pt x="84760" y="526956"/>
                    <a:pt x="98192" y="522836"/>
                    <a:pt x="108758" y="512987"/>
                  </a:cubicBezTo>
                  <a:cubicBezTo>
                    <a:pt x="122011" y="503853"/>
                    <a:pt x="130966" y="488451"/>
                    <a:pt x="140816" y="463736"/>
                  </a:cubicBezTo>
                  <a:cubicBezTo>
                    <a:pt x="142249" y="459975"/>
                    <a:pt x="143144" y="456393"/>
                    <a:pt x="144219" y="452811"/>
                  </a:cubicBezTo>
                  <a:lnTo>
                    <a:pt x="140099" y="452811"/>
                  </a:lnTo>
                  <a:cubicBezTo>
                    <a:pt x="145114" y="438125"/>
                    <a:pt x="149054" y="423440"/>
                    <a:pt x="152278" y="408933"/>
                  </a:cubicBezTo>
                  <a:lnTo>
                    <a:pt x="156755" y="408933"/>
                  </a:lnTo>
                  <a:cubicBezTo>
                    <a:pt x="162307" y="386009"/>
                    <a:pt x="167501" y="363443"/>
                    <a:pt x="176455" y="343027"/>
                  </a:cubicBezTo>
                  <a:lnTo>
                    <a:pt x="172515" y="343027"/>
                  </a:lnTo>
                  <a:cubicBezTo>
                    <a:pt x="177888" y="331386"/>
                    <a:pt x="182903" y="315805"/>
                    <a:pt x="187560" y="299328"/>
                  </a:cubicBezTo>
                  <a:lnTo>
                    <a:pt x="191858" y="299328"/>
                  </a:lnTo>
                  <a:cubicBezTo>
                    <a:pt x="198305" y="276583"/>
                    <a:pt x="204215" y="252047"/>
                    <a:pt x="209050" y="233242"/>
                  </a:cubicBezTo>
                  <a:lnTo>
                    <a:pt x="204752" y="233242"/>
                  </a:lnTo>
                  <a:cubicBezTo>
                    <a:pt x="207259" y="223572"/>
                    <a:pt x="209767" y="215691"/>
                    <a:pt x="211737" y="210856"/>
                  </a:cubicBezTo>
                  <a:cubicBezTo>
                    <a:pt x="213707" y="206020"/>
                    <a:pt x="216214" y="198498"/>
                    <a:pt x="218901" y="189365"/>
                  </a:cubicBezTo>
                  <a:lnTo>
                    <a:pt x="223199" y="189365"/>
                  </a:lnTo>
                  <a:cubicBezTo>
                    <a:pt x="228751" y="171634"/>
                    <a:pt x="234482" y="147099"/>
                    <a:pt x="237705" y="123816"/>
                  </a:cubicBezTo>
                  <a:lnTo>
                    <a:pt x="233049" y="123816"/>
                  </a:lnTo>
                  <a:cubicBezTo>
                    <a:pt x="234482" y="111817"/>
                    <a:pt x="235019" y="100713"/>
                    <a:pt x="234482" y="91042"/>
                  </a:cubicBezTo>
                  <a:cubicBezTo>
                    <a:pt x="234123" y="87640"/>
                    <a:pt x="233586" y="83520"/>
                    <a:pt x="233228" y="79760"/>
                  </a:cubicBezTo>
                  <a:lnTo>
                    <a:pt x="238780" y="79760"/>
                  </a:lnTo>
                  <a:cubicBezTo>
                    <a:pt x="236273" y="56119"/>
                    <a:pt x="230363" y="30330"/>
                    <a:pt x="221408" y="140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0" name="צורה חופשית: צורה 59">
              <a:extLst>
                <a:ext uri="{FF2B5EF4-FFF2-40B4-BE49-F238E27FC236}">
                  <a16:creationId xmlns:a16="http://schemas.microsoft.com/office/drawing/2014/main" id="{30A6CED3-F548-144E-82CF-447817D84F1B}"/>
                </a:ext>
              </a:extLst>
            </p:cNvPr>
            <p:cNvSpPr/>
            <p:nvPr/>
          </p:nvSpPr>
          <p:spPr>
            <a:xfrm>
              <a:off x="3503081" y="3482382"/>
              <a:ext cx="48840" cy="59069"/>
            </a:xfrm>
            <a:custGeom>
              <a:avLst/>
              <a:gdLst>
                <a:gd name="connsiteX0" fmla="*/ 12358 w 48840"/>
                <a:gd name="connsiteY0" fmla="*/ 5632 h 59069"/>
                <a:gd name="connsiteX1" fmla="*/ 27223 w 48840"/>
                <a:gd name="connsiteY1" fmla="*/ 57748 h 59069"/>
                <a:gd name="connsiteX2" fmla="*/ 36894 w 48840"/>
                <a:gd name="connsiteY2" fmla="*/ 51659 h 59069"/>
                <a:gd name="connsiteX3" fmla="*/ 21313 w 48840"/>
                <a:gd name="connsiteY3" fmla="*/ 438 h 59069"/>
                <a:gd name="connsiteX4" fmla="*/ 12537 w 48840"/>
                <a:gd name="connsiteY4" fmla="*/ 5632 h 5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40" h="59069">
                  <a:moveTo>
                    <a:pt x="12358" y="5632"/>
                  </a:moveTo>
                  <a:cubicBezTo>
                    <a:pt x="-8775" y="16019"/>
                    <a:pt x="-2148" y="67956"/>
                    <a:pt x="27223" y="57748"/>
                  </a:cubicBezTo>
                  <a:cubicBezTo>
                    <a:pt x="31342" y="56315"/>
                    <a:pt x="34387" y="54345"/>
                    <a:pt x="36894" y="51659"/>
                  </a:cubicBezTo>
                  <a:cubicBezTo>
                    <a:pt x="60892" y="37689"/>
                    <a:pt x="45132" y="-4756"/>
                    <a:pt x="21313" y="438"/>
                  </a:cubicBezTo>
                  <a:cubicBezTo>
                    <a:pt x="17731" y="1154"/>
                    <a:pt x="14866" y="3124"/>
                    <a:pt x="12537" y="56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1" name="צורה חופשית: צורה 60">
              <a:extLst>
                <a:ext uri="{FF2B5EF4-FFF2-40B4-BE49-F238E27FC236}">
                  <a16:creationId xmlns:a16="http://schemas.microsoft.com/office/drawing/2014/main" id="{BDFFF015-05D2-91AA-AB41-D31528EC0B42}"/>
                </a:ext>
              </a:extLst>
            </p:cNvPr>
            <p:cNvSpPr/>
            <p:nvPr/>
          </p:nvSpPr>
          <p:spPr>
            <a:xfrm>
              <a:off x="3489180" y="3206968"/>
              <a:ext cx="43834" cy="37932"/>
            </a:xfrm>
            <a:custGeom>
              <a:avLst/>
              <a:gdLst>
                <a:gd name="connsiteX0" fmla="*/ 21065 w 43834"/>
                <a:gd name="connsiteY0" fmla="*/ 406 h 37932"/>
                <a:gd name="connsiteX1" fmla="*/ 10320 w 43834"/>
                <a:gd name="connsiteY1" fmla="*/ 5600 h 37932"/>
                <a:gd name="connsiteX2" fmla="*/ 27155 w 43834"/>
                <a:gd name="connsiteY2" fmla="*/ 37120 h 37932"/>
                <a:gd name="connsiteX3" fmla="*/ 31095 w 43834"/>
                <a:gd name="connsiteY3" fmla="*/ 6137 h 37932"/>
                <a:gd name="connsiteX4" fmla="*/ 41840 w 43834"/>
                <a:gd name="connsiteY4" fmla="*/ 6137 h 37932"/>
                <a:gd name="connsiteX5" fmla="*/ 21244 w 43834"/>
                <a:gd name="connsiteY5" fmla="*/ 227 h 3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34" h="37932">
                  <a:moveTo>
                    <a:pt x="21065" y="406"/>
                  </a:moveTo>
                  <a:cubicBezTo>
                    <a:pt x="16230" y="1123"/>
                    <a:pt x="12827" y="3093"/>
                    <a:pt x="10320" y="5600"/>
                  </a:cubicBezTo>
                  <a:cubicBezTo>
                    <a:pt x="-8306" y="13301"/>
                    <a:pt x="-1142" y="43210"/>
                    <a:pt x="27155" y="37120"/>
                  </a:cubicBezTo>
                  <a:cubicBezTo>
                    <a:pt x="51153" y="31927"/>
                    <a:pt x="46317" y="12943"/>
                    <a:pt x="31095" y="6137"/>
                  </a:cubicBezTo>
                  <a:lnTo>
                    <a:pt x="41840" y="6137"/>
                  </a:lnTo>
                  <a:cubicBezTo>
                    <a:pt x="36825" y="2018"/>
                    <a:pt x="29483" y="-847"/>
                    <a:pt x="21244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2" name="צורה חופשית: צורה 61">
              <a:extLst>
                <a:ext uri="{FF2B5EF4-FFF2-40B4-BE49-F238E27FC236}">
                  <a16:creationId xmlns:a16="http://schemas.microsoft.com/office/drawing/2014/main" id="{5F79AEAF-8023-C220-ED97-6D3B512DAC03}"/>
                </a:ext>
              </a:extLst>
            </p:cNvPr>
            <p:cNvSpPr/>
            <p:nvPr/>
          </p:nvSpPr>
          <p:spPr>
            <a:xfrm>
              <a:off x="9249628" y="3968454"/>
              <a:ext cx="381137" cy="465035"/>
            </a:xfrm>
            <a:custGeom>
              <a:avLst/>
              <a:gdLst>
                <a:gd name="connsiteX0" fmla="*/ 351047 w 381137"/>
                <a:gd name="connsiteY0" fmla="*/ 451382 h 465035"/>
                <a:gd name="connsiteX1" fmla="*/ 353733 w 381137"/>
                <a:gd name="connsiteY1" fmla="*/ 436159 h 465035"/>
                <a:gd name="connsiteX2" fmla="*/ 357494 w 381137"/>
                <a:gd name="connsiteY2" fmla="*/ 385655 h 465035"/>
                <a:gd name="connsiteX3" fmla="*/ 352837 w 381137"/>
                <a:gd name="connsiteY3" fmla="*/ 385655 h 465035"/>
                <a:gd name="connsiteX4" fmla="*/ 366985 w 381137"/>
                <a:gd name="connsiteY4" fmla="*/ 341777 h 465035"/>
                <a:gd name="connsiteX5" fmla="*/ 370210 w 381137"/>
                <a:gd name="connsiteY5" fmla="*/ 341777 h 465035"/>
                <a:gd name="connsiteX6" fmla="*/ 373433 w 381137"/>
                <a:gd name="connsiteY6" fmla="*/ 336225 h 465035"/>
                <a:gd name="connsiteX7" fmla="*/ 359464 w 381137"/>
                <a:gd name="connsiteY7" fmla="*/ 289840 h 465035"/>
                <a:gd name="connsiteX8" fmla="*/ 334033 w 381137"/>
                <a:gd name="connsiteY8" fmla="*/ 275870 h 465035"/>
                <a:gd name="connsiteX9" fmla="*/ 325794 w 381137"/>
                <a:gd name="connsiteY9" fmla="*/ 275870 h 465035"/>
                <a:gd name="connsiteX10" fmla="*/ 288364 w 381137"/>
                <a:gd name="connsiteY10" fmla="*/ 231992 h 465035"/>
                <a:gd name="connsiteX11" fmla="*/ 296960 w 381137"/>
                <a:gd name="connsiteY11" fmla="*/ 231992 h 465035"/>
                <a:gd name="connsiteX12" fmla="*/ 280663 w 381137"/>
                <a:gd name="connsiteY12" fmla="*/ 216769 h 465035"/>
                <a:gd name="connsiteX13" fmla="*/ 220846 w 381137"/>
                <a:gd name="connsiteY13" fmla="*/ 166265 h 465035"/>
                <a:gd name="connsiteX14" fmla="*/ 212070 w 381137"/>
                <a:gd name="connsiteY14" fmla="*/ 166265 h 465035"/>
                <a:gd name="connsiteX15" fmla="*/ 176789 w 381137"/>
                <a:gd name="connsiteY15" fmla="*/ 127044 h 465035"/>
                <a:gd name="connsiteX16" fmla="*/ 172490 w 381137"/>
                <a:gd name="connsiteY16" fmla="*/ 122208 h 465035"/>
                <a:gd name="connsiteX17" fmla="*/ 181087 w 381137"/>
                <a:gd name="connsiteY17" fmla="*/ 122208 h 465035"/>
                <a:gd name="connsiteX18" fmla="*/ 113031 w 381137"/>
                <a:gd name="connsiteY18" fmla="*/ 56481 h 465035"/>
                <a:gd name="connsiteX19" fmla="*/ 103898 w 381137"/>
                <a:gd name="connsiteY19" fmla="*/ 56481 h 465035"/>
                <a:gd name="connsiteX20" fmla="*/ 78466 w 381137"/>
                <a:gd name="connsiteY20" fmla="*/ 33915 h 465035"/>
                <a:gd name="connsiteX21" fmla="*/ 47483 w 381137"/>
                <a:gd name="connsiteY21" fmla="*/ 12782 h 465035"/>
                <a:gd name="connsiteX22" fmla="*/ 59482 w 381137"/>
                <a:gd name="connsiteY22" fmla="*/ 12782 h 465035"/>
                <a:gd name="connsiteX23" fmla="*/ 13276 w 381137"/>
                <a:gd name="connsiteY23" fmla="*/ 604 h 465035"/>
                <a:gd name="connsiteX24" fmla="*/ 6829 w 381137"/>
                <a:gd name="connsiteY24" fmla="*/ 4365 h 465035"/>
                <a:gd name="connsiteX25" fmla="*/ 67184 w 381137"/>
                <a:gd name="connsiteY25" fmla="*/ 93732 h 465035"/>
                <a:gd name="connsiteX26" fmla="*/ 151536 w 381137"/>
                <a:gd name="connsiteY26" fmla="*/ 216769 h 465035"/>
                <a:gd name="connsiteX27" fmla="*/ 190221 w 381137"/>
                <a:gd name="connsiteY27" fmla="*/ 380640 h 465035"/>
                <a:gd name="connsiteX28" fmla="*/ 312005 w 381137"/>
                <a:gd name="connsiteY28" fmla="*/ 443143 h 465035"/>
                <a:gd name="connsiteX29" fmla="*/ 347285 w 381137"/>
                <a:gd name="connsiteY29" fmla="*/ 451561 h 465035"/>
                <a:gd name="connsiteX30" fmla="*/ 351226 w 381137"/>
                <a:gd name="connsiteY30" fmla="*/ 451561 h 4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1137" h="465035">
                  <a:moveTo>
                    <a:pt x="351047" y="451382"/>
                  </a:moveTo>
                  <a:cubicBezTo>
                    <a:pt x="352658" y="447442"/>
                    <a:pt x="353733" y="442785"/>
                    <a:pt x="353733" y="436159"/>
                  </a:cubicBezTo>
                  <a:cubicBezTo>
                    <a:pt x="353733" y="419682"/>
                    <a:pt x="354986" y="401952"/>
                    <a:pt x="357494" y="385655"/>
                  </a:cubicBezTo>
                  <a:lnTo>
                    <a:pt x="352837" y="385655"/>
                  </a:lnTo>
                  <a:cubicBezTo>
                    <a:pt x="355703" y="367924"/>
                    <a:pt x="360359" y="352343"/>
                    <a:pt x="366985" y="341777"/>
                  </a:cubicBezTo>
                  <a:lnTo>
                    <a:pt x="370210" y="341777"/>
                  </a:lnTo>
                  <a:cubicBezTo>
                    <a:pt x="371284" y="339986"/>
                    <a:pt x="372359" y="338016"/>
                    <a:pt x="373433" y="336225"/>
                  </a:cubicBezTo>
                  <a:cubicBezTo>
                    <a:pt x="387581" y="316525"/>
                    <a:pt x="381850" y="286437"/>
                    <a:pt x="359464" y="289840"/>
                  </a:cubicBezTo>
                  <a:cubicBezTo>
                    <a:pt x="350868" y="291272"/>
                    <a:pt x="342808" y="285362"/>
                    <a:pt x="334033" y="275870"/>
                  </a:cubicBezTo>
                  <a:lnTo>
                    <a:pt x="325794" y="275870"/>
                  </a:lnTo>
                  <a:cubicBezTo>
                    <a:pt x="315049" y="263692"/>
                    <a:pt x="303407" y="247036"/>
                    <a:pt x="288364" y="231992"/>
                  </a:cubicBezTo>
                  <a:lnTo>
                    <a:pt x="296960" y="231992"/>
                  </a:lnTo>
                  <a:cubicBezTo>
                    <a:pt x="291767" y="226620"/>
                    <a:pt x="286393" y="221426"/>
                    <a:pt x="280663" y="216769"/>
                  </a:cubicBezTo>
                  <a:cubicBezTo>
                    <a:pt x="258634" y="198681"/>
                    <a:pt x="239650" y="184354"/>
                    <a:pt x="220846" y="166265"/>
                  </a:cubicBezTo>
                  <a:lnTo>
                    <a:pt x="212070" y="166265"/>
                  </a:lnTo>
                  <a:cubicBezTo>
                    <a:pt x="200608" y="155341"/>
                    <a:pt x="189146" y="142804"/>
                    <a:pt x="176789" y="127044"/>
                  </a:cubicBezTo>
                  <a:cubicBezTo>
                    <a:pt x="175714" y="125253"/>
                    <a:pt x="174281" y="123999"/>
                    <a:pt x="172490" y="122208"/>
                  </a:cubicBezTo>
                  <a:lnTo>
                    <a:pt x="181087" y="122208"/>
                  </a:lnTo>
                  <a:cubicBezTo>
                    <a:pt x="159058" y="94628"/>
                    <a:pt x="134164" y="74032"/>
                    <a:pt x="113031" y="56481"/>
                  </a:cubicBezTo>
                  <a:lnTo>
                    <a:pt x="103898" y="56481"/>
                  </a:lnTo>
                  <a:cubicBezTo>
                    <a:pt x="94226" y="48601"/>
                    <a:pt x="85093" y="40900"/>
                    <a:pt x="78466" y="33915"/>
                  </a:cubicBezTo>
                  <a:cubicBezTo>
                    <a:pt x="69333" y="24244"/>
                    <a:pt x="58229" y="17797"/>
                    <a:pt x="47483" y="12782"/>
                  </a:cubicBezTo>
                  <a:lnTo>
                    <a:pt x="59482" y="12782"/>
                  </a:lnTo>
                  <a:cubicBezTo>
                    <a:pt x="41573" y="2753"/>
                    <a:pt x="22768" y="-1724"/>
                    <a:pt x="13276" y="604"/>
                  </a:cubicBezTo>
                  <a:cubicBezTo>
                    <a:pt x="10232" y="1320"/>
                    <a:pt x="8082" y="2574"/>
                    <a:pt x="6829" y="4365"/>
                  </a:cubicBezTo>
                  <a:cubicBezTo>
                    <a:pt x="-23975" y="14573"/>
                    <a:pt x="58945" y="84061"/>
                    <a:pt x="67184" y="93732"/>
                  </a:cubicBezTo>
                  <a:cubicBezTo>
                    <a:pt x="75601" y="103762"/>
                    <a:pt x="151536" y="180055"/>
                    <a:pt x="151536" y="216769"/>
                  </a:cubicBezTo>
                  <a:cubicBezTo>
                    <a:pt x="151536" y="253484"/>
                    <a:pt x="175893" y="367208"/>
                    <a:pt x="190221" y="380640"/>
                  </a:cubicBezTo>
                  <a:cubicBezTo>
                    <a:pt x="204190" y="393893"/>
                    <a:pt x="300722" y="416459"/>
                    <a:pt x="312005" y="443143"/>
                  </a:cubicBezTo>
                  <a:cubicBezTo>
                    <a:pt x="321854" y="466067"/>
                    <a:pt x="342271" y="474306"/>
                    <a:pt x="347285" y="451561"/>
                  </a:cubicBezTo>
                  <a:lnTo>
                    <a:pt x="351226" y="45156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3" name="צורה חופשית: צורה 62">
              <a:extLst>
                <a:ext uri="{FF2B5EF4-FFF2-40B4-BE49-F238E27FC236}">
                  <a16:creationId xmlns:a16="http://schemas.microsoft.com/office/drawing/2014/main" id="{D2A4255E-5AEF-951F-07A0-8843B8C8046B}"/>
                </a:ext>
              </a:extLst>
            </p:cNvPr>
            <p:cNvSpPr/>
            <p:nvPr/>
          </p:nvSpPr>
          <p:spPr>
            <a:xfrm>
              <a:off x="3677358" y="669371"/>
              <a:ext cx="1827265" cy="1173649"/>
            </a:xfrm>
            <a:custGeom>
              <a:avLst/>
              <a:gdLst>
                <a:gd name="connsiteX0" fmla="*/ 1537140 w 1827265"/>
                <a:gd name="connsiteY0" fmla="*/ 722713 h 1173649"/>
                <a:gd name="connsiteX1" fmla="*/ 1530155 w 1827265"/>
                <a:gd name="connsiteY1" fmla="*/ 722713 h 1173649"/>
                <a:gd name="connsiteX2" fmla="*/ 1516544 w 1827265"/>
                <a:gd name="connsiteY2" fmla="*/ 685998 h 1173649"/>
                <a:gd name="connsiteX3" fmla="*/ 1513678 w 1827265"/>
                <a:gd name="connsiteY3" fmla="*/ 678835 h 1173649"/>
                <a:gd name="connsiteX4" fmla="*/ 1520305 w 1827265"/>
                <a:gd name="connsiteY4" fmla="*/ 678835 h 1173649"/>
                <a:gd name="connsiteX5" fmla="*/ 1520663 w 1827265"/>
                <a:gd name="connsiteY5" fmla="*/ 620092 h 1173649"/>
                <a:gd name="connsiteX6" fmla="*/ 1529260 w 1827265"/>
                <a:gd name="connsiteY6" fmla="*/ 617227 h 1173649"/>
                <a:gd name="connsiteX7" fmla="*/ 1629373 w 1827265"/>
                <a:gd name="connsiteY7" fmla="*/ 636927 h 1173649"/>
                <a:gd name="connsiteX8" fmla="*/ 1636537 w 1827265"/>
                <a:gd name="connsiteY8" fmla="*/ 624928 h 1173649"/>
                <a:gd name="connsiteX9" fmla="*/ 1636357 w 1827265"/>
                <a:gd name="connsiteY9" fmla="*/ 613107 h 1173649"/>
                <a:gd name="connsiteX10" fmla="*/ 1630985 w 1827265"/>
                <a:gd name="connsiteY10" fmla="*/ 613107 h 1173649"/>
                <a:gd name="connsiteX11" fmla="*/ 1633134 w 1827265"/>
                <a:gd name="connsiteY11" fmla="*/ 569050 h 1173649"/>
                <a:gd name="connsiteX12" fmla="*/ 1637790 w 1827265"/>
                <a:gd name="connsiteY12" fmla="*/ 569050 h 1173649"/>
                <a:gd name="connsiteX13" fmla="*/ 1646924 w 1827265"/>
                <a:gd name="connsiteY13" fmla="*/ 531799 h 1173649"/>
                <a:gd name="connsiteX14" fmla="*/ 1668236 w 1827265"/>
                <a:gd name="connsiteY14" fmla="*/ 503323 h 1173649"/>
                <a:gd name="connsiteX15" fmla="*/ 1664654 w 1827265"/>
                <a:gd name="connsiteY15" fmla="*/ 503323 h 1173649"/>
                <a:gd name="connsiteX16" fmla="*/ 1662147 w 1827265"/>
                <a:gd name="connsiteY16" fmla="*/ 495443 h 1173649"/>
                <a:gd name="connsiteX17" fmla="*/ 1622567 w 1827265"/>
                <a:gd name="connsiteY17" fmla="*/ 471086 h 1173649"/>
                <a:gd name="connsiteX18" fmla="*/ 1619702 w 1827265"/>
                <a:gd name="connsiteY18" fmla="*/ 459445 h 1173649"/>
                <a:gd name="connsiteX19" fmla="*/ 1625791 w 1827265"/>
                <a:gd name="connsiteY19" fmla="*/ 459445 h 1173649"/>
                <a:gd name="connsiteX20" fmla="*/ 1651760 w 1827265"/>
                <a:gd name="connsiteY20" fmla="*/ 396583 h 1173649"/>
                <a:gd name="connsiteX21" fmla="*/ 1654625 w 1827265"/>
                <a:gd name="connsiteY21" fmla="*/ 393539 h 1173649"/>
                <a:gd name="connsiteX22" fmla="*/ 1652655 w 1827265"/>
                <a:gd name="connsiteY22" fmla="*/ 393539 h 1173649"/>
                <a:gd name="connsiteX23" fmla="*/ 1693488 w 1827265"/>
                <a:gd name="connsiteY23" fmla="*/ 349661 h 1173649"/>
                <a:gd name="connsiteX24" fmla="*/ 1695637 w 1827265"/>
                <a:gd name="connsiteY24" fmla="*/ 349661 h 1173649"/>
                <a:gd name="connsiteX25" fmla="*/ 1756887 w 1827265"/>
                <a:gd name="connsiteY25" fmla="*/ 294321 h 1173649"/>
                <a:gd name="connsiteX26" fmla="*/ 1771931 w 1827265"/>
                <a:gd name="connsiteY26" fmla="*/ 286799 h 1173649"/>
                <a:gd name="connsiteX27" fmla="*/ 1819928 w 1827265"/>
                <a:gd name="connsiteY27" fmla="*/ 239877 h 1173649"/>
                <a:gd name="connsiteX28" fmla="*/ 1823868 w 1827265"/>
                <a:gd name="connsiteY28" fmla="*/ 239877 h 1173649"/>
                <a:gd name="connsiteX29" fmla="*/ 1816346 w 1827265"/>
                <a:gd name="connsiteY29" fmla="*/ 207998 h 1173649"/>
                <a:gd name="connsiteX30" fmla="*/ 1708711 w 1827265"/>
                <a:gd name="connsiteY30" fmla="*/ 204237 h 1173649"/>
                <a:gd name="connsiteX31" fmla="*/ 1692772 w 1827265"/>
                <a:gd name="connsiteY31" fmla="*/ 215878 h 1173649"/>
                <a:gd name="connsiteX32" fmla="*/ 1594987 w 1827265"/>
                <a:gd name="connsiteY32" fmla="*/ 273546 h 1173649"/>
                <a:gd name="connsiteX33" fmla="*/ 1557914 w 1827265"/>
                <a:gd name="connsiteY33" fmla="*/ 239877 h 1173649"/>
                <a:gd name="connsiteX34" fmla="*/ 1565078 w 1827265"/>
                <a:gd name="connsiteY34" fmla="*/ 239877 h 1173649"/>
                <a:gd name="connsiteX35" fmla="*/ 1531946 w 1827265"/>
                <a:gd name="connsiteY35" fmla="*/ 174149 h 1173649"/>
                <a:gd name="connsiteX36" fmla="*/ 1524424 w 1827265"/>
                <a:gd name="connsiteY36" fmla="*/ 174149 h 1173649"/>
                <a:gd name="connsiteX37" fmla="*/ 1524066 w 1827265"/>
                <a:gd name="connsiteY37" fmla="*/ 173433 h 1173649"/>
                <a:gd name="connsiteX38" fmla="*/ 1506157 w 1827265"/>
                <a:gd name="connsiteY38" fmla="*/ 130093 h 1173649"/>
                <a:gd name="connsiteX39" fmla="*/ 1512066 w 1827265"/>
                <a:gd name="connsiteY39" fmla="*/ 130093 h 1173649"/>
                <a:gd name="connsiteX40" fmla="*/ 1500784 w 1827265"/>
                <a:gd name="connsiteY40" fmla="*/ 64365 h 1173649"/>
                <a:gd name="connsiteX41" fmla="*/ 1494516 w 1827265"/>
                <a:gd name="connsiteY41" fmla="*/ 64365 h 1173649"/>
                <a:gd name="connsiteX42" fmla="*/ 1474815 w 1827265"/>
                <a:gd name="connsiteY42" fmla="*/ 49680 h 1173649"/>
                <a:gd name="connsiteX43" fmla="*/ 1438817 w 1827265"/>
                <a:gd name="connsiteY43" fmla="*/ 56306 h 1173649"/>
                <a:gd name="connsiteX44" fmla="*/ 1370583 w 1827265"/>
                <a:gd name="connsiteY44" fmla="*/ 53978 h 1173649"/>
                <a:gd name="connsiteX45" fmla="*/ 1343898 w 1827265"/>
                <a:gd name="connsiteY45" fmla="*/ 64365 h 1173649"/>
                <a:gd name="connsiteX46" fmla="*/ 1342465 w 1827265"/>
                <a:gd name="connsiteY46" fmla="*/ 64365 h 1173649"/>
                <a:gd name="connsiteX47" fmla="*/ 1299841 w 1827265"/>
                <a:gd name="connsiteY47" fmla="*/ 78335 h 1173649"/>
                <a:gd name="connsiteX48" fmla="*/ 1217279 w 1827265"/>
                <a:gd name="connsiteY48" fmla="*/ 94274 h 1173649"/>
                <a:gd name="connsiteX49" fmla="*/ 1073109 w 1827265"/>
                <a:gd name="connsiteY49" fmla="*/ 89976 h 1173649"/>
                <a:gd name="connsiteX50" fmla="*/ 1159969 w 1827265"/>
                <a:gd name="connsiteY50" fmla="*/ 87826 h 1173649"/>
                <a:gd name="connsiteX51" fmla="*/ 1303065 w 1827265"/>
                <a:gd name="connsiteY51" fmla="*/ 57560 h 1173649"/>
                <a:gd name="connsiteX52" fmla="*/ 1297692 w 1827265"/>
                <a:gd name="connsiteY52" fmla="*/ 33561 h 1173649"/>
                <a:gd name="connsiteX53" fmla="*/ 1233218 w 1827265"/>
                <a:gd name="connsiteY53" fmla="*/ 20666 h 1173649"/>
                <a:gd name="connsiteX54" fmla="*/ 1253635 w 1827265"/>
                <a:gd name="connsiteY54" fmla="*/ 20666 h 1173649"/>
                <a:gd name="connsiteX55" fmla="*/ 1141881 w 1827265"/>
                <a:gd name="connsiteY55" fmla="*/ 250 h 1173649"/>
                <a:gd name="connsiteX56" fmla="*/ 1033887 w 1827265"/>
                <a:gd name="connsiteY56" fmla="*/ 13682 h 1173649"/>
                <a:gd name="connsiteX57" fmla="*/ 929655 w 1827265"/>
                <a:gd name="connsiteY57" fmla="*/ 20487 h 1173649"/>
                <a:gd name="connsiteX58" fmla="*/ 945594 w 1827265"/>
                <a:gd name="connsiteY58" fmla="*/ 20487 h 1173649"/>
                <a:gd name="connsiteX59" fmla="*/ 873240 w 1827265"/>
                <a:gd name="connsiteY59" fmla="*/ 44665 h 1173649"/>
                <a:gd name="connsiteX60" fmla="*/ 834556 w 1827265"/>
                <a:gd name="connsiteY60" fmla="*/ 64365 h 1173649"/>
                <a:gd name="connsiteX61" fmla="*/ 829362 w 1827265"/>
                <a:gd name="connsiteY61" fmla="*/ 64365 h 1173649"/>
                <a:gd name="connsiteX62" fmla="*/ 792469 w 1827265"/>
                <a:gd name="connsiteY62" fmla="*/ 75111 h 1173649"/>
                <a:gd name="connsiteX63" fmla="*/ 791574 w 1827265"/>
                <a:gd name="connsiteY63" fmla="*/ 76544 h 1173649"/>
                <a:gd name="connsiteX64" fmla="*/ 787276 w 1827265"/>
                <a:gd name="connsiteY64" fmla="*/ 78514 h 1173649"/>
                <a:gd name="connsiteX65" fmla="*/ 728891 w 1827265"/>
                <a:gd name="connsiteY65" fmla="*/ 153912 h 1173649"/>
                <a:gd name="connsiteX66" fmla="*/ 713668 w 1827265"/>
                <a:gd name="connsiteY66" fmla="*/ 130272 h 1173649"/>
                <a:gd name="connsiteX67" fmla="*/ 720653 w 1827265"/>
                <a:gd name="connsiteY67" fmla="*/ 130272 h 1173649"/>
                <a:gd name="connsiteX68" fmla="*/ 687879 w 1827265"/>
                <a:gd name="connsiteY68" fmla="*/ 106273 h 1173649"/>
                <a:gd name="connsiteX69" fmla="*/ 686804 w 1827265"/>
                <a:gd name="connsiteY69" fmla="*/ 107527 h 1173649"/>
                <a:gd name="connsiteX70" fmla="*/ 682685 w 1827265"/>
                <a:gd name="connsiteY70" fmla="*/ 109497 h 1173649"/>
                <a:gd name="connsiteX71" fmla="*/ 660298 w 1827265"/>
                <a:gd name="connsiteY71" fmla="*/ 202625 h 1173649"/>
                <a:gd name="connsiteX72" fmla="*/ 651523 w 1827265"/>
                <a:gd name="connsiteY72" fmla="*/ 211938 h 1173649"/>
                <a:gd name="connsiteX73" fmla="*/ 569498 w 1827265"/>
                <a:gd name="connsiteY73" fmla="*/ 214625 h 1173649"/>
                <a:gd name="connsiteX74" fmla="*/ 466519 w 1827265"/>
                <a:gd name="connsiteY74" fmla="*/ 199043 h 1173649"/>
                <a:gd name="connsiteX75" fmla="*/ 352258 w 1827265"/>
                <a:gd name="connsiteY75" fmla="*/ 229310 h 1173649"/>
                <a:gd name="connsiteX76" fmla="*/ 332557 w 1827265"/>
                <a:gd name="connsiteY76" fmla="*/ 259935 h 1173649"/>
                <a:gd name="connsiteX77" fmla="*/ 329155 w 1827265"/>
                <a:gd name="connsiteY77" fmla="*/ 284113 h 1173649"/>
                <a:gd name="connsiteX78" fmla="*/ 294948 w 1827265"/>
                <a:gd name="connsiteY78" fmla="*/ 285367 h 1173649"/>
                <a:gd name="connsiteX79" fmla="*/ 291187 w 1827265"/>
                <a:gd name="connsiteY79" fmla="*/ 283396 h 1173649"/>
                <a:gd name="connsiteX80" fmla="*/ 276859 w 1827265"/>
                <a:gd name="connsiteY80" fmla="*/ 283396 h 1173649"/>
                <a:gd name="connsiteX81" fmla="*/ 253040 w 1827265"/>
                <a:gd name="connsiteY81" fmla="*/ 294500 h 1173649"/>
                <a:gd name="connsiteX82" fmla="*/ 226355 w 1827265"/>
                <a:gd name="connsiteY82" fmla="*/ 330856 h 1173649"/>
                <a:gd name="connsiteX83" fmla="*/ 188745 w 1827265"/>
                <a:gd name="connsiteY83" fmla="*/ 381898 h 1173649"/>
                <a:gd name="connsiteX84" fmla="*/ 137166 w 1827265"/>
                <a:gd name="connsiteY84" fmla="*/ 419507 h 1173649"/>
                <a:gd name="connsiteX85" fmla="*/ 126779 w 1827265"/>
                <a:gd name="connsiteY85" fmla="*/ 434014 h 1173649"/>
                <a:gd name="connsiteX86" fmla="*/ 70365 w 1827265"/>
                <a:gd name="connsiteY86" fmla="*/ 453893 h 1173649"/>
                <a:gd name="connsiteX87" fmla="*/ 15204 w 1827265"/>
                <a:gd name="connsiteY87" fmla="*/ 459087 h 1173649"/>
                <a:gd name="connsiteX88" fmla="*/ 26129 w 1827265"/>
                <a:gd name="connsiteY88" fmla="*/ 459087 h 1173649"/>
                <a:gd name="connsiteX89" fmla="*/ 6786 w 1827265"/>
                <a:gd name="connsiteY89" fmla="*/ 481653 h 1173649"/>
                <a:gd name="connsiteX90" fmla="*/ 65171 w 1827265"/>
                <a:gd name="connsiteY90" fmla="*/ 495085 h 1173649"/>
                <a:gd name="connsiteX91" fmla="*/ 125167 w 1827265"/>
                <a:gd name="connsiteY91" fmla="*/ 557230 h 1173649"/>
                <a:gd name="connsiteX92" fmla="*/ 159374 w 1827265"/>
                <a:gd name="connsiteY92" fmla="*/ 551320 h 1173649"/>
                <a:gd name="connsiteX93" fmla="*/ 171552 w 1827265"/>
                <a:gd name="connsiteY93" fmla="*/ 540575 h 1173649"/>
                <a:gd name="connsiteX94" fmla="*/ 185880 w 1827265"/>
                <a:gd name="connsiteY94" fmla="*/ 503144 h 1173649"/>
                <a:gd name="connsiteX95" fmla="*/ 181582 w 1827265"/>
                <a:gd name="connsiteY95" fmla="*/ 503144 h 1173649"/>
                <a:gd name="connsiteX96" fmla="*/ 186775 w 1827265"/>
                <a:gd name="connsiteY96" fmla="*/ 484160 h 1173649"/>
                <a:gd name="connsiteX97" fmla="*/ 207371 w 1827265"/>
                <a:gd name="connsiteY97" fmla="*/ 537351 h 1173649"/>
                <a:gd name="connsiteX98" fmla="*/ 293157 w 1827265"/>
                <a:gd name="connsiteY98" fmla="*/ 533053 h 1173649"/>
                <a:gd name="connsiteX99" fmla="*/ 409747 w 1827265"/>
                <a:gd name="connsiteY99" fmla="*/ 561887 h 1173649"/>
                <a:gd name="connsiteX100" fmla="*/ 502338 w 1827265"/>
                <a:gd name="connsiteY100" fmla="*/ 612928 h 1173649"/>
                <a:gd name="connsiteX101" fmla="*/ 527948 w 1827265"/>
                <a:gd name="connsiteY101" fmla="*/ 752621 h 1173649"/>
                <a:gd name="connsiteX102" fmla="*/ 538873 w 1827265"/>
                <a:gd name="connsiteY102" fmla="*/ 750293 h 1173649"/>
                <a:gd name="connsiteX103" fmla="*/ 564662 w 1827265"/>
                <a:gd name="connsiteY103" fmla="*/ 722713 h 1173649"/>
                <a:gd name="connsiteX104" fmla="*/ 561797 w 1827265"/>
                <a:gd name="connsiteY104" fmla="*/ 722713 h 1173649"/>
                <a:gd name="connsiteX105" fmla="*/ 572722 w 1827265"/>
                <a:gd name="connsiteY105" fmla="*/ 706057 h 1173649"/>
                <a:gd name="connsiteX106" fmla="*/ 627703 w 1827265"/>
                <a:gd name="connsiteY106" fmla="*/ 716982 h 1173649"/>
                <a:gd name="connsiteX107" fmla="*/ 665313 w 1827265"/>
                <a:gd name="connsiteY107" fmla="*/ 785753 h 1173649"/>
                <a:gd name="connsiteX108" fmla="*/ 648120 w 1827265"/>
                <a:gd name="connsiteY108" fmla="*/ 816737 h 1173649"/>
                <a:gd name="connsiteX109" fmla="*/ 627703 w 1827265"/>
                <a:gd name="connsiteY109" fmla="*/ 792380 h 1173649"/>
                <a:gd name="connsiteX110" fmla="*/ 628778 w 1827265"/>
                <a:gd name="connsiteY110" fmla="*/ 788440 h 1173649"/>
                <a:gd name="connsiteX111" fmla="*/ 633076 w 1827265"/>
                <a:gd name="connsiteY111" fmla="*/ 788440 h 1173649"/>
                <a:gd name="connsiteX112" fmla="*/ 629494 w 1827265"/>
                <a:gd name="connsiteY112" fmla="*/ 733458 h 1173649"/>
                <a:gd name="connsiteX113" fmla="*/ 603705 w 1827265"/>
                <a:gd name="connsiteY113" fmla="*/ 733458 h 1173649"/>
                <a:gd name="connsiteX114" fmla="*/ 574513 w 1827265"/>
                <a:gd name="connsiteY114" fmla="*/ 740264 h 1173649"/>
                <a:gd name="connsiteX115" fmla="*/ 555708 w 1827265"/>
                <a:gd name="connsiteY115" fmla="*/ 761218 h 1173649"/>
                <a:gd name="connsiteX116" fmla="*/ 564304 w 1827265"/>
                <a:gd name="connsiteY116" fmla="*/ 827661 h 1173649"/>
                <a:gd name="connsiteX117" fmla="*/ 603526 w 1827265"/>
                <a:gd name="connsiteY117" fmla="*/ 836437 h 1173649"/>
                <a:gd name="connsiteX118" fmla="*/ 576124 w 1827265"/>
                <a:gd name="connsiteY118" fmla="*/ 887478 h 1173649"/>
                <a:gd name="connsiteX119" fmla="*/ 607108 w 1827265"/>
                <a:gd name="connsiteY119" fmla="*/ 967175 h 1173649"/>
                <a:gd name="connsiteX120" fmla="*/ 660119 w 1827265"/>
                <a:gd name="connsiteY120" fmla="*/ 991532 h 1173649"/>
                <a:gd name="connsiteX121" fmla="*/ 661194 w 1827265"/>
                <a:gd name="connsiteY121" fmla="*/ 992069 h 1173649"/>
                <a:gd name="connsiteX122" fmla="*/ 652597 w 1827265"/>
                <a:gd name="connsiteY122" fmla="*/ 996726 h 1173649"/>
                <a:gd name="connsiteX123" fmla="*/ 644717 w 1827265"/>
                <a:gd name="connsiteY123" fmla="*/ 1011411 h 1173649"/>
                <a:gd name="connsiteX124" fmla="*/ 685909 w 1827265"/>
                <a:gd name="connsiteY124" fmla="*/ 1073557 h 1173649"/>
                <a:gd name="connsiteX125" fmla="*/ 764710 w 1827265"/>
                <a:gd name="connsiteY125" fmla="*/ 1140179 h 1173649"/>
                <a:gd name="connsiteX126" fmla="*/ 821482 w 1827265"/>
                <a:gd name="connsiteY126" fmla="*/ 1124598 h 1173649"/>
                <a:gd name="connsiteX127" fmla="*/ 852466 w 1827265"/>
                <a:gd name="connsiteY127" fmla="*/ 1173312 h 1173649"/>
                <a:gd name="connsiteX128" fmla="*/ 889717 w 1827265"/>
                <a:gd name="connsiteY128" fmla="*/ 1162745 h 1173649"/>
                <a:gd name="connsiteX129" fmla="*/ 892582 w 1827265"/>
                <a:gd name="connsiteY129" fmla="*/ 1160954 h 1173649"/>
                <a:gd name="connsiteX130" fmla="*/ 892224 w 1827265"/>
                <a:gd name="connsiteY130" fmla="*/ 1160954 h 1173649"/>
                <a:gd name="connsiteX131" fmla="*/ 905477 w 1827265"/>
                <a:gd name="connsiteY131" fmla="*/ 1148776 h 1173649"/>
                <a:gd name="connsiteX132" fmla="*/ 920879 w 1827265"/>
                <a:gd name="connsiteY132" fmla="*/ 1117076 h 1173649"/>
                <a:gd name="connsiteX133" fmla="*/ 925536 w 1827265"/>
                <a:gd name="connsiteY133" fmla="*/ 1117076 h 1173649"/>
                <a:gd name="connsiteX134" fmla="*/ 928043 w 1827265"/>
                <a:gd name="connsiteY134" fmla="*/ 1078750 h 1173649"/>
                <a:gd name="connsiteX135" fmla="*/ 933058 w 1827265"/>
                <a:gd name="connsiteY135" fmla="*/ 1052244 h 1173649"/>
                <a:gd name="connsiteX136" fmla="*/ 945057 w 1827265"/>
                <a:gd name="connsiteY136" fmla="*/ 1053319 h 1173649"/>
                <a:gd name="connsiteX137" fmla="*/ 977652 w 1827265"/>
                <a:gd name="connsiteY137" fmla="*/ 1026813 h 1173649"/>
                <a:gd name="connsiteX138" fmla="*/ 973712 w 1827265"/>
                <a:gd name="connsiteY138" fmla="*/ 1007292 h 1173649"/>
                <a:gd name="connsiteX139" fmla="*/ 979801 w 1827265"/>
                <a:gd name="connsiteY139" fmla="*/ 1007292 h 1173649"/>
                <a:gd name="connsiteX140" fmla="*/ 982308 w 1827265"/>
                <a:gd name="connsiteY140" fmla="*/ 974518 h 1173649"/>
                <a:gd name="connsiteX141" fmla="*/ 992875 w 1827265"/>
                <a:gd name="connsiteY141" fmla="*/ 971294 h 1173649"/>
                <a:gd name="connsiteX142" fmla="*/ 1036932 w 1827265"/>
                <a:gd name="connsiteY142" fmla="*/ 950878 h 1173649"/>
                <a:gd name="connsiteX143" fmla="*/ 1046961 w 1827265"/>
                <a:gd name="connsiteY143" fmla="*/ 944430 h 1173649"/>
                <a:gd name="connsiteX144" fmla="*/ 1070064 w 1827265"/>
                <a:gd name="connsiteY144" fmla="*/ 936013 h 1173649"/>
                <a:gd name="connsiteX145" fmla="*/ 1161043 w 1827265"/>
                <a:gd name="connsiteY145" fmla="*/ 936013 h 1173649"/>
                <a:gd name="connsiteX146" fmla="*/ 1181460 w 1827265"/>
                <a:gd name="connsiteY146" fmla="*/ 897687 h 1173649"/>
                <a:gd name="connsiteX147" fmla="*/ 1184863 w 1827265"/>
                <a:gd name="connsiteY147" fmla="*/ 897687 h 1173649"/>
                <a:gd name="connsiteX148" fmla="*/ 1211727 w 1827265"/>
                <a:gd name="connsiteY148" fmla="*/ 858644 h 1173649"/>
                <a:gd name="connsiteX149" fmla="*/ 1216204 w 1827265"/>
                <a:gd name="connsiteY149" fmla="*/ 856495 h 1173649"/>
                <a:gd name="connsiteX150" fmla="*/ 1329212 w 1827265"/>
                <a:gd name="connsiteY150" fmla="*/ 856137 h 1173649"/>
                <a:gd name="connsiteX151" fmla="*/ 1437385 w 1827265"/>
                <a:gd name="connsiteY151" fmla="*/ 816199 h 1173649"/>
                <a:gd name="connsiteX152" fmla="*/ 1478576 w 1827265"/>
                <a:gd name="connsiteY152" fmla="*/ 805096 h 1173649"/>
                <a:gd name="connsiteX153" fmla="*/ 1464965 w 1827265"/>
                <a:gd name="connsiteY153" fmla="*/ 787903 h 1173649"/>
                <a:gd name="connsiteX154" fmla="*/ 1472845 w 1827265"/>
                <a:gd name="connsiteY154" fmla="*/ 787903 h 1173649"/>
                <a:gd name="connsiteX155" fmla="*/ 1428788 w 1827265"/>
                <a:gd name="connsiteY155" fmla="*/ 757457 h 1173649"/>
                <a:gd name="connsiteX156" fmla="*/ 1404790 w 1827265"/>
                <a:gd name="connsiteY156" fmla="*/ 722175 h 1173649"/>
                <a:gd name="connsiteX157" fmla="*/ 1399058 w 1827265"/>
                <a:gd name="connsiteY157" fmla="*/ 722175 h 1173649"/>
                <a:gd name="connsiteX158" fmla="*/ 1400312 w 1827265"/>
                <a:gd name="connsiteY158" fmla="*/ 692446 h 1173649"/>
                <a:gd name="connsiteX159" fmla="*/ 1468189 w 1827265"/>
                <a:gd name="connsiteY159" fmla="*/ 740801 h 1173649"/>
                <a:gd name="connsiteX160" fmla="*/ 1512783 w 1827265"/>
                <a:gd name="connsiteY160" fmla="*/ 782888 h 1173649"/>
                <a:gd name="connsiteX161" fmla="*/ 1527289 w 1827265"/>
                <a:gd name="connsiteY161" fmla="*/ 775903 h 1173649"/>
                <a:gd name="connsiteX162" fmla="*/ 1540363 w 1827265"/>
                <a:gd name="connsiteY162" fmla="*/ 728444 h 1173649"/>
                <a:gd name="connsiteX163" fmla="*/ 1536781 w 1827265"/>
                <a:gd name="connsiteY163" fmla="*/ 721996 h 117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827265" h="1173649">
                  <a:moveTo>
                    <a:pt x="1537140" y="722713"/>
                  </a:moveTo>
                  <a:lnTo>
                    <a:pt x="1530155" y="722713"/>
                  </a:lnTo>
                  <a:cubicBezTo>
                    <a:pt x="1525678" y="711967"/>
                    <a:pt x="1521558" y="697281"/>
                    <a:pt x="1516544" y="685998"/>
                  </a:cubicBezTo>
                  <a:cubicBezTo>
                    <a:pt x="1515648" y="684028"/>
                    <a:pt x="1514753" y="681521"/>
                    <a:pt x="1513678" y="678835"/>
                  </a:cubicBezTo>
                  <a:lnTo>
                    <a:pt x="1520305" y="678835"/>
                  </a:lnTo>
                  <a:cubicBezTo>
                    <a:pt x="1514395" y="663970"/>
                    <a:pt x="1505619" y="633345"/>
                    <a:pt x="1520663" y="620092"/>
                  </a:cubicBezTo>
                  <a:cubicBezTo>
                    <a:pt x="1523171" y="619018"/>
                    <a:pt x="1525857" y="617764"/>
                    <a:pt x="1529260" y="617227"/>
                  </a:cubicBezTo>
                  <a:cubicBezTo>
                    <a:pt x="1561496" y="613287"/>
                    <a:pt x="1618448" y="653045"/>
                    <a:pt x="1629373" y="636927"/>
                  </a:cubicBezTo>
                  <a:cubicBezTo>
                    <a:pt x="1634208" y="635852"/>
                    <a:pt x="1637074" y="632270"/>
                    <a:pt x="1636537" y="624928"/>
                  </a:cubicBezTo>
                  <a:cubicBezTo>
                    <a:pt x="1636537" y="620988"/>
                    <a:pt x="1636537" y="617047"/>
                    <a:pt x="1636357" y="613107"/>
                  </a:cubicBezTo>
                  <a:lnTo>
                    <a:pt x="1630985" y="613107"/>
                  </a:lnTo>
                  <a:cubicBezTo>
                    <a:pt x="1630805" y="597705"/>
                    <a:pt x="1631343" y="582841"/>
                    <a:pt x="1633134" y="569050"/>
                  </a:cubicBezTo>
                  <a:lnTo>
                    <a:pt x="1637790" y="569050"/>
                  </a:lnTo>
                  <a:cubicBezTo>
                    <a:pt x="1639402" y="554365"/>
                    <a:pt x="1642268" y="541112"/>
                    <a:pt x="1646924" y="531799"/>
                  </a:cubicBezTo>
                  <a:cubicBezTo>
                    <a:pt x="1653013" y="519979"/>
                    <a:pt x="1663401" y="510487"/>
                    <a:pt x="1668236" y="503323"/>
                  </a:cubicBezTo>
                  <a:lnTo>
                    <a:pt x="1664654" y="503323"/>
                  </a:lnTo>
                  <a:cubicBezTo>
                    <a:pt x="1666087" y="500099"/>
                    <a:pt x="1665729" y="497413"/>
                    <a:pt x="1662147" y="495443"/>
                  </a:cubicBezTo>
                  <a:cubicBezTo>
                    <a:pt x="1649969" y="488817"/>
                    <a:pt x="1634566" y="504219"/>
                    <a:pt x="1622567" y="471086"/>
                  </a:cubicBezTo>
                  <a:cubicBezTo>
                    <a:pt x="1621134" y="466967"/>
                    <a:pt x="1620239" y="463206"/>
                    <a:pt x="1619702" y="459445"/>
                  </a:cubicBezTo>
                  <a:lnTo>
                    <a:pt x="1625791" y="459445"/>
                  </a:lnTo>
                  <a:cubicBezTo>
                    <a:pt x="1619881" y="430432"/>
                    <a:pt x="1639223" y="408941"/>
                    <a:pt x="1651760" y="396583"/>
                  </a:cubicBezTo>
                  <a:cubicBezTo>
                    <a:pt x="1652476" y="396046"/>
                    <a:pt x="1653729" y="394434"/>
                    <a:pt x="1654625" y="393539"/>
                  </a:cubicBezTo>
                  <a:lnTo>
                    <a:pt x="1652655" y="393539"/>
                  </a:lnTo>
                  <a:cubicBezTo>
                    <a:pt x="1661430" y="384047"/>
                    <a:pt x="1676295" y="367391"/>
                    <a:pt x="1693488" y="349661"/>
                  </a:cubicBezTo>
                  <a:lnTo>
                    <a:pt x="1695637" y="349661"/>
                  </a:lnTo>
                  <a:cubicBezTo>
                    <a:pt x="1714980" y="329423"/>
                    <a:pt x="1737545" y="307753"/>
                    <a:pt x="1756887" y="294321"/>
                  </a:cubicBezTo>
                  <a:cubicBezTo>
                    <a:pt x="1762260" y="291097"/>
                    <a:pt x="1767274" y="288411"/>
                    <a:pt x="1771931" y="286799"/>
                  </a:cubicBezTo>
                  <a:cubicBezTo>
                    <a:pt x="1795213" y="278919"/>
                    <a:pt x="1814018" y="257965"/>
                    <a:pt x="1819928" y="239877"/>
                  </a:cubicBezTo>
                  <a:lnTo>
                    <a:pt x="1823868" y="239877"/>
                  </a:lnTo>
                  <a:cubicBezTo>
                    <a:pt x="1829599" y="225907"/>
                    <a:pt x="1828704" y="213013"/>
                    <a:pt x="1816346" y="207998"/>
                  </a:cubicBezTo>
                  <a:cubicBezTo>
                    <a:pt x="1791452" y="197969"/>
                    <a:pt x="1744172" y="180955"/>
                    <a:pt x="1708711" y="204237"/>
                  </a:cubicBezTo>
                  <a:cubicBezTo>
                    <a:pt x="1703339" y="207282"/>
                    <a:pt x="1697787" y="210864"/>
                    <a:pt x="1692772" y="215878"/>
                  </a:cubicBezTo>
                  <a:cubicBezTo>
                    <a:pt x="1656774" y="251339"/>
                    <a:pt x="1636179" y="284650"/>
                    <a:pt x="1594987" y="273546"/>
                  </a:cubicBezTo>
                  <a:cubicBezTo>
                    <a:pt x="1577794" y="268890"/>
                    <a:pt x="1566690" y="255637"/>
                    <a:pt x="1557914" y="239877"/>
                  </a:cubicBezTo>
                  <a:lnTo>
                    <a:pt x="1565078" y="239877"/>
                  </a:lnTo>
                  <a:cubicBezTo>
                    <a:pt x="1552542" y="218923"/>
                    <a:pt x="1544662" y="192596"/>
                    <a:pt x="1531946" y="174149"/>
                  </a:cubicBezTo>
                  <a:lnTo>
                    <a:pt x="1524424" y="174149"/>
                  </a:lnTo>
                  <a:cubicBezTo>
                    <a:pt x="1524424" y="174149"/>
                    <a:pt x="1524066" y="173791"/>
                    <a:pt x="1524066" y="173433"/>
                  </a:cubicBezTo>
                  <a:cubicBezTo>
                    <a:pt x="1514753" y="161255"/>
                    <a:pt x="1509559" y="146032"/>
                    <a:pt x="1506157" y="130093"/>
                  </a:cubicBezTo>
                  <a:lnTo>
                    <a:pt x="1512066" y="130093"/>
                  </a:lnTo>
                  <a:cubicBezTo>
                    <a:pt x="1506515" y="106273"/>
                    <a:pt x="1505440" y="80842"/>
                    <a:pt x="1500784" y="64365"/>
                  </a:cubicBezTo>
                  <a:lnTo>
                    <a:pt x="1494516" y="64365"/>
                  </a:lnTo>
                  <a:cubicBezTo>
                    <a:pt x="1490933" y="53799"/>
                    <a:pt x="1485202" y="47710"/>
                    <a:pt x="1474815" y="49680"/>
                  </a:cubicBezTo>
                  <a:lnTo>
                    <a:pt x="1438817" y="56306"/>
                  </a:lnTo>
                  <a:cubicBezTo>
                    <a:pt x="1438817" y="56306"/>
                    <a:pt x="1396730" y="47351"/>
                    <a:pt x="1370583" y="53978"/>
                  </a:cubicBezTo>
                  <a:cubicBezTo>
                    <a:pt x="1360733" y="56485"/>
                    <a:pt x="1351957" y="60246"/>
                    <a:pt x="1343898" y="64365"/>
                  </a:cubicBezTo>
                  <a:lnTo>
                    <a:pt x="1342465" y="64365"/>
                  </a:lnTo>
                  <a:cubicBezTo>
                    <a:pt x="1325630" y="73141"/>
                    <a:pt x="1312198" y="81737"/>
                    <a:pt x="1299841" y="78335"/>
                  </a:cubicBezTo>
                  <a:cubicBezTo>
                    <a:pt x="1261336" y="67947"/>
                    <a:pt x="1226771" y="91767"/>
                    <a:pt x="1217279" y="94274"/>
                  </a:cubicBezTo>
                  <a:cubicBezTo>
                    <a:pt x="1154596" y="110571"/>
                    <a:pt x="1101405" y="98214"/>
                    <a:pt x="1073109" y="89976"/>
                  </a:cubicBezTo>
                  <a:cubicBezTo>
                    <a:pt x="1096032" y="91767"/>
                    <a:pt x="1130239" y="92841"/>
                    <a:pt x="1159969" y="87826"/>
                  </a:cubicBezTo>
                  <a:cubicBezTo>
                    <a:pt x="1200623" y="80663"/>
                    <a:pt x="1269395" y="64186"/>
                    <a:pt x="1303065" y="57560"/>
                  </a:cubicBezTo>
                  <a:cubicBezTo>
                    <a:pt x="1336734" y="50933"/>
                    <a:pt x="1309691" y="35173"/>
                    <a:pt x="1297692" y="33561"/>
                  </a:cubicBezTo>
                  <a:cubicBezTo>
                    <a:pt x="1279424" y="31054"/>
                    <a:pt x="1256680" y="26039"/>
                    <a:pt x="1233218" y="20666"/>
                  </a:cubicBezTo>
                  <a:lnTo>
                    <a:pt x="1253635" y="20666"/>
                  </a:lnTo>
                  <a:cubicBezTo>
                    <a:pt x="1217279" y="12428"/>
                    <a:pt x="1176625" y="2399"/>
                    <a:pt x="1141881" y="250"/>
                  </a:cubicBezTo>
                  <a:cubicBezTo>
                    <a:pt x="1100868" y="-2078"/>
                    <a:pt x="1074721" y="12607"/>
                    <a:pt x="1033887" y="13682"/>
                  </a:cubicBezTo>
                  <a:cubicBezTo>
                    <a:pt x="1000397" y="14577"/>
                    <a:pt x="962966" y="13682"/>
                    <a:pt x="929655" y="20487"/>
                  </a:cubicBezTo>
                  <a:lnTo>
                    <a:pt x="945594" y="20487"/>
                  </a:lnTo>
                  <a:cubicBezTo>
                    <a:pt x="918730" y="23532"/>
                    <a:pt x="893478" y="29979"/>
                    <a:pt x="873240" y="44665"/>
                  </a:cubicBezTo>
                  <a:cubicBezTo>
                    <a:pt x="860883" y="53799"/>
                    <a:pt x="847272" y="59709"/>
                    <a:pt x="834556" y="64365"/>
                  </a:cubicBezTo>
                  <a:lnTo>
                    <a:pt x="829362" y="64365"/>
                  </a:lnTo>
                  <a:cubicBezTo>
                    <a:pt x="810021" y="70096"/>
                    <a:pt x="794618" y="72424"/>
                    <a:pt x="792469" y="75111"/>
                  </a:cubicBezTo>
                  <a:cubicBezTo>
                    <a:pt x="792111" y="75469"/>
                    <a:pt x="791932" y="76006"/>
                    <a:pt x="791574" y="76544"/>
                  </a:cubicBezTo>
                  <a:cubicBezTo>
                    <a:pt x="789425" y="77260"/>
                    <a:pt x="787813" y="77797"/>
                    <a:pt x="787276" y="78514"/>
                  </a:cubicBezTo>
                  <a:cubicBezTo>
                    <a:pt x="766680" y="105019"/>
                    <a:pt x="747875" y="171642"/>
                    <a:pt x="728891" y="153912"/>
                  </a:cubicBezTo>
                  <a:cubicBezTo>
                    <a:pt x="722623" y="148002"/>
                    <a:pt x="717966" y="138868"/>
                    <a:pt x="713668" y="130272"/>
                  </a:cubicBezTo>
                  <a:lnTo>
                    <a:pt x="720653" y="130272"/>
                  </a:lnTo>
                  <a:cubicBezTo>
                    <a:pt x="711519" y="112183"/>
                    <a:pt x="704714" y="93737"/>
                    <a:pt x="687879" y="106273"/>
                  </a:cubicBezTo>
                  <a:cubicBezTo>
                    <a:pt x="687341" y="106631"/>
                    <a:pt x="687162" y="107169"/>
                    <a:pt x="686804" y="107527"/>
                  </a:cubicBezTo>
                  <a:cubicBezTo>
                    <a:pt x="685192" y="108243"/>
                    <a:pt x="684118" y="108422"/>
                    <a:pt x="682685" y="109497"/>
                  </a:cubicBezTo>
                  <a:cubicBezTo>
                    <a:pt x="658686" y="127227"/>
                    <a:pt x="680894" y="171642"/>
                    <a:pt x="660298" y="202625"/>
                  </a:cubicBezTo>
                  <a:cubicBezTo>
                    <a:pt x="657791" y="206207"/>
                    <a:pt x="654926" y="209431"/>
                    <a:pt x="651523" y="211938"/>
                  </a:cubicBezTo>
                  <a:cubicBezTo>
                    <a:pt x="625554" y="228236"/>
                    <a:pt x="583646" y="223937"/>
                    <a:pt x="569498" y="214625"/>
                  </a:cubicBezTo>
                  <a:cubicBezTo>
                    <a:pt x="552305" y="203521"/>
                    <a:pt x="535112" y="194745"/>
                    <a:pt x="466519" y="199043"/>
                  </a:cubicBezTo>
                  <a:cubicBezTo>
                    <a:pt x="422283" y="201909"/>
                    <a:pt x="375898" y="214087"/>
                    <a:pt x="352258" y="229310"/>
                  </a:cubicBezTo>
                  <a:cubicBezTo>
                    <a:pt x="335244" y="238623"/>
                    <a:pt x="326289" y="249369"/>
                    <a:pt x="332557" y="259935"/>
                  </a:cubicBezTo>
                  <a:cubicBezTo>
                    <a:pt x="338288" y="269964"/>
                    <a:pt x="335602" y="278203"/>
                    <a:pt x="329155" y="284113"/>
                  </a:cubicBezTo>
                  <a:cubicBezTo>
                    <a:pt x="317872" y="290918"/>
                    <a:pt x="301574" y="292709"/>
                    <a:pt x="294948" y="285367"/>
                  </a:cubicBezTo>
                  <a:cubicBezTo>
                    <a:pt x="294052" y="284292"/>
                    <a:pt x="292440" y="283934"/>
                    <a:pt x="291187" y="283396"/>
                  </a:cubicBezTo>
                  <a:lnTo>
                    <a:pt x="276859" y="283396"/>
                  </a:lnTo>
                  <a:cubicBezTo>
                    <a:pt x="269337" y="285187"/>
                    <a:pt x="260562" y="289127"/>
                    <a:pt x="253040" y="294500"/>
                  </a:cubicBezTo>
                  <a:cubicBezTo>
                    <a:pt x="237996" y="303276"/>
                    <a:pt x="224564" y="317245"/>
                    <a:pt x="226355" y="330856"/>
                  </a:cubicBezTo>
                  <a:cubicBezTo>
                    <a:pt x="229758" y="357541"/>
                    <a:pt x="217758" y="388524"/>
                    <a:pt x="188745" y="381898"/>
                  </a:cubicBezTo>
                  <a:cubicBezTo>
                    <a:pt x="159374" y="375271"/>
                    <a:pt x="138958" y="397479"/>
                    <a:pt x="137166" y="419507"/>
                  </a:cubicBezTo>
                  <a:cubicBezTo>
                    <a:pt x="136629" y="424701"/>
                    <a:pt x="132510" y="429716"/>
                    <a:pt x="126779" y="434014"/>
                  </a:cubicBezTo>
                  <a:cubicBezTo>
                    <a:pt x="106721" y="446192"/>
                    <a:pt x="73947" y="453893"/>
                    <a:pt x="70365" y="453893"/>
                  </a:cubicBezTo>
                  <a:cubicBezTo>
                    <a:pt x="67141" y="453893"/>
                    <a:pt x="32576" y="452998"/>
                    <a:pt x="15204" y="459087"/>
                  </a:cubicBezTo>
                  <a:lnTo>
                    <a:pt x="26129" y="459087"/>
                  </a:lnTo>
                  <a:cubicBezTo>
                    <a:pt x="6607" y="461594"/>
                    <a:pt x="-9690" y="467504"/>
                    <a:pt x="6786" y="481653"/>
                  </a:cubicBezTo>
                  <a:cubicBezTo>
                    <a:pt x="27382" y="499383"/>
                    <a:pt x="39381" y="488458"/>
                    <a:pt x="65171" y="495085"/>
                  </a:cubicBezTo>
                  <a:cubicBezTo>
                    <a:pt x="90781" y="501711"/>
                    <a:pt x="111556" y="550425"/>
                    <a:pt x="125167" y="557230"/>
                  </a:cubicBezTo>
                  <a:cubicBezTo>
                    <a:pt x="136092" y="562424"/>
                    <a:pt x="149703" y="559200"/>
                    <a:pt x="159374" y="551320"/>
                  </a:cubicBezTo>
                  <a:cubicBezTo>
                    <a:pt x="164209" y="548634"/>
                    <a:pt x="168687" y="545052"/>
                    <a:pt x="171552" y="540575"/>
                  </a:cubicBezTo>
                  <a:cubicBezTo>
                    <a:pt x="176209" y="533411"/>
                    <a:pt x="181761" y="517113"/>
                    <a:pt x="185880" y="503144"/>
                  </a:cubicBezTo>
                  <a:lnTo>
                    <a:pt x="181582" y="503144"/>
                  </a:lnTo>
                  <a:cubicBezTo>
                    <a:pt x="184805" y="492578"/>
                    <a:pt x="186775" y="484160"/>
                    <a:pt x="186775" y="484160"/>
                  </a:cubicBezTo>
                  <a:cubicBezTo>
                    <a:pt x="186775" y="484160"/>
                    <a:pt x="186775" y="528575"/>
                    <a:pt x="207371" y="537351"/>
                  </a:cubicBezTo>
                  <a:cubicBezTo>
                    <a:pt x="227967" y="546306"/>
                    <a:pt x="279546" y="530724"/>
                    <a:pt x="293157" y="533053"/>
                  </a:cubicBezTo>
                  <a:cubicBezTo>
                    <a:pt x="306947" y="535202"/>
                    <a:pt x="387539" y="548634"/>
                    <a:pt x="409747" y="561887"/>
                  </a:cubicBezTo>
                  <a:cubicBezTo>
                    <a:pt x="432133" y="575140"/>
                    <a:pt x="486936" y="584094"/>
                    <a:pt x="502338" y="612928"/>
                  </a:cubicBezTo>
                  <a:cubicBezTo>
                    <a:pt x="517740" y="641762"/>
                    <a:pt x="519531" y="741517"/>
                    <a:pt x="527948" y="752621"/>
                  </a:cubicBezTo>
                  <a:cubicBezTo>
                    <a:pt x="530276" y="755666"/>
                    <a:pt x="534217" y="754054"/>
                    <a:pt x="538873" y="750293"/>
                  </a:cubicBezTo>
                  <a:cubicBezTo>
                    <a:pt x="545858" y="747786"/>
                    <a:pt x="556066" y="734712"/>
                    <a:pt x="564662" y="722713"/>
                  </a:cubicBezTo>
                  <a:lnTo>
                    <a:pt x="561797" y="722713"/>
                  </a:lnTo>
                  <a:cubicBezTo>
                    <a:pt x="566632" y="715728"/>
                    <a:pt x="570752" y="709281"/>
                    <a:pt x="572722" y="706057"/>
                  </a:cubicBezTo>
                  <a:cubicBezTo>
                    <a:pt x="579527" y="694774"/>
                    <a:pt x="615704" y="701580"/>
                    <a:pt x="627703" y="716982"/>
                  </a:cubicBezTo>
                  <a:cubicBezTo>
                    <a:pt x="639703" y="732563"/>
                    <a:pt x="667104" y="770172"/>
                    <a:pt x="665313" y="785753"/>
                  </a:cubicBezTo>
                  <a:cubicBezTo>
                    <a:pt x="663522" y="801155"/>
                    <a:pt x="658507" y="825691"/>
                    <a:pt x="648120" y="816737"/>
                  </a:cubicBezTo>
                  <a:cubicBezTo>
                    <a:pt x="637912" y="807782"/>
                    <a:pt x="620719" y="810110"/>
                    <a:pt x="627703" y="792380"/>
                  </a:cubicBezTo>
                  <a:cubicBezTo>
                    <a:pt x="628062" y="791126"/>
                    <a:pt x="628420" y="789694"/>
                    <a:pt x="628778" y="788440"/>
                  </a:cubicBezTo>
                  <a:lnTo>
                    <a:pt x="633076" y="788440"/>
                  </a:lnTo>
                  <a:cubicBezTo>
                    <a:pt x="639703" y="770531"/>
                    <a:pt x="643105" y="733458"/>
                    <a:pt x="629494" y="733458"/>
                  </a:cubicBezTo>
                  <a:lnTo>
                    <a:pt x="603705" y="733458"/>
                  </a:lnTo>
                  <a:cubicBezTo>
                    <a:pt x="603705" y="733458"/>
                    <a:pt x="589019" y="728444"/>
                    <a:pt x="574513" y="740264"/>
                  </a:cubicBezTo>
                  <a:cubicBezTo>
                    <a:pt x="568065" y="743846"/>
                    <a:pt x="561439" y="749935"/>
                    <a:pt x="555708" y="761218"/>
                  </a:cubicBezTo>
                  <a:cubicBezTo>
                    <a:pt x="538515" y="794529"/>
                    <a:pt x="552126" y="827661"/>
                    <a:pt x="564304" y="827661"/>
                  </a:cubicBezTo>
                  <a:cubicBezTo>
                    <a:pt x="576483" y="827661"/>
                    <a:pt x="603526" y="827661"/>
                    <a:pt x="603526" y="836437"/>
                  </a:cubicBezTo>
                  <a:cubicBezTo>
                    <a:pt x="603526" y="845212"/>
                    <a:pt x="574513" y="872076"/>
                    <a:pt x="576124" y="887478"/>
                  </a:cubicBezTo>
                  <a:cubicBezTo>
                    <a:pt x="577915" y="903060"/>
                    <a:pt x="600302" y="956071"/>
                    <a:pt x="607108" y="967175"/>
                  </a:cubicBezTo>
                  <a:cubicBezTo>
                    <a:pt x="613913" y="978279"/>
                    <a:pt x="649911" y="989383"/>
                    <a:pt x="660119" y="991532"/>
                  </a:cubicBezTo>
                  <a:cubicBezTo>
                    <a:pt x="660836" y="991532"/>
                    <a:pt x="660836" y="991890"/>
                    <a:pt x="661194" y="992069"/>
                  </a:cubicBezTo>
                  <a:cubicBezTo>
                    <a:pt x="658328" y="993144"/>
                    <a:pt x="655105" y="994755"/>
                    <a:pt x="652597" y="996726"/>
                  </a:cubicBezTo>
                  <a:cubicBezTo>
                    <a:pt x="646508" y="999591"/>
                    <a:pt x="640598" y="1003889"/>
                    <a:pt x="644717" y="1011411"/>
                  </a:cubicBezTo>
                  <a:cubicBezTo>
                    <a:pt x="653314" y="1026992"/>
                    <a:pt x="667104" y="1064602"/>
                    <a:pt x="685909" y="1073557"/>
                  </a:cubicBezTo>
                  <a:cubicBezTo>
                    <a:pt x="704714" y="1082511"/>
                    <a:pt x="757904" y="1122270"/>
                    <a:pt x="764710" y="1140179"/>
                  </a:cubicBezTo>
                  <a:cubicBezTo>
                    <a:pt x="771694" y="1157910"/>
                    <a:pt x="812707" y="1126747"/>
                    <a:pt x="821482" y="1124598"/>
                  </a:cubicBezTo>
                  <a:cubicBezTo>
                    <a:pt x="830079" y="1122449"/>
                    <a:pt x="828467" y="1171162"/>
                    <a:pt x="852466" y="1173312"/>
                  </a:cubicBezTo>
                  <a:cubicBezTo>
                    <a:pt x="869300" y="1174744"/>
                    <a:pt x="878613" y="1171700"/>
                    <a:pt x="889717" y="1162745"/>
                  </a:cubicBezTo>
                  <a:cubicBezTo>
                    <a:pt x="890792" y="1162208"/>
                    <a:pt x="891687" y="1161671"/>
                    <a:pt x="892582" y="1160954"/>
                  </a:cubicBezTo>
                  <a:lnTo>
                    <a:pt x="892224" y="1160954"/>
                  </a:lnTo>
                  <a:cubicBezTo>
                    <a:pt x="896343" y="1157551"/>
                    <a:pt x="900462" y="1153611"/>
                    <a:pt x="905477" y="1148776"/>
                  </a:cubicBezTo>
                  <a:cubicBezTo>
                    <a:pt x="915327" y="1139284"/>
                    <a:pt x="919267" y="1128180"/>
                    <a:pt x="920879" y="1117076"/>
                  </a:cubicBezTo>
                  <a:lnTo>
                    <a:pt x="925536" y="1117076"/>
                  </a:lnTo>
                  <a:cubicBezTo>
                    <a:pt x="928222" y="1103823"/>
                    <a:pt x="926969" y="1090212"/>
                    <a:pt x="928043" y="1078750"/>
                  </a:cubicBezTo>
                  <a:cubicBezTo>
                    <a:pt x="929118" y="1067109"/>
                    <a:pt x="929118" y="1057259"/>
                    <a:pt x="933058" y="1052244"/>
                  </a:cubicBezTo>
                  <a:cubicBezTo>
                    <a:pt x="935923" y="1051528"/>
                    <a:pt x="939863" y="1051886"/>
                    <a:pt x="945057" y="1053319"/>
                  </a:cubicBezTo>
                  <a:cubicBezTo>
                    <a:pt x="967265" y="1059945"/>
                    <a:pt x="979264" y="1048842"/>
                    <a:pt x="977652" y="1026813"/>
                  </a:cubicBezTo>
                  <a:cubicBezTo>
                    <a:pt x="977114" y="1020545"/>
                    <a:pt x="975324" y="1013918"/>
                    <a:pt x="973712" y="1007292"/>
                  </a:cubicBezTo>
                  <a:lnTo>
                    <a:pt x="979801" y="1007292"/>
                  </a:lnTo>
                  <a:cubicBezTo>
                    <a:pt x="976577" y="994576"/>
                    <a:pt x="973533" y="982219"/>
                    <a:pt x="982308" y="974518"/>
                  </a:cubicBezTo>
                  <a:cubicBezTo>
                    <a:pt x="985174" y="973264"/>
                    <a:pt x="988756" y="972190"/>
                    <a:pt x="992875" y="971294"/>
                  </a:cubicBezTo>
                  <a:cubicBezTo>
                    <a:pt x="1011142" y="967891"/>
                    <a:pt x="1024933" y="958937"/>
                    <a:pt x="1036932" y="950878"/>
                  </a:cubicBezTo>
                  <a:cubicBezTo>
                    <a:pt x="1040334" y="948549"/>
                    <a:pt x="1043737" y="946579"/>
                    <a:pt x="1046961" y="944430"/>
                  </a:cubicBezTo>
                  <a:cubicBezTo>
                    <a:pt x="1054841" y="939595"/>
                    <a:pt x="1062363" y="936013"/>
                    <a:pt x="1070064" y="936013"/>
                  </a:cubicBezTo>
                  <a:cubicBezTo>
                    <a:pt x="1092451" y="936013"/>
                    <a:pt x="1154059" y="947117"/>
                    <a:pt x="1161043" y="936013"/>
                  </a:cubicBezTo>
                  <a:cubicBezTo>
                    <a:pt x="1164088" y="930998"/>
                    <a:pt x="1171968" y="914343"/>
                    <a:pt x="1181460" y="897687"/>
                  </a:cubicBezTo>
                  <a:lnTo>
                    <a:pt x="1184863" y="897687"/>
                  </a:lnTo>
                  <a:cubicBezTo>
                    <a:pt x="1193101" y="882464"/>
                    <a:pt x="1202952" y="866704"/>
                    <a:pt x="1211727" y="858644"/>
                  </a:cubicBezTo>
                  <a:cubicBezTo>
                    <a:pt x="1213159" y="857928"/>
                    <a:pt x="1214772" y="856674"/>
                    <a:pt x="1216204" y="856495"/>
                  </a:cubicBezTo>
                  <a:cubicBezTo>
                    <a:pt x="1235009" y="854167"/>
                    <a:pt x="1284439" y="865092"/>
                    <a:pt x="1329212" y="856137"/>
                  </a:cubicBezTo>
                  <a:cubicBezTo>
                    <a:pt x="1373806" y="847362"/>
                    <a:pt x="1421982" y="814050"/>
                    <a:pt x="1437385" y="816199"/>
                  </a:cubicBezTo>
                  <a:cubicBezTo>
                    <a:pt x="1452966" y="818348"/>
                    <a:pt x="1490575" y="818348"/>
                    <a:pt x="1478576" y="805096"/>
                  </a:cubicBezTo>
                  <a:cubicBezTo>
                    <a:pt x="1474636" y="800797"/>
                    <a:pt x="1469980" y="794350"/>
                    <a:pt x="1464965" y="787903"/>
                  </a:cubicBezTo>
                  <a:lnTo>
                    <a:pt x="1472845" y="787903"/>
                  </a:lnTo>
                  <a:cubicBezTo>
                    <a:pt x="1461920" y="773754"/>
                    <a:pt x="1447772" y="757457"/>
                    <a:pt x="1428788" y="757457"/>
                  </a:cubicBezTo>
                  <a:cubicBezTo>
                    <a:pt x="1415715" y="757457"/>
                    <a:pt x="1408192" y="739547"/>
                    <a:pt x="1404790" y="722175"/>
                  </a:cubicBezTo>
                  <a:lnTo>
                    <a:pt x="1399058" y="722175"/>
                  </a:lnTo>
                  <a:cubicBezTo>
                    <a:pt x="1396730" y="706773"/>
                    <a:pt x="1397267" y="692446"/>
                    <a:pt x="1400312" y="692446"/>
                  </a:cubicBezTo>
                  <a:cubicBezTo>
                    <a:pt x="1407118" y="692446"/>
                    <a:pt x="1469801" y="718593"/>
                    <a:pt x="1468189" y="740801"/>
                  </a:cubicBezTo>
                  <a:cubicBezTo>
                    <a:pt x="1466577" y="763009"/>
                    <a:pt x="1478576" y="791843"/>
                    <a:pt x="1512783" y="782888"/>
                  </a:cubicBezTo>
                  <a:cubicBezTo>
                    <a:pt x="1518872" y="781276"/>
                    <a:pt x="1523529" y="778769"/>
                    <a:pt x="1527289" y="775903"/>
                  </a:cubicBezTo>
                  <a:cubicBezTo>
                    <a:pt x="1550930" y="763725"/>
                    <a:pt x="1546453" y="736324"/>
                    <a:pt x="1540363" y="728444"/>
                  </a:cubicBezTo>
                  <a:cubicBezTo>
                    <a:pt x="1539110" y="726832"/>
                    <a:pt x="1537856" y="724504"/>
                    <a:pt x="1536781" y="7219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6DECC0B3-625C-A3B3-A4FC-44F1E1AA2229}"/>
                </a:ext>
              </a:extLst>
            </p:cNvPr>
            <p:cNvSpPr/>
            <p:nvPr/>
          </p:nvSpPr>
          <p:spPr>
            <a:xfrm>
              <a:off x="9348394" y="3796054"/>
              <a:ext cx="222730" cy="358008"/>
            </a:xfrm>
            <a:custGeom>
              <a:avLst/>
              <a:gdLst>
                <a:gd name="connsiteX0" fmla="*/ 88769 w 222730"/>
                <a:gd name="connsiteY0" fmla="*/ 73249 h 358008"/>
                <a:gd name="connsiteX1" fmla="*/ 36652 w 222730"/>
                <a:gd name="connsiteY1" fmla="*/ 9671 h 358008"/>
                <a:gd name="connsiteX2" fmla="*/ 27876 w 222730"/>
                <a:gd name="connsiteY2" fmla="*/ 9671 h 358008"/>
                <a:gd name="connsiteX3" fmla="*/ 18564 w 222730"/>
                <a:gd name="connsiteY3" fmla="*/ 0 h 358008"/>
                <a:gd name="connsiteX4" fmla="*/ 7281 w 222730"/>
                <a:gd name="connsiteY4" fmla="*/ 70026 h 358008"/>
                <a:gd name="connsiteX5" fmla="*/ 55099 w 222730"/>
                <a:gd name="connsiteY5" fmla="*/ 136290 h 358008"/>
                <a:gd name="connsiteX6" fmla="*/ 108648 w 222730"/>
                <a:gd name="connsiteY6" fmla="*/ 279207 h 358008"/>
                <a:gd name="connsiteX7" fmla="*/ 184762 w 222730"/>
                <a:gd name="connsiteY7" fmla="*/ 352277 h 358008"/>
                <a:gd name="connsiteX8" fmla="*/ 210910 w 222730"/>
                <a:gd name="connsiteY8" fmla="*/ 352277 h 358008"/>
                <a:gd name="connsiteX9" fmla="*/ 222730 w 222730"/>
                <a:gd name="connsiteY9" fmla="*/ 338128 h 358008"/>
                <a:gd name="connsiteX10" fmla="*/ 218074 w 222730"/>
                <a:gd name="connsiteY10" fmla="*/ 338128 h 358008"/>
                <a:gd name="connsiteX11" fmla="*/ 215745 w 222730"/>
                <a:gd name="connsiteY11" fmla="*/ 325592 h 358008"/>
                <a:gd name="connsiteX12" fmla="*/ 196582 w 222730"/>
                <a:gd name="connsiteY12" fmla="*/ 294250 h 358008"/>
                <a:gd name="connsiteX13" fmla="*/ 203926 w 222730"/>
                <a:gd name="connsiteY13" fmla="*/ 294250 h 358008"/>
                <a:gd name="connsiteX14" fmla="*/ 184404 w 222730"/>
                <a:gd name="connsiteY14" fmla="*/ 249119 h 358008"/>
                <a:gd name="connsiteX15" fmla="*/ 179927 w 222730"/>
                <a:gd name="connsiteY15" fmla="*/ 228523 h 358008"/>
                <a:gd name="connsiteX16" fmla="*/ 173659 w 222730"/>
                <a:gd name="connsiteY16" fmla="*/ 228523 h 358008"/>
                <a:gd name="connsiteX17" fmla="*/ 156286 w 222730"/>
                <a:gd name="connsiteY17" fmla="*/ 184824 h 358008"/>
                <a:gd name="connsiteX18" fmla="*/ 162914 w 222730"/>
                <a:gd name="connsiteY18" fmla="*/ 184824 h 358008"/>
                <a:gd name="connsiteX19" fmla="*/ 145004 w 222730"/>
                <a:gd name="connsiteY19" fmla="*/ 149185 h 358008"/>
                <a:gd name="connsiteX20" fmla="*/ 124408 w 222730"/>
                <a:gd name="connsiteY20" fmla="*/ 118739 h 358008"/>
                <a:gd name="connsiteX21" fmla="*/ 116528 w 222730"/>
                <a:gd name="connsiteY21" fmla="*/ 118739 h 358008"/>
                <a:gd name="connsiteX22" fmla="*/ 83396 w 222730"/>
                <a:gd name="connsiteY22" fmla="*/ 76294 h 358008"/>
                <a:gd name="connsiteX23" fmla="*/ 82679 w 222730"/>
                <a:gd name="connsiteY23" fmla="*/ 74861 h 358008"/>
                <a:gd name="connsiteX24" fmla="*/ 90022 w 222730"/>
                <a:gd name="connsiteY24" fmla="*/ 74861 h 358008"/>
                <a:gd name="connsiteX25" fmla="*/ 88769 w 222730"/>
                <a:gd name="connsiteY25" fmla="*/ 72712 h 35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730" h="358008">
                  <a:moveTo>
                    <a:pt x="88769" y="73249"/>
                  </a:moveTo>
                  <a:cubicBezTo>
                    <a:pt x="79097" y="54982"/>
                    <a:pt x="52591" y="26147"/>
                    <a:pt x="36652" y="9671"/>
                  </a:cubicBezTo>
                  <a:lnTo>
                    <a:pt x="27876" y="9671"/>
                  </a:lnTo>
                  <a:cubicBezTo>
                    <a:pt x="22325" y="3940"/>
                    <a:pt x="18564" y="0"/>
                    <a:pt x="18564" y="0"/>
                  </a:cubicBezTo>
                  <a:cubicBezTo>
                    <a:pt x="-3823" y="3403"/>
                    <a:pt x="-3823" y="53370"/>
                    <a:pt x="7281" y="70026"/>
                  </a:cubicBezTo>
                  <a:cubicBezTo>
                    <a:pt x="18564" y="86681"/>
                    <a:pt x="41308" y="76652"/>
                    <a:pt x="55099" y="136290"/>
                  </a:cubicBezTo>
                  <a:cubicBezTo>
                    <a:pt x="69247" y="196286"/>
                    <a:pt x="97544" y="255924"/>
                    <a:pt x="108648" y="279207"/>
                  </a:cubicBezTo>
                  <a:cubicBezTo>
                    <a:pt x="119751" y="302310"/>
                    <a:pt x="167928" y="335621"/>
                    <a:pt x="184762" y="352277"/>
                  </a:cubicBezTo>
                  <a:cubicBezTo>
                    <a:pt x="193180" y="360873"/>
                    <a:pt x="204105" y="358903"/>
                    <a:pt x="210910" y="352277"/>
                  </a:cubicBezTo>
                  <a:cubicBezTo>
                    <a:pt x="216462" y="349769"/>
                    <a:pt x="220940" y="344397"/>
                    <a:pt x="222730" y="338128"/>
                  </a:cubicBezTo>
                  <a:lnTo>
                    <a:pt x="218074" y="338128"/>
                  </a:lnTo>
                  <a:cubicBezTo>
                    <a:pt x="218611" y="334009"/>
                    <a:pt x="218074" y="329711"/>
                    <a:pt x="215745" y="325592"/>
                  </a:cubicBezTo>
                  <a:cubicBezTo>
                    <a:pt x="210731" y="316637"/>
                    <a:pt x="203388" y="305712"/>
                    <a:pt x="196582" y="294250"/>
                  </a:cubicBezTo>
                  <a:lnTo>
                    <a:pt x="203926" y="294250"/>
                  </a:lnTo>
                  <a:cubicBezTo>
                    <a:pt x="194612" y="279207"/>
                    <a:pt x="186016" y="262909"/>
                    <a:pt x="184404" y="249119"/>
                  </a:cubicBezTo>
                  <a:cubicBezTo>
                    <a:pt x="183509" y="243030"/>
                    <a:pt x="181897" y="236224"/>
                    <a:pt x="179927" y="228523"/>
                  </a:cubicBezTo>
                  <a:lnTo>
                    <a:pt x="173659" y="228523"/>
                  </a:lnTo>
                  <a:cubicBezTo>
                    <a:pt x="169540" y="215628"/>
                    <a:pt x="163809" y="200764"/>
                    <a:pt x="156286" y="184824"/>
                  </a:cubicBezTo>
                  <a:lnTo>
                    <a:pt x="162914" y="184824"/>
                  </a:lnTo>
                  <a:cubicBezTo>
                    <a:pt x="157719" y="173362"/>
                    <a:pt x="151988" y="161542"/>
                    <a:pt x="145004" y="149185"/>
                  </a:cubicBezTo>
                  <a:cubicBezTo>
                    <a:pt x="137840" y="136648"/>
                    <a:pt x="131034" y="126977"/>
                    <a:pt x="124408" y="118739"/>
                  </a:cubicBezTo>
                  <a:lnTo>
                    <a:pt x="116528" y="118739"/>
                  </a:lnTo>
                  <a:cubicBezTo>
                    <a:pt x="103634" y="103516"/>
                    <a:pt x="92350" y="93129"/>
                    <a:pt x="83396" y="76294"/>
                  </a:cubicBezTo>
                  <a:cubicBezTo>
                    <a:pt x="83396" y="75936"/>
                    <a:pt x="82679" y="75398"/>
                    <a:pt x="82679" y="74861"/>
                  </a:cubicBezTo>
                  <a:lnTo>
                    <a:pt x="90022" y="74861"/>
                  </a:lnTo>
                  <a:cubicBezTo>
                    <a:pt x="90022" y="74861"/>
                    <a:pt x="89127" y="73428"/>
                    <a:pt x="88769" y="727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98A1FE64-AE2B-25C3-1733-204DAC04E4F0}"/>
                </a:ext>
              </a:extLst>
            </p:cNvPr>
            <p:cNvSpPr/>
            <p:nvPr/>
          </p:nvSpPr>
          <p:spPr>
            <a:xfrm>
              <a:off x="10075950" y="4131854"/>
              <a:ext cx="175012" cy="57072"/>
            </a:xfrm>
            <a:custGeom>
              <a:avLst/>
              <a:gdLst>
                <a:gd name="connsiteX0" fmla="*/ 174834 w 175012"/>
                <a:gd name="connsiteY0" fmla="*/ 2686 h 57072"/>
                <a:gd name="connsiteX1" fmla="*/ 169282 w 175012"/>
                <a:gd name="connsiteY1" fmla="*/ 2686 h 57072"/>
                <a:gd name="connsiteX2" fmla="*/ 166416 w 175012"/>
                <a:gd name="connsiteY2" fmla="*/ 0 h 57072"/>
                <a:gd name="connsiteX3" fmla="*/ 147074 w 175012"/>
                <a:gd name="connsiteY3" fmla="*/ 2686 h 57072"/>
                <a:gd name="connsiteX4" fmla="*/ 134538 w 175012"/>
                <a:gd name="connsiteY4" fmla="*/ 2686 h 57072"/>
                <a:gd name="connsiteX5" fmla="*/ 73466 w 175012"/>
                <a:gd name="connsiteY5" fmla="*/ 16656 h 57072"/>
                <a:gd name="connsiteX6" fmla="*/ 14186 w 175012"/>
                <a:gd name="connsiteY6" fmla="*/ 10029 h 57072"/>
                <a:gd name="connsiteX7" fmla="*/ 11680 w 175012"/>
                <a:gd name="connsiteY7" fmla="*/ 13969 h 57072"/>
                <a:gd name="connsiteX8" fmla="*/ 8993 w 175012"/>
                <a:gd name="connsiteY8" fmla="*/ 13432 h 57072"/>
                <a:gd name="connsiteX9" fmla="*/ 34424 w 175012"/>
                <a:gd name="connsiteY9" fmla="*/ 56773 h 57072"/>
                <a:gd name="connsiteX10" fmla="*/ 144029 w 175012"/>
                <a:gd name="connsiteY10" fmla="*/ 43341 h 57072"/>
                <a:gd name="connsiteX11" fmla="*/ 152268 w 175012"/>
                <a:gd name="connsiteY11" fmla="*/ 39221 h 57072"/>
                <a:gd name="connsiteX12" fmla="*/ 175013 w 175012"/>
                <a:gd name="connsiteY12" fmla="*/ 2866 h 5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012" h="57072">
                  <a:moveTo>
                    <a:pt x="174834" y="2686"/>
                  </a:moveTo>
                  <a:lnTo>
                    <a:pt x="169282" y="2686"/>
                  </a:lnTo>
                  <a:cubicBezTo>
                    <a:pt x="168923" y="1075"/>
                    <a:pt x="168207" y="0"/>
                    <a:pt x="166416" y="0"/>
                  </a:cubicBezTo>
                  <a:cubicBezTo>
                    <a:pt x="163551" y="0"/>
                    <a:pt x="156387" y="1254"/>
                    <a:pt x="147074" y="2686"/>
                  </a:cubicBezTo>
                  <a:lnTo>
                    <a:pt x="134538" y="2686"/>
                  </a:lnTo>
                  <a:cubicBezTo>
                    <a:pt x="108390" y="7880"/>
                    <a:pt x="78481" y="14686"/>
                    <a:pt x="73466" y="16656"/>
                  </a:cubicBezTo>
                  <a:cubicBezTo>
                    <a:pt x="65049" y="19879"/>
                    <a:pt x="14186" y="10029"/>
                    <a:pt x="14186" y="10029"/>
                  </a:cubicBezTo>
                  <a:cubicBezTo>
                    <a:pt x="13112" y="11462"/>
                    <a:pt x="12396" y="12536"/>
                    <a:pt x="11680" y="13969"/>
                  </a:cubicBezTo>
                  <a:cubicBezTo>
                    <a:pt x="9888" y="13969"/>
                    <a:pt x="8993" y="13432"/>
                    <a:pt x="8993" y="13432"/>
                  </a:cubicBezTo>
                  <a:cubicBezTo>
                    <a:pt x="-10528" y="36714"/>
                    <a:pt x="3441" y="59996"/>
                    <a:pt x="34424" y="56773"/>
                  </a:cubicBezTo>
                  <a:cubicBezTo>
                    <a:pt x="65408" y="53370"/>
                    <a:pt x="130240" y="43341"/>
                    <a:pt x="144029" y="43341"/>
                  </a:cubicBezTo>
                  <a:cubicBezTo>
                    <a:pt x="146716" y="43341"/>
                    <a:pt x="149581" y="41550"/>
                    <a:pt x="152268" y="39221"/>
                  </a:cubicBezTo>
                  <a:cubicBezTo>
                    <a:pt x="162476" y="35460"/>
                    <a:pt x="174296" y="13790"/>
                    <a:pt x="175013" y="28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3A487652-322E-8A7A-3378-CC689B0DFF85}"/>
                </a:ext>
              </a:extLst>
            </p:cNvPr>
            <p:cNvSpPr/>
            <p:nvPr/>
          </p:nvSpPr>
          <p:spPr>
            <a:xfrm>
              <a:off x="10120423" y="3812889"/>
              <a:ext cx="181044" cy="139139"/>
            </a:xfrm>
            <a:custGeom>
              <a:avLst/>
              <a:gdLst>
                <a:gd name="connsiteX0" fmla="*/ 180865 w 181044"/>
                <a:gd name="connsiteY0" fmla="*/ 56414 h 139139"/>
                <a:gd name="connsiteX1" fmla="*/ 135733 w 181044"/>
                <a:gd name="connsiteY1" fmla="*/ 0 h 139139"/>
                <a:gd name="connsiteX2" fmla="*/ 132151 w 181044"/>
                <a:gd name="connsiteY2" fmla="*/ 5015 h 139139"/>
                <a:gd name="connsiteX3" fmla="*/ 130361 w 181044"/>
                <a:gd name="connsiteY3" fmla="*/ 3403 h 139139"/>
                <a:gd name="connsiteX4" fmla="*/ 100631 w 181044"/>
                <a:gd name="connsiteY4" fmla="*/ 43161 h 139139"/>
                <a:gd name="connsiteX5" fmla="*/ 70902 w 181044"/>
                <a:gd name="connsiteY5" fmla="*/ 33311 h 139139"/>
                <a:gd name="connsiteX6" fmla="*/ 30964 w 181044"/>
                <a:gd name="connsiteY6" fmla="*/ 40833 h 139139"/>
                <a:gd name="connsiteX7" fmla="*/ 1055 w 181044"/>
                <a:gd name="connsiteY7" fmla="*/ 83099 h 139139"/>
                <a:gd name="connsiteX8" fmla="*/ 85408 w 181044"/>
                <a:gd name="connsiteY8" fmla="*/ 109605 h 139139"/>
                <a:gd name="connsiteX9" fmla="*/ 127674 w 181044"/>
                <a:gd name="connsiteY9" fmla="*/ 136290 h 139139"/>
                <a:gd name="connsiteX10" fmla="*/ 142002 w 181044"/>
                <a:gd name="connsiteY10" fmla="*/ 129305 h 139139"/>
                <a:gd name="connsiteX11" fmla="*/ 169403 w 181044"/>
                <a:gd name="connsiteY11" fmla="*/ 102441 h 139139"/>
                <a:gd name="connsiteX12" fmla="*/ 166180 w 181044"/>
                <a:gd name="connsiteY12" fmla="*/ 102441 h 139139"/>
                <a:gd name="connsiteX13" fmla="*/ 175493 w 181044"/>
                <a:gd name="connsiteY13" fmla="*/ 59996 h 139139"/>
                <a:gd name="connsiteX14" fmla="*/ 174776 w 181044"/>
                <a:gd name="connsiteY14" fmla="*/ 58563 h 139139"/>
                <a:gd name="connsiteX15" fmla="*/ 181045 w 181044"/>
                <a:gd name="connsiteY15" fmla="*/ 58563 h 139139"/>
                <a:gd name="connsiteX16" fmla="*/ 180686 w 181044"/>
                <a:gd name="connsiteY16" fmla="*/ 56414 h 1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044" h="139139">
                  <a:moveTo>
                    <a:pt x="180865" y="56414"/>
                  </a:moveTo>
                  <a:cubicBezTo>
                    <a:pt x="172447" y="33311"/>
                    <a:pt x="135733" y="0"/>
                    <a:pt x="135733" y="0"/>
                  </a:cubicBezTo>
                  <a:cubicBezTo>
                    <a:pt x="134480" y="1970"/>
                    <a:pt x="133405" y="3403"/>
                    <a:pt x="132151" y="5015"/>
                  </a:cubicBezTo>
                  <a:cubicBezTo>
                    <a:pt x="131256" y="4298"/>
                    <a:pt x="130361" y="3403"/>
                    <a:pt x="130361" y="3403"/>
                  </a:cubicBezTo>
                  <a:cubicBezTo>
                    <a:pt x="116034" y="25431"/>
                    <a:pt x="107258" y="37251"/>
                    <a:pt x="100631" y="43161"/>
                  </a:cubicBezTo>
                  <a:cubicBezTo>
                    <a:pt x="92214" y="46922"/>
                    <a:pt x="85767" y="40296"/>
                    <a:pt x="70902" y="33311"/>
                  </a:cubicBezTo>
                  <a:cubicBezTo>
                    <a:pt x="58903" y="27401"/>
                    <a:pt x="43501" y="32416"/>
                    <a:pt x="30964" y="40833"/>
                  </a:cubicBezTo>
                  <a:cubicBezTo>
                    <a:pt x="11622" y="51937"/>
                    <a:pt x="-4318" y="72533"/>
                    <a:pt x="1055" y="83099"/>
                  </a:cubicBezTo>
                  <a:cubicBezTo>
                    <a:pt x="9473" y="99576"/>
                    <a:pt x="71440" y="79876"/>
                    <a:pt x="85408" y="109605"/>
                  </a:cubicBezTo>
                  <a:cubicBezTo>
                    <a:pt x="99378" y="139514"/>
                    <a:pt x="99378" y="142916"/>
                    <a:pt x="127674" y="136290"/>
                  </a:cubicBezTo>
                  <a:cubicBezTo>
                    <a:pt x="132510" y="135216"/>
                    <a:pt x="137166" y="132350"/>
                    <a:pt x="142002" y="129305"/>
                  </a:cubicBezTo>
                  <a:cubicBezTo>
                    <a:pt x="152210" y="123753"/>
                    <a:pt x="161881" y="113903"/>
                    <a:pt x="169403" y="102441"/>
                  </a:cubicBezTo>
                  <a:lnTo>
                    <a:pt x="166180" y="102441"/>
                  </a:lnTo>
                  <a:cubicBezTo>
                    <a:pt x="174955" y="87577"/>
                    <a:pt x="179612" y="71100"/>
                    <a:pt x="175493" y="59996"/>
                  </a:cubicBezTo>
                  <a:cubicBezTo>
                    <a:pt x="175493" y="59638"/>
                    <a:pt x="174955" y="59101"/>
                    <a:pt x="174776" y="58563"/>
                  </a:cubicBezTo>
                  <a:lnTo>
                    <a:pt x="181045" y="58563"/>
                  </a:lnTo>
                  <a:cubicBezTo>
                    <a:pt x="181045" y="58563"/>
                    <a:pt x="181045" y="56952"/>
                    <a:pt x="180686" y="564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86994308-F143-84D3-FE4E-028022492FE3}"/>
                </a:ext>
              </a:extLst>
            </p:cNvPr>
            <p:cNvSpPr/>
            <p:nvPr/>
          </p:nvSpPr>
          <p:spPr>
            <a:xfrm>
              <a:off x="10072175" y="3203669"/>
              <a:ext cx="68465" cy="113741"/>
            </a:xfrm>
            <a:custGeom>
              <a:avLst/>
              <a:gdLst>
                <a:gd name="connsiteX0" fmla="*/ 54497 w 68465"/>
                <a:gd name="connsiteY0" fmla="*/ 302 h 113741"/>
                <a:gd name="connsiteX1" fmla="*/ 42139 w 68465"/>
                <a:gd name="connsiteY1" fmla="*/ 6212 h 113741"/>
                <a:gd name="connsiteX2" fmla="*/ 15454 w 68465"/>
                <a:gd name="connsiteY2" fmla="*/ 113669 h 113741"/>
                <a:gd name="connsiteX3" fmla="*/ 27633 w 68465"/>
                <a:gd name="connsiteY3" fmla="*/ 107937 h 113741"/>
                <a:gd name="connsiteX4" fmla="*/ 63451 w 68465"/>
                <a:gd name="connsiteY4" fmla="*/ 53314 h 113741"/>
                <a:gd name="connsiteX5" fmla="*/ 59331 w 68465"/>
                <a:gd name="connsiteY5" fmla="*/ 53314 h 113741"/>
                <a:gd name="connsiteX6" fmla="*/ 61660 w 68465"/>
                <a:gd name="connsiteY6" fmla="*/ 9436 h 113741"/>
                <a:gd name="connsiteX7" fmla="*/ 68465 w 68465"/>
                <a:gd name="connsiteY7" fmla="*/ 9436 h 113741"/>
                <a:gd name="connsiteX8" fmla="*/ 54676 w 68465"/>
                <a:gd name="connsiteY8" fmla="*/ 302 h 1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65" h="113741">
                  <a:moveTo>
                    <a:pt x="54497" y="302"/>
                  </a:moveTo>
                  <a:cubicBezTo>
                    <a:pt x="50199" y="1198"/>
                    <a:pt x="46079" y="3526"/>
                    <a:pt x="42139" y="6212"/>
                  </a:cubicBezTo>
                  <a:cubicBezTo>
                    <a:pt x="4887" y="23405"/>
                    <a:pt x="-16245" y="116713"/>
                    <a:pt x="15454" y="113669"/>
                  </a:cubicBezTo>
                  <a:cubicBezTo>
                    <a:pt x="19573" y="113310"/>
                    <a:pt x="23513" y="111161"/>
                    <a:pt x="27633" y="107937"/>
                  </a:cubicBezTo>
                  <a:cubicBezTo>
                    <a:pt x="41781" y="100774"/>
                    <a:pt x="55751" y="76775"/>
                    <a:pt x="63451" y="53314"/>
                  </a:cubicBezTo>
                  <a:lnTo>
                    <a:pt x="59331" y="53314"/>
                  </a:lnTo>
                  <a:cubicBezTo>
                    <a:pt x="64884" y="35226"/>
                    <a:pt x="66496" y="18032"/>
                    <a:pt x="61660" y="9436"/>
                  </a:cubicBezTo>
                  <a:lnTo>
                    <a:pt x="68465" y="9436"/>
                  </a:lnTo>
                  <a:cubicBezTo>
                    <a:pt x="66496" y="2630"/>
                    <a:pt x="62198" y="-1130"/>
                    <a:pt x="54676" y="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8" name="צורה חופשית: צורה 67">
              <a:extLst>
                <a:ext uri="{FF2B5EF4-FFF2-40B4-BE49-F238E27FC236}">
                  <a16:creationId xmlns:a16="http://schemas.microsoft.com/office/drawing/2014/main" id="{405A9402-8C8C-00CF-BC2C-F71CEA5ECD32}"/>
                </a:ext>
              </a:extLst>
            </p:cNvPr>
            <p:cNvSpPr/>
            <p:nvPr/>
          </p:nvSpPr>
          <p:spPr>
            <a:xfrm>
              <a:off x="10191676" y="4494217"/>
              <a:ext cx="112120" cy="102222"/>
            </a:xfrm>
            <a:custGeom>
              <a:avLst/>
              <a:gdLst>
                <a:gd name="connsiteX0" fmla="*/ 55347 w 112120"/>
                <a:gd name="connsiteY0" fmla="*/ 5137 h 102222"/>
                <a:gd name="connsiteX1" fmla="*/ 45138 w 112120"/>
                <a:gd name="connsiteY1" fmla="*/ 13375 h 102222"/>
                <a:gd name="connsiteX2" fmla="*/ 187 w 112120"/>
                <a:gd name="connsiteY2" fmla="*/ 90027 h 102222"/>
                <a:gd name="connsiteX3" fmla="*/ 36721 w 112120"/>
                <a:gd name="connsiteY3" fmla="*/ 90922 h 102222"/>
                <a:gd name="connsiteX4" fmla="*/ 52840 w 112120"/>
                <a:gd name="connsiteY4" fmla="*/ 79281 h 102222"/>
                <a:gd name="connsiteX5" fmla="*/ 51765 w 112120"/>
                <a:gd name="connsiteY5" fmla="*/ 79281 h 102222"/>
                <a:gd name="connsiteX6" fmla="*/ 61973 w 112120"/>
                <a:gd name="connsiteY6" fmla="*/ 69968 h 102222"/>
                <a:gd name="connsiteX7" fmla="*/ 107105 w 112120"/>
                <a:gd name="connsiteY7" fmla="*/ 39880 h 102222"/>
                <a:gd name="connsiteX8" fmla="*/ 106031 w 112120"/>
                <a:gd name="connsiteY8" fmla="*/ 35403 h 102222"/>
                <a:gd name="connsiteX9" fmla="*/ 112120 w 112120"/>
                <a:gd name="connsiteY9" fmla="*/ 35403 h 102222"/>
                <a:gd name="connsiteX10" fmla="*/ 55347 w 112120"/>
                <a:gd name="connsiteY10" fmla="*/ 5137 h 10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20" h="102222">
                  <a:moveTo>
                    <a:pt x="55347" y="5137"/>
                  </a:moveTo>
                  <a:cubicBezTo>
                    <a:pt x="51407" y="6748"/>
                    <a:pt x="47825" y="9256"/>
                    <a:pt x="45138" y="13375"/>
                  </a:cubicBezTo>
                  <a:cubicBezTo>
                    <a:pt x="28125" y="40060"/>
                    <a:pt x="-2679" y="66565"/>
                    <a:pt x="187" y="90027"/>
                  </a:cubicBezTo>
                  <a:cubicBezTo>
                    <a:pt x="2693" y="109727"/>
                    <a:pt x="20782" y="102205"/>
                    <a:pt x="36721" y="90922"/>
                  </a:cubicBezTo>
                  <a:cubicBezTo>
                    <a:pt x="42632" y="87340"/>
                    <a:pt x="48004" y="83221"/>
                    <a:pt x="52840" y="79281"/>
                  </a:cubicBezTo>
                  <a:lnTo>
                    <a:pt x="51765" y="79281"/>
                  </a:lnTo>
                  <a:cubicBezTo>
                    <a:pt x="57854" y="73908"/>
                    <a:pt x="61973" y="69968"/>
                    <a:pt x="61973" y="69968"/>
                  </a:cubicBezTo>
                  <a:cubicBezTo>
                    <a:pt x="61973" y="69968"/>
                    <a:pt x="107105" y="63342"/>
                    <a:pt x="107105" y="39880"/>
                  </a:cubicBezTo>
                  <a:cubicBezTo>
                    <a:pt x="107105" y="38269"/>
                    <a:pt x="106389" y="37015"/>
                    <a:pt x="106031" y="35403"/>
                  </a:cubicBezTo>
                  <a:lnTo>
                    <a:pt x="112120" y="35403"/>
                  </a:lnTo>
                  <a:cubicBezTo>
                    <a:pt x="110687" y="14091"/>
                    <a:pt x="74151" y="-10982"/>
                    <a:pt x="55347" y="51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3011071"/>
            <a:ext cx="4585252" cy="3203973"/>
          </a:xfrm>
        </p:spPr>
        <p:txBody>
          <a:bodyPr anchor="t">
            <a:normAutofit/>
          </a:bodyPr>
          <a:lstStyle>
            <a:lvl1pPr algn="r">
              <a:lnSpc>
                <a:spcPts val="35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60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167742A-8D10-05AB-38C4-E681FAEB0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4DCEBE2A-6567-47F3-3AB7-C7932CDD5C54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03" y="1109610"/>
            <a:ext cx="5257800" cy="1106816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64903"/>
            <a:ext cx="5257800" cy="3712059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2227472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sp>
        <p:nvSpPr>
          <p:cNvPr id="8" name="מציין מיקום של תמונה 7">
            <a:extLst>
              <a:ext uri="{FF2B5EF4-FFF2-40B4-BE49-F238E27FC236}">
                <a16:creationId xmlns:a16="http://schemas.microsoft.com/office/drawing/2014/main" id="{662A8E4D-23ED-56DF-91F2-74E51F96B5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1066801"/>
            <a:ext cx="5499100" cy="5110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e-IL"/>
              <a:t>לחץ על הסמל כדי להוסיף תמונה</a:t>
            </a:r>
          </a:p>
        </p:txBody>
      </p:sp>
    </p:spTree>
    <p:extLst>
      <p:ext uri="{BB962C8B-B14F-4D97-AF65-F5344CB8AC3E}">
        <p14:creationId xmlns:p14="http://schemas.microsoft.com/office/powerpoint/2010/main" val="1595016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167742A-8D10-05AB-38C4-E681FAEB0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4DCEBE2A-6567-47F3-3AB7-C7932CDD5C54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03" y="1109610"/>
            <a:ext cx="5257800" cy="1106816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64903"/>
            <a:ext cx="5257800" cy="3712059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2227472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sp>
        <p:nvSpPr>
          <p:cNvPr id="8" name="מציין מיקום של תמונה 7">
            <a:extLst>
              <a:ext uri="{FF2B5EF4-FFF2-40B4-BE49-F238E27FC236}">
                <a16:creationId xmlns:a16="http://schemas.microsoft.com/office/drawing/2014/main" id="{662A8E4D-23ED-56DF-91F2-74E51F96B5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100" y="1066801"/>
            <a:ext cx="5257800" cy="5110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e-IL"/>
              <a:t>לחץ על הסמל כדי להוסיף תמונה</a:t>
            </a:r>
          </a:p>
        </p:txBody>
      </p:sp>
      <p:sp>
        <p:nvSpPr>
          <p:cNvPr id="7" name="מלבן 27">
            <a:extLst>
              <a:ext uri="{FF2B5EF4-FFF2-40B4-BE49-F238E27FC236}">
                <a16:creationId xmlns:a16="http://schemas.microsoft.com/office/drawing/2014/main" id="{510CD642-0903-12C1-28AE-90D1F1375C84}"/>
              </a:ext>
            </a:extLst>
          </p:cNvPr>
          <p:cNvSpPr/>
          <p:nvPr userDrawn="1"/>
        </p:nvSpPr>
        <p:spPr>
          <a:xfrm>
            <a:off x="320847" y="242232"/>
            <a:ext cx="11490153" cy="6250642"/>
          </a:xfrm>
          <a:custGeom>
            <a:avLst/>
            <a:gdLst>
              <a:gd name="connsiteX0" fmla="*/ 0 w 11489636"/>
              <a:gd name="connsiteY0" fmla="*/ 0 h 6250642"/>
              <a:gd name="connsiteX1" fmla="*/ 11489636 w 11489636"/>
              <a:gd name="connsiteY1" fmla="*/ 0 h 6250642"/>
              <a:gd name="connsiteX2" fmla="*/ 11489636 w 11489636"/>
              <a:gd name="connsiteY2" fmla="*/ 6250642 h 6250642"/>
              <a:gd name="connsiteX3" fmla="*/ 0 w 11489636"/>
              <a:gd name="connsiteY3" fmla="*/ 6250642 h 6250642"/>
              <a:gd name="connsiteX4" fmla="*/ 0 w 11489636"/>
              <a:gd name="connsiteY4" fmla="*/ 0 h 6250642"/>
              <a:gd name="connsiteX0" fmla="*/ 0 w 11489636"/>
              <a:gd name="connsiteY0" fmla="*/ 6250642 h 6342082"/>
              <a:gd name="connsiteX1" fmla="*/ 0 w 11489636"/>
              <a:gd name="connsiteY1" fmla="*/ 0 h 6342082"/>
              <a:gd name="connsiteX2" fmla="*/ 11489636 w 11489636"/>
              <a:gd name="connsiteY2" fmla="*/ 0 h 6342082"/>
              <a:gd name="connsiteX3" fmla="*/ 11489636 w 11489636"/>
              <a:gd name="connsiteY3" fmla="*/ 6250642 h 6342082"/>
              <a:gd name="connsiteX4" fmla="*/ 91440 w 11489636"/>
              <a:gd name="connsiteY4" fmla="*/ 6342082 h 6342082"/>
              <a:gd name="connsiteX0" fmla="*/ 0 w 11489636"/>
              <a:gd name="connsiteY0" fmla="*/ 6250642 h 6312265"/>
              <a:gd name="connsiteX1" fmla="*/ 0 w 11489636"/>
              <a:gd name="connsiteY1" fmla="*/ 0 h 6312265"/>
              <a:gd name="connsiteX2" fmla="*/ 11489636 w 11489636"/>
              <a:gd name="connsiteY2" fmla="*/ 0 h 6312265"/>
              <a:gd name="connsiteX3" fmla="*/ 11489636 w 11489636"/>
              <a:gd name="connsiteY3" fmla="*/ 6250642 h 6312265"/>
              <a:gd name="connsiteX4" fmla="*/ 985962 w 11489636"/>
              <a:gd name="connsiteY4" fmla="*/ 6312265 h 6312265"/>
              <a:gd name="connsiteX0" fmla="*/ 0 w 11489636"/>
              <a:gd name="connsiteY0" fmla="*/ 6250642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39757 w 11489636"/>
              <a:gd name="connsiteY0" fmla="*/ 6101555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7388 w 11489636"/>
              <a:gd name="connsiteY0" fmla="*/ 6105601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234 w 11502712"/>
              <a:gd name="connsiteY0" fmla="*/ 6105601 h 6292387"/>
              <a:gd name="connsiteX1" fmla="*/ 13076 w 11502712"/>
              <a:gd name="connsiteY1" fmla="*/ 0 h 6292387"/>
              <a:gd name="connsiteX2" fmla="*/ 11502712 w 11502712"/>
              <a:gd name="connsiteY2" fmla="*/ 0 h 6292387"/>
              <a:gd name="connsiteX3" fmla="*/ 11502712 w 11502712"/>
              <a:gd name="connsiteY3" fmla="*/ 6250642 h 6292387"/>
              <a:gd name="connsiteX4" fmla="*/ 1048733 w 11502712"/>
              <a:gd name="connsiteY4" fmla="*/ 6292387 h 6292387"/>
              <a:gd name="connsiteX0" fmla="*/ 234 w 11502712"/>
              <a:gd name="connsiteY0" fmla="*/ 6105601 h 6250642"/>
              <a:gd name="connsiteX1" fmla="*/ 13076 w 11502712"/>
              <a:gd name="connsiteY1" fmla="*/ 0 h 6250642"/>
              <a:gd name="connsiteX2" fmla="*/ 11502712 w 11502712"/>
              <a:gd name="connsiteY2" fmla="*/ 0 h 6250642"/>
              <a:gd name="connsiteX3" fmla="*/ 11502712 w 11502712"/>
              <a:gd name="connsiteY3" fmla="*/ 6250642 h 6250642"/>
              <a:gd name="connsiteX4" fmla="*/ 1044687 w 11502712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032128 w 11490153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919461 w 11490153"/>
              <a:gd name="connsiteY4" fmla="*/ 6241349 h 62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0153" h="6250642">
                <a:moveTo>
                  <a:pt x="738" y="6020693"/>
                </a:moveTo>
                <a:cubicBezTo>
                  <a:pt x="-1725" y="3985493"/>
                  <a:pt x="2980" y="2035200"/>
                  <a:pt x="517" y="0"/>
                </a:cubicBezTo>
                <a:lnTo>
                  <a:pt x="11490153" y="0"/>
                </a:lnTo>
                <a:lnTo>
                  <a:pt x="11490153" y="6250642"/>
                </a:lnTo>
                <a:lnTo>
                  <a:pt x="919461" y="6241349"/>
                </a:lnTo>
              </a:path>
            </a:pathLst>
          </a:cu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4460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58784CB-8F00-5EFE-6437-766ED7E83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EEC8CBEC-5B50-7F51-BC28-35FC934D08D9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B13326C6-6DC6-B737-ACF1-2BE6120A847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3677478"/>
            <a:ext cx="10515600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E970A193-A01F-807F-544C-6B9C9F929559}"/>
              </a:ext>
            </a:extLst>
          </p:cNvPr>
          <p:cNvGrpSpPr/>
          <p:nvPr userDrawn="1"/>
        </p:nvGrpSpPr>
        <p:grpSpPr>
          <a:xfrm>
            <a:off x="9978887" y="2274237"/>
            <a:ext cx="1003852" cy="1403241"/>
            <a:chOff x="9978887" y="2274237"/>
            <a:chExt cx="1003852" cy="1403241"/>
          </a:xfrm>
        </p:grpSpPr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326B229F-B8CF-5AE3-7B30-E55C50017D05}"/>
                </a:ext>
              </a:extLst>
            </p:cNvPr>
            <p:cNvCxnSpPr>
              <a:cxnSpLocks/>
              <a:stCxn id="8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41EF831C-1BAC-B809-19D6-2EAB39D28F48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66413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81442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07432CB5-FF96-860C-35C2-541F1A7A1564}"/>
              </a:ext>
            </a:extLst>
          </p:cNvPr>
          <p:cNvGrpSpPr/>
          <p:nvPr userDrawn="1"/>
        </p:nvGrpSpPr>
        <p:grpSpPr>
          <a:xfrm rot="10800000">
            <a:off x="7793917" y="3677478"/>
            <a:ext cx="1003852" cy="1403241"/>
            <a:chOff x="7954617" y="4005522"/>
            <a:chExt cx="1003852" cy="1403241"/>
          </a:xfrm>
        </p:grpSpPr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69FED331-66A7-F7EA-2F85-E1238FD64E0D}"/>
                </a:ext>
              </a:extLst>
            </p:cNvPr>
            <p:cNvCxnSpPr>
              <a:cxnSpLocks/>
              <a:stCxn id="14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29D9ABB8-AB51-56B3-E98E-C0150D276163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7FC594A-1541-D9A1-ED0E-7C1D11A4EE0F}"/>
              </a:ext>
            </a:extLst>
          </p:cNvPr>
          <p:cNvGrpSpPr/>
          <p:nvPr userDrawn="1"/>
        </p:nvGrpSpPr>
        <p:grpSpPr>
          <a:xfrm>
            <a:off x="5608947" y="2274237"/>
            <a:ext cx="1003852" cy="1403241"/>
            <a:chOff x="9978887" y="2274237"/>
            <a:chExt cx="1003852" cy="1403241"/>
          </a:xfrm>
        </p:grpSpPr>
        <p:cxnSp>
          <p:nvCxnSpPr>
            <p:cNvPr id="23" name="מחבר ישר 22">
              <a:extLst>
                <a:ext uri="{FF2B5EF4-FFF2-40B4-BE49-F238E27FC236}">
                  <a16:creationId xmlns:a16="http://schemas.microsoft.com/office/drawing/2014/main" id="{AF687BE4-C1A9-AED9-907C-2C1ABC6A2093}"/>
                </a:ext>
              </a:extLst>
            </p:cNvPr>
            <p:cNvCxnSpPr>
              <a:cxnSpLocks/>
              <a:stCxn id="22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A4C695EE-2AAD-7749-CAB1-225A2642E8E3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00118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מציין מיקום תוכן 11">
            <a:extLst>
              <a:ext uri="{FF2B5EF4-FFF2-40B4-BE49-F238E27FC236}">
                <a16:creationId xmlns:a16="http://schemas.microsoft.com/office/drawing/2014/main" id="{D916FD2D-E519-1DCE-DD16-E8AECBE453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1503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C8C1FF5E-89CC-9D45-F248-C3B799751289}"/>
              </a:ext>
            </a:extLst>
          </p:cNvPr>
          <p:cNvGrpSpPr/>
          <p:nvPr userDrawn="1"/>
        </p:nvGrpSpPr>
        <p:grpSpPr>
          <a:xfrm rot="10800000">
            <a:off x="3423977" y="3677478"/>
            <a:ext cx="1003852" cy="1403241"/>
            <a:chOff x="7954617" y="4005522"/>
            <a:chExt cx="1003852" cy="1403241"/>
          </a:xfrm>
        </p:grpSpPr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AB80248E-FBD3-BD20-46A9-44AC852A3D5E}"/>
                </a:ext>
              </a:extLst>
            </p:cNvPr>
            <p:cNvCxnSpPr>
              <a:cxnSpLocks/>
              <a:stCxn id="28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816AB8A6-3942-EA51-7BEE-4FB2DCE778D9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9049020A-DADA-05CE-85A3-D9718AEA6DAE}"/>
              </a:ext>
            </a:extLst>
          </p:cNvPr>
          <p:cNvGrpSpPr/>
          <p:nvPr userDrawn="1"/>
        </p:nvGrpSpPr>
        <p:grpSpPr>
          <a:xfrm>
            <a:off x="1239007" y="2274237"/>
            <a:ext cx="1003852" cy="1403241"/>
            <a:chOff x="9978887" y="2274237"/>
            <a:chExt cx="1003852" cy="1403241"/>
          </a:xfrm>
        </p:grpSpPr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CC908F08-53CF-BA31-2445-5F42BDEBA905}"/>
                </a:ext>
              </a:extLst>
            </p:cNvPr>
            <p:cNvCxnSpPr>
              <a:cxnSpLocks/>
              <a:stCxn id="31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E9B8C425-A8E7-6B0A-ED35-AB428F239857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88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>
            <a:extLst>
              <a:ext uri="{FF2B5EF4-FFF2-40B4-BE49-F238E27FC236}">
                <a16:creationId xmlns:a16="http://schemas.microsoft.com/office/drawing/2014/main" id="{F5DC8C25-3913-011D-A65F-90487E6A7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9428A47C-3394-702E-8DA1-52E2AD61F161}"/>
              </a:ext>
            </a:extLst>
          </p:cNvPr>
          <p:cNvSpPr/>
          <p:nvPr userDrawn="1"/>
        </p:nvSpPr>
        <p:spPr>
          <a:xfrm>
            <a:off x="-6143" y="-34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B13326C6-6DC6-B737-ACF1-2BE6120A847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3677478"/>
            <a:ext cx="10515600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E970A193-A01F-807F-544C-6B9C9F929559}"/>
              </a:ext>
            </a:extLst>
          </p:cNvPr>
          <p:cNvGrpSpPr/>
          <p:nvPr userDrawn="1"/>
        </p:nvGrpSpPr>
        <p:grpSpPr>
          <a:xfrm>
            <a:off x="9978887" y="2274237"/>
            <a:ext cx="1003852" cy="1403241"/>
            <a:chOff x="9978887" y="2274237"/>
            <a:chExt cx="1003852" cy="1403241"/>
          </a:xfrm>
        </p:grpSpPr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326B229F-B8CF-5AE3-7B30-E55C50017D05}"/>
                </a:ext>
              </a:extLst>
            </p:cNvPr>
            <p:cNvCxnSpPr>
              <a:cxnSpLocks/>
              <a:stCxn id="8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41EF831C-1BAC-B809-19D6-2EAB39D28F48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66413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31689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07432CB5-FF96-860C-35C2-541F1A7A1564}"/>
              </a:ext>
            </a:extLst>
          </p:cNvPr>
          <p:cNvGrpSpPr/>
          <p:nvPr userDrawn="1"/>
        </p:nvGrpSpPr>
        <p:grpSpPr>
          <a:xfrm rot="10800000">
            <a:off x="8239193" y="3677478"/>
            <a:ext cx="1003852" cy="1403241"/>
            <a:chOff x="7954617" y="4005522"/>
            <a:chExt cx="1003852" cy="1403241"/>
          </a:xfrm>
        </p:grpSpPr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69FED331-66A7-F7EA-2F85-E1238FD64E0D}"/>
                </a:ext>
              </a:extLst>
            </p:cNvPr>
            <p:cNvCxnSpPr>
              <a:cxnSpLocks/>
              <a:stCxn id="14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29D9ABB8-AB51-56B3-E98E-C0150D276163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7FC594A-1541-D9A1-ED0E-7C1D11A4EE0F}"/>
              </a:ext>
            </a:extLst>
          </p:cNvPr>
          <p:cNvGrpSpPr/>
          <p:nvPr userDrawn="1"/>
        </p:nvGrpSpPr>
        <p:grpSpPr>
          <a:xfrm>
            <a:off x="6499500" y="2274237"/>
            <a:ext cx="1003852" cy="1403241"/>
            <a:chOff x="9978887" y="2274237"/>
            <a:chExt cx="1003852" cy="1403241"/>
          </a:xfrm>
        </p:grpSpPr>
        <p:cxnSp>
          <p:nvCxnSpPr>
            <p:cNvPr id="23" name="מחבר ישר 22">
              <a:extLst>
                <a:ext uri="{FF2B5EF4-FFF2-40B4-BE49-F238E27FC236}">
                  <a16:creationId xmlns:a16="http://schemas.microsoft.com/office/drawing/2014/main" id="{AF687BE4-C1A9-AED9-907C-2C1ABC6A2093}"/>
                </a:ext>
              </a:extLst>
            </p:cNvPr>
            <p:cNvCxnSpPr>
              <a:cxnSpLocks/>
              <a:stCxn id="22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A4C695EE-2AAD-7749-CAB1-225A2642E8E3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9857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מציין מיקום תוכן 11">
            <a:extLst>
              <a:ext uri="{FF2B5EF4-FFF2-40B4-BE49-F238E27FC236}">
                <a16:creationId xmlns:a16="http://schemas.microsoft.com/office/drawing/2014/main" id="{D916FD2D-E519-1DCE-DD16-E8AECBE453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1104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C8C1FF5E-89CC-9D45-F248-C3B799751289}"/>
              </a:ext>
            </a:extLst>
          </p:cNvPr>
          <p:cNvGrpSpPr/>
          <p:nvPr userDrawn="1"/>
        </p:nvGrpSpPr>
        <p:grpSpPr>
          <a:xfrm rot="10800000">
            <a:off x="4759807" y="3677478"/>
            <a:ext cx="1003852" cy="1403241"/>
            <a:chOff x="7954617" y="4005522"/>
            <a:chExt cx="1003852" cy="1403241"/>
          </a:xfrm>
        </p:grpSpPr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AB80248E-FBD3-BD20-46A9-44AC852A3D5E}"/>
                </a:ext>
              </a:extLst>
            </p:cNvPr>
            <p:cNvCxnSpPr>
              <a:cxnSpLocks/>
              <a:stCxn id="28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816AB8A6-3942-EA51-7BEE-4FB2DCE778D9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9049020A-DADA-05CE-85A3-D9718AEA6DAE}"/>
              </a:ext>
            </a:extLst>
          </p:cNvPr>
          <p:cNvGrpSpPr/>
          <p:nvPr userDrawn="1"/>
        </p:nvGrpSpPr>
        <p:grpSpPr>
          <a:xfrm>
            <a:off x="3020114" y="2274237"/>
            <a:ext cx="1003852" cy="1403241"/>
            <a:chOff x="9978887" y="2274237"/>
            <a:chExt cx="1003852" cy="1403241"/>
          </a:xfrm>
        </p:grpSpPr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CC908F08-53CF-BA31-2445-5F42BDEBA905}"/>
                </a:ext>
              </a:extLst>
            </p:cNvPr>
            <p:cNvCxnSpPr>
              <a:cxnSpLocks/>
              <a:stCxn id="31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E9B8C425-A8E7-6B0A-ED35-AB428F239857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18907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מציין מיקום תוכן 11">
            <a:extLst>
              <a:ext uri="{FF2B5EF4-FFF2-40B4-BE49-F238E27FC236}">
                <a16:creationId xmlns:a16="http://schemas.microsoft.com/office/drawing/2014/main" id="{B2F8272E-6F79-4155-DD37-E04A85D13B9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67947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1C50C44A-65F3-BB7E-01B6-7AC6E5845EA8}"/>
              </a:ext>
            </a:extLst>
          </p:cNvPr>
          <p:cNvGrpSpPr/>
          <p:nvPr userDrawn="1"/>
        </p:nvGrpSpPr>
        <p:grpSpPr>
          <a:xfrm rot="10800000">
            <a:off x="1280421" y="3677478"/>
            <a:ext cx="1003852" cy="1403241"/>
            <a:chOff x="7954617" y="4005522"/>
            <a:chExt cx="1003852" cy="1403241"/>
          </a:xfrm>
        </p:grpSpPr>
        <p:cxnSp>
          <p:nvCxnSpPr>
            <p:cNvPr id="9" name="מחבר ישר 8">
              <a:extLst>
                <a:ext uri="{FF2B5EF4-FFF2-40B4-BE49-F238E27FC236}">
                  <a16:creationId xmlns:a16="http://schemas.microsoft.com/office/drawing/2014/main" id="{6EA51DFA-EA66-0F7B-729A-B2845EDB6FF4}"/>
                </a:ext>
              </a:extLst>
            </p:cNvPr>
            <p:cNvCxnSpPr>
              <a:cxnSpLocks/>
              <a:stCxn id="7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79830F17-79D5-D1F4-F7D1-609F286107B1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07BC8A1A-6AE3-0D36-6CCB-9149FBAC3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FDD26B3-70A9-BF19-0976-B0715C008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5EBDFE5B-5A26-CCD0-1F93-FC7B5EB8E9E1}"/>
              </a:ext>
            </a:extLst>
          </p:cNvPr>
          <p:cNvSpPr/>
          <p:nvPr userDrawn="1"/>
        </p:nvSpPr>
        <p:spPr>
          <a:xfrm>
            <a:off x="-6143" y="-34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6641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8144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647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מציין מיקום תוכן 11">
            <a:extLst>
              <a:ext uri="{FF2B5EF4-FFF2-40B4-BE49-F238E27FC236}">
                <a16:creationId xmlns:a16="http://schemas.microsoft.com/office/drawing/2014/main" id="{D916FD2D-E519-1DCE-DD16-E8AECBE453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150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7139D4-EE22-EB74-E488-6B78C4EC931B}"/>
              </a:ext>
            </a:extLst>
          </p:cNvPr>
          <p:cNvCxnSpPr>
            <a:cxnSpLocks/>
          </p:cNvCxnSpPr>
          <p:nvPr userDrawn="1"/>
        </p:nvCxnSpPr>
        <p:spPr>
          <a:xfrm>
            <a:off x="9388328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0CD1C86-66FE-C23D-F8FD-951CF1F6D00B}"/>
              </a:ext>
            </a:extLst>
          </p:cNvPr>
          <p:cNvCxnSpPr>
            <a:cxnSpLocks/>
          </p:cNvCxnSpPr>
          <p:nvPr userDrawn="1"/>
        </p:nvCxnSpPr>
        <p:spPr>
          <a:xfrm>
            <a:off x="7203358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443B54B2-EEF1-5566-7FCD-EE8F3B656498}"/>
              </a:ext>
            </a:extLst>
          </p:cNvPr>
          <p:cNvCxnSpPr>
            <a:cxnSpLocks/>
          </p:cNvCxnSpPr>
          <p:nvPr userDrawn="1"/>
        </p:nvCxnSpPr>
        <p:spPr>
          <a:xfrm>
            <a:off x="5018388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F1693BFE-3FB0-0D84-D647-F501583931A3}"/>
              </a:ext>
            </a:extLst>
          </p:cNvPr>
          <p:cNvCxnSpPr>
            <a:cxnSpLocks/>
          </p:cNvCxnSpPr>
          <p:nvPr userDrawn="1"/>
        </p:nvCxnSpPr>
        <p:spPr>
          <a:xfrm>
            <a:off x="2833418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7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E03CE2E-28A4-9E55-A1B6-E24864C3C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D21873BF-78B8-F94F-2F48-D88709A7A470}"/>
              </a:ext>
            </a:extLst>
          </p:cNvPr>
          <p:cNvSpPr/>
          <p:nvPr userDrawn="1"/>
        </p:nvSpPr>
        <p:spPr>
          <a:xfrm>
            <a:off x="-6143" y="-34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75994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9507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43020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7139D4-EE22-EB74-E488-6B78C4EC931B}"/>
              </a:ext>
            </a:extLst>
          </p:cNvPr>
          <p:cNvCxnSpPr>
            <a:cxnSpLocks/>
          </p:cNvCxnSpPr>
          <p:nvPr userDrawn="1"/>
        </p:nvCxnSpPr>
        <p:spPr>
          <a:xfrm>
            <a:off x="8852190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0CD1C86-66FE-C23D-F8FD-951CF1F6D00B}"/>
              </a:ext>
            </a:extLst>
          </p:cNvPr>
          <p:cNvCxnSpPr>
            <a:cxnSpLocks/>
          </p:cNvCxnSpPr>
          <p:nvPr userDrawn="1"/>
        </p:nvCxnSpPr>
        <p:spPr>
          <a:xfrm>
            <a:off x="6135703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F1693BFE-3FB0-0D84-D647-F501583931A3}"/>
              </a:ext>
            </a:extLst>
          </p:cNvPr>
          <p:cNvCxnSpPr>
            <a:cxnSpLocks/>
          </p:cNvCxnSpPr>
          <p:nvPr userDrawn="1"/>
        </p:nvCxnSpPr>
        <p:spPr>
          <a:xfrm>
            <a:off x="3419216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7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91DAA54C-5C89-30E2-5F31-5DBF58439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1" y="-2"/>
            <a:ext cx="12192000" cy="685800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E516A01A-337F-97FD-7675-F82953142FCB}"/>
              </a:ext>
            </a:extLst>
          </p:cNvPr>
          <p:cNvSpPr/>
          <p:nvPr userDrawn="1"/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802B80E-7370-6268-FC02-D03A78CB4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22183"/>
            <a:ext cx="9144000" cy="2387600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spc="0" baseline="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9C66ED-3557-58D2-CF38-B43693FBD9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201858"/>
            <a:ext cx="9144000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מוגש ל</a:t>
            </a:r>
          </a:p>
          <a:p>
            <a:r>
              <a:rPr lang="he-IL" dirty="0"/>
              <a:t>תאריך</a:t>
            </a: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01893105-BC8E-C739-D7DA-7D9E98D22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6655" y="3001941"/>
            <a:ext cx="1051832" cy="269372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F013F85-F53F-913F-B2B1-B2D280B0E6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817087" y="-29819"/>
            <a:ext cx="0" cy="3271315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749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21F7EFF-F868-FE71-1B9D-7CD1C6A32D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593F48D3-8958-E189-5E03-A3AE7166433D}"/>
              </a:ext>
            </a:extLst>
          </p:cNvPr>
          <p:cNvSpPr/>
          <p:nvPr userDrawn="1"/>
        </p:nvSpPr>
        <p:spPr>
          <a:xfrm>
            <a:off x="-6143" y="-34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4474" y="3425350"/>
            <a:ext cx="3200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5503" y="3425350"/>
            <a:ext cx="3200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425350"/>
            <a:ext cx="3200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7139D4-EE22-EB74-E488-6B78C4EC931B}"/>
              </a:ext>
            </a:extLst>
          </p:cNvPr>
          <p:cNvCxnSpPr>
            <a:cxnSpLocks/>
          </p:cNvCxnSpPr>
          <p:nvPr userDrawn="1"/>
        </p:nvCxnSpPr>
        <p:spPr>
          <a:xfrm>
            <a:off x="7990188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0CD1C86-66FE-C23D-F8FD-951CF1F6D00B}"/>
              </a:ext>
            </a:extLst>
          </p:cNvPr>
          <p:cNvCxnSpPr>
            <a:cxnSpLocks/>
          </p:cNvCxnSpPr>
          <p:nvPr userDrawn="1"/>
        </p:nvCxnSpPr>
        <p:spPr>
          <a:xfrm>
            <a:off x="4281218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21F7EFF-F868-FE71-1B9D-7CD1C6A32D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593F48D3-8958-E189-5E03-A3AE7166433D}"/>
              </a:ext>
            </a:extLst>
          </p:cNvPr>
          <p:cNvSpPr/>
          <p:nvPr userDrawn="1"/>
        </p:nvSpPr>
        <p:spPr>
          <a:xfrm>
            <a:off x="-6143" y="-34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53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צורה חופשית: צורה 5">
            <a:extLst>
              <a:ext uri="{FF2B5EF4-FFF2-40B4-BE49-F238E27FC236}">
                <a16:creationId xmlns:a16="http://schemas.microsoft.com/office/drawing/2014/main" id="{AE399A4E-24FA-D9D1-5335-D4D3F341E7AE}"/>
              </a:ext>
            </a:extLst>
          </p:cNvPr>
          <p:cNvSpPr/>
          <p:nvPr userDrawn="1"/>
        </p:nvSpPr>
        <p:spPr>
          <a:xfrm>
            <a:off x="1" y="-1"/>
            <a:ext cx="9931590" cy="5198165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7" name="צורה חופשית: צורה 6">
            <a:extLst>
              <a:ext uri="{FF2B5EF4-FFF2-40B4-BE49-F238E27FC236}">
                <a16:creationId xmlns:a16="http://schemas.microsoft.com/office/drawing/2014/main" id="{8B569F65-D3AB-CA73-4D72-CECA6F2A2E47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802B80E-7370-6268-FC02-D03A78CB4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61281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 spc="1000" baseline="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9C66ED-3557-58D2-CF38-B43693FBD9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40956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מוגש ל</a:t>
            </a:r>
          </a:p>
          <a:p>
            <a:r>
              <a:rPr lang="he-IL" dirty="0"/>
              <a:t>תאריך</a:t>
            </a: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01893105-BC8E-C739-D7DA-7D9E98D22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0267" y="6358189"/>
            <a:ext cx="1051832" cy="269372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7FF81B54-9A73-A4AF-5863-0D36E269520B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48881"/>
            <a:ext cx="9144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02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צורה חופשית: צורה 3">
            <a:extLst>
              <a:ext uri="{FF2B5EF4-FFF2-40B4-BE49-F238E27FC236}">
                <a16:creationId xmlns:a16="http://schemas.microsoft.com/office/drawing/2014/main" id="{72CE8EB0-FDEB-B95D-8A05-AFD72767C1FA}"/>
              </a:ext>
            </a:extLst>
          </p:cNvPr>
          <p:cNvSpPr/>
          <p:nvPr userDrawn="1"/>
        </p:nvSpPr>
        <p:spPr>
          <a:xfrm>
            <a:off x="1" y="-1"/>
            <a:ext cx="9931590" cy="5198165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8" name="צורה חופשית: צורה 7">
            <a:extLst>
              <a:ext uri="{FF2B5EF4-FFF2-40B4-BE49-F238E27FC236}">
                <a16:creationId xmlns:a16="http://schemas.microsoft.com/office/drawing/2014/main" id="{CE96F199-1B65-ACCC-2ABD-A2133612C9C9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802B80E-7370-6268-FC02-D03A78CB4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22183"/>
            <a:ext cx="9144000" cy="2387600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spc="0" baseline="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9C66ED-3557-58D2-CF38-B43693FBD9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201858"/>
            <a:ext cx="9144000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מוגש ל</a:t>
            </a:r>
          </a:p>
          <a:p>
            <a:r>
              <a:rPr lang="he-IL" dirty="0"/>
              <a:t>תאריך</a:t>
            </a: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01893105-BC8E-C739-D7DA-7D9E98D22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655" y="3001941"/>
            <a:ext cx="1051832" cy="269372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F013F85-F53F-913F-B2B1-B2D280B0E6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817087" y="-29819"/>
            <a:ext cx="0" cy="3271315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68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צורה חופשית: צורה 7">
            <a:extLst>
              <a:ext uri="{FF2B5EF4-FFF2-40B4-BE49-F238E27FC236}">
                <a16:creationId xmlns:a16="http://schemas.microsoft.com/office/drawing/2014/main" id="{8677FDFF-9BFE-C78B-D685-53BABC89D29A}"/>
              </a:ext>
            </a:extLst>
          </p:cNvPr>
          <p:cNvSpPr/>
          <p:nvPr userDrawn="1"/>
        </p:nvSpPr>
        <p:spPr>
          <a:xfrm>
            <a:off x="1" y="-1"/>
            <a:ext cx="9931590" cy="5198165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9" name="צורה חופשית: צורה 8">
            <a:extLst>
              <a:ext uri="{FF2B5EF4-FFF2-40B4-BE49-F238E27FC236}">
                <a16:creationId xmlns:a16="http://schemas.microsoft.com/office/drawing/2014/main" id="{BA4464DC-8226-7CBC-A43C-007F15B722B3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802B80E-7370-6268-FC02-D03A78CB4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31313"/>
            <a:ext cx="7470912" cy="2387600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spc="0" baseline="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שקף מעבר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9C66ED-3557-58D2-CF38-B43693FBD9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0988"/>
            <a:ext cx="7470912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F013F85-F53F-913F-B2B1-B2D280B0E660}"/>
              </a:ext>
            </a:extLst>
          </p:cNvPr>
          <p:cNvCxnSpPr>
            <a:cxnSpLocks/>
          </p:cNvCxnSpPr>
          <p:nvPr userDrawn="1"/>
        </p:nvCxnSpPr>
        <p:spPr>
          <a:xfrm flipV="1">
            <a:off x="9087678" y="-29819"/>
            <a:ext cx="0" cy="3379306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53F5CD20-F02A-98D1-FE09-F9379E3B2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3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צורה חופשית: צורה 103">
            <a:extLst>
              <a:ext uri="{FF2B5EF4-FFF2-40B4-BE49-F238E27FC236}">
                <a16:creationId xmlns:a16="http://schemas.microsoft.com/office/drawing/2014/main" id="{5EEA7FF3-4A37-3E68-4CAD-79CEE1D6C78A}"/>
              </a:ext>
            </a:extLst>
          </p:cNvPr>
          <p:cNvSpPr/>
          <p:nvPr userDrawn="1"/>
        </p:nvSpPr>
        <p:spPr>
          <a:xfrm>
            <a:off x="1" y="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05" name="צורה חופשית: צורה 104">
            <a:extLst>
              <a:ext uri="{FF2B5EF4-FFF2-40B4-BE49-F238E27FC236}">
                <a16:creationId xmlns:a16="http://schemas.microsoft.com/office/drawing/2014/main" id="{30696506-9923-3BF0-52DB-37D5F63C2BE2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גרפיקה 105">
            <a:extLst>
              <a:ext uri="{FF2B5EF4-FFF2-40B4-BE49-F238E27FC236}">
                <a16:creationId xmlns:a16="http://schemas.microsoft.com/office/drawing/2014/main" id="{4E8A2217-E0E1-3208-4BA7-7C4CDEC88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35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29693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sp>
        <p:nvSpPr>
          <p:cNvPr id="4" name="מלבן 27">
            <a:extLst>
              <a:ext uri="{FF2B5EF4-FFF2-40B4-BE49-F238E27FC236}">
                <a16:creationId xmlns:a16="http://schemas.microsoft.com/office/drawing/2014/main" id="{79B65C56-F957-174A-987B-E3EAA2C46535}"/>
              </a:ext>
            </a:extLst>
          </p:cNvPr>
          <p:cNvSpPr/>
          <p:nvPr userDrawn="1"/>
        </p:nvSpPr>
        <p:spPr>
          <a:xfrm>
            <a:off x="320847" y="242232"/>
            <a:ext cx="11490153" cy="6250642"/>
          </a:xfrm>
          <a:custGeom>
            <a:avLst/>
            <a:gdLst>
              <a:gd name="connsiteX0" fmla="*/ 0 w 11489636"/>
              <a:gd name="connsiteY0" fmla="*/ 0 h 6250642"/>
              <a:gd name="connsiteX1" fmla="*/ 11489636 w 11489636"/>
              <a:gd name="connsiteY1" fmla="*/ 0 h 6250642"/>
              <a:gd name="connsiteX2" fmla="*/ 11489636 w 11489636"/>
              <a:gd name="connsiteY2" fmla="*/ 6250642 h 6250642"/>
              <a:gd name="connsiteX3" fmla="*/ 0 w 11489636"/>
              <a:gd name="connsiteY3" fmla="*/ 6250642 h 6250642"/>
              <a:gd name="connsiteX4" fmla="*/ 0 w 11489636"/>
              <a:gd name="connsiteY4" fmla="*/ 0 h 6250642"/>
              <a:gd name="connsiteX0" fmla="*/ 0 w 11489636"/>
              <a:gd name="connsiteY0" fmla="*/ 6250642 h 6342082"/>
              <a:gd name="connsiteX1" fmla="*/ 0 w 11489636"/>
              <a:gd name="connsiteY1" fmla="*/ 0 h 6342082"/>
              <a:gd name="connsiteX2" fmla="*/ 11489636 w 11489636"/>
              <a:gd name="connsiteY2" fmla="*/ 0 h 6342082"/>
              <a:gd name="connsiteX3" fmla="*/ 11489636 w 11489636"/>
              <a:gd name="connsiteY3" fmla="*/ 6250642 h 6342082"/>
              <a:gd name="connsiteX4" fmla="*/ 91440 w 11489636"/>
              <a:gd name="connsiteY4" fmla="*/ 6342082 h 6342082"/>
              <a:gd name="connsiteX0" fmla="*/ 0 w 11489636"/>
              <a:gd name="connsiteY0" fmla="*/ 6250642 h 6312265"/>
              <a:gd name="connsiteX1" fmla="*/ 0 w 11489636"/>
              <a:gd name="connsiteY1" fmla="*/ 0 h 6312265"/>
              <a:gd name="connsiteX2" fmla="*/ 11489636 w 11489636"/>
              <a:gd name="connsiteY2" fmla="*/ 0 h 6312265"/>
              <a:gd name="connsiteX3" fmla="*/ 11489636 w 11489636"/>
              <a:gd name="connsiteY3" fmla="*/ 6250642 h 6312265"/>
              <a:gd name="connsiteX4" fmla="*/ 985962 w 11489636"/>
              <a:gd name="connsiteY4" fmla="*/ 6312265 h 6312265"/>
              <a:gd name="connsiteX0" fmla="*/ 0 w 11489636"/>
              <a:gd name="connsiteY0" fmla="*/ 6250642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39757 w 11489636"/>
              <a:gd name="connsiteY0" fmla="*/ 6101555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7388 w 11489636"/>
              <a:gd name="connsiteY0" fmla="*/ 6105601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234 w 11502712"/>
              <a:gd name="connsiteY0" fmla="*/ 6105601 h 6292387"/>
              <a:gd name="connsiteX1" fmla="*/ 13076 w 11502712"/>
              <a:gd name="connsiteY1" fmla="*/ 0 h 6292387"/>
              <a:gd name="connsiteX2" fmla="*/ 11502712 w 11502712"/>
              <a:gd name="connsiteY2" fmla="*/ 0 h 6292387"/>
              <a:gd name="connsiteX3" fmla="*/ 11502712 w 11502712"/>
              <a:gd name="connsiteY3" fmla="*/ 6250642 h 6292387"/>
              <a:gd name="connsiteX4" fmla="*/ 1048733 w 11502712"/>
              <a:gd name="connsiteY4" fmla="*/ 6292387 h 6292387"/>
              <a:gd name="connsiteX0" fmla="*/ 234 w 11502712"/>
              <a:gd name="connsiteY0" fmla="*/ 6105601 h 6250642"/>
              <a:gd name="connsiteX1" fmla="*/ 13076 w 11502712"/>
              <a:gd name="connsiteY1" fmla="*/ 0 h 6250642"/>
              <a:gd name="connsiteX2" fmla="*/ 11502712 w 11502712"/>
              <a:gd name="connsiteY2" fmla="*/ 0 h 6250642"/>
              <a:gd name="connsiteX3" fmla="*/ 11502712 w 11502712"/>
              <a:gd name="connsiteY3" fmla="*/ 6250642 h 6250642"/>
              <a:gd name="connsiteX4" fmla="*/ 1044687 w 11502712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032128 w 11490153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919461 w 11490153"/>
              <a:gd name="connsiteY4" fmla="*/ 6241349 h 62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0153" h="6250642">
                <a:moveTo>
                  <a:pt x="738" y="6020693"/>
                </a:moveTo>
                <a:cubicBezTo>
                  <a:pt x="-1725" y="3985493"/>
                  <a:pt x="2980" y="2035200"/>
                  <a:pt x="517" y="0"/>
                </a:cubicBezTo>
                <a:lnTo>
                  <a:pt x="11490153" y="0"/>
                </a:lnTo>
                <a:lnTo>
                  <a:pt x="11490153" y="6250642"/>
                </a:lnTo>
                <a:lnTo>
                  <a:pt x="919461" y="6241349"/>
                </a:lnTo>
              </a:path>
            </a:pathLst>
          </a:cu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802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צורה חופשית: צורה 3">
            <a:extLst>
              <a:ext uri="{FF2B5EF4-FFF2-40B4-BE49-F238E27FC236}">
                <a16:creationId xmlns:a16="http://schemas.microsoft.com/office/drawing/2014/main" id="{DB495A13-47F0-99D8-0150-EB36D864417D}"/>
              </a:ext>
            </a:extLst>
          </p:cNvPr>
          <p:cNvSpPr/>
          <p:nvPr userDrawn="1"/>
        </p:nvSpPr>
        <p:spPr>
          <a:xfrm>
            <a:off x="1" y="0"/>
            <a:ext cx="8203531" cy="4293704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t">
            <a:normAutofit/>
          </a:bodyPr>
          <a:lstStyle>
            <a:lvl1pPr algn="r">
              <a:defRPr sz="2400" b="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 algn="r">
              <a:defRPr sz="2000"/>
            </a:lvl1pPr>
            <a:lvl2pPr algn="r">
              <a:defRPr sz="1800"/>
            </a:lvl2pPr>
            <a:lvl3pPr algn="r">
              <a:defRPr sz="16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726930"/>
            <a:ext cx="10515600" cy="4238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52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צורה חופשית: צורה 3">
            <a:extLst>
              <a:ext uri="{FF2B5EF4-FFF2-40B4-BE49-F238E27FC236}">
                <a16:creationId xmlns:a16="http://schemas.microsoft.com/office/drawing/2014/main" id="{DB495A13-47F0-99D8-0150-EB36D864417D}"/>
              </a:ext>
            </a:extLst>
          </p:cNvPr>
          <p:cNvSpPr/>
          <p:nvPr userDrawn="1"/>
        </p:nvSpPr>
        <p:spPr>
          <a:xfrm>
            <a:off x="1" y="0"/>
            <a:ext cx="8203531" cy="4293704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t">
            <a:normAutofit/>
          </a:bodyPr>
          <a:lstStyle>
            <a:lvl1pPr algn="r">
              <a:defRPr sz="2400" b="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 algn="r">
              <a:defRPr sz="2000"/>
            </a:lvl1pPr>
            <a:lvl2pPr algn="r">
              <a:defRPr sz="1800"/>
            </a:lvl2pPr>
            <a:lvl3pPr algn="r">
              <a:defRPr sz="16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726930"/>
            <a:ext cx="10515600" cy="4238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94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גרפיקה 4">
            <a:extLst>
              <a:ext uri="{FF2B5EF4-FFF2-40B4-BE49-F238E27FC236}">
                <a16:creationId xmlns:a16="http://schemas.microsoft.com/office/drawing/2014/main" id="{851BA9B1-1860-254C-1CAD-FA8088F9C38A}"/>
              </a:ext>
            </a:extLst>
          </p:cNvPr>
          <p:cNvGrpSpPr/>
          <p:nvPr userDrawn="1"/>
        </p:nvGrpSpPr>
        <p:grpSpPr>
          <a:xfrm>
            <a:off x="282022" y="669371"/>
            <a:ext cx="11792517" cy="5700434"/>
            <a:chOff x="282022" y="669371"/>
            <a:chExt cx="11792517" cy="5700434"/>
          </a:xfrm>
          <a:gradFill flip="none" rotWithShape="1">
            <a:gsLst>
              <a:gs pos="0">
                <a:schemeClr val="bg1"/>
              </a:gs>
              <a:gs pos="89000">
                <a:schemeClr val="bg2">
                  <a:alpha val="50000"/>
                </a:schemeClr>
              </a:gs>
            </a:gsLst>
            <a:lin ang="8100000" scaled="1"/>
            <a:tileRect/>
          </a:gradFill>
        </p:grpSpPr>
        <p:sp>
          <p:nvSpPr>
            <p:cNvPr id="8" name="צורה חופשית: צורה 7">
              <a:extLst>
                <a:ext uri="{FF2B5EF4-FFF2-40B4-BE49-F238E27FC236}">
                  <a16:creationId xmlns:a16="http://schemas.microsoft.com/office/drawing/2014/main" id="{E896A41C-6BF2-DC1B-F5BE-759AD7A17850}"/>
                </a:ext>
              </a:extLst>
            </p:cNvPr>
            <p:cNvSpPr/>
            <p:nvPr/>
          </p:nvSpPr>
          <p:spPr>
            <a:xfrm>
              <a:off x="282022" y="2129151"/>
              <a:ext cx="114153" cy="37869"/>
            </a:xfrm>
            <a:custGeom>
              <a:avLst/>
              <a:gdLst>
                <a:gd name="connsiteX0" fmla="*/ 73672 w 114153"/>
                <a:gd name="connsiteY0" fmla="*/ 1156 h 37869"/>
                <a:gd name="connsiteX1" fmla="*/ 602 w 114153"/>
                <a:gd name="connsiteY1" fmla="*/ 14588 h 37869"/>
                <a:gd name="connsiteX2" fmla="*/ 54151 w 114153"/>
                <a:gd name="connsiteY2" fmla="*/ 37870 h 37869"/>
                <a:gd name="connsiteX3" fmla="*/ 113072 w 114153"/>
                <a:gd name="connsiteY3" fmla="*/ 17991 h 37869"/>
                <a:gd name="connsiteX4" fmla="*/ 73851 w 114153"/>
                <a:gd name="connsiteY4" fmla="*/ 1335 h 3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53" h="37869">
                  <a:moveTo>
                    <a:pt x="73672" y="1156"/>
                  </a:moveTo>
                  <a:cubicBezTo>
                    <a:pt x="39823" y="-2068"/>
                    <a:pt x="6153" y="1156"/>
                    <a:pt x="602" y="14588"/>
                  </a:cubicBezTo>
                  <a:cubicBezTo>
                    <a:pt x="-5129" y="27841"/>
                    <a:pt x="31406" y="37870"/>
                    <a:pt x="54151" y="37870"/>
                  </a:cubicBezTo>
                  <a:cubicBezTo>
                    <a:pt x="76895" y="37870"/>
                    <a:pt x="121669" y="21214"/>
                    <a:pt x="113072" y="17991"/>
                  </a:cubicBezTo>
                  <a:cubicBezTo>
                    <a:pt x="104834" y="14767"/>
                    <a:pt x="73851" y="1335"/>
                    <a:pt x="73851" y="133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" name="צורה חופשית: צורה 8">
              <a:extLst>
                <a:ext uri="{FF2B5EF4-FFF2-40B4-BE49-F238E27FC236}">
                  <a16:creationId xmlns:a16="http://schemas.microsoft.com/office/drawing/2014/main" id="{766AE3F5-3653-F0A8-7D03-62A069F09714}"/>
                </a:ext>
              </a:extLst>
            </p:cNvPr>
            <p:cNvSpPr/>
            <p:nvPr/>
          </p:nvSpPr>
          <p:spPr>
            <a:xfrm>
              <a:off x="517057" y="1137363"/>
              <a:ext cx="4432203" cy="5232442"/>
            </a:xfrm>
            <a:custGeom>
              <a:avLst/>
              <a:gdLst>
                <a:gd name="connsiteX0" fmla="*/ 4428622 w 4432203"/>
                <a:gd name="connsiteY0" fmla="*/ 3323844 h 5232442"/>
                <a:gd name="connsiteX1" fmla="*/ 4413936 w 4432203"/>
                <a:gd name="connsiteY1" fmla="*/ 3282473 h 5232442"/>
                <a:gd name="connsiteX2" fmla="*/ 4421279 w 4432203"/>
                <a:gd name="connsiteY2" fmla="*/ 3282473 h 5232442"/>
                <a:gd name="connsiteX3" fmla="*/ 4380446 w 4432203"/>
                <a:gd name="connsiteY3" fmla="*/ 3237163 h 5232442"/>
                <a:gd name="connsiteX4" fmla="*/ 4324569 w 4432203"/>
                <a:gd name="connsiteY4" fmla="*/ 3216567 h 5232442"/>
                <a:gd name="connsiteX5" fmla="*/ 4312928 w 4432203"/>
                <a:gd name="connsiteY5" fmla="*/ 3216567 h 5232442"/>
                <a:gd name="connsiteX6" fmla="*/ 4296451 w 4432203"/>
                <a:gd name="connsiteY6" fmla="*/ 3200807 h 5232442"/>
                <a:gd name="connsiteX7" fmla="*/ 4267975 w 4432203"/>
                <a:gd name="connsiteY7" fmla="*/ 3172689 h 5232442"/>
                <a:gd name="connsiteX8" fmla="*/ 4277646 w 4432203"/>
                <a:gd name="connsiteY8" fmla="*/ 3172689 h 5232442"/>
                <a:gd name="connsiteX9" fmla="*/ 4219978 w 4432203"/>
                <a:gd name="connsiteY9" fmla="*/ 3150839 h 5232442"/>
                <a:gd name="connsiteX10" fmla="*/ 4152460 w 4432203"/>
                <a:gd name="connsiteY10" fmla="*/ 3147616 h 5232442"/>
                <a:gd name="connsiteX11" fmla="*/ 4091210 w 4432203"/>
                <a:gd name="connsiteY11" fmla="*/ 3106962 h 5232442"/>
                <a:gd name="connsiteX12" fmla="*/ 4081181 w 4432203"/>
                <a:gd name="connsiteY12" fmla="*/ 3106962 h 5232442"/>
                <a:gd name="connsiteX13" fmla="*/ 4074017 w 4432203"/>
                <a:gd name="connsiteY13" fmla="*/ 3101051 h 5232442"/>
                <a:gd name="connsiteX14" fmla="*/ 4006499 w 4432203"/>
                <a:gd name="connsiteY14" fmla="*/ 3077590 h 5232442"/>
                <a:gd name="connsiteX15" fmla="*/ 3967098 w 4432203"/>
                <a:gd name="connsiteY15" fmla="*/ 3104275 h 5232442"/>
                <a:gd name="connsiteX16" fmla="*/ 3950263 w 4432203"/>
                <a:gd name="connsiteY16" fmla="*/ 3148153 h 5232442"/>
                <a:gd name="connsiteX17" fmla="*/ 3927339 w 4432203"/>
                <a:gd name="connsiteY17" fmla="*/ 3147437 h 5232442"/>
                <a:gd name="connsiteX18" fmla="*/ 3913728 w 4432203"/>
                <a:gd name="connsiteY18" fmla="*/ 3136512 h 5232442"/>
                <a:gd name="connsiteX19" fmla="*/ 3921966 w 4432203"/>
                <a:gd name="connsiteY19" fmla="*/ 3131139 h 5232442"/>
                <a:gd name="connsiteX20" fmla="*/ 3950980 w 4432203"/>
                <a:gd name="connsiteY20" fmla="*/ 3106783 h 5232442"/>
                <a:gd name="connsiteX21" fmla="*/ 3948652 w 4432203"/>
                <a:gd name="connsiteY21" fmla="*/ 3106783 h 5232442"/>
                <a:gd name="connsiteX22" fmla="*/ 3952950 w 4432203"/>
                <a:gd name="connsiteY22" fmla="*/ 3100872 h 5232442"/>
                <a:gd name="connsiteX23" fmla="*/ 3961367 w 4432203"/>
                <a:gd name="connsiteY23" fmla="*/ 3062904 h 5232442"/>
                <a:gd name="connsiteX24" fmla="*/ 3967277 w 4432203"/>
                <a:gd name="connsiteY24" fmla="*/ 3062904 h 5232442"/>
                <a:gd name="connsiteX25" fmla="*/ 3927339 w 4432203"/>
                <a:gd name="connsiteY25" fmla="*/ 3044279 h 5232442"/>
                <a:gd name="connsiteX26" fmla="*/ 3916773 w 4432203"/>
                <a:gd name="connsiteY26" fmla="*/ 3050368 h 5232442"/>
                <a:gd name="connsiteX27" fmla="*/ 3868597 w 4432203"/>
                <a:gd name="connsiteY27" fmla="*/ 3087798 h 5232442"/>
                <a:gd name="connsiteX28" fmla="*/ 3840479 w 4432203"/>
                <a:gd name="connsiteY28" fmla="*/ 3062904 h 5232442"/>
                <a:gd name="connsiteX29" fmla="*/ 3841554 w 4432203"/>
                <a:gd name="connsiteY29" fmla="*/ 3062904 h 5232442"/>
                <a:gd name="connsiteX30" fmla="*/ 3844777 w 4432203"/>
                <a:gd name="connsiteY30" fmla="*/ 3060397 h 5232442"/>
                <a:gd name="connsiteX31" fmla="*/ 3851762 w 4432203"/>
                <a:gd name="connsiteY31" fmla="*/ 3057711 h 5232442"/>
                <a:gd name="connsiteX32" fmla="*/ 3905669 w 4432203"/>
                <a:gd name="connsiteY32" fmla="*/ 3032638 h 5232442"/>
                <a:gd name="connsiteX33" fmla="*/ 3935757 w 4432203"/>
                <a:gd name="connsiteY33" fmla="*/ 3004520 h 5232442"/>
                <a:gd name="connsiteX34" fmla="*/ 3935220 w 4432203"/>
                <a:gd name="connsiteY34" fmla="*/ 2997177 h 5232442"/>
                <a:gd name="connsiteX35" fmla="*/ 3929668 w 4432203"/>
                <a:gd name="connsiteY35" fmla="*/ 2997177 h 5232442"/>
                <a:gd name="connsiteX36" fmla="*/ 3902266 w 4432203"/>
                <a:gd name="connsiteY36" fmla="*/ 2957956 h 5232442"/>
                <a:gd name="connsiteX37" fmla="*/ 3891162 w 4432203"/>
                <a:gd name="connsiteY37" fmla="*/ 2953120 h 5232442"/>
                <a:gd name="connsiteX38" fmla="*/ 3901729 w 4432203"/>
                <a:gd name="connsiteY38" fmla="*/ 2953120 h 5232442"/>
                <a:gd name="connsiteX39" fmla="*/ 3863582 w 4432203"/>
                <a:gd name="connsiteY39" fmla="*/ 2887393 h 5232442"/>
                <a:gd name="connsiteX40" fmla="*/ 3856060 w 4432203"/>
                <a:gd name="connsiteY40" fmla="*/ 2887393 h 5232442"/>
                <a:gd name="connsiteX41" fmla="*/ 3851762 w 4432203"/>
                <a:gd name="connsiteY41" fmla="*/ 2881304 h 5232442"/>
                <a:gd name="connsiteX42" fmla="*/ 3818988 w 4432203"/>
                <a:gd name="connsiteY42" fmla="*/ 2843515 h 5232442"/>
                <a:gd name="connsiteX43" fmla="*/ 3827584 w 4432203"/>
                <a:gd name="connsiteY43" fmla="*/ 2843515 h 5232442"/>
                <a:gd name="connsiteX44" fmla="*/ 3741082 w 4432203"/>
                <a:gd name="connsiteY44" fmla="*/ 2792474 h 5232442"/>
                <a:gd name="connsiteX45" fmla="*/ 3671236 w 4432203"/>
                <a:gd name="connsiteY45" fmla="*/ 2794802 h 5232442"/>
                <a:gd name="connsiteX46" fmla="*/ 3661565 w 4432203"/>
                <a:gd name="connsiteY46" fmla="*/ 2777609 h 5232442"/>
                <a:gd name="connsiteX47" fmla="*/ 3654043 w 4432203"/>
                <a:gd name="connsiteY47" fmla="*/ 2777609 h 5232442"/>
                <a:gd name="connsiteX48" fmla="*/ 3617866 w 4432203"/>
                <a:gd name="connsiteY48" fmla="*/ 2735164 h 5232442"/>
                <a:gd name="connsiteX49" fmla="*/ 3616791 w 4432203"/>
                <a:gd name="connsiteY49" fmla="*/ 2733731 h 5232442"/>
                <a:gd name="connsiteX50" fmla="*/ 3624492 w 4432203"/>
                <a:gd name="connsiteY50" fmla="*/ 2733731 h 5232442"/>
                <a:gd name="connsiteX51" fmla="*/ 3623060 w 4432203"/>
                <a:gd name="connsiteY51" fmla="*/ 2731582 h 5232442"/>
                <a:gd name="connsiteX52" fmla="*/ 3575242 w 4432203"/>
                <a:gd name="connsiteY52" fmla="*/ 2721732 h 5232442"/>
                <a:gd name="connsiteX53" fmla="*/ 3566824 w 4432203"/>
                <a:gd name="connsiteY53" fmla="*/ 2711702 h 5232442"/>
                <a:gd name="connsiteX54" fmla="*/ 3549990 w 4432203"/>
                <a:gd name="connsiteY54" fmla="*/ 2691644 h 5232442"/>
                <a:gd name="connsiteX55" fmla="*/ 3561631 w 4432203"/>
                <a:gd name="connsiteY55" fmla="*/ 2668004 h 5232442"/>
                <a:gd name="connsiteX56" fmla="*/ 3557691 w 4432203"/>
                <a:gd name="connsiteY56" fmla="*/ 2668004 h 5232442"/>
                <a:gd name="connsiteX57" fmla="*/ 3567362 w 4432203"/>
                <a:gd name="connsiteY57" fmla="*/ 2623947 h 5232442"/>
                <a:gd name="connsiteX58" fmla="*/ 3572376 w 4432203"/>
                <a:gd name="connsiteY58" fmla="*/ 2623947 h 5232442"/>
                <a:gd name="connsiteX59" fmla="*/ 3569690 w 4432203"/>
                <a:gd name="connsiteY59" fmla="*/ 2608366 h 5232442"/>
                <a:gd name="connsiteX60" fmla="*/ 3565571 w 4432203"/>
                <a:gd name="connsiteY60" fmla="*/ 2612485 h 5232442"/>
                <a:gd name="connsiteX61" fmla="*/ 3564496 w 4432203"/>
                <a:gd name="connsiteY61" fmla="*/ 2611589 h 5232442"/>
                <a:gd name="connsiteX62" fmla="*/ 3527782 w 4432203"/>
                <a:gd name="connsiteY62" fmla="*/ 2658154 h 5232442"/>
                <a:gd name="connsiteX63" fmla="*/ 3496978 w 4432203"/>
                <a:gd name="connsiteY63" fmla="*/ 2628424 h 5232442"/>
                <a:gd name="connsiteX64" fmla="*/ 3488382 w 4432203"/>
                <a:gd name="connsiteY64" fmla="*/ 2623768 h 5232442"/>
                <a:gd name="connsiteX65" fmla="*/ 3500202 w 4432203"/>
                <a:gd name="connsiteY65" fmla="*/ 2623768 h 5232442"/>
                <a:gd name="connsiteX66" fmla="*/ 3440743 w 4432203"/>
                <a:gd name="connsiteY66" fmla="*/ 2623768 h 5232442"/>
                <a:gd name="connsiteX67" fmla="*/ 3442354 w 4432203"/>
                <a:gd name="connsiteY67" fmla="*/ 2623768 h 5232442"/>
                <a:gd name="connsiteX68" fmla="*/ 3423729 w 4432203"/>
                <a:gd name="connsiteY68" fmla="*/ 2641677 h 5232442"/>
                <a:gd name="connsiteX69" fmla="*/ 3412983 w 4432203"/>
                <a:gd name="connsiteY69" fmla="*/ 2667824 h 5232442"/>
                <a:gd name="connsiteX70" fmla="*/ 3406715 w 4432203"/>
                <a:gd name="connsiteY70" fmla="*/ 2667824 h 5232442"/>
                <a:gd name="connsiteX71" fmla="*/ 3392746 w 4432203"/>
                <a:gd name="connsiteY71" fmla="*/ 2641677 h 5232442"/>
                <a:gd name="connsiteX72" fmla="*/ 3325227 w 4432203"/>
                <a:gd name="connsiteY72" fmla="*/ 2638453 h 5232442"/>
                <a:gd name="connsiteX73" fmla="*/ 3302124 w 4432203"/>
                <a:gd name="connsiteY73" fmla="*/ 2623768 h 5232442"/>
                <a:gd name="connsiteX74" fmla="*/ 3309109 w 4432203"/>
                <a:gd name="connsiteY74" fmla="*/ 2623768 h 5232442"/>
                <a:gd name="connsiteX75" fmla="*/ 3285469 w 4432203"/>
                <a:gd name="connsiteY75" fmla="*/ 2584904 h 5232442"/>
                <a:gd name="connsiteX76" fmla="*/ 3259679 w 4432203"/>
                <a:gd name="connsiteY76" fmla="*/ 2595829 h 5232442"/>
                <a:gd name="connsiteX77" fmla="*/ 3224039 w 4432203"/>
                <a:gd name="connsiteY77" fmla="*/ 2634871 h 5232442"/>
                <a:gd name="connsiteX78" fmla="*/ 3209354 w 4432203"/>
                <a:gd name="connsiteY78" fmla="*/ 2701136 h 5232442"/>
                <a:gd name="connsiteX79" fmla="*/ 3198788 w 4432203"/>
                <a:gd name="connsiteY79" fmla="*/ 2667824 h 5232442"/>
                <a:gd name="connsiteX80" fmla="*/ 3193415 w 4432203"/>
                <a:gd name="connsiteY80" fmla="*/ 2667824 h 5232442"/>
                <a:gd name="connsiteX81" fmla="*/ 3193415 w 4432203"/>
                <a:gd name="connsiteY81" fmla="*/ 2624842 h 5232442"/>
                <a:gd name="connsiteX82" fmla="*/ 3193594 w 4432203"/>
                <a:gd name="connsiteY82" fmla="*/ 2623768 h 5232442"/>
                <a:gd name="connsiteX83" fmla="*/ 3198429 w 4432203"/>
                <a:gd name="connsiteY83" fmla="*/ 2623768 h 5232442"/>
                <a:gd name="connsiteX84" fmla="*/ 3198429 w 4432203"/>
                <a:gd name="connsiteY84" fmla="*/ 2621618 h 5232442"/>
                <a:gd name="connsiteX85" fmla="*/ 3209712 w 4432203"/>
                <a:gd name="connsiteY85" fmla="*/ 2561801 h 5232442"/>
                <a:gd name="connsiteX86" fmla="*/ 3177296 w 4432203"/>
                <a:gd name="connsiteY86" fmla="*/ 2572189 h 5232442"/>
                <a:gd name="connsiteX87" fmla="*/ 3144522 w 4432203"/>
                <a:gd name="connsiteY87" fmla="*/ 2595829 h 5232442"/>
                <a:gd name="connsiteX88" fmla="*/ 3139328 w 4432203"/>
                <a:gd name="connsiteY88" fmla="*/ 2598157 h 5232442"/>
                <a:gd name="connsiteX89" fmla="*/ 3123031 w 4432203"/>
                <a:gd name="connsiteY89" fmla="*/ 2606754 h 5232442"/>
                <a:gd name="connsiteX90" fmla="*/ 3075034 w 4432203"/>
                <a:gd name="connsiteY90" fmla="*/ 2654751 h 5232442"/>
                <a:gd name="connsiteX91" fmla="*/ 3036171 w 4432203"/>
                <a:gd name="connsiteY91" fmla="*/ 2705255 h 5232442"/>
                <a:gd name="connsiteX92" fmla="*/ 3001606 w 4432203"/>
                <a:gd name="connsiteY92" fmla="*/ 2694688 h 5232442"/>
                <a:gd name="connsiteX93" fmla="*/ 2975637 w 4432203"/>
                <a:gd name="connsiteY93" fmla="*/ 2667645 h 5232442"/>
                <a:gd name="connsiteX94" fmla="*/ 2964354 w 4432203"/>
                <a:gd name="connsiteY94" fmla="*/ 2667645 h 5232442"/>
                <a:gd name="connsiteX95" fmla="*/ 2939997 w 4432203"/>
                <a:gd name="connsiteY95" fmla="*/ 2664601 h 5232442"/>
                <a:gd name="connsiteX96" fmla="*/ 2932117 w 4432203"/>
                <a:gd name="connsiteY96" fmla="*/ 2672839 h 5232442"/>
                <a:gd name="connsiteX97" fmla="*/ 2886269 w 4432203"/>
                <a:gd name="connsiteY97" fmla="*/ 2697733 h 5232442"/>
                <a:gd name="connsiteX98" fmla="*/ 2832900 w 4432203"/>
                <a:gd name="connsiteY98" fmla="*/ 2668004 h 5232442"/>
                <a:gd name="connsiteX99" fmla="*/ 2832900 w 4432203"/>
                <a:gd name="connsiteY99" fmla="*/ 2667645 h 5232442"/>
                <a:gd name="connsiteX100" fmla="*/ 2825915 w 4432203"/>
                <a:gd name="connsiteY100" fmla="*/ 2667645 h 5232442"/>
                <a:gd name="connsiteX101" fmla="*/ 2809438 w 4432203"/>
                <a:gd name="connsiteY101" fmla="*/ 2623588 h 5232442"/>
                <a:gd name="connsiteX102" fmla="*/ 2815169 w 4432203"/>
                <a:gd name="connsiteY102" fmla="*/ 2623588 h 5232442"/>
                <a:gd name="connsiteX103" fmla="*/ 2813557 w 4432203"/>
                <a:gd name="connsiteY103" fmla="*/ 2608007 h 5232442"/>
                <a:gd name="connsiteX104" fmla="*/ 2814990 w 4432203"/>
                <a:gd name="connsiteY104" fmla="*/ 2557861 h 5232442"/>
                <a:gd name="connsiteX105" fmla="*/ 2809976 w 4432203"/>
                <a:gd name="connsiteY105" fmla="*/ 2557861 h 5232442"/>
                <a:gd name="connsiteX106" fmla="*/ 2817139 w 4432203"/>
                <a:gd name="connsiteY106" fmla="*/ 2513804 h 5232442"/>
                <a:gd name="connsiteX107" fmla="*/ 2821617 w 4432203"/>
                <a:gd name="connsiteY107" fmla="*/ 2513804 h 5232442"/>
                <a:gd name="connsiteX108" fmla="*/ 2827348 w 4432203"/>
                <a:gd name="connsiteY108" fmla="*/ 2491597 h 5232442"/>
                <a:gd name="connsiteX109" fmla="*/ 2811408 w 4432203"/>
                <a:gd name="connsiteY109" fmla="*/ 2447898 h 5232442"/>
                <a:gd name="connsiteX110" fmla="*/ 2803528 w 4432203"/>
                <a:gd name="connsiteY110" fmla="*/ 2447898 h 5232442"/>
                <a:gd name="connsiteX111" fmla="*/ 2760188 w 4432203"/>
                <a:gd name="connsiteY111" fmla="*/ 2418527 h 5232442"/>
                <a:gd name="connsiteX112" fmla="*/ 2701087 w 4432203"/>
                <a:gd name="connsiteY112" fmla="*/ 2441809 h 5232442"/>
                <a:gd name="connsiteX113" fmla="*/ 2658821 w 4432203"/>
                <a:gd name="connsiteY113" fmla="*/ 2431780 h 5232442"/>
                <a:gd name="connsiteX114" fmla="*/ 2656313 w 4432203"/>
                <a:gd name="connsiteY114" fmla="*/ 2404020 h 5232442"/>
                <a:gd name="connsiteX115" fmla="*/ 2660254 w 4432203"/>
                <a:gd name="connsiteY115" fmla="*/ 2404020 h 5232442"/>
                <a:gd name="connsiteX116" fmla="*/ 2664015 w 4432203"/>
                <a:gd name="connsiteY116" fmla="*/ 2391841 h 5232442"/>
                <a:gd name="connsiteX117" fmla="*/ 2664731 w 4432203"/>
                <a:gd name="connsiteY117" fmla="*/ 2338293 h 5232442"/>
                <a:gd name="connsiteX118" fmla="*/ 2659716 w 4432203"/>
                <a:gd name="connsiteY118" fmla="*/ 2338293 h 5232442"/>
                <a:gd name="connsiteX119" fmla="*/ 2678521 w 4432203"/>
                <a:gd name="connsiteY119" fmla="*/ 2298713 h 5232442"/>
                <a:gd name="connsiteX120" fmla="*/ 2682103 w 4432203"/>
                <a:gd name="connsiteY120" fmla="*/ 2294236 h 5232442"/>
                <a:gd name="connsiteX121" fmla="*/ 2684610 w 4432203"/>
                <a:gd name="connsiteY121" fmla="*/ 2294236 h 5232442"/>
                <a:gd name="connsiteX122" fmla="*/ 2700908 w 4432203"/>
                <a:gd name="connsiteY122" fmla="*/ 2228508 h 5232442"/>
                <a:gd name="connsiteX123" fmla="*/ 2694998 w 4432203"/>
                <a:gd name="connsiteY123" fmla="*/ 2228508 h 5232442"/>
                <a:gd name="connsiteX124" fmla="*/ 2678521 w 4432203"/>
                <a:gd name="connsiteY124" fmla="*/ 2205584 h 5232442"/>
                <a:gd name="connsiteX125" fmla="*/ 2596855 w 4432203"/>
                <a:gd name="connsiteY125" fmla="*/ 2212211 h 5232442"/>
                <a:gd name="connsiteX126" fmla="*/ 2560140 w 4432203"/>
                <a:gd name="connsiteY126" fmla="*/ 2265402 h 5232442"/>
                <a:gd name="connsiteX127" fmla="*/ 2537575 w 4432203"/>
                <a:gd name="connsiteY127" fmla="*/ 2311966 h 5232442"/>
                <a:gd name="connsiteX128" fmla="*/ 2486891 w 4432203"/>
                <a:gd name="connsiteY128" fmla="*/ 2318772 h 5232442"/>
                <a:gd name="connsiteX129" fmla="*/ 2413642 w 4432203"/>
                <a:gd name="connsiteY129" fmla="*/ 2305340 h 5232442"/>
                <a:gd name="connsiteX130" fmla="*/ 2402180 w 4432203"/>
                <a:gd name="connsiteY130" fmla="*/ 2294236 h 5232442"/>
                <a:gd name="connsiteX131" fmla="*/ 2410956 w 4432203"/>
                <a:gd name="connsiteY131" fmla="*/ 2294236 h 5232442"/>
                <a:gd name="connsiteX132" fmla="*/ 2357944 w 4432203"/>
                <a:gd name="connsiteY132" fmla="*/ 2228508 h 5232442"/>
                <a:gd name="connsiteX133" fmla="*/ 2351317 w 4432203"/>
                <a:gd name="connsiteY133" fmla="*/ 2228508 h 5232442"/>
                <a:gd name="connsiteX134" fmla="*/ 2343258 w 4432203"/>
                <a:gd name="connsiteY134" fmla="*/ 2198779 h 5232442"/>
                <a:gd name="connsiteX135" fmla="*/ 2341646 w 4432203"/>
                <a:gd name="connsiteY135" fmla="*/ 2184631 h 5232442"/>
                <a:gd name="connsiteX136" fmla="*/ 2347377 w 4432203"/>
                <a:gd name="connsiteY136" fmla="*/ 2184631 h 5232442"/>
                <a:gd name="connsiteX137" fmla="*/ 2343796 w 4432203"/>
                <a:gd name="connsiteY137" fmla="*/ 2118724 h 5232442"/>
                <a:gd name="connsiteX138" fmla="*/ 2338602 w 4432203"/>
                <a:gd name="connsiteY138" fmla="*/ 2118724 h 5232442"/>
                <a:gd name="connsiteX139" fmla="*/ 2345945 w 4432203"/>
                <a:gd name="connsiteY139" fmla="*/ 2079145 h 5232442"/>
                <a:gd name="connsiteX140" fmla="*/ 2347377 w 4432203"/>
                <a:gd name="connsiteY140" fmla="*/ 2074846 h 5232442"/>
                <a:gd name="connsiteX141" fmla="*/ 2351496 w 4432203"/>
                <a:gd name="connsiteY141" fmla="*/ 2074846 h 5232442"/>
                <a:gd name="connsiteX142" fmla="*/ 2355436 w 4432203"/>
                <a:gd name="connsiteY142" fmla="*/ 2008940 h 5232442"/>
                <a:gd name="connsiteX143" fmla="*/ 2348631 w 4432203"/>
                <a:gd name="connsiteY143" fmla="*/ 2008940 h 5232442"/>
                <a:gd name="connsiteX144" fmla="*/ 2340034 w 4432203"/>
                <a:gd name="connsiteY144" fmla="*/ 1999269 h 5232442"/>
                <a:gd name="connsiteX145" fmla="*/ 2358660 w 4432203"/>
                <a:gd name="connsiteY145" fmla="*/ 1965062 h 5232442"/>
                <a:gd name="connsiteX146" fmla="*/ 2359556 w 4432203"/>
                <a:gd name="connsiteY146" fmla="*/ 1965062 h 5232442"/>
                <a:gd name="connsiteX147" fmla="*/ 2370122 w 4432203"/>
                <a:gd name="connsiteY147" fmla="*/ 1957182 h 5232442"/>
                <a:gd name="connsiteX148" fmla="*/ 2379614 w 4432203"/>
                <a:gd name="connsiteY148" fmla="*/ 1952705 h 5232442"/>
                <a:gd name="connsiteX149" fmla="*/ 2397165 w 4432203"/>
                <a:gd name="connsiteY149" fmla="*/ 1943033 h 5232442"/>
                <a:gd name="connsiteX150" fmla="*/ 2441222 w 4432203"/>
                <a:gd name="connsiteY150" fmla="*/ 1899335 h 5232442"/>
                <a:gd name="connsiteX151" fmla="*/ 2441222 w 4432203"/>
                <a:gd name="connsiteY151" fmla="*/ 1899156 h 5232442"/>
                <a:gd name="connsiteX152" fmla="*/ 2438357 w 4432203"/>
                <a:gd name="connsiteY152" fmla="*/ 1899156 h 5232442"/>
                <a:gd name="connsiteX153" fmla="*/ 2500323 w 4432203"/>
                <a:gd name="connsiteY153" fmla="*/ 1892887 h 5232442"/>
                <a:gd name="connsiteX154" fmla="*/ 2567841 w 4432203"/>
                <a:gd name="connsiteY154" fmla="*/ 1912767 h 5232442"/>
                <a:gd name="connsiteX155" fmla="*/ 2596675 w 4432203"/>
                <a:gd name="connsiteY155" fmla="*/ 1915095 h 5232442"/>
                <a:gd name="connsiteX156" fmla="*/ 2608675 w 4432203"/>
                <a:gd name="connsiteY156" fmla="*/ 1899156 h 5232442"/>
                <a:gd name="connsiteX157" fmla="*/ 2604018 w 4432203"/>
                <a:gd name="connsiteY157" fmla="*/ 1899156 h 5232442"/>
                <a:gd name="connsiteX158" fmla="*/ 2604555 w 4432203"/>
                <a:gd name="connsiteY158" fmla="*/ 1892887 h 5232442"/>
                <a:gd name="connsiteX159" fmla="*/ 2655776 w 4432203"/>
                <a:gd name="connsiteY159" fmla="*/ 1879097 h 5232442"/>
                <a:gd name="connsiteX160" fmla="*/ 2739592 w 4432203"/>
                <a:gd name="connsiteY160" fmla="*/ 1862979 h 5232442"/>
                <a:gd name="connsiteX161" fmla="*/ 2781679 w 4432203"/>
                <a:gd name="connsiteY161" fmla="*/ 1899514 h 5232442"/>
                <a:gd name="connsiteX162" fmla="*/ 2809976 w 4432203"/>
                <a:gd name="connsiteY162" fmla="*/ 1902917 h 5232442"/>
                <a:gd name="connsiteX163" fmla="*/ 2854928 w 4432203"/>
                <a:gd name="connsiteY163" fmla="*/ 2012701 h 5232442"/>
                <a:gd name="connsiteX164" fmla="*/ 2891642 w 4432203"/>
                <a:gd name="connsiteY164" fmla="*/ 2065891 h 5232442"/>
                <a:gd name="connsiteX165" fmla="*/ 2902746 w 4432203"/>
                <a:gd name="connsiteY165" fmla="*/ 2061951 h 5232442"/>
                <a:gd name="connsiteX166" fmla="*/ 2927103 w 4432203"/>
                <a:gd name="connsiteY166" fmla="*/ 2008940 h 5232442"/>
                <a:gd name="connsiteX167" fmla="*/ 2922088 w 4432203"/>
                <a:gd name="connsiteY167" fmla="*/ 2008940 h 5232442"/>
                <a:gd name="connsiteX168" fmla="*/ 2919760 w 4432203"/>
                <a:gd name="connsiteY168" fmla="*/ 1979389 h 5232442"/>
                <a:gd name="connsiteX169" fmla="*/ 2915283 w 4432203"/>
                <a:gd name="connsiteY169" fmla="*/ 1965241 h 5232442"/>
                <a:gd name="connsiteX170" fmla="*/ 2921551 w 4432203"/>
                <a:gd name="connsiteY170" fmla="*/ 1965241 h 5232442"/>
                <a:gd name="connsiteX171" fmla="*/ 2901134 w 4432203"/>
                <a:gd name="connsiteY171" fmla="*/ 1899335 h 5232442"/>
                <a:gd name="connsiteX172" fmla="*/ 2894687 w 4432203"/>
                <a:gd name="connsiteY172" fmla="*/ 1899335 h 5232442"/>
                <a:gd name="connsiteX173" fmla="*/ 2880538 w 4432203"/>
                <a:gd name="connsiteY173" fmla="*/ 1869605 h 5232442"/>
                <a:gd name="connsiteX174" fmla="*/ 2876598 w 4432203"/>
                <a:gd name="connsiteY174" fmla="*/ 1855278 h 5232442"/>
                <a:gd name="connsiteX175" fmla="*/ 2881971 w 4432203"/>
                <a:gd name="connsiteY175" fmla="*/ 1855278 h 5232442"/>
                <a:gd name="connsiteX176" fmla="*/ 2912775 w 4432203"/>
                <a:gd name="connsiteY176" fmla="*/ 1801550 h 5232442"/>
                <a:gd name="connsiteX177" fmla="*/ 2918148 w 4432203"/>
                <a:gd name="connsiteY177" fmla="*/ 1798326 h 5232442"/>
                <a:gd name="connsiteX178" fmla="*/ 2922626 w 4432203"/>
                <a:gd name="connsiteY178" fmla="*/ 1795460 h 5232442"/>
                <a:gd name="connsiteX179" fmla="*/ 2923521 w 4432203"/>
                <a:gd name="connsiteY179" fmla="*/ 1794923 h 5232442"/>
                <a:gd name="connsiteX180" fmla="*/ 2931759 w 4432203"/>
                <a:gd name="connsiteY180" fmla="*/ 1789371 h 5232442"/>
                <a:gd name="connsiteX181" fmla="*/ 2931043 w 4432203"/>
                <a:gd name="connsiteY181" fmla="*/ 1789371 h 5232442"/>
                <a:gd name="connsiteX182" fmla="*/ 2970801 w 4432203"/>
                <a:gd name="connsiteY182" fmla="*/ 1745673 h 5232442"/>
                <a:gd name="connsiteX183" fmla="*/ 2973488 w 4432203"/>
                <a:gd name="connsiteY183" fmla="*/ 1745673 h 5232442"/>
                <a:gd name="connsiteX184" fmla="*/ 3015396 w 4432203"/>
                <a:gd name="connsiteY184" fmla="*/ 1693377 h 5232442"/>
                <a:gd name="connsiteX185" fmla="*/ 3022201 w 4432203"/>
                <a:gd name="connsiteY185" fmla="*/ 1688363 h 5232442"/>
                <a:gd name="connsiteX186" fmla="*/ 3077362 w 4432203"/>
                <a:gd name="connsiteY186" fmla="*/ 1644664 h 5232442"/>
                <a:gd name="connsiteX187" fmla="*/ 3071989 w 4432203"/>
                <a:gd name="connsiteY187" fmla="*/ 1636067 h 5232442"/>
                <a:gd name="connsiteX188" fmla="*/ 3079332 w 4432203"/>
                <a:gd name="connsiteY188" fmla="*/ 1636067 h 5232442"/>
                <a:gd name="connsiteX189" fmla="*/ 3049782 w 4432203"/>
                <a:gd name="connsiteY189" fmla="*/ 1570340 h 5232442"/>
                <a:gd name="connsiteX190" fmla="*/ 3043872 w 4432203"/>
                <a:gd name="connsiteY190" fmla="*/ 1570340 h 5232442"/>
                <a:gd name="connsiteX191" fmla="*/ 3069124 w 4432203"/>
                <a:gd name="connsiteY191" fmla="*/ 1570519 h 5232442"/>
                <a:gd name="connsiteX192" fmla="*/ 3102972 w 4432203"/>
                <a:gd name="connsiteY192" fmla="*/ 1533984 h 5232442"/>
                <a:gd name="connsiteX193" fmla="*/ 3100107 w 4432203"/>
                <a:gd name="connsiteY193" fmla="*/ 1526462 h 5232442"/>
                <a:gd name="connsiteX194" fmla="*/ 3106554 w 4432203"/>
                <a:gd name="connsiteY194" fmla="*/ 1526462 h 5232442"/>
                <a:gd name="connsiteX195" fmla="*/ 3108345 w 4432203"/>
                <a:gd name="connsiteY195" fmla="*/ 1498345 h 5232442"/>
                <a:gd name="connsiteX196" fmla="*/ 3117121 w 4432203"/>
                <a:gd name="connsiteY196" fmla="*/ 1497449 h 5232442"/>
                <a:gd name="connsiteX197" fmla="*/ 3133239 w 4432203"/>
                <a:gd name="connsiteY197" fmla="*/ 1492972 h 5232442"/>
                <a:gd name="connsiteX198" fmla="*/ 3139149 w 4432203"/>
                <a:gd name="connsiteY198" fmla="*/ 1464138 h 5232442"/>
                <a:gd name="connsiteX199" fmla="*/ 3138254 w 4432203"/>
                <a:gd name="connsiteY199" fmla="*/ 1460556 h 5232442"/>
                <a:gd name="connsiteX200" fmla="*/ 3132881 w 4432203"/>
                <a:gd name="connsiteY200" fmla="*/ 1460556 h 5232442"/>
                <a:gd name="connsiteX201" fmla="*/ 3173356 w 4432203"/>
                <a:gd name="connsiteY201" fmla="*/ 1444079 h 5232442"/>
                <a:gd name="connsiteX202" fmla="*/ 3266664 w 4432203"/>
                <a:gd name="connsiteY202" fmla="*/ 1442826 h 5232442"/>
                <a:gd name="connsiteX203" fmla="*/ 3256456 w 4432203"/>
                <a:gd name="connsiteY203" fmla="*/ 1416678 h 5232442"/>
                <a:gd name="connsiteX204" fmla="*/ 3263978 w 4432203"/>
                <a:gd name="connsiteY204" fmla="*/ 1416678 h 5232442"/>
                <a:gd name="connsiteX205" fmla="*/ 3240516 w 4432203"/>
                <a:gd name="connsiteY205" fmla="*/ 1371009 h 5232442"/>
                <a:gd name="connsiteX206" fmla="*/ 3246784 w 4432203"/>
                <a:gd name="connsiteY206" fmla="*/ 1350951 h 5232442"/>
                <a:gd name="connsiteX207" fmla="*/ 3243919 w 4432203"/>
                <a:gd name="connsiteY207" fmla="*/ 1350951 h 5232442"/>
                <a:gd name="connsiteX208" fmla="*/ 3288692 w 4432203"/>
                <a:gd name="connsiteY208" fmla="*/ 1321221 h 5232442"/>
                <a:gd name="connsiteX209" fmla="*/ 3336510 w 4432203"/>
                <a:gd name="connsiteY209" fmla="*/ 1311192 h 5232442"/>
                <a:gd name="connsiteX210" fmla="*/ 3338480 w 4432203"/>
                <a:gd name="connsiteY210" fmla="*/ 1306894 h 5232442"/>
                <a:gd name="connsiteX211" fmla="*/ 3342241 w 4432203"/>
                <a:gd name="connsiteY211" fmla="*/ 1306894 h 5232442"/>
                <a:gd name="connsiteX212" fmla="*/ 3355852 w 4432203"/>
                <a:gd name="connsiteY212" fmla="*/ 1290775 h 5232442"/>
                <a:gd name="connsiteX213" fmla="*/ 3370359 w 4432203"/>
                <a:gd name="connsiteY213" fmla="*/ 1297760 h 5232442"/>
                <a:gd name="connsiteX214" fmla="*/ 3392746 w 4432203"/>
                <a:gd name="connsiteY214" fmla="*/ 1360801 h 5232442"/>
                <a:gd name="connsiteX215" fmla="*/ 3451846 w 4432203"/>
                <a:gd name="connsiteY215" fmla="*/ 1327669 h 5232442"/>
                <a:gd name="connsiteX216" fmla="*/ 3524916 w 4432203"/>
                <a:gd name="connsiteY216" fmla="*/ 1307610 h 5232442"/>
                <a:gd name="connsiteX217" fmla="*/ 3590286 w 4432203"/>
                <a:gd name="connsiteY217" fmla="*/ 1288089 h 5232442"/>
                <a:gd name="connsiteX218" fmla="*/ 3600494 w 4432203"/>
                <a:gd name="connsiteY218" fmla="*/ 1271075 h 5232442"/>
                <a:gd name="connsiteX219" fmla="*/ 3589032 w 4432203"/>
                <a:gd name="connsiteY219" fmla="*/ 1241166 h 5232442"/>
                <a:gd name="connsiteX220" fmla="*/ 3582406 w 4432203"/>
                <a:gd name="connsiteY220" fmla="*/ 1241166 h 5232442"/>
                <a:gd name="connsiteX221" fmla="*/ 3569869 w 4432203"/>
                <a:gd name="connsiteY221" fmla="*/ 1218063 h 5232442"/>
                <a:gd name="connsiteX222" fmla="*/ 3541751 w 4432203"/>
                <a:gd name="connsiteY222" fmla="*/ 1237943 h 5232442"/>
                <a:gd name="connsiteX223" fmla="*/ 3535841 w 4432203"/>
                <a:gd name="connsiteY223" fmla="*/ 1243674 h 5232442"/>
                <a:gd name="connsiteX224" fmla="*/ 3513275 w 4432203"/>
                <a:gd name="connsiteY224" fmla="*/ 1241166 h 5232442"/>
                <a:gd name="connsiteX225" fmla="*/ 3505216 w 4432203"/>
                <a:gd name="connsiteY225" fmla="*/ 1241166 h 5232442"/>
                <a:gd name="connsiteX226" fmla="*/ 3488202 w 4432203"/>
                <a:gd name="connsiteY226" fmla="*/ 1201408 h 5232442"/>
                <a:gd name="connsiteX227" fmla="*/ 3454354 w 4432203"/>
                <a:gd name="connsiteY227" fmla="*/ 1221287 h 5232442"/>
                <a:gd name="connsiteX228" fmla="*/ 3435011 w 4432203"/>
                <a:gd name="connsiteY228" fmla="*/ 1197289 h 5232442"/>
                <a:gd name="connsiteX229" fmla="*/ 3442354 w 4432203"/>
                <a:gd name="connsiteY229" fmla="*/ 1197289 h 5232442"/>
                <a:gd name="connsiteX230" fmla="*/ 3437161 w 4432203"/>
                <a:gd name="connsiteY230" fmla="*/ 1187976 h 5232442"/>
                <a:gd name="connsiteX231" fmla="*/ 3445578 w 4432203"/>
                <a:gd name="connsiteY231" fmla="*/ 1141591 h 5232442"/>
                <a:gd name="connsiteX232" fmla="*/ 3437161 w 4432203"/>
                <a:gd name="connsiteY232" fmla="*/ 1131561 h 5232442"/>
                <a:gd name="connsiteX233" fmla="*/ 3427490 w 4432203"/>
                <a:gd name="connsiteY233" fmla="*/ 1131561 h 5232442"/>
                <a:gd name="connsiteX234" fmla="*/ 3377344 w 4432203"/>
                <a:gd name="connsiteY234" fmla="*/ 1131561 h 5232442"/>
                <a:gd name="connsiteX235" fmla="*/ 3375911 w 4432203"/>
                <a:gd name="connsiteY235" fmla="*/ 1131561 h 5232442"/>
                <a:gd name="connsiteX236" fmla="*/ 3369643 w 4432203"/>
                <a:gd name="connsiteY236" fmla="*/ 1134964 h 5232442"/>
                <a:gd name="connsiteX237" fmla="*/ 3310542 w 4432203"/>
                <a:gd name="connsiteY237" fmla="*/ 1158246 h 5232442"/>
                <a:gd name="connsiteX238" fmla="*/ 3260037 w 4432203"/>
                <a:gd name="connsiteY238" fmla="*/ 1178126 h 5232442"/>
                <a:gd name="connsiteX239" fmla="*/ 3274007 w 4432203"/>
                <a:gd name="connsiteY239" fmla="*/ 1131561 h 5232442"/>
                <a:gd name="connsiteX240" fmla="*/ 3270067 w 4432203"/>
                <a:gd name="connsiteY240" fmla="*/ 1131561 h 5232442"/>
                <a:gd name="connsiteX241" fmla="*/ 3283678 w 4432203"/>
                <a:gd name="connsiteY241" fmla="*/ 1109891 h 5232442"/>
                <a:gd name="connsiteX242" fmla="*/ 3376806 w 4432203"/>
                <a:gd name="connsiteY242" fmla="*/ 1081773 h 5232442"/>
                <a:gd name="connsiteX243" fmla="*/ 3386477 w 4432203"/>
                <a:gd name="connsiteY243" fmla="*/ 1075147 h 5232442"/>
                <a:gd name="connsiteX244" fmla="*/ 3389343 w 4432203"/>
                <a:gd name="connsiteY244" fmla="*/ 1072998 h 5232442"/>
                <a:gd name="connsiteX245" fmla="*/ 3443250 w 4432203"/>
                <a:gd name="connsiteY245" fmla="*/ 1088400 h 5232442"/>
                <a:gd name="connsiteX246" fmla="*/ 3447190 w 4432203"/>
                <a:gd name="connsiteY246" fmla="*/ 1084281 h 5232442"/>
                <a:gd name="connsiteX247" fmla="*/ 3448623 w 4432203"/>
                <a:gd name="connsiteY247" fmla="*/ 1085176 h 5232442"/>
                <a:gd name="connsiteX248" fmla="*/ 3459726 w 4432203"/>
                <a:gd name="connsiteY248" fmla="*/ 1074072 h 5232442"/>
                <a:gd name="connsiteX249" fmla="*/ 3465816 w 4432203"/>
                <a:gd name="connsiteY249" fmla="*/ 1078550 h 5232442"/>
                <a:gd name="connsiteX250" fmla="*/ 3477099 w 4432203"/>
                <a:gd name="connsiteY250" fmla="*/ 1138367 h 5232442"/>
                <a:gd name="connsiteX251" fmla="*/ 3522051 w 4432203"/>
                <a:gd name="connsiteY251" fmla="*/ 1105056 h 5232442"/>
                <a:gd name="connsiteX252" fmla="*/ 3527961 w 4432203"/>
                <a:gd name="connsiteY252" fmla="*/ 1087504 h 5232442"/>
                <a:gd name="connsiteX253" fmla="*/ 3528319 w 4432203"/>
                <a:gd name="connsiteY253" fmla="*/ 1087504 h 5232442"/>
                <a:gd name="connsiteX254" fmla="*/ 3556437 w 4432203"/>
                <a:gd name="connsiteY254" fmla="*/ 1067804 h 5232442"/>
                <a:gd name="connsiteX255" fmla="*/ 3623060 w 4432203"/>
                <a:gd name="connsiteY255" fmla="*/ 1065118 h 5232442"/>
                <a:gd name="connsiteX256" fmla="*/ 3626642 w 4432203"/>
                <a:gd name="connsiteY256" fmla="*/ 1062073 h 5232442"/>
                <a:gd name="connsiteX257" fmla="*/ 3628432 w 4432203"/>
                <a:gd name="connsiteY257" fmla="*/ 1061536 h 5232442"/>
                <a:gd name="connsiteX258" fmla="*/ 3654043 w 4432203"/>
                <a:gd name="connsiteY258" fmla="*/ 1030732 h 5232442"/>
                <a:gd name="connsiteX259" fmla="*/ 3662639 w 4432203"/>
                <a:gd name="connsiteY259" fmla="*/ 1028404 h 5232442"/>
                <a:gd name="connsiteX260" fmla="*/ 3662639 w 4432203"/>
                <a:gd name="connsiteY260" fmla="*/ 1078371 h 5232442"/>
                <a:gd name="connsiteX261" fmla="*/ 3617508 w 4432203"/>
                <a:gd name="connsiteY261" fmla="*/ 1161470 h 5232442"/>
                <a:gd name="connsiteX262" fmla="*/ 3634343 w 4432203"/>
                <a:gd name="connsiteY262" fmla="*/ 1188155 h 5232442"/>
                <a:gd name="connsiteX263" fmla="*/ 3696309 w 4432203"/>
                <a:gd name="connsiteY263" fmla="*/ 1184752 h 5232442"/>
                <a:gd name="connsiteX264" fmla="*/ 3732844 w 4432203"/>
                <a:gd name="connsiteY264" fmla="*/ 1201408 h 5232442"/>
                <a:gd name="connsiteX265" fmla="*/ 3749679 w 4432203"/>
                <a:gd name="connsiteY265" fmla="*/ 1197289 h 5232442"/>
                <a:gd name="connsiteX266" fmla="*/ 3750753 w 4432203"/>
                <a:gd name="connsiteY266" fmla="*/ 1197289 h 5232442"/>
                <a:gd name="connsiteX267" fmla="*/ 3758275 w 4432203"/>
                <a:gd name="connsiteY267" fmla="*/ 1190841 h 5232442"/>
                <a:gd name="connsiteX268" fmla="*/ 3803407 w 4432203"/>
                <a:gd name="connsiteY268" fmla="*/ 1198184 h 5232442"/>
                <a:gd name="connsiteX269" fmla="*/ 3816480 w 4432203"/>
                <a:gd name="connsiteY269" fmla="*/ 1197289 h 5232442"/>
                <a:gd name="connsiteX270" fmla="*/ 3819883 w 4432203"/>
                <a:gd name="connsiteY270" fmla="*/ 1197289 h 5232442"/>
                <a:gd name="connsiteX271" fmla="*/ 3819883 w 4432203"/>
                <a:gd name="connsiteY271" fmla="*/ 1168096 h 5232442"/>
                <a:gd name="connsiteX272" fmla="*/ 3800004 w 4432203"/>
                <a:gd name="connsiteY272" fmla="*/ 1131561 h 5232442"/>
                <a:gd name="connsiteX273" fmla="*/ 3793019 w 4432203"/>
                <a:gd name="connsiteY273" fmla="*/ 1131561 h 5232442"/>
                <a:gd name="connsiteX274" fmla="*/ 3786393 w 4432203"/>
                <a:gd name="connsiteY274" fmla="*/ 1118308 h 5232442"/>
                <a:gd name="connsiteX275" fmla="*/ 3744127 w 4432203"/>
                <a:gd name="connsiteY275" fmla="*/ 1098429 h 5232442"/>
                <a:gd name="connsiteX276" fmla="*/ 3709024 w 4432203"/>
                <a:gd name="connsiteY276" fmla="*/ 1087504 h 5232442"/>
                <a:gd name="connsiteX277" fmla="*/ 3718516 w 4432203"/>
                <a:gd name="connsiteY277" fmla="*/ 1087504 h 5232442"/>
                <a:gd name="connsiteX278" fmla="*/ 3707234 w 4432203"/>
                <a:gd name="connsiteY278" fmla="*/ 1078192 h 5232442"/>
                <a:gd name="connsiteX279" fmla="*/ 3693085 w 4432203"/>
                <a:gd name="connsiteY279" fmla="*/ 1068162 h 5232442"/>
                <a:gd name="connsiteX280" fmla="*/ 3716905 w 4432203"/>
                <a:gd name="connsiteY280" fmla="*/ 1021598 h 5232442"/>
                <a:gd name="connsiteX281" fmla="*/ 3713144 w 4432203"/>
                <a:gd name="connsiteY281" fmla="*/ 1021598 h 5232442"/>
                <a:gd name="connsiteX282" fmla="*/ 3736426 w 4432203"/>
                <a:gd name="connsiteY282" fmla="*/ 977720 h 5232442"/>
                <a:gd name="connsiteX283" fmla="*/ 3740545 w 4432203"/>
                <a:gd name="connsiteY283" fmla="*/ 977720 h 5232442"/>
                <a:gd name="connsiteX284" fmla="*/ 3726755 w 4432203"/>
                <a:gd name="connsiteY284" fmla="*/ 951931 h 5232442"/>
                <a:gd name="connsiteX285" fmla="*/ 3673206 w 4432203"/>
                <a:gd name="connsiteY285" fmla="*/ 915396 h 5232442"/>
                <a:gd name="connsiteX286" fmla="*/ 3671773 w 4432203"/>
                <a:gd name="connsiteY286" fmla="*/ 911993 h 5232442"/>
                <a:gd name="connsiteX287" fmla="*/ 3664968 w 4432203"/>
                <a:gd name="connsiteY287" fmla="*/ 911993 h 5232442"/>
                <a:gd name="connsiteX288" fmla="*/ 3621985 w 4432203"/>
                <a:gd name="connsiteY288" fmla="*/ 868115 h 5232442"/>
                <a:gd name="connsiteX289" fmla="*/ 3632014 w 4432203"/>
                <a:gd name="connsiteY289" fmla="*/ 868115 h 5232442"/>
                <a:gd name="connsiteX290" fmla="*/ 3614284 w 4432203"/>
                <a:gd name="connsiteY290" fmla="*/ 858802 h 5232442"/>
                <a:gd name="connsiteX291" fmla="*/ 3546229 w 4432203"/>
                <a:gd name="connsiteY291" fmla="*/ 854146 h 5232442"/>
                <a:gd name="connsiteX292" fmla="*/ 3531185 w 4432203"/>
                <a:gd name="connsiteY292" fmla="*/ 802388 h 5232442"/>
                <a:gd name="connsiteX293" fmla="*/ 3524558 w 4432203"/>
                <a:gd name="connsiteY293" fmla="*/ 802388 h 5232442"/>
                <a:gd name="connsiteX294" fmla="*/ 3510410 w 4432203"/>
                <a:gd name="connsiteY294" fmla="*/ 775882 h 5232442"/>
                <a:gd name="connsiteX295" fmla="*/ 3496620 w 4432203"/>
                <a:gd name="connsiteY295" fmla="*/ 758510 h 5232442"/>
                <a:gd name="connsiteX296" fmla="*/ 3504679 w 4432203"/>
                <a:gd name="connsiteY296" fmla="*/ 758510 h 5232442"/>
                <a:gd name="connsiteX297" fmla="*/ 3453996 w 4432203"/>
                <a:gd name="connsiteY297" fmla="*/ 692782 h 5232442"/>
                <a:gd name="connsiteX298" fmla="*/ 3445936 w 4432203"/>
                <a:gd name="connsiteY298" fmla="*/ 692782 h 5232442"/>
                <a:gd name="connsiteX299" fmla="*/ 3434295 w 4432203"/>
                <a:gd name="connsiteY299" fmla="*/ 679350 h 5232442"/>
                <a:gd name="connsiteX300" fmla="*/ 3389164 w 4432203"/>
                <a:gd name="connsiteY300" fmla="*/ 716065 h 5232442"/>
                <a:gd name="connsiteX301" fmla="*/ 3362479 w 4432203"/>
                <a:gd name="connsiteY301" fmla="*/ 747227 h 5232442"/>
                <a:gd name="connsiteX302" fmla="*/ 3326839 w 4432203"/>
                <a:gd name="connsiteY302" fmla="*/ 749197 h 5232442"/>
                <a:gd name="connsiteX303" fmla="*/ 3265948 w 4432203"/>
                <a:gd name="connsiteY303" fmla="*/ 722870 h 5232442"/>
                <a:gd name="connsiteX304" fmla="*/ 3276335 w 4432203"/>
                <a:gd name="connsiteY304" fmla="*/ 692782 h 5232442"/>
                <a:gd name="connsiteX305" fmla="*/ 3275797 w 4432203"/>
                <a:gd name="connsiteY305" fmla="*/ 692782 h 5232442"/>
                <a:gd name="connsiteX306" fmla="*/ 3290662 w 4432203"/>
                <a:gd name="connsiteY306" fmla="*/ 672724 h 5232442"/>
                <a:gd name="connsiteX307" fmla="*/ 3228875 w 4432203"/>
                <a:gd name="connsiteY307" fmla="*/ 648905 h 5232442"/>
                <a:gd name="connsiteX308" fmla="*/ 3252874 w 4432203"/>
                <a:gd name="connsiteY308" fmla="*/ 648905 h 5232442"/>
                <a:gd name="connsiteX309" fmla="*/ 3214190 w 4432203"/>
                <a:gd name="connsiteY309" fmla="*/ 642815 h 5232442"/>
                <a:gd name="connsiteX310" fmla="*/ 3124285 w 4432203"/>
                <a:gd name="connsiteY310" fmla="*/ 599654 h 5232442"/>
                <a:gd name="connsiteX311" fmla="*/ 3017366 w 4432203"/>
                <a:gd name="connsiteY311" fmla="*/ 606280 h 5232442"/>
                <a:gd name="connsiteX312" fmla="*/ 3009665 w 4432203"/>
                <a:gd name="connsiteY312" fmla="*/ 610220 h 5232442"/>
                <a:gd name="connsiteX313" fmla="*/ 2992293 w 4432203"/>
                <a:gd name="connsiteY313" fmla="*/ 669500 h 5232442"/>
                <a:gd name="connsiteX314" fmla="*/ 2996233 w 4432203"/>
                <a:gd name="connsiteY314" fmla="*/ 717856 h 5232442"/>
                <a:gd name="connsiteX315" fmla="*/ 2991935 w 4432203"/>
                <a:gd name="connsiteY315" fmla="*/ 719288 h 5232442"/>
                <a:gd name="connsiteX316" fmla="*/ 2967220 w 4432203"/>
                <a:gd name="connsiteY316" fmla="*/ 728780 h 5232442"/>
                <a:gd name="connsiteX317" fmla="*/ 2975458 w 4432203"/>
                <a:gd name="connsiteY317" fmla="*/ 745973 h 5232442"/>
                <a:gd name="connsiteX318" fmla="*/ 3034559 w 4432203"/>
                <a:gd name="connsiteY318" fmla="*/ 812417 h 5232442"/>
                <a:gd name="connsiteX319" fmla="*/ 3014859 w 4432203"/>
                <a:gd name="connsiteY319" fmla="*/ 858981 h 5232442"/>
                <a:gd name="connsiteX320" fmla="*/ 2964175 w 4432203"/>
                <a:gd name="connsiteY320" fmla="*/ 872234 h 5232442"/>
                <a:gd name="connsiteX321" fmla="*/ 2960951 w 4432203"/>
                <a:gd name="connsiteY321" fmla="*/ 868115 h 5232442"/>
                <a:gd name="connsiteX322" fmla="*/ 2968831 w 4432203"/>
                <a:gd name="connsiteY322" fmla="*/ 868115 h 5232442"/>
                <a:gd name="connsiteX323" fmla="*/ 2936774 w 4432203"/>
                <a:gd name="connsiteY323" fmla="*/ 859697 h 5232442"/>
                <a:gd name="connsiteX324" fmla="*/ 2930147 w 4432203"/>
                <a:gd name="connsiteY324" fmla="*/ 875458 h 5232442"/>
                <a:gd name="connsiteX325" fmla="*/ 2955399 w 4432203"/>
                <a:gd name="connsiteY325" fmla="*/ 925425 h 5232442"/>
                <a:gd name="connsiteX326" fmla="*/ 2963817 w 4432203"/>
                <a:gd name="connsiteY326" fmla="*/ 1011927 h 5232442"/>
                <a:gd name="connsiteX327" fmla="*/ 2913133 w 4432203"/>
                <a:gd name="connsiteY327" fmla="*/ 1018732 h 5232442"/>
                <a:gd name="connsiteX328" fmla="*/ 2896299 w 4432203"/>
                <a:gd name="connsiteY328" fmla="*/ 985421 h 5232442"/>
                <a:gd name="connsiteX329" fmla="*/ 2899881 w 4432203"/>
                <a:gd name="connsiteY329" fmla="*/ 977899 h 5232442"/>
                <a:gd name="connsiteX330" fmla="*/ 2904358 w 4432203"/>
                <a:gd name="connsiteY330" fmla="*/ 977899 h 5232442"/>
                <a:gd name="connsiteX331" fmla="*/ 2898806 w 4432203"/>
                <a:gd name="connsiteY331" fmla="*/ 925425 h 5232442"/>
                <a:gd name="connsiteX332" fmla="*/ 2894329 w 4432203"/>
                <a:gd name="connsiteY332" fmla="*/ 932409 h 5232442"/>
                <a:gd name="connsiteX333" fmla="*/ 2893612 w 4432203"/>
                <a:gd name="connsiteY333" fmla="*/ 928828 h 5232442"/>
                <a:gd name="connsiteX334" fmla="*/ 2870688 w 4432203"/>
                <a:gd name="connsiteY334" fmla="*/ 960706 h 5232442"/>
                <a:gd name="connsiteX335" fmla="*/ 2867823 w 4432203"/>
                <a:gd name="connsiteY335" fmla="*/ 952289 h 5232442"/>
                <a:gd name="connsiteX336" fmla="*/ 2857435 w 4432203"/>
                <a:gd name="connsiteY336" fmla="*/ 912351 h 5232442"/>
                <a:gd name="connsiteX337" fmla="*/ 2850809 w 4432203"/>
                <a:gd name="connsiteY337" fmla="*/ 912351 h 5232442"/>
                <a:gd name="connsiteX338" fmla="*/ 2848481 w 4432203"/>
                <a:gd name="connsiteY338" fmla="*/ 899098 h 5232442"/>
                <a:gd name="connsiteX339" fmla="*/ 2837019 w 4432203"/>
                <a:gd name="connsiteY339" fmla="*/ 868473 h 5232442"/>
                <a:gd name="connsiteX340" fmla="*/ 2844720 w 4432203"/>
                <a:gd name="connsiteY340" fmla="*/ 868473 h 5232442"/>
                <a:gd name="connsiteX341" fmla="*/ 2803887 w 4432203"/>
                <a:gd name="connsiteY341" fmla="*/ 846803 h 5232442"/>
                <a:gd name="connsiteX342" fmla="*/ 2707534 w 4432203"/>
                <a:gd name="connsiteY342" fmla="*/ 849131 h 5232442"/>
                <a:gd name="connsiteX343" fmla="*/ 2600615 w 4432203"/>
                <a:gd name="connsiteY343" fmla="*/ 809193 h 5232442"/>
                <a:gd name="connsiteX344" fmla="*/ 2587721 w 4432203"/>
                <a:gd name="connsiteY344" fmla="*/ 802567 h 5232442"/>
                <a:gd name="connsiteX345" fmla="*/ 2572498 w 4432203"/>
                <a:gd name="connsiteY345" fmla="*/ 802567 h 5232442"/>
                <a:gd name="connsiteX346" fmla="*/ 2544201 w 4432203"/>
                <a:gd name="connsiteY346" fmla="*/ 802567 h 5232442"/>
                <a:gd name="connsiteX347" fmla="*/ 2539007 w 4432203"/>
                <a:gd name="connsiteY347" fmla="*/ 802567 h 5232442"/>
                <a:gd name="connsiteX348" fmla="*/ 2527366 w 4432203"/>
                <a:gd name="connsiteY348" fmla="*/ 805790 h 5232442"/>
                <a:gd name="connsiteX349" fmla="*/ 2519307 w 4432203"/>
                <a:gd name="connsiteY349" fmla="*/ 802567 h 5232442"/>
                <a:gd name="connsiteX350" fmla="*/ 2511427 w 4432203"/>
                <a:gd name="connsiteY350" fmla="*/ 802567 h 5232442"/>
                <a:gd name="connsiteX351" fmla="*/ 2490473 w 4432203"/>
                <a:gd name="connsiteY351" fmla="*/ 758689 h 5232442"/>
                <a:gd name="connsiteX352" fmla="*/ 2500144 w 4432203"/>
                <a:gd name="connsiteY352" fmla="*/ 758689 h 5232442"/>
                <a:gd name="connsiteX353" fmla="*/ 2490831 w 4432203"/>
                <a:gd name="connsiteY353" fmla="*/ 752600 h 5232442"/>
                <a:gd name="connsiteX354" fmla="*/ 2475967 w 4432203"/>
                <a:gd name="connsiteY354" fmla="*/ 695290 h 5232442"/>
                <a:gd name="connsiteX355" fmla="*/ 2475608 w 4432203"/>
                <a:gd name="connsiteY355" fmla="*/ 692962 h 5232442"/>
                <a:gd name="connsiteX356" fmla="*/ 2469698 w 4432203"/>
                <a:gd name="connsiteY356" fmla="*/ 692962 h 5232442"/>
                <a:gd name="connsiteX357" fmla="*/ 2474354 w 4432203"/>
                <a:gd name="connsiteY357" fmla="*/ 649084 h 5232442"/>
                <a:gd name="connsiteX358" fmla="*/ 2476146 w 4432203"/>
                <a:gd name="connsiteY358" fmla="*/ 649084 h 5232442"/>
                <a:gd name="connsiteX359" fmla="*/ 2516083 w 4432203"/>
                <a:gd name="connsiteY359" fmla="*/ 616310 h 5232442"/>
                <a:gd name="connsiteX360" fmla="*/ 2554409 w 4432203"/>
                <a:gd name="connsiteY360" fmla="*/ 583177 h 5232442"/>
                <a:gd name="connsiteX361" fmla="*/ 2552439 w 4432203"/>
                <a:gd name="connsiteY361" fmla="*/ 583177 h 5232442"/>
                <a:gd name="connsiteX362" fmla="*/ 2612257 w 4432203"/>
                <a:gd name="connsiteY362" fmla="*/ 546642 h 5232442"/>
                <a:gd name="connsiteX363" fmla="*/ 2677805 w 4432203"/>
                <a:gd name="connsiteY363" fmla="*/ 559895 h 5232442"/>
                <a:gd name="connsiteX364" fmla="*/ 2679954 w 4432203"/>
                <a:gd name="connsiteY364" fmla="*/ 539299 h 5232442"/>
                <a:gd name="connsiteX365" fmla="*/ 2684789 w 4432203"/>
                <a:gd name="connsiteY365" fmla="*/ 539299 h 5232442"/>
                <a:gd name="connsiteX366" fmla="*/ 2694102 w 4432203"/>
                <a:gd name="connsiteY366" fmla="*/ 487721 h 5232442"/>
                <a:gd name="connsiteX367" fmla="*/ 2724906 w 4432203"/>
                <a:gd name="connsiteY367" fmla="*/ 546642 h 5232442"/>
                <a:gd name="connsiteX368" fmla="*/ 2733324 w 4432203"/>
                <a:gd name="connsiteY368" fmla="*/ 573148 h 5232442"/>
                <a:gd name="connsiteX369" fmla="*/ 2789559 w 4432203"/>
                <a:gd name="connsiteY369" fmla="*/ 549866 h 5232442"/>
                <a:gd name="connsiteX370" fmla="*/ 2845794 w 4432203"/>
                <a:gd name="connsiteY370" fmla="*/ 546642 h 5232442"/>
                <a:gd name="connsiteX371" fmla="*/ 2876777 w 4432203"/>
                <a:gd name="connsiteY371" fmla="*/ 586580 h 5232442"/>
                <a:gd name="connsiteX372" fmla="*/ 2905074 w 4432203"/>
                <a:gd name="connsiteY372" fmla="*/ 539299 h 5232442"/>
                <a:gd name="connsiteX373" fmla="*/ 2914387 w 4432203"/>
                <a:gd name="connsiteY373" fmla="*/ 539299 h 5232442"/>
                <a:gd name="connsiteX374" fmla="*/ 2907402 w 4432203"/>
                <a:gd name="connsiteY374" fmla="*/ 533210 h 5232442"/>
                <a:gd name="connsiteX375" fmla="*/ 2825736 w 4432203"/>
                <a:gd name="connsiteY375" fmla="*/ 486646 h 5232442"/>
                <a:gd name="connsiteX376" fmla="*/ 2813737 w 4432203"/>
                <a:gd name="connsiteY376" fmla="*/ 473572 h 5232442"/>
                <a:gd name="connsiteX377" fmla="*/ 2803887 w 4432203"/>
                <a:gd name="connsiteY377" fmla="*/ 473572 h 5232442"/>
                <a:gd name="connsiteX378" fmla="*/ 2796185 w 4432203"/>
                <a:gd name="connsiteY378" fmla="*/ 473572 h 5232442"/>
                <a:gd name="connsiteX379" fmla="*/ 2792962 w 4432203"/>
                <a:gd name="connsiteY379" fmla="*/ 473572 h 5232442"/>
                <a:gd name="connsiteX380" fmla="*/ 2783291 w 4432203"/>
                <a:gd name="connsiteY380" fmla="*/ 476617 h 5232442"/>
                <a:gd name="connsiteX381" fmla="*/ 2759292 w 4432203"/>
                <a:gd name="connsiteY381" fmla="*/ 473572 h 5232442"/>
                <a:gd name="connsiteX382" fmla="*/ 2750337 w 4432203"/>
                <a:gd name="connsiteY382" fmla="*/ 473572 h 5232442"/>
                <a:gd name="connsiteX383" fmla="*/ 2744248 w 4432203"/>
                <a:gd name="connsiteY383" fmla="*/ 470169 h 5232442"/>
                <a:gd name="connsiteX384" fmla="*/ 2716131 w 4432203"/>
                <a:gd name="connsiteY384" fmla="*/ 463543 h 5232442"/>
                <a:gd name="connsiteX385" fmla="*/ 2747114 w 4432203"/>
                <a:gd name="connsiteY385" fmla="*/ 446887 h 5232442"/>
                <a:gd name="connsiteX386" fmla="*/ 2809080 w 4432203"/>
                <a:gd name="connsiteY386" fmla="*/ 456916 h 5232442"/>
                <a:gd name="connsiteX387" fmla="*/ 2851346 w 4432203"/>
                <a:gd name="connsiteY387" fmla="*/ 440082 h 5232442"/>
                <a:gd name="connsiteX388" fmla="*/ 2888060 w 4432203"/>
                <a:gd name="connsiteY388" fmla="*/ 425038 h 5232442"/>
                <a:gd name="connsiteX389" fmla="*/ 2901492 w 4432203"/>
                <a:gd name="connsiteY389" fmla="*/ 396741 h 5232442"/>
                <a:gd name="connsiteX390" fmla="*/ 2867106 w 4432203"/>
                <a:gd name="connsiteY390" fmla="*/ 363609 h 5232442"/>
                <a:gd name="connsiteX391" fmla="*/ 2855286 w 4432203"/>
                <a:gd name="connsiteY391" fmla="*/ 363609 h 5232442"/>
                <a:gd name="connsiteX392" fmla="*/ 2851167 w 4432203"/>
                <a:gd name="connsiteY392" fmla="*/ 360206 h 5232442"/>
                <a:gd name="connsiteX393" fmla="*/ 2881971 w 4432203"/>
                <a:gd name="connsiteY393" fmla="*/ 330297 h 5232442"/>
                <a:gd name="connsiteX394" fmla="*/ 2935520 w 4432203"/>
                <a:gd name="connsiteY394" fmla="*/ 330297 h 5232442"/>
                <a:gd name="connsiteX395" fmla="*/ 2960951 w 4432203"/>
                <a:gd name="connsiteY395" fmla="*/ 320268 h 5232442"/>
                <a:gd name="connsiteX396" fmla="*/ 2960951 w 4432203"/>
                <a:gd name="connsiteY396" fmla="*/ 319731 h 5232442"/>
                <a:gd name="connsiteX397" fmla="*/ 2965608 w 4432203"/>
                <a:gd name="connsiteY397" fmla="*/ 319731 h 5232442"/>
                <a:gd name="connsiteX398" fmla="*/ 2966324 w 4432203"/>
                <a:gd name="connsiteY398" fmla="*/ 316865 h 5232442"/>
                <a:gd name="connsiteX399" fmla="*/ 2965787 w 4432203"/>
                <a:gd name="connsiteY399" fmla="*/ 297523 h 5232442"/>
                <a:gd name="connsiteX400" fmla="*/ 2972413 w 4432203"/>
                <a:gd name="connsiteY400" fmla="*/ 300210 h 5232442"/>
                <a:gd name="connsiteX401" fmla="*/ 2997665 w 4432203"/>
                <a:gd name="connsiteY401" fmla="*/ 333521 h 5232442"/>
                <a:gd name="connsiteX402" fmla="*/ 3042618 w 4432203"/>
                <a:gd name="connsiteY402" fmla="*/ 343550 h 5232442"/>
                <a:gd name="connsiteX403" fmla="*/ 3029186 w 4432203"/>
                <a:gd name="connsiteY403" fmla="*/ 397637 h 5232442"/>
                <a:gd name="connsiteX404" fmla="*/ 3016650 w 4432203"/>
                <a:gd name="connsiteY404" fmla="*/ 404800 h 5232442"/>
                <a:gd name="connsiteX405" fmla="*/ 3020052 w 4432203"/>
                <a:gd name="connsiteY405" fmla="*/ 423247 h 5232442"/>
                <a:gd name="connsiteX406" fmla="*/ 3073601 w 4432203"/>
                <a:gd name="connsiteY406" fmla="*/ 426650 h 5232442"/>
                <a:gd name="connsiteX407" fmla="*/ 3076467 w 4432203"/>
                <a:gd name="connsiteY407" fmla="*/ 423247 h 5232442"/>
                <a:gd name="connsiteX408" fmla="*/ 3078974 w 4432203"/>
                <a:gd name="connsiteY408" fmla="*/ 423247 h 5232442"/>
                <a:gd name="connsiteX409" fmla="*/ 3107271 w 4432203"/>
                <a:gd name="connsiteY409" fmla="*/ 379906 h 5232442"/>
                <a:gd name="connsiteX410" fmla="*/ 3111211 w 4432203"/>
                <a:gd name="connsiteY410" fmla="*/ 373459 h 5232442"/>
                <a:gd name="connsiteX411" fmla="*/ 3135747 w 4432203"/>
                <a:gd name="connsiteY411" fmla="*/ 383488 h 5232442"/>
                <a:gd name="connsiteX412" fmla="*/ 3164043 w 4432203"/>
                <a:gd name="connsiteY412" fmla="*/ 406233 h 5232442"/>
                <a:gd name="connsiteX413" fmla="*/ 3154909 w 4432203"/>
                <a:gd name="connsiteY413" fmla="*/ 409994 h 5232442"/>
                <a:gd name="connsiteX414" fmla="*/ 3125538 w 4432203"/>
                <a:gd name="connsiteY414" fmla="*/ 423963 h 5232442"/>
                <a:gd name="connsiteX415" fmla="*/ 3125359 w 4432203"/>
                <a:gd name="connsiteY415" fmla="*/ 423963 h 5232442"/>
                <a:gd name="connsiteX416" fmla="*/ 3124822 w 4432203"/>
                <a:gd name="connsiteY416" fmla="*/ 424321 h 5232442"/>
                <a:gd name="connsiteX417" fmla="*/ 3093481 w 4432203"/>
                <a:gd name="connsiteY417" fmla="*/ 459782 h 5232442"/>
                <a:gd name="connsiteX418" fmla="*/ 3084526 w 4432203"/>
                <a:gd name="connsiteY418" fmla="*/ 474647 h 5232442"/>
                <a:gd name="connsiteX419" fmla="*/ 3051393 w 4432203"/>
                <a:gd name="connsiteY419" fmla="*/ 473214 h 5232442"/>
                <a:gd name="connsiteX420" fmla="*/ 3029544 w 4432203"/>
                <a:gd name="connsiteY420" fmla="*/ 473214 h 5232442"/>
                <a:gd name="connsiteX421" fmla="*/ 2997845 w 4432203"/>
                <a:gd name="connsiteY421" fmla="*/ 473214 h 5232442"/>
                <a:gd name="connsiteX422" fmla="*/ 2994263 w 4432203"/>
                <a:gd name="connsiteY422" fmla="*/ 473214 h 5232442"/>
                <a:gd name="connsiteX423" fmla="*/ 2992651 w 4432203"/>
                <a:gd name="connsiteY423" fmla="*/ 475184 h 5232442"/>
                <a:gd name="connsiteX424" fmla="*/ 2980652 w 4432203"/>
                <a:gd name="connsiteY424" fmla="*/ 486467 h 5232442"/>
                <a:gd name="connsiteX425" fmla="*/ 2991755 w 4432203"/>
                <a:gd name="connsiteY425" fmla="*/ 549508 h 5232442"/>
                <a:gd name="connsiteX426" fmla="*/ 3036708 w 4432203"/>
                <a:gd name="connsiteY426" fmla="*/ 536255 h 5232442"/>
                <a:gd name="connsiteX427" fmla="*/ 3138075 w 4432203"/>
                <a:gd name="connsiteY427" fmla="*/ 539658 h 5232442"/>
                <a:gd name="connsiteX428" fmla="*/ 3191624 w 4432203"/>
                <a:gd name="connsiteY428" fmla="*/ 566343 h 5232442"/>
                <a:gd name="connsiteX429" fmla="*/ 3233890 w 4432203"/>
                <a:gd name="connsiteY429" fmla="*/ 593027 h 5232442"/>
                <a:gd name="connsiteX430" fmla="*/ 3245531 w 4432203"/>
                <a:gd name="connsiteY430" fmla="*/ 591953 h 5232442"/>
                <a:gd name="connsiteX431" fmla="*/ 3254844 w 4432203"/>
                <a:gd name="connsiteY431" fmla="*/ 583177 h 5232442"/>
                <a:gd name="connsiteX432" fmla="*/ 3253232 w 4432203"/>
                <a:gd name="connsiteY432" fmla="*/ 583177 h 5232442"/>
                <a:gd name="connsiteX433" fmla="*/ 3276156 w 4432203"/>
                <a:gd name="connsiteY433" fmla="*/ 589804 h 5232442"/>
                <a:gd name="connsiteX434" fmla="*/ 3307139 w 4432203"/>
                <a:gd name="connsiteY434" fmla="*/ 616489 h 5232442"/>
                <a:gd name="connsiteX435" fmla="*/ 3360688 w 4432203"/>
                <a:gd name="connsiteY435" fmla="*/ 619712 h 5232442"/>
                <a:gd name="connsiteX436" fmla="*/ 3361404 w 4432203"/>
                <a:gd name="connsiteY436" fmla="*/ 615951 h 5232442"/>
                <a:gd name="connsiteX437" fmla="*/ 3366061 w 4432203"/>
                <a:gd name="connsiteY437" fmla="*/ 616310 h 5232442"/>
                <a:gd name="connsiteX438" fmla="*/ 3376090 w 4432203"/>
                <a:gd name="connsiteY438" fmla="*/ 594102 h 5232442"/>
                <a:gd name="connsiteX439" fmla="*/ 3391492 w 4432203"/>
                <a:gd name="connsiteY439" fmla="*/ 593027 h 5232442"/>
                <a:gd name="connsiteX440" fmla="*/ 3441996 w 4432203"/>
                <a:gd name="connsiteY440" fmla="*/ 615056 h 5232442"/>
                <a:gd name="connsiteX441" fmla="*/ 3447369 w 4432203"/>
                <a:gd name="connsiteY441" fmla="*/ 606280 h 5232442"/>
                <a:gd name="connsiteX442" fmla="*/ 3446115 w 4432203"/>
                <a:gd name="connsiteY442" fmla="*/ 583177 h 5232442"/>
                <a:gd name="connsiteX443" fmla="*/ 3440743 w 4432203"/>
                <a:gd name="connsiteY443" fmla="*/ 583177 h 5232442"/>
                <a:gd name="connsiteX444" fmla="*/ 3422654 w 4432203"/>
                <a:gd name="connsiteY444" fmla="*/ 543239 h 5232442"/>
                <a:gd name="connsiteX445" fmla="*/ 3417640 w 4432203"/>
                <a:gd name="connsiteY445" fmla="*/ 539299 h 5232442"/>
                <a:gd name="connsiteX446" fmla="*/ 3427132 w 4432203"/>
                <a:gd name="connsiteY446" fmla="*/ 539299 h 5232442"/>
                <a:gd name="connsiteX447" fmla="*/ 3363016 w 4432203"/>
                <a:gd name="connsiteY447" fmla="*/ 496675 h 5232442"/>
                <a:gd name="connsiteX448" fmla="*/ 3356389 w 4432203"/>
                <a:gd name="connsiteY448" fmla="*/ 473393 h 5232442"/>
                <a:gd name="connsiteX449" fmla="*/ 3352808 w 4432203"/>
                <a:gd name="connsiteY449" fmla="*/ 473393 h 5232442"/>
                <a:gd name="connsiteX450" fmla="*/ 3354957 w 4432203"/>
                <a:gd name="connsiteY450" fmla="*/ 469990 h 5232442"/>
                <a:gd name="connsiteX451" fmla="*/ 3425341 w 4432203"/>
                <a:gd name="connsiteY451" fmla="*/ 490049 h 5232442"/>
                <a:gd name="connsiteX452" fmla="*/ 3484441 w 4432203"/>
                <a:gd name="connsiteY452" fmla="*/ 510107 h 5232442"/>
                <a:gd name="connsiteX453" fmla="*/ 3488023 w 4432203"/>
                <a:gd name="connsiteY453" fmla="*/ 507600 h 5232442"/>
                <a:gd name="connsiteX454" fmla="*/ 3489635 w 4432203"/>
                <a:gd name="connsiteY454" fmla="*/ 506704 h 5232442"/>
                <a:gd name="connsiteX455" fmla="*/ 3499306 w 4432203"/>
                <a:gd name="connsiteY455" fmla="*/ 500257 h 5232442"/>
                <a:gd name="connsiteX456" fmla="*/ 3522230 w 4432203"/>
                <a:gd name="connsiteY456" fmla="*/ 486467 h 5232442"/>
                <a:gd name="connsiteX457" fmla="*/ 3534767 w 4432203"/>
                <a:gd name="connsiteY457" fmla="*/ 476796 h 5232442"/>
                <a:gd name="connsiteX458" fmla="*/ 3537274 w 4432203"/>
                <a:gd name="connsiteY458" fmla="*/ 473751 h 5232442"/>
                <a:gd name="connsiteX459" fmla="*/ 3534588 w 4432203"/>
                <a:gd name="connsiteY459" fmla="*/ 473751 h 5232442"/>
                <a:gd name="connsiteX460" fmla="*/ 3557691 w 4432203"/>
                <a:gd name="connsiteY460" fmla="*/ 440440 h 5232442"/>
                <a:gd name="connsiteX461" fmla="*/ 3506649 w 4432203"/>
                <a:gd name="connsiteY461" fmla="*/ 429873 h 5232442"/>
                <a:gd name="connsiteX462" fmla="*/ 3525991 w 4432203"/>
                <a:gd name="connsiteY462" fmla="*/ 429873 h 5232442"/>
                <a:gd name="connsiteX463" fmla="*/ 3467248 w 4432203"/>
                <a:gd name="connsiteY463" fmla="*/ 407129 h 5232442"/>
                <a:gd name="connsiteX464" fmla="*/ 3405282 w 4432203"/>
                <a:gd name="connsiteY464" fmla="*/ 367370 h 5232442"/>
                <a:gd name="connsiteX465" fmla="*/ 3355136 w 4432203"/>
                <a:gd name="connsiteY465" fmla="*/ 364146 h 5232442"/>
                <a:gd name="connsiteX466" fmla="*/ 3348151 w 4432203"/>
                <a:gd name="connsiteY466" fmla="*/ 364146 h 5232442"/>
                <a:gd name="connsiteX467" fmla="*/ 3346540 w 4432203"/>
                <a:gd name="connsiteY467" fmla="*/ 360743 h 5232442"/>
                <a:gd name="connsiteX468" fmla="*/ 3336868 w 4432203"/>
                <a:gd name="connsiteY468" fmla="*/ 320268 h 5232442"/>
                <a:gd name="connsiteX469" fmla="*/ 3342778 w 4432203"/>
                <a:gd name="connsiteY469" fmla="*/ 320268 h 5232442"/>
                <a:gd name="connsiteX470" fmla="*/ 3329167 w 4432203"/>
                <a:gd name="connsiteY470" fmla="*/ 280868 h 5232442"/>
                <a:gd name="connsiteX471" fmla="*/ 3203086 w 4432203"/>
                <a:gd name="connsiteY471" fmla="*/ 254541 h 5232442"/>
                <a:gd name="connsiteX472" fmla="*/ 3186251 w 4432203"/>
                <a:gd name="connsiteY472" fmla="*/ 254541 h 5232442"/>
                <a:gd name="connsiteX473" fmla="*/ 3177475 w 4432203"/>
                <a:gd name="connsiteY473" fmla="*/ 251138 h 5232442"/>
                <a:gd name="connsiteX474" fmla="*/ 3084884 w 4432203"/>
                <a:gd name="connsiteY474" fmla="*/ 210663 h 5232442"/>
                <a:gd name="connsiteX475" fmla="*/ 3097242 w 4432203"/>
                <a:gd name="connsiteY475" fmla="*/ 210663 h 5232442"/>
                <a:gd name="connsiteX476" fmla="*/ 3072885 w 4432203"/>
                <a:gd name="connsiteY476" fmla="*/ 197947 h 5232442"/>
                <a:gd name="connsiteX477" fmla="*/ 2988532 w 4432203"/>
                <a:gd name="connsiteY477" fmla="*/ 158010 h 5232442"/>
                <a:gd name="connsiteX478" fmla="*/ 2856182 w 4432203"/>
                <a:gd name="connsiteY478" fmla="*/ 168039 h 5232442"/>
                <a:gd name="connsiteX479" fmla="*/ 2768963 w 4432203"/>
                <a:gd name="connsiteY479" fmla="*/ 178068 h 5232442"/>
                <a:gd name="connsiteX480" fmla="*/ 2764307 w 4432203"/>
                <a:gd name="connsiteY480" fmla="*/ 181292 h 5232442"/>
                <a:gd name="connsiteX481" fmla="*/ 2763590 w 4432203"/>
                <a:gd name="connsiteY481" fmla="*/ 181292 h 5232442"/>
                <a:gd name="connsiteX482" fmla="*/ 2746756 w 4432203"/>
                <a:gd name="connsiteY482" fmla="*/ 238064 h 5232442"/>
                <a:gd name="connsiteX483" fmla="*/ 2717563 w 4432203"/>
                <a:gd name="connsiteY483" fmla="*/ 210842 h 5232442"/>
                <a:gd name="connsiteX484" fmla="*/ 2722220 w 4432203"/>
                <a:gd name="connsiteY484" fmla="*/ 210842 h 5232442"/>
                <a:gd name="connsiteX485" fmla="*/ 2723832 w 4432203"/>
                <a:gd name="connsiteY485" fmla="*/ 201350 h 5232442"/>
                <a:gd name="connsiteX486" fmla="*/ 2659179 w 4432203"/>
                <a:gd name="connsiteY486" fmla="*/ 158189 h 5232442"/>
                <a:gd name="connsiteX487" fmla="*/ 2589691 w 4432203"/>
                <a:gd name="connsiteY487" fmla="*/ 191142 h 5232442"/>
                <a:gd name="connsiteX488" fmla="*/ 2572319 w 4432203"/>
                <a:gd name="connsiteY488" fmla="*/ 218185 h 5232442"/>
                <a:gd name="connsiteX489" fmla="*/ 2597750 w 4432203"/>
                <a:gd name="connsiteY489" fmla="*/ 281226 h 5232442"/>
                <a:gd name="connsiteX490" fmla="*/ 2673686 w 4432203"/>
                <a:gd name="connsiteY490" fmla="*/ 307911 h 5232442"/>
                <a:gd name="connsiteX491" fmla="*/ 2746935 w 4432203"/>
                <a:gd name="connsiteY491" fmla="*/ 314537 h 5232442"/>
                <a:gd name="connsiteX492" fmla="*/ 2732786 w 4432203"/>
                <a:gd name="connsiteY492" fmla="*/ 361102 h 5232442"/>
                <a:gd name="connsiteX493" fmla="*/ 2723294 w 4432203"/>
                <a:gd name="connsiteY493" fmla="*/ 364504 h 5232442"/>
                <a:gd name="connsiteX494" fmla="*/ 2718459 w 4432203"/>
                <a:gd name="connsiteY494" fmla="*/ 364504 h 5232442"/>
                <a:gd name="connsiteX495" fmla="*/ 2703415 w 4432203"/>
                <a:gd name="connsiteY495" fmla="*/ 372563 h 5232442"/>
                <a:gd name="connsiteX496" fmla="*/ 2690699 w 4432203"/>
                <a:gd name="connsiteY496" fmla="*/ 387607 h 5232442"/>
                <a:gd name="connsiteX497" fmla="*/ 2678521 w 4432203"/>
                <a:gd name="connsiteY497" fmla="*/ 404442 h 5232442"/>
                <a:gd name="connsiteX498" fmla="*/ 2662224 w 4432203"/>
                <a:gd name="connsiteY498" fmla="*/ 404084 h 5232442"/>
                <a:gd name="connsiteX499" fmla="*/ 2666701 w 4432203"/>
                <a:gd name="connsiteY499" fmla="*/ 364325 h 5232442"/>
                <a:gd name="connsiteX500" fmla="*/ 2660970 w 4432203"/>
                <a:gd name="connsiteY500" fmla="*/ 364325 h 5232442"/>
                <a:gd name="connsiteX501" fmla="*/ 2651478 w 4432203"/>
                <a:gd name="connsiteY501" fmla="*/ 347490 h 5232442"/>
                <a:gd name="connsiteX502" fmla="*/ 2603660 w 4432203"/>
                <a:gd name="connsiteY502" fmla="*/ 344267 h 5232442"/>
                <a:gd name="connsiteX503" fmla="*/ 2566946 w 4432203"/>
                <a:gd name="connsiteY503" fmla="*/ 340864 h 5232442"/>
                <a:gd name="connsiteX504" fmla="*/ 2553872 w 4432203"/>
                <a:gd name="connsiteY504" fmla="*/ 320268 h 5232442"/>
                <a:gd name="connsiteX505" fmla="*/ 2561752 w 4432203"/>
                <a:gd name="connsiteY505" fmla="*/ 320268 h 5232442"/>
                <a:gd name="connsiteX506" fmla="*/ 2527187 w 4432203"/>
                <a:gd name="connsiteY506" fmla="*/ 287494 h 5232442"/>
                <a:gd name="connsiteX507" fmla="*/ 2502651 w 4432203"/>
                <a:gd name="connsiteY507" fmla="*/ 254541 h 5232442"/>
                <a:gd name="connsiteX508" fmla="*/ 2494592 w 4432203"/>
                <a:gd name="connsiteY508" fmla="*/ 254541 h 5232442"/>
                <a:gd name="connsiteX509" fmla="*/ 2482593 w 4432203"/>
                <a:gd name="connsiteY509" fmla="*/ 241109 h 5232442"/>
                <a:gd name="connsiteX510" fmla="*/ 2431909 w 4432203"/>
                <a:gd name="connsiteY510" fmla="*/ 244512 h 5232442"/>
                <a:gd name="connsiteX511" fmla="*/ 2448744 w 4432203"/>
                <a:gd name="connsiteY511" fmla="*/ 307732 h 5232442"/>
                <a:gd name="connsiteX512" fmla="*/ 2453043 w 4432203"/>
                <a:gd name="connsiteY512" fmla="*/ 374175 h 5232442"/>
                <a:gd name="connsiteX513" fmla="*/ 2450714 w 4432203"/>
                <a:gd name="connsiteY513" fmla="*/ 375429 h 5232442"/>
                <a:gd name="connsiteX514" fmla="*/ 2439969 w 4432203"/>
                <a:gd name="connsiteY514" fmla="*/ 380444 h 5232442"/>
                <a:gd name="connsiteX515" fmla="*/ 2417940 w 4432203"/>
                <a:gd name="connsiteY515" fmla="*/ 405517 h 5232442"/>
                <a:gd name="connsiteX516" fmla="*/ 2414717 w 4432203"/>
                <a:gd name="connsiteY516" fmla="*/ 407129 h 5232442"/>
                <a:gd name="connsiteX517" fmla="*/ 2386599 w 4432203"/>
                <a:gd name="connsiteY517" fmla="*/ 370593 h 5232442"/>
                <a:gd name="connsiteX518" fmla="*/ 2386241 w 4432203"/>
                <a:gd name="connsiteY518" fmla="*/ 364146 h 5232442"/>
                <a:gd name="connsiteX519" fmla="*/ 2380868 w 4432203"/>
                <a:gd name="connsiteY519" fmla="*/ 364146 h 5232442"/>
                <a:gd name="connsiteX520" fmla="*/ 2377465 w 4432203"/>
                <a:gd name="connsiteY520" fmla="*/ 320268 h 5232442"/>
                <a:gd name="connsiteX521" fmla="*/ 2382121 w 4432203"/>
                <a:gd name="connsiteY521" fmla="*/ 320268 h 5232442"/>
                <a:gd name="connsiteX522" fmla="*/ 2383913 w 4432203"/>
                <a:gd name="connsiteY522" fmla="*/ 310776 h 5232442"/>
                <a:gd name="connsiteX523" fmla="*/ 2333408 w 4432203"/>
                <a:gd name="connsiteY523" fmla="*/ 310776 h 5232442"/>
                <a:gd name="connsiteX524" fmla="*/ 2301888 w 4432203"/>
                <a:gd name="connsiteY524" fmla="*/ 315791 h 5232442"/>
                <a:gd name="connsiteX525" fmla="*/ 2305470 w 4432203"/>
                <a:gd name="connsiteY525" fmla="*/ 337461 h 5232442"/>
                <a:gd name="connsiteX526" fmla="*/ 2322304 w 4432203"/>
                <a:gd name="connsiteY526" fmla="*/ 392085 h 5232442"/>
                <a:gd name="connsiteX527" fmla="*/ 2319260 w 4432203"/>
                <a:gd name="connsiteY527" fmla="*/ 393876 h 5232442"/>
                <a:gd name="connsiteX528" fmla="*/ 2167388 w 4432203"/>
                <a:gd name="connsiteY528" fmla="*/ 393876 h 5232442"/>
                <a:gd name="connsiteX529" fmla="*/ 2083035 w 4432203"/>
                <a:gd name="connsiteY529" fmla="*/ 383846 h 5232442"/>
                <a:gd name="connsiteX530" fmla="*/ 2089125 w 4432203"/>
                <a:gd name="connsiteY530" fmla="*/ 363967 h 5232442"/>
                <a:gd name="connsiteX531" fmla="*/ 2088408 w 4432203"/>
                <a:gd name="connsiteY531" fmla="*/ 363967 h 5232442"/>
                <a:gd name="connsiteX532" fmla="*/ 2122794 w 4432203"/>
                <a:gd name="connsiteY532" fmla="*/ 353938 h 5232442"/>
                <a:gd name="connsiteX533" fmla="*/ 2223982 w 4432203"/>
                <a:gd name="connsiteY533" fmla="*/ 320626 h 5232442"/>
                <a:gd name="connsiteX534" fmla="*/ 2224161 w 4432203"/>
                <a:gd name="connsiteY534" fmla="*/ 320089 h 5232442"/>
                <a:gd name="connsiteX535" fmla="*/ 2226848 w 4432203"/>
                <a:gd name="connsiteY535" fmla="*/ 320089 h 5232442"/>
                <a:gd name="connsiteX536" fmla="*/ 2229176 w 4432203"/>
                <a:gd name="connsiteY536" fmla="*/ 317224 h 5232442"/>
                <a:gd name="connsiteX537" fmla="*/ 2178492 w 4432203"/>
                <a:gd name="connsiteY537" fmla="*/ 274062 h 5232442"/>
                <a:gd name="connsiteX538" fmla="*/ 2133002 w 4432203"/>
                <a:gd name="connsiteY538" fmla="*/ 254183 h 5232442"/>
                <a:gd name="connsiteX539" fmla="*/ 2124048 w 4432203"/>
                <a:gd name="connsiteY539" fmla="*/ 254183 h 5232442"/>
                <a:gd name="connsiteX540" fmla="*/ 2108646 w 4432203"/>
                <a:gd name="connsiteY540" fmla="*/ 237527 h 5232442"/>
                <a:gd name="connsiteX541" fmla="*/ 2102019 w 4432203"/>
                <a:gd name="connsiteY541" fmla="*/ 210305 h 5232442"/>
                <a:gd name="connsiteX542" fmla="*/ 2106497 w 4432203"/>
                <a:gd name="connsiteY542" fmla="*/ 210305 h 5232442"/>
                <a:gd name="connsiteX543" fmla="*/ 2125122 w 4432203"/>
                <a:gd name="connsiteY543" fmla="*/ 170904 h 5232442"/>
                <a:gd name="connsiteX544" fmla="*/ 2066022 w 4432203"/>
                <a:gd name="connsiteY544" fmla="*/ 167502 h 5232442"/>
                <a:gd name="connsiteX545" fmla="*/ 2021069 w 4432203"/>
                <a:gd name="connsiteY545" fmla="*/ 158905 h 5232442"/>
                <a:gd name="connsiteX546" fmla="*/ 2043993 w 4432203"/>
                <a:gd name="connsiteY546" fmla="*/ 154070 h 5232442"/>
                <a:gd name="connsiteX547" fmla="*/ 2050082 w 4432203"/>
                <a:gd name="connsiteY547" fmla="*/ 149950 h 5232442"/>
                <a:gd name="connsiteX548" fmla="*/ 2053843 w 4432203"/>
                <a:gd name="connsiteY548" fmla="*/ 144578 h 5232442"/>
                <a:gd name="connsiteX549" fmla="*/ 2051157 w 4432203"/>
                <a:gd name="connsiteY549" fmla="*/ 144578 h 5232442"/>
                <a:gd name="connsiteX550" fmla="*/ 2069066 w 4432203"/>
                <a:gd name="connsiteY550" fmla="*/ 124519 h 5232442"/>
                <a:gd name="connsiteX551" fmla="*/ 2073544 w 4432203"/>
                <a:gd name="connsiteY551" fmla="*/ 100700 h 5232442"/>
                <a:gd name="connsiteX552" fmla="*/ 2078021 w 4432203"/>
                <a:gd name="connsiteY552" fmla="*/ 100700 h 5232442"/>
                <a:gd name="connsiteX553" fmla="*/ 2085543 w 4432203"/>
                <a:gd name="connsiteY553" fmla="*/ 65776 h 5232442"/>
                <a:gd name="connsiteX554" fmla="*/ 2055455 w 4432203"/>
                <a:gd name="connsiteY554" fmla="*/ 52524 h 5232442"/>
                <a:gd name="connsiteX555" fmla="*/ 2014264 w 4432203"/>
                <a:gd name="connsiteY555" fmla="*/ 65776 h 5232442"/>
                <a:gd name="connsiteX556" fmla="*/ 1985788 w 4432203"/>
                <a:gd name="connsiteY556" fmla="*/ 34972 h 5232442"/>
                <a:gd name="connsiteX557" fmla="*/ 1959103 w 4432203"/>
                <a:gd name="connsiteY557" fmla="*/ 34972 h 5232442"/>
                <a:gd name="connsiteX558" fmla="*/ 1946566 w 4432203"/>
                <a:gd name="connsiteY558" fmla="*/ 41599 h 5232442"/>
                <a:gd name="connsiteX559" fmla="*/ 1916837 w 4432203"/>
                <a:gd name="connsiteY559" fmla="*/ 71328 h 5232442"/>
                <a:gd name="connsiteX560" fmla="*/ 1912359 w 4432203"/>
                <a:gd name="connsiteY560" fmla="*/ 74373 h 5232442"/>
                <a:gd name="connsiteX561" fmla="*/ 1884600 w 4432203"/>
                <a:gd name="connsiteY561" fmla="*/ 79029 h 5232442"/>
                <a:gd name="connsiteX562" fmla="*/ 1833916 w 4432203"/>
                <a:gd name="connsiteY562" fmla="*/ 45718 h 5232442"/>
                <a:gd name="connsiteX563" fmla="*/ 1751175 w 4432203"/>
                <a:gd name="connsiteY563" fmla="*/ 34972 h 5232442"/>
                <a:gd name="connsiteX564" fmla="*/ 1738281 w 4432203"/>
                <a:gd name="connsiteY564" fmla="*/ 34972 h 5232442"/>
                <a:gd name="connsiteX565" fmla="*/ 1734878 w 4432203"/>
                <a:gd name="connsiteY565" fmla="*/ 31570 h 5232442"/>
                <a:gd name="connsiteX566" fmla="*/ 1674702 w 4432203"/>
                <a:gd name="connsiteY566" fmla="*/ 586 h 5232442"/>
                <a:gd name="connsiteX567" fmla="*/ 1550770 w 4432203"/>
                <a:gd name="connsiteY567" fmla="*/ 33898 h 5232442"/>
                <a:gd name="connsiteX568" fmla="*/ 1553814 w 4432203"/>
                <a:gd name="connsiteY568" fmla="*/ 57001 h 5232442"/>
                <a:gd name="connsiteX569" fmla="*/ 1521399 w 4432203"/>
                <a:gd name="connsiteY569" fmla="*/ 63448 h 5232442"/>
                <a:gd name="connsiteX570" fmla="*/ 1509578 w 4432203"/>
                <a:gd name="connsiteY570" fmla="*/ 78134 h 5232442"/>
                <a:gd name="connsiteX571" fmla="*/ 1550770 w 4432203"/>
                <a:gd name="connsiteY571" fmla="*/ 91387 h 5232442"/>
                <a:gd name="connsiteX572" fmla="*/ 1625989 w 4432203"/>
                <a:gd name="connsiteY572" fmla="*/ 84760 h 5232442"/>
                <a:gd name="connsiteX573" fmla="*/ 1691537 w 4432203"/>
                <a:gd name="connsiteY573" fmla="*/ 82432 h 5232442"/>
                <a:gd name="connsiteX574" fmla="*/ 1727177 w 4432203"/>
                <a:gd name="connsiteY574" fmla="*/ 128996 h 5232442"/>
                <a:gd name="connsiteX575" fmla="*/ 1779830 w 4432203"/>
                <a:gd name="connsiteY575" fmla="*/ 106789 h 5232442"/>
                <a:gd name="connsiteX576" fmla="*/ 1807948 w 4432203"/>
                <a:gd name="connsiteY576" fmla="*/ 151204 h 5232442"/>
                <a:gd name="connsiteX577" fmla="*/ 1873496 w 4432203"/>
                <a:gd name="connsiteY577" fmla="*/ 151204 h 5232442"/>
                <a:gd name="connsiteX578" fmla="*/ 1958028 w 4432203"/>
                <a:gd name="connsiteY578" fmla="*/ 149055 h 5232442"/>
                <a:gd name="connsiteX579" fmla="*/ 2013547 w 4432203"/>
                <a:gd name="connsiteY579" fmla="*/ 158547 h 5232442"/>
                <a:gd name="connsiteX580" fmla="*/ 2003518 w 4432203"/>
                <a:gd name="connsiteY580" fmla="*/ 162487 h 5232442"/>
                <a:gd name="connsiteX581" fmla="*/ 1995638 w 4432203"/>
                <a:gd name="connsiteY581" fmla="*/ 174486 h 5232442"/>
                <a:gd name="connsiteX582" fmla="*/ 2013368 w 4432203"/>
                <a:gd name="connsiteY582" fmla="*/ 258302 h 5232442"/>
                <a:gd name="connsiteX583" fmla="*/ 2012115 w 4432203"/>
                <a:gd name="connsiteY583" fmla="*/ 257406 h 5232442"/>
                <a:gd name="connsiteX584" fmla="*/ 2009070 w 4432203"/>
                <a:gd name="connsiteY584" fmla="*/ 254362 h 5232442"/>
                <a:gd name="connsiteX585" fmla="*/ 2000473 w 4432203"/>
                <a:gd name="connsiteY585" fmla="*/ 254362 h 5232442"/>
                <a:gd name="connsiteX586" fmla="*/ 1981310 w 4432203"/>
                <a:gd name="connsiteY586" fmla="*/ 210484 h 5232442"/>
                <a:gd name="connsiteX587" fmla="*/ 1988116 w 4432203"/>
                <a:gd name="connsiteY587" fmla="*/ 210484 h 5232442"/>
                <a:gd name="connsiteX588" fmla="*/ 1981131 w 4432203"/>
                <a:gd name="connsiteY588" fmla="*/ 197768 h 5232442"/>
                <a:gd name="connsiteX589" fmla="*/ 1916479 w 4432203"/>
                <a:gd name="connsiteY589" fmla="*/ 184336 h 5232442"/>
                <a:gd name="connsiteX590" fmla="*/ 1826395 w 4432203"/>
                <a:gd name="connsiteY590" fmla="*/ 194366 h 5232442"/>
                <a:gd name="connsiteX591" fmla="*/ 1792725 w 4432203"/>
                <a:gd name="connsiteY591" fmla="*/ 174486 h 5232442"/>
                <a:gd name="connsiteX592" fmla="*/ 1725386 w 4432203"/>
                <a:gd name="connsiteY592" fmla="*/ 144757 h 5232442"/>
                <a:gd name="connsiteX593" fmla="*/ 1716073 w 4432203"/>
                <a:gd name="connsiteY593" fmla="*/ 144757 h 5232442"/>
                <a:gd name="connsiteX594" fmla="*/ 1677568 w 4432203"/>
                <a:gd name="connsiteY594" fmla="*/ 121295 h 5232442"/>
                <a:gd name="connsiteX595" fmla="*/ 1601632 w 4432203"/>
                <a:gd name="connsiteY595" fmla="*/ 137951 h 5232442"/>
                <a:gd name="connsiteX596" fmla="*/ 1511728 w 4432203"/>
                <a:gd name="connsiteY596" fmla="*/ 137951 h 5232442"/>
                <a:gd name="connsiteX597" fmla="*/ 1446896 w 4432203"/>
                <a:gd name="connsiteY597" fmla="*/ 154607 h 5232442"/>
                <a:gd name="connsiteX598" fmla="*/ 1413226 w 4432203"/>
                <a:gd name="connsiteY598" fmla="*/ 217827 h 5232442"/>
                <a:gd name="connsiteX599" fmla="*/ 1430061 w 4432203"/>
                <a:gd name="connsiteY599" fmla="*/ 244512 h 5232442"/>
                <a:gd name="connsiteX600" fmla="*/ 1500266 w 4432203"/>
                <a:gd name="connsiteY600" fmla="*/ 274420 h 5232442"/>
                <a:gd name="connsiteX601" fmla="*/ 1593036 w 4432203"/>
                <a:gd name="connsiteY601" fmla="*/ 255615 h 5232442"/>
                <a:gd name="connsiteX602" fmla="*/ 1595543 w 4432203"/>
                <a:gd name="connsiteY602" fmla="*/ 254362 h 5232442"/>
                <a:gd name="connsiteX603" fmla="*/ 1594469 w 4432203"/>
                <a:gd name="connsiteY603" fmla="*/ 254362 h 5232442"/>
                <a:gd name="connsiteX604" fmla="*/ 1601632 w 4432203"/>
                <a:gd name="connsiteY604" fmla="*/ 244333 h 5232442"/>
                <a:gd name="connsiteX605" fmla="*/ 1627064 w 4432203"/>
                <a:gd name="connsiteY605" fmla="*/ 227677 h 5232442"/>
                <a:gd name="connsiteX606" fmla="*/ 1674882 w 4432203"/>
                <a:gd name="connsiteY606" fmla="*/ 297523 h 5232442"/>
                <a:gd name="connsiteX607" fmla="*/ 1714282 w 4432203"/>
                <a:gd name="connsiteY607" fmla="*/ 330656 h 5232442"/>
                <a:gd name="connsiteX608" fmla="*/ 1680433 w 4432203"/>
                <a:gd name="connsiteY608" fmla="*/ 350535 h 5232442"/>
                <a:gd name="connsiteX609" fmla="*/ 1598767 w 4432203"/>
                <a:gd name="connsiteY609" fmla="*/ 320626 h 5232442"/>
                <a:gd name="connsiteX610" fmla="*/ 1598051 w 4432203"/>
                <a:gd name="connsiteY610" fmla="*/ 320089 h 5232442"/>
                <a:gd name="connsiteX611" fmla="*/ 1608080 w 4432203"/>
                <a:gd name="connsiteY611" fmla="*/ 320089 h 5232442"/>
                <a:gd name="connsiteX612" fmla="*/ 1604140 w 4432203"/>
                <a:gd name="connsiteY612" fmla="*/ 317224 h 5232442"/>
                <a:gd name="connsiteX613" fmla="*/ 1522115 w 4432203"/>
                <a:gd name="connsiteY613" fmla="*/ 296807 h 5232442"/>
                <a:gd name="connsiteX614" fmla="*/ 1426837 w 4432203"/>
                <a:gd name="connsiteY614" fmla="*/ 293941 h 5232442"/>
                <a:gd name="connsiteX615" fmla="*/ 1411077 w 4432203"/>
                <a:gd name="connsiteY615" fmla="*/ 301643 h 5232442"/>
                <a:gd name="connsiteX616" fmla="*/ 1373825 w 4432203"/>
                <a:gd name="connsiteY616" fmla="*/ 330477 h 5232442"/>
                <a:gd name="connsiteX617" fmla="*/ 1368095 w 4432203"/>
                <a:gd name="connsiteY617" fmla="*/ 319910 h 5232442"/>
                <a:gd name="connsiteX618" fmla="*/ 1375258 w 4432203"/>
                <a:gd name="connsiteY618" fmla="*/ 319910 h 5232442"/>
                <a:gd name="connsiteX619" fmla="*/ 1356454 w 4432203"/>
                <a:gd name="connsiteY619" fmla="*/ 287136 h 5232442"/>
                <a:gd name="connsiteX620" fmla="*/ 1342305 w 4432203"/>
                <a:gd name="connsiteY620" fmla="*/ 288031 h 5232442"/>
                <a:gd name="connsiteX621" fmla="*/ 1324038 w 4432203"/>
                <a:gd name="connsiteY621" fmla="*/ 303254 h 5232442"/>
                <a:gd name="connsiteX622" fmla="*/ 1322605 w 4432203"/>
                <a:gd name="connsiteY622" fmla="*/ 303971 h 5232442"/>
                <a:gd name="connsiteX623" fmla="*/ 1243804 w 4432203"/>
                <a:gd name="connsiteY623" fmla="*/ 290718 h 5232442"/>
                <a:gd name="connsiteX624" fmla="*/ 1223924 w 4432203"/>
                <a:gd name="connsiteY624" fmla="*/ 301463 h 5232442"/>
                <a:gd name="connsiteX625" fmla="*/ 1212641 w 4432203"/>
                <a:gd name="connsiteY625" fmla="*/ 309164 h 5232442"/>
                <a:gd name="connsiteX626" fmla="*/ 1173599 w 4432203"/>
                <a:gd name="connsiteY626" fmla="*/ 313821 h 5232442"/>
                <a:gd name="connsiteX627" fmla="*/ 1097485 w 4432203"/>
                <a:gd name="connsiteY627" fmla="*/ 303792 h 5232442"/>
                <a:gd name="connsiteX628" fmla="*/ 1080650 w 4432203"/>
                <a:gd name="connsiteY628" fmla="*/ 307015 h 5232442"/>
                <a:gd name="connsiteX629" fmla="*/ 1080650 w 4432203"/>
                <a:gd name="connsiteY629" fmla="*/ 309344 h 5232442"/>
                <a:gd name="connsiteX630" fmla="*/ 1075456 w 4432203"/>
                <a:gd name="connsiteY630" fmla="*/ 310239 h 5232442"/>
                <a:gd name="connsiteX631" fmla="*/ 1058442 w 4432203"/>
                <a:gd name="connsiteY631" fmla="*/ 336924 h 5232442"/>
                <a:gd name="connsiteX632" fmla="*/ 1010624 w 4432203"/>
                <a:gd name="connsiteY632" fmla="*/ 346953 h 5232442"/>
                <a:gd name="connsiteX633" fmla="*/ 979462 w 4432203"/>
                <a:gd name="connsiteY633" fmla="*/ 323671 h 5232442"/>
                <a:gd name="connsiteX634" fmla="*/ 972298 w 4432203"/>
                <a:gd name="connsiteY634" fmla="*/ 319731 h 5232442"/>
                <a:gd name="connsiteX635" fmla="*/ 983939 w 4432203"/>
                <a:gd name="connsiteY635" fmla="*/ 319731 h 5232442"/>
                <a:gd name="connsiteX636" fmla="*/ 922868 w 4432203"/>
                <a:gd name="connsiteY636" fmla="*/ 310239 h 5232442"/>
                <a:gd name="connsiteX637" fmla="*/ 835650 w 4432203"/>
                <a:gd name="connsiteY637" fmla="*/ 261346 h 5232442"/>
                <a:gd name="connsiteX638" fmla="*/ 683779 w 4432203"/>
                <a:gd name="connsiteY638" fmla="*/ 283733 h 5232442"/>
                <a:gd name="connsiteX639" fmla="*/ 597097 w 4432203"/>
                <a:gd name="connsiteY639" fmla="*/ 253825 h 5232442"/>
                <a:gd name="connsiteX640" fmla="*/ 554473 w 4432203"/>
                <a:gd name="connsiteY640" fmla="*/ 253825 h 5232442"/>
                <a:gd name="connsiteX641" fmla="*/ 505223 w 4432203"/>
                <a:gd name="connsiteY641" fmla="*/ 261167 h 5232442"/>
                <a:gd name="connsiteX642" fmla="*/ 471732 w 4432203"/>
                <a:gd name="connsiteY642" fmla="*/ 253825 h 5232442"/>
                <a:gd name="connsiteX643" fmla="*/ 445943 w 4432203"/>
                <a:gd name="connsiteY643" fmla="*/ 253825 h 5232442"/>
                <a:gd name="connsiteX644" fmla="*/ 444689 w 4432203"/>
                <a:gd name="connsiteY644" fmla="*/ 253825 h 5232442"/>
                <a:gd name="connsiteX645" fmla="*/ 443973 w 4432203"/>
                <a:gd name="connsiteY645" fmla="*/ 253825 h 5232442"/>
                <a:gd name="connsiteX646" fmla="*/ 435913 w 4432203"/>
                <a:gd name="connsiteY646" fmla="*/ 253825 h 5232442"/>
                <a:gd name="connsiteX647" fmla="*/ 400811 w 4432203"/>
                <a:gd name="connsiteY647" fmla="*/ 253825 h 5232442"/>
                <a:gd name="connsiteX648" fmla="*/ 391140 w 4432203"/>
                <a:gd name="connsiteY648" fmla="*/ 253825 h 5232442"/>
                <a:gd name="connsiteX649" fmla="*/ 351739 w 4432203"/>
                <a:gd name="connsiteY649" fmla="*/ 227140 h 5232442"/>
                <a:gd name="connsiteX650" fmla="*/ 329711 w 4432203"/>
                <a:gd name="connsiteY650" fmla="*/ 264749 h 5232442"/>
                <a:gd name="connsiteX651" fmla="*/ 325950 w 4432203"/>
                <a:gd name="connsiteY651" fmla="*/ 266898 h 5232442"/>
                <a:gd name="connsiteX652" fmla="*/ 255566 w 4432203"/>
                <a:gd name="connsiteY652" fmla="*/ 280151 h 5232442"/>
                <a:gd name="connsiteX653" fmla="*/ 174079 w 4432203"/>
                <a:gd name="connsiteY653" fmla="*/ 306657 h 5232442"/>
                <a:gd name="connsiteX654" fmla="*/ 121425 w 4432203"/>
                <a:gd name="connsiteY654" fmla="*/ 314000 h 5232442"/>
                <a:gd name="connsiteX655" fmla="*/ 99934 w 4432203"/>
                <a:gd name="connsiteY655" fmla="*/ 319552 h 5232442"/>
                <a:gd name="connsiteX656" fmla="*/ 102979 w 4432203"/>
                <a:gd name="connsiteY656" fmla="*/ 319552 h 5232442"/>
                <a:gd name="connsiteX657" fmla="*/ 61966 w 4432203"/>
                <a:gd name="connsiteY657" fmla="*/ 353400 h 5232442"/>
                <a:gd name="connsiteX658" fmla="*/ 106919 w 4432203"/>
                <a:gd name="connsiteY658" fmla="*/ 393338 h 5232442"/>
                <a:gd name="connsiteX659" fmla="*/ 171571 w 4432203"/>
                <a:gd name="connsiteY659" fmla="*/ 416620 h 5232442"/>
                <a:gd name="connsiteX660" fmla="*/ 213838 w 4432203"/>
                <a:gd name="connsiteY660" fmla="*/ 436500 h 5232442"/>
                <a:gd name="connsiteX661" fmla="*/ 217061 w 4432203"/>
                <a:gd name="connsiteY661" fmla="*/ 473035 h 5232442"/>
                <a:gd name="connsiteX662" fmla="*/ 211330 w 4432203"/>
                <a:gd name="connsiteY662" fmla="*/ 473035 h 5232442"/>
                <a:gd name="connsiteX663" fmla="*/ 208286 w 4432203"/>
                <a:gd name="connsiteY663" fmla="*/ 473035 h 5232442"/>
                <a:gd name="connsiteX664" fmla="*/ 137902 w 4432203"/>
                <a:gd name="connsiteY664" fmla="*/ 446529 h 5232442"/>
                <a:gd name="connsiteX665" fmla="*/ 121067 w 4432203"/>
                <a:gd name="connsiteY665" fmla="*/ 429873 h 5232442"/>
                <a:gd name="connsiteX666" fmla="*/ 90084 w 4432203"/>
                <a:gd name="connsiteY666" fmla="*/ 446529 h 5232442"/>
                <a:gd name="connsiteX667" fmla="*/ 0 w 4432203"/>
                <a:gd name="connsiteY667" fmla="*/ 473035 h 5232442"/>
                <a:gd name="connsiteX668" fmla="*/ 39401 w 4432203"/>
                <a:gd name="connsiteY668" fmla="*/ 523002 h 5232442"/>
                <a:gd name="connsiteX669" fmla="*/ 126619 w 4432203"/>
                <a:gd name="connsiteY669" fmla="*/ 542881 h 5232442"/>
                <a:gd name="connsiteX670" fmla="*/ 182317 w 4432203"/>
                <a:gd name="connsiteY670" fmla="*/ 531957 h 5232442"/>
                <a:gd name="connsiteX671" fmla="*/ 191093 w 4432203"/>
                <a:gd name="connsiteY671" fmla="*/ 526226 h 5232442"/>
                <a:gd name="connsiteX672" fmla="*/ 195749 w 4432203"/>
                <a:gd name="connsiteY672" fmla="*/ 522286 h 5232442"/>
                <a:gd name="connsiteX673" fmla="*/ 233538 w 4432203"/>
                <a:gd name="connsiteY673" fmla="*/ 519599 h 5232442"/>
                <a:gd name="connsiteX674" fmla="*/ 194137 w 4432203"/>
                <a:gd name="connsiteY674" fmla="*/ 562940 h 5232442"/>
                <a:gd name="connsiteX675" fmla="*/ 101188 w 4432203"/>
                <a:gd name="connsiteY675" fmla="*/ 589446 h 5232442"/>
                <a:gd name="connsiteX676" fmla="*/ 64653 w 4432203"/>
                <a:gd name="connsiteY676" fmla="*/ 642636 h 5232442"/>
                <a:gd name="connsiteX677" fmla="*/ 121067 w 4432203"/>
                <a:gd name="connsiteY677" fmla="*/ 719109 h 5232442"/>
                <a:gd name="connsiteX678" fmla="*/ 159393 w 4432203"/>
                <a:gd name="connsiteY678" fmla="*/ 711229 h 5232442"/>
                <a:gd name="connsiteX679" fmla="*/ 180526 w 4432203"/>
                <a:gd name="connsiteY679" fmla="*/ 692424 h 5232442"/>
                <a:gd name="connsiteX680" fmla="*/ 177123 w 4432203"/>
                <a:gd name="connsiteY680" fmla="*/ 692424 h 5232442"/>
                <a:gd name="connsiteX681" fmla="*/ 202376 w 4432203"/>
                <a:gd name="connsiteY681" fmla="*/ 712304 h 5232442"/>
                <a:gd name="connsiteX682" fmla="*/ 230493 w 4432203"/>
                <a:gd name="connsiteY682" fmla="*/ 755465 h 5232442"/>
                <a:gd name="connsiteX683" fmla="*/ 232821 w 4432203"/>
                <a:gd name="connsiteY683" fmla="*/ 751346 h 5232442"/>
                <a:gd name="connsiteX684" fmla="*/ 235866 w 4432203"/>
                <a:gd name="connsiteY684" fmla="*/ 752241 h 5232442"/>
                <a:gd name="connsiteX685" fmla="*/ 252343 w 4432203"/>
                <a:gd name="connsiteY685" fmla="*/ 728243 h 5232442"/>
                <a:gd name="connsiteX686" fmla="*/ 255924 w 4432203"/>
                <a:gd name="connsiteY686" fmla="*/ 728959 h 5232442"/>
                <a:gd name="connsiteX687" fmla="*/ 292460 w 4432203"/>
                <a:gd name="connsiteY687" fmla="*/ 765673 h 5232442"/>
                <a:gd name="connsiteX688" fmla="*/ 303026 w 4432203"/>
                <a:gd name="connsiteY688" fmla="*/ 758152 h 5232442"/>
                <a:gd name="connsiteX689" fmla="*/ 303026 w 4432203"/>
                <a:gd name="connsiteY689" fmla="*/ 758152 h 5232442"/>
                <a:gd name="connsiteX690" fmla="*/ 304459 w 4432203"/>
                <a:gd name="connsiteY690" fmla="*/ 757077 h 5232442"/>
                <a:gd name="connsiteX691" fmla="*/ 339919 w 4432203"/>
                <a:gd name="connsiteY691" fmla="*/ 755465 h 5232442"/>
                <a:gd name="connsiteX692" fmla="*/ 306250 w 4432203"/>
                <a:gd name="connsiteY692" fmla="*/ 802030 h 5232442"/>
                <a:gd name="connsiteX693" fmla="*/ 305175 w 4432203"/>
                <a:gd name="connsiteY693" fmla="*/ 802030 h 5232442"/>
                <a:gd name="connsiteX694" fmla="*/ 218494 w 4432203"/>
                <a:gd name="connsiteY694" fmla="*/ 845191 h 5232442"/>
                <a:gd name="connsiteX695" fmla="*/ 214554 w 4432203"/>
                <a:gd name="connsiteY695" fmla="*/ 847877 h 5232442"/>
                <a:gd name="connsiteX696" fmla="*/ 213300 w 4432203"/>
                <a:gd name="connsiteY696" fmla="*/ 848594 h 5232442"/>
                <a:gd name="connsiteX697" fmla="*/ 210793 w 4432203"/>
                <a:gd name="connsiteY697" fmla="*/ 850385 h 5232442"/>
                <a:gd name="connsiteX698" fmla="*/ 179810 w 4432203"/>
                <a:gd name="connsiteY698" fmla="*/ 867936 h 5232442"/>
                <a:gd name="connsiteX699" fmla="*/ 181063 w 4432203"/>
                <a:gd name="connsiteY699" fmla="*/ 867936 h 5232442"/>
                <a:gd name="connsiteX700" fmla="*/ 131992 w 4432203"/>
                <a:gd name="connsiteY700" fmla="*/ 888711 h 5232442"/>
                <a:gd name="connsiteX701" fmla="*/ 137544 w 4432203"/>
                <a:gd name="connsiteY701" fmla="*/ 925246 h 5232442"/>
                <a:gd name="connsiteX702" fmla="*/ 253059 w 4432203"/>
                <a:gd name="connsiteY702" fmla="*/ 881905 h 5232442"/>
                <a:gd name="connsiteX703" fmla="*/ 330427 w 4432203"/>
                <a:gd name="connsiteY703" fmla="*/ 884950 h 5232442"/>
                <a:gd name="connsiteX704" fmla="*/ 353710 w 4432203"/>
                <a:gd name="connsiteY704" fmla="*/ 867936 h 5232442"/>
                <a:gd name="connsiteX705" fmla="*/ 355142 w 4432203"/>
                <a:gd name="connsiteY705" fmla="*/ 867936 h 5232442"/>
                <a:gd name="connsiteX706" fmla="*/ 406184 w 4432203"/>
                <a:gd name="connsiteY706" fmla="*/ 812954 h 5232442"/>
                <a:gd name="connsiteX707" fmla="*/ 410661 w 4432203"/>
                <a:gd name="connsiteY707" fmla="*/ 812238 h 5232442"/>
                <a:gd name="connsiteX708" fmla="*/ 450062 w 4432203"/>
                <a:gd name="connsiteY708" fmla="*/ 845728 h 5232442"/>
                <a:gd name="connsiteX709" fmla="*/ 479075 w 4432203"/>
                <a:gd name="connsiteY709" fmla="*/ 838385 h 5232442"/>
                <a:gd name="connsiteX710" fmla="*/ 511670 w 4432203"/>
                <a:gd name="connsiteY710" fmla="*/ 812238 h 5232442"/>
                <a:gd name="connsiteX711" fmla="*/ 520087 w 4432203"/>
                <a:gd name="connsiteY711" fmla="*/ 802388 h 5232442"/>
                <a:gd name="connsiteX712" fmla="*/ 516684 w 4432203"/>
                <a:gd name="connsiteY712" fmla="*/ 802388 h 5232442"/>
                <a:gd name="connsiteX713" fmla="*/ 517580 w 4432203"/>
                <a:gd name="connsiteY713" fmla="*/ 769076 h 5232442"/>
                <a:gd name="connsiteX714" fmla="*/ 466897 w 4432203"/>
                <a:gd name="connsiteY714" fmla="*/ 769076 h 5232442"/>
                <a:gd name="connsiteX715" fmla="*/ 481045 w 4432203"/>
                <a:gd name="connsiteY715" fmla="*/ 758510 h 5232442"/>
                <a:gd name="connsiteX716" fmla="*/ 482119 w 4432203"/>
                <a:gd name="connsiteY716" fmla="*/ 758510 h 5232442"/>
                <a:gd name="connsiteX717" fmla="*/ 511670 w 4432203"/>
                <a:gd name="connsiteY717" fmla="*/ 722512 h 5232442"/>
                <a:gd name="connsiteX718" fmla="*/ 517580 w 4432203"/>
                <a:gd name="connsiteY718" fmla="*/ 692603 h 5232442"/>
                <a:gd name="connsiteX719" fmla="*/ 514535 w 4432203"/>
                <a:gd name="connsiteY719" fmla="*/ 692603 h 5232442"/>
                <a:gd name="connsiteX720" fmla="*/ 534594 w 4432203"/>
                <a:gd name="connsiteY720" fmla="*/ 672545 h 5232442"/>
                <a:gd name="connsiteX721" fmla="*/ 543011 w 4432203"/>
                <a:gd name="connsiteY721" fmla="*/ 709080 h 5232442"/>
                <a:gd name="connsiteX722" fmla="*/ 581337 w 4432203"/>
                <a:gd name="connsiteY722" fmla="*/ 721437 h 5232442"/>
                <a:gd name="connsiteX723" fmla="*/ 591546 w 4432203"/>
                <a:gd name="connsiteY723" fmla="*/ 713736 h 5232442"/>
                <a:gd name="connsiteX724" fmla="*/ 656019 w 4432203"/>
                <a:gd name="connsiteY724" fmla="*/ 720900 h 5232442"/>
                <a:gd name="connsiteX725" fmla="*/ 657452 w 4432203"/>
                <a:gd name="connsiteY725" fmla="*/ 719467 h 5232442"/>
                <a:gd name="connsiteX726" fmla="*/ 661213 w 4432203"/>
                <a:gd name="connsiteY726" fmla="*/ 717676 h 5232442"/>
                <a:gd name="connsiteX727" fmla="*/ 679839 w 4432203"/>
                <a:gd name="connsiteY727" fmla="*/ 692424 h 5232442"/>
                <a:gd name="connsiteX728" fmla="*/ 676078 w 4432203"/>
                <a:gd name="connsiteY728" fmla="*/ 692424 h 5232442"/>
                <a:gd name="connsiteX729" fmla="*/ 694882 w 4432203"/>
                <a:gd name="connsiteY729" fmla="*/ 652486 h 5232442"/>
                <a:gd name="connsiteX730" fmla="*/ 759535 w 4432203"/>
                <a:gd name="connsiteY730" fmla="*/ 675769 h 5232442"/>
                <a:gd name="connsiteX731" fmla="*/ 847828 w 4432203"/>
                <a:gd name="connsiteY731" fmla="*/ 703349 h 5232442"/>
                <a:gd name="connsiteX732" fmla="*/ 987521 w 4432203"/>
                <a:gd name="connsiteY732" fmla="*/ 735765 h 5232442"/>
                <a:gd name="connsiteX733" fmla="*/ 1057905 w 4432203"/>
                <a:gd name="connsiteY733" fmla="*/ 802209 h 5232442"/>
                <a:gd name="connsiteX734" fmla="*/ 1094619 w 4432203"/>
                <a:gd name="connsiteY734" fmla="*/ 842146 h 5232442"/>
                <a:gd name="connsiteX735" fmla="*/ 1150854 w 4432203"/>
                <a:gd name="connsiteY735" fmla="*/ 875458 h 5232442"/>
                <a:gd name="connsiteX736" fmla="*/ 1167689 w 4432203"/>
                <a:gd name="connsiteY736" fmla="*/ 975213 h 5232442"/>
                <a:gd name="connsiteX737" fmla="*/ 1232342 w 4432203"/>
                <a:gd name="connsiteY737" fmla="*/ 1011748 h 5232442"/>
                <a:gd name="connsiteX738" fmla="*/ 1234670 w 4432203"/>
                <a:gd name="connsiteY738" fmla="*/ 977720 h 5232442"/>
                <a:gd name="connsiteX739" fmla="*/ 1240580 w 4432203"/>
                <a:gd name="connsiteY739" fmla="*/ 977720 h 5232442"/>
                <a:gd name="connsiteX740" fmla="*/ 1223745 w 4432203"/>
                <a:gd name="connsiteY740" fmla="*/ 941901 h 5232442"/>
                <a:gd name="connsiteX741" fmla="*/ 1214611 w 4432203"/>
                <a:gd name="connsiteY741" fmla="*/ 911993 h 5232442"/>
                <a:gd name="connsiteX742" fmla="*/ 1209060 w 4432203"/>
                <a:gd name="connsiteY742" fmla="*/ 911993 h 5232442"/>
                <a:gd name="connsiteX743" fmla="*/ 1207090 w 4432203"/>
                <a:gd name="connsiteY743" fmla="*/ 902143 h 5232442"/>
                <a:gd name="connsiteX744" fmla="*/ 1232521 w 4432203"/>
                <a:gd name="connsiteY744" fmla="*/ 912172 h 5232442"/>
                <a:gd name="connsiteX745" fmla="*/ 1277652 w 4432203"/>
                <a:gd name="connsiteY745" fmla="*/ 978615 h 5232442"/>
                <a:gd name="connsiteX746" fmla="*/ 1314366 w 4432203"/>
                <a:gd name="connsiteY746" fmla="*/ 1041656 h 5232442"/>
                <a:gd name="connsiteX747" fmla="*/ 1342484 w 4432203"/>
                <a:gd name="connsiteY747" fmla="*/ 1112040 h 5232442"/>
                <a:gd name="connsiteX748" fmla="*/ 1415554 w 4432203"/>
                <a:gd name="connsiteY748" fmla="*/ 1148038 h 5232442"/>
                <a:gd name="connsiteX749" fmla="*/ 1433285 w 4432203"/>
                <a:gd name="connsiteY749" fmla="*/ 1190304 h 5232442"/>
                <a:gd name="connsiteX750" fmla="*/ 1454955 w 4432203"/>
                <a:gd name="connsiteY750" fmla="*/ 1267672 h 5232442"/>
                <a:gd name="connsiteX751" fmla="*/ 1443672 w 4432203"/>
                <a:gd name="connsiteY751" fmla="*/ 1420618 h 5232442"/>
                <a:gd name="connsiteX752" fmla="*/ 1494355 w 4432203"/>
                <a:gd name="connsiteY752" fmla="*/ 1553684 h 5232442"/>
                <a:gd name="connsiteX753" fmla="*/ 1534114 w 4432203"/>
                <a:gd name="connsiteY753" fmla="*/ 1674752 h 5232442"/>
                <a:gd name="connsiteX754" fmla="*/ 1618109 w 4432203"/>
                <a:gd name="connsiteY754" fmla="*/ 1709854 h 5232442"/>
                <a:gd name="connsiteX755" fmla="*/ 1682941 w 4432203"/>
                <a:gd name="connsiteY755" fmla="*/ 1776477 h 5232442"/>
                <a:gd name="connsiteX756" fmla="*/ 1744907 w 4432203"/>
                <a:gd name="connsiteY756" fmla="*/ 1906140 h 5232442"/>
                <a:gd name="connsiteX757" fmla="*/ 1775890 w 4432203"/>
                <a:gd name="connsiteY757" fmla="*/ 1952705 h 5232442"/>
                <a:gd name="connsiteX758" fmla="*/ 1764607 w 4432203"/>
                <a:gd name="connsiteY758" fmla="*/ 2005895 h 5232442"/>
                <a:gd name="connsiteX759" fmla="*/ 1817977 w 4432203"/>
                <a:gd name="connsiteY759" fmla="*/ 2019327 h 5232442"/>
                <a:gd name="connsiteX760" fmla="*/ 1860243 w 4432203"/>
                <a:gd name="connsiteY760" fmla="*/ 2085771 h 5232442"/>
                <a:gd name="connsiteX761" fmla="*/ 1894092 w 4432203"/>
                <a:gd name="connsiteY761" fmla="*/ 2115680 h 5232442"/>
                <a:gd name="connsiteX762" fmla="*/ 1953551 w 4432203"/>
                <a:gd name="connsiteY762" fmla="*/ 2154543 h 5232442"/>
                <a:gd name="connsiteX763" fmla="*/ 1961431 w 4432203"/>
                <a:gd name="connsiteY763" fmla="*/ 2148812 h 5232442"/>
                <a:gd name="connsiteX764" fmla="*/ 1962864 w 4432203"/>
                <a:gd name="connsiteY764" fmla="*/ 2118724 h 5232442"/>
                <a:gd name="connsiteX765" fmla="*/ 1955700 w 4432203"/>
                <a:gd name="connsiteY765" fmla="*/ 2118724 h 5232442"/>
                <a:gd name="connsiteX766" fmla="*/ 1911822 w 4432203"/>
                <a:gd name="connsiteY766" fmla="*/ 2074846 h 5232442"/>
                <a:gd name="connsiteX767" fmla="*/ 1920956 w 4432203"/>
                <a:gd name="connsiteY767" fmla="*/ 2074846 h 5232442"/>
                <a:gd name="connsiteX768" fmla="*/ 1910927 w 4432203"/>
                <a:gd name="connsiteY768" fmla="*/ 2065713 h 5232442"/>
                <a:gd name="connsiteX769" fmla="*/ 1894092 w 4432203"/>
                <a:gd name="connsiteY769" fmla="*/ 2008940 h 5232442"/>
                <a:gd name="connsiteX770" fmla="*/ 1887465 w 4432203"/>
                <a:gd name="connsiteY770" fmla="*/ 2008940 h 5232442"/>
                <a:gd name="connsiteX771" fmla="*/ 1866153 w 4432203"/>
                <a:gd name="connsiteY771" fmla="*/ 1979389 h 5232442"/>
                <a:gd name="connsiteX772" fmla="*/ 1852542 w 4432203"/>
                <a:gd name="connsiteY772" fmla="*/ 1965241 h 5232442"/>
                <a:gd name="connsiteX773" fmla="*/ 1860960 w 4432203"/>
                <a:gd name="connsiteY773" fmla="*/ 1965241 h 5232442"/>
                <a:gd name="connsiteX774" fmla="*/ 1820843 w 4432203"/>
                <a:gd name="connsiteY774" fmla="*/ 1899335 h 5232442"/>
                <a:gd name="connsiteX775" fmla="*/ 1813142 w 4432203"/>
                <a:gd name="connsiteY775" fmla="*/ 1899335 h 5232442"/>
                <a:gd name="connsiteX776" fmla="*/ 1804187 w 4432203"/>
                <a:gd name="connsiteY776" fmla="*/ 1889664 h 5232442"/>
                <a:gd name="connsiteX777" fmla="*/ 1774099 w 4432203"/>
                <a:gd name="connsiteY777" fmla="*/ 1855457 h 5232442"/>
                <a:gd name="connsiteX778" fmla="*/ 1781442 w 4432203"/>
                <a:gd name="connsiteY778" fmla="*/ 1855457 h 5232442"/>
                <a:gd name="connsiteX779" fmla="*/ 1786636 w 4432203"/>
                <a:gd name="connsiteY779" fmla="*/ 1813728 h 5232442"/>
                <a:gd name="connsiteX780" fmla="*/ 1824066 w 4432203"/>
                <a:gd name="connsiteY780" fmla="*/ 1869784 h 5232442"/>
                <a:gd name="connsiteX781" fmla="*/ 1919702 w 4432203"/>
                <a:gd name="connsiteY781" fmla="*/ 1986195 h 5232442"/>
                <a:gd name="connsiteX782" fmla="*/ 2004234 w 4432203"/>
                <a:gd name="connsiteY782" fmla="*/ 2105830 h 5232442"/>
                <a:gd name="connsiteX783" fmla="*/ 2057604 w 4432203"/>
                <a:gd name="connsiteY783" fmla="*/ 2159020 h 5232442"/>
                <a:gd name="connsiteX784" fmla="*/ 2071753 w 4432203"/>
                <a:gd name="connsiteY784" fmla="*/ 2215614 h 5232442"/>
                <a:gd name="connsiteX785" fmla="*/ 2102736 w 4432203"/>
                <a:gd name="connsiteY785" fmla="*/ 2292087 h 5232442"/>
                <a:gd name="connsiteX786" fmla="*/ 2212520 w 4432203"/>
                <a:gd name="connsiteY786" fmla="*/ 2355128 h 5232442"/>
                <a:gd name="connsiteX787" fmla="*/ 2258726 w 4432203"/>
                <a:gd name="connsiteY787" fmla="*/ 2431780 h 5232442"/>
                <a:gd name="connsiteX788" fmla="*/ 2339139 w 4432203"/>
                <a:gd name="connsiteY788" fmla="*/ 2425153 h 5232442"/>
                <a:gd name="connsiteX789" fmla="*/ 2386778 w 4432203"/>
                <a:gd name="connsiteY789" fmla="*/ 2454524 h 5232442"/>
                <a:gd name="connsiteX790" fmla="*/ 2395195 w 4432203"/>
                <a:gd name="connsiteY790" fmla="*/ 2448256 h 5232442"/>
                <a:gd name="connsiteX791" fmla="*/ 2395374 w 4432203"/>
                <a:gd name="connsiteY791" fmla="*/ 2447898 h 5232442"/>
                <a:gd name="connsiteX792" fmla="*/ 2392509 w 4432203"/>
                <a:gd name="connsiteY792" fmla="*/ 2447898 h 5232442"/>
                <a:gd name="connsiteX793" fmla="*/ 2434954 w 4432203"/>
                <a:gd name="connsiteY793" fmla="*/ 2418527 h 5232442"/>
                <a:gd name="connsiteX794" fmla="*/ 2485637 w 4432203"/>
                <a:gd name="connsiteY794" fmla="*/ 2458285 h 5232442"/>
                <a:gd name="connsiteX795" fmla="*/ 2558708 w 4432203"/>
                <a:gd name="connsiteY795" fmla="*/ 2514879 h 5232442"/>
                <a:gd name="connsiteX796" fmla="*/ 2617808 w 4432203"/>
                <a:gd name="connsiteY796" fmla="*/ 2531534 h 5232442"/>
                <a:gd name="connsiteX797" fmla="*/ 2665626 w 4432203"/>
                <a:gd name="connsiteY797" fmla="*/ 2544787 h 5232442"/>
                <a:gd name="connsiteX798" fmla="*/ 2697684 w 4432203"/>
                <a:gd name="connsiteY798" fmla="*/ 2615887 h 5232442"/>
                <a:gd name="connsiteX799" fmla="*/ 2752845 w 4432203"/>
                <a:gd name="connsiteY799" fmla="*/ 2674451 h 5232442"/>
                <a:gd name="connsiteX800" fmla="*/ 2806394 w 4432203"/>
                <a:gd name="connsiteY800" fmla="*/ 2724418 h 5232442"/>
                <a:gd name="connsiteX801" fmla="*/ 2859943 w 4432203"/>
                <a:gd name="connsiteY801" fmla="*/ 2754327 h 5232442"/>
                <a:gd name="connsiteX802" fmla="*/ 2899343 w 4432203"/>
                <a:gd name="connsiteY802" fmla="*/ 2767400 h 5232442"/>
                <a:gd name="connsiteX803" fmla="*/ 2919223 w 4432203"/>
                <a:gd name="connsiteY803" fmla="*/ 2733014 h 5232442"/>
                <a:gd name="connsiteX804" fmla="*/ 2924058 w 4432203"/>
                <a:gd name="connsiteY804" fmla="*/ 2733014 h 5232442"/>
                <a:gd name="connsiteX805" fmla="*/ 2924595 w 4432203"/>
                <a:gd name="connsiteY805" fmla="*/ 2719941 h 5232442"/>
                <a:gd name="connsiteX806" fmla="*/ 2961130 w 4432203"/>
                <a:gd name="connsiteY806" fmla="*/ 2727821 h 5232442"/>
                <a:gd name="connsiteX807" fmla="*/ 2992114 w 4432203"/>
                <a:gd name="connsiteY807" fmla="*/ 2790862 h 5232442"/>
                <a:gd name="connsiteX808" fmla="*/ 3006083 w 4432203"/>
                <a:gd name="connsiteY808" fmla="*/ 2883990 h 5232442"/>
                <a:gd name="connsiteX809" fmla="*/ 2986383 w 4432203"/>
                <a:gd name="connsiteY809" fmla="*/ 2957239 h 5232442"/>
                <a:gd name="connsiteX810" fmla="*/ 2927282 w 4432203"/>
                <a:gd name="connsiteY810" fmla="*/ 3002013 h 5232442"/>
                <a:gd name="connsiteX811" fmla="*/ 2885195 w 4432203"/>
                <a:gd name="connsiteY811" fmla="*/ 3083500 h 5232442"/>
                <a:gd name="connsiteX812" fmla="*/ 2892000 w 4432203"/>
                <a:gd name="connsiteY812" fmla="*/ 3175913 h 5232442"/>
                <a:gd name="connsiteX813" fmla="*/ 2873912 w 4432203"/>
                <a:gd name="connsiteY813" fmla="*/ 3259728 h 5232442"/>
                <a:gd name="connsiteX814" fmla="*/ 2944296 w 4432203"/>
                <a:gd name="connsiteY814" fmla="*/ 3339425 h 5232442"/>
                <a:gd name="connsiteX815" fmla="*/ 2994800 w 4432203"/>
                <a:gd name="connsiteY815" fmla="*/ 3479118 h 5232442"/>
                <a:gd name="connsiteX816" fmla="*/ 3030619 w 4432203"/>
                <a:gd name="connsiteY816" fmla="*/ 3597319 h 5232442"/>
                <a:gd name="connsiteX817" fmla="*/ 3129836 w 4432203"/>
                <a:gd name="connsiteY817" fmla="*/ 3675225 h 5232442"/>
                <a:gd name="connsiteX818" fmla="*/ 3188937 w 4432203"/>
                <a:gd name="connsiteY818" fmla="*/ 3718565 h 5232442"/>
                <a:gd name="connsiteX819" fmla="*/ 3239621 w 4432203"/>
                <a:gd name="connsiteY819" fmla="*/ 3775159 h 5232442"/>
                <a:gd name="connsiteX820" fmla="*/ 3250903 w 4432203"/>
                <a:gd name="connsiteY820" fmla="*/ 3851632 h 5232442"/>
                <a:gd name="connsiteX821" fmla="*/ 3234069 w 4432203"/>
                <a:gd name="connsiteY821" fmla="*/ 4024457 h 5232442"/>
                <a:gd name="connsiteX822" fmla="*/ 3237471 w 4432203"/>
                <a:gd name="connsiteY822" fmla="*/ 4157523 h 5232442"/>
                <a:gd name="connsiteX823" fmla="*/ 3205772 w 4432203"/>
                <a:gd name="connsiteY823" fmla="*/ 4200864 h 5232442"/>
                <a:gd name="connsiteX824" fmla="*/ 3186072 w 4432203"/>
                <a:gd name="connsiteY824" fmla="*/ 4244204 h 5232442"/>
                <a:gd name="connsiteX825" fmla="*/ 3197355 w 4432203"/>
                <a:gd name="connsiteY825" fmla="*/ 4330528 h 5232442"/>
                <a:gd name="connsiteX826" fmla="*/ 3169237 w 4432203"/>
                <a:gd name="connsiteY826" fmla="*/ 4407001 h 5232442"/>
                <a:gd name="connsiteX827" fmla="*/ 3146671 w 4432203"/>
                <a:gd name="connsiteY827" fmla="*/ 4477026 h 5232442"/>
                <a:gd name="connsiteX828" fmla="*/ 3124285 w 4432203"/>
                <a:gd name="connsiteY828" fmla="*/ 4526814 h 5232442"/>
                <a:gd name="connsiteX829" fmla="*/ 3143985 w 4432203"/>
                <a:gd name="connsiteY829" fmla="*/ 4580363 h 5232442"/>
                <a:gd name="connsiteX830" fmla="*/ 3124285 w 4432203"/>
                <a:gd name="connsiteY830" fmla="*/ 4653254 h 5232442"/>
                <a:gd name="connsiteX831" fmla="*/ 3138254 w 4432203"/>
                <a:gd name="connsiteY831" fmla="*/ 4726503 h 5232442"/>
                <a:gd name="connsiteX832" fmla="*/ 3104405 w 4432203"/>
                <a:gd name="connsiteY832" fmla="*/ 4796529 h 5232442"/>
                <a:gd name="connsiteX833" fmla="*/ 3073422 w 4432203"/>
                <a:gd name="connsiteY833" fmla="*/ 4856167 h 5232442"/>
                <a:gd name="connsiteX834" fmla="*/ 3093302 w 4432203"/>
                <a:gd name="connsiteY834" fmla="*/ 4902911 h 5232442"/>
                <a:gd name="connsiteX835" fmla="*/ 3067870 w 4432203"/>
                <a:gd name="connsiteY835" fmla="*/ 4969354 h 5232442"/>
                <a:gd name="connsiteX836" fmla="*/ 3101719 w 4432203"/>
                <a:gd name="connsiteY836" fmla="*/ 4999084 h 5232442"/>
                <a:gd name="connsiteX837" fmla="*/ 3084884 w 4432203"/>
                <a:gd name="connsiteY837" fmla="*/ 5045827 h 5232442"/>
                <a:gd name="connsiteX838" fmla="*/ 3118733 w 4432203"/>
                <a:gd name="connsiteY838" fmla="*/ 5099017 h 5232442"/>
                <a:gd name="connsiteX839" fmla="*/ 3157954 w 4432203"/>
                <a:gd name="connsiteY839" fmla="*/ 5158835 h 5232442"/>
                <a:gd name="connsiteX840" fmla="*/ 3197355 w 4432203"/>
                <a:gd name="connsiteY840" fmla="*/ 5192146 h 5232442"/>
                <a:gd name="connsiteX841" fmla="*/ 3228159 w 4432203"/>
                <a:gd name="connsiteY841" fmla="*/ 5147194 h 5232442"/>
                <a:gd name="connsiteX842" fmla="*/ 3232636 w 4432203"/>
                <a:gd name="connsiteY842" fmla="*/ 5147194 h 5232442"/>
                <a:gd name="connsiteX843" fmla="*/ 3233531 w 4432203"/>
                <a:gd name="connsiteY843" fmla="*/ 5142537 h 5232442"/>
                <a:gd name="connsiteX844" fmla="*/ 3238904 w 4432203"/>
                <a:gd name="connsiteY844" fmla="*/ 5129642 h 5232442"/>
                <a:gd name="connsiteX845" fmla="*/ 3244994 w 4432203"/>
                <a:gd name="connsiteY845" fmla="*/ 5165640 h 5232442"/>
                <a:gd name="connsiteX846" fmla="*/ 3211324 w 4432203"/>
                <a:gd name="connsiteY846" fmla="*/ 5205757 h 5232442"/>
                <a:gd name="connsiteX847" fmla="*/ 3284394 w 4432203"/>
                <a:gd name="connsiteY847" fmla="*/ 5232442 h 5232442"/>
                <a:gd name="connsiteX848" fmla="*/ 3360509 w 4432203"/>
                <a:gd name="connsiteY848" fmla="*/ 5215786 h 5232442"/>
                <a:gd name="connsiteX849" fmla="*/ 3435728 w 4432203"/>
                <a:gd name="connsiteY849" fmla="*/ 5193041 h 5232442"/>
                <a:gd name="connsiteX850" fmla="*/ 3438952 w 4432203"/>
                <a:gd name="connsiteY850" fmla="*/ 5191250 h 5232442"/>
                <a:gd name="connsiteX851" fmla="*/ 3436265 w 4432203"/>
                <a:gd name="connsiteY851" fmla="*/ 5191250 h 5232442"/>
                <a:gd name="connsiteX852" fmla="*/ 3363374 w 4432203"/>
                <a:gd name="connsiteY852" fmla="*/ 5176028 h 5232442"/>
                <a:gd name="connsiteX853" fmla="*/ 3325586 w 4432203"/>
                <a:gd name="connsiteY853" fmla="*/ 5147552 h 5232442"/>
                <a:gd name="connsiteX854" fmla="*/ 3334361 w 4432203"/>
                <a:gd name="connsiteY854" fmla="*/ 5147552 h 5232442"/>
                <a:gd name="connsiteX855" fmla="*/ 3292812 w 4432203"/>
                <a:gd name="connsiteY855" fmla="*/ 5092928 h 5232442"/>
                <a:gd name="connsiteX856" fmla="*/ 3290662 w 4432203"/>
                <a:gd name="connsiteY856" fmla="*/ 5081825 h 5232442"/>
                <a:gd name="connsiteX857" fmla="*/ 3284931 w 4432203"/>
                <a:gd name="connsiteY857" fmla="*/ 5081825 h 5232442"/>
                <a:gd name="connsiteX858" fmla="*/ 3290125 w 4432203"/>
                <a:gd name="connsiteY858" fmla="*/ 5038126 h 5232442"/>
                <a:gd name="connsiteX859" fmla="*/ 3294244 w 4432203"/>
                <a:gd name="connsiteY859" fmla="*/ 5038126 h 5232442"/>
                <a:gd name="connsiteX860" fmla="*/ 3306960 w 4432203"/>
                <a:gd name="connsiteY860" fmla="*/ 5019679 h 5232442"/>
                <a:gd name="connsiteX861" fmla="*/ 3361762 w 4432203"/>
                <a:gd name="connsiteY861" fmla="*/ 4972040 h 5232442"/>
                <a:gd name="connsiteX862" fmla="*/ 3360151 w 4432203"/>
                <a:gd name="connsiteY862" fmla="*/ 4972040 h 5232442"/>
                <a:gd name="connsiteX863" fmla="*/ 3380388 w 4432203"/>
                <a:gd name="connsiteY863" fmla="*/ 4953236 h 5232442"/>
                <a:gd name="connsiteX864" fmla="*/ 3394715 w 4432203"/>
                <a:gd name="connsiteY864" fmla="*/ 4928162 h 5232442"/>
                <a:gd name="connsiteX865" fmla="*/ 3398656 w 4432203"/>
                <a:gd name="connsiteY865" fmla="*/ 4928162 h 5232442"/>
                <a:gd name="connsiteX866" fmla="*/ 3405461 w 4432203"/>
                <a:gd name="connsiteY866" fmla="*/ 4886613 h 5232442"/>
                <a:gd name="connsiteX867" fmla="*/ 3349226 w 4432203"/>
                <a:gd name="connsiteY867" fmla="*/ 4876584 h 5232442"/>
                <a:gd name="connsiteX868" fmla="*/ 3346719 w 4432203"/>
                <a:gd name="connsiteY868" fmla="*/ 4862256 h 5232442"/>
                <a:gd name="connsiteX869" fmla="*/ 3342241 w 4432203"/>
                <a:gd name="connsiteY869" fmla="*/ 4862256 h 5232442"/>
                <a:gd name="connsiteX870" fmla="*/ 3366419 w 4432203"/>
                <a:gd name="connsiteY870" fmla="*/ 4833422 h 5232442"/>
                <a:gd name="connsiteX871" fmla="*/ 3381821 w 4432203"/>
                <a:gd name="connsiteY871" fmla="*/ 4818378 h 5232442"/>
                <a:gd name="connsiteX872" fmla="*/ 3383970 w 4432203"/>
                <a:gd name="connsiteY872" fmla="*/ 4818378 h 5232442"/>
                <a:gd name="connsiteX873" fmla="*/ 3425341 w 4432203"/>
                <a:gd name="connsiteY873" fmla="*/ 4763755 h 5232442"/>
                <a:gd name="connsiteX874" fmla="*/ 3437161 w 4432203"/>
                <a:gd name="connsiteY874" fmla="*/ 4752651 h 5232442"/>
                <a:gd name="connsiteX875" fmla="*/ 3435370 w 4432203"/>
                <a:gd name="connsiteY875" fmla="*/ 4752651 h 5232442"/>
                <a:gd name="connsiteX876" fmla="*/ 3462413 w 4432203"/>
                <a:gd name="connsiteY876" fmla="*/ 4713787 h 5232442"/>
                <a:gd name="connsiteX877" fmla="*/ 3463846 w 4432203"/>
                <a:gd name="connsiteY877" fmla="*/ 4708773 h 5232442"/>
                <a:gd name="connsiteX878" fmla="*/ 3468144 w 4432203"/>
                <a:gd name="connsiteY878" fmla="*/ 4708773 h 5232442"/>
                <a:gd name="connsiteX879" fmla="*/ 3442175 w 4432203"/>
                <a:gd name="connsiteY879" fmla="*/ 4700535 h 5232442"/>
                <a:gd name="connsiteX880" fmla="*/ 3416923 w 4432203"/>
                <a:gd name="connsiteY880" fmla="*/ 4647165 h 5232442"/>
                <a:gd name="connsiteX881" fmla="*/ 3417819 w 4432203"/>
                <a:gd name="connsiteY881" fmla="*/ 4644837 h 5232442"/>
                <a:gd name="connsiteX882" fmla="*/ 3484800 w 4432203"/>
                <a:gd name="connsiteY882" fmla="*/ 4663821 h 5232442"/>
                <a:gd name="connsiteX883" fmla="*/ 3502888 w 4432203"/>
                <a:gd name="connsiteY883" fmla="*/ 4661134 h 5232442"/>
                <a:gd name="connsiteX884" fmla="*/ 3508440 w 4432203"/>
                <a:gd name="connsiteY884" fmla="*/ 4642867 h 5232442"/>
                <a:gd name="connsiteX885" fmla="*/ 3502351 w 4432203"/>
                <a:gd name="connsiteY885" fmla="*/ 4642867 h 5232442"/>
                <a:gd name="connsiteX886" fmla="*/ 3498948 w 4432203"/>
                <a:gd name="connsiteY886" fmla="*/ 4627465 h 5232442"/>
                <a:gd name="connsiteX887" fmla="*/ 3501455 w 4432203"/>
                <a:gd name="connsiteY887" fmla="*/ 4599168 h 5232442"/>
                <a:gd name="connsiteX888" fmla="*/ 3505754 w 4432203"/>
                <a:gd name="connsiteY888" fmla="*/ 4599168 h 5232442"/>
                <a:gd name="connsiteX889" fmla="*/ 3513096 w 4432203"/>
                <a:gd name="connsiteY889" fmla="*/ 4583407 h 5232442"/>
                <a:gd name="connsiteX890" fmla="*/ 3521693 w 4432203"/>
                <a:gd name="connsiteY890" fmla="*/ 4584303 h 5232442"/>
                <a:gd name="connsiteX891" fmla="*/ 3637029 w 4432203"/>
                <a:gd name="connsiteY891" fmla="*/ 4577677 h 5232442"/>
                <a:gd name="connsiteX892" fmla="*/ 3641506 w 4432203"/>
                <a:gd name="connsiteY892" fmla="*/ 4574274 h 5232442"/>
                <a:gd name="connsiteX893" fmla="*/ 3642402 w 4432203"/>
                <a:gd name="connsiteY893" fmla="*/ 4574274 h 5232442"/>
                <a:gd name="connsiteX894" fmla="*/ 3672669 w 4432203"/>
                <a:gd name="connsiteY894" fmla="*/ 4533799 h 5232442"/>
                <a:gd name="connsiteX895" fmla="*/ 3669266 w 4432203"/>
                <a:gd name="connsiteY895" fmla="*/ 4533799 h 5232442"/>
                <a:gd name="connsiteX896" fmla="*/ 3690578 w 4432203"/>
                <a:gd name="connsiteY896" fmla="*/ 4498159 h 5232442"/>
                <a:gd name="connsiteX897" fmla="*/ 3695055 w 4432203"/>
                <a:gd name="connsiteY897" fmla="*/ 4489921 h 5232442"/>
                <a:gd name="connsiteX898" fmla="*/ 3698458 w 4432203"/>
                <a:gd name="connsiteY898" fmla="*/ 4489921 h 5232442"/>
                <a:gd name="connsiteX899" fmla="*/ 3695772 w 4432203"/>
                <a:gd name="connsiteY899" fmla="*/ 4451416 h 5232442"/>
                <a:gd name="connsiteX900" fmla="*/ 3665147 w 4432203"/>
                <a:gd name="connsiteY900" fmla="*/ 4424014 h 5232442"/>
                <a:gd name="connsiteX901" fmla="*/ 3656550 w 4432203"/>
                <a:gd name="connsiteY901" fmla="*/ 4424014 h 5232442"/>
                <a:gd name="connsiteX902" fmla="*/ 3631656 w 4432203"/>
                <a:gd name="connsiteY902" fmla="*/ 4396255 h 5232442"/>
                <a:gd name="connsiteX903" fmla="*/ 3631656 w 4432203"/>
                <a:gd name="connsiteY903" fmla="*/ 4380316 h 5232442"/>
                <a:gd name="connsiteX904" fmla="*/ 3636492 w 4432203"/>
                <a:gd name="connsiteY904" fmla="*/ 4380316 h 5232442"/>
                <a:gd name="connsiteX905" fmla="*/ 3653506 w 4432203"/>
                <a:gd name="connsiteY905" fmla="*/ 4316558 h 5232442"/>
                <a:gd name="connsiteX906" fmla="*/ 3690399 w 4432203"/>
                <a:gd name="connsiteY906" fmla="*/ 4421865 h 5232442"/>
                <a:gd name="connsiteX907" fmla="*/ 3788721 w 4432203"/>
                <a:gd name="connsiteY907" fmla="*/ 4401807 h 5232442"/>
                <a:gd name="connsiteX908" fmla="*/ 3808780 w 4432203"/>
                <a:gd name="connsiteY908" fmla="*/ 4380495 h 5232442"/>
                <a:gd name="connsiteX909" fmla="*/ 3810929 w 4432203"/>
                <a:gd name="connsiteY909" fmla="*/ 4380495 h 5232442"/>
                <a:gd name="connsiteX910" fmla="*/ 3859642 w 4432203"/>
                <a:gd name="connsiteY910" fmla="*/ 4314409 h 5232442"/>
                <a:gd name="connsiteX911" fmla="*/ 3855165 w 4432203"/>
                <a:gd name="connsiteY911" fmla="*/ 4314409 h 5232442"/>
                <a:gd name="connsiteX912" fmla="*/ 3856419 w 4432203"/>
                <a:gd name="connsiteY912" fmla="*/ 4308678 h 5232442"/>
                <a:gd name="connsiteX913" fmla="*/ 3865015 w 4432203"/>
                <a:gd name="connsiteY913" fmla="*/ 4270531 h 5232442"/>
                <a:gd name="connsiteX914" fmla="*/ 3869134 w 4432203"/>
                <a:gd name="connsiteY914" fmla="*/ 4270531 h 5232442"/>
                <a:gd name="connsiteX915" fmla="*/ 3885969 w 4432203"/>
                <a:gd name="connsiteY915" fmla="*/ 4242772 h 5232442"/>
                <a:gd name="connsiteX916" fmla="*/ 3903162 w 4432203"/>
                <a:gd name="connsiteY916" fmla="*/ 4233459 h 5232442"/>
                <a:gd name="connsiteX917" fmla="*/ 3925549 w 4432203"/>
                <a:gd name="connsiteY917" fmla="*/ 4204446 h 5232442"/>
                <a:gd name="connsiteX918" fmla="*/ 3921788 w 4432203"/>
                <a:gd name="connsiteY918" fmla="*/ 4204446 h 5232442"/>
                <a:gd name="connsiteX919" fmla="*/ 3924116 w 4432203"/>
                <a:gd name="connsiteY919" fmla="*/ 4199431 h 5232442"/>
                <a:gd name="connsiteX920" fmla="*/ 3966740 w 4432203"/>
                <a:gd name="connsiteY920" fmla="*/ 4160568 h 5232442"/>
                <a:gd name="connsiteX921" fmla="*/ 3969784 w 4432203"/>
                <a:gd name="connsiteY921" fmla="*/ 4160568 h 5232442"/>
                <a:gd name="connsiteX922" fmla="*/ 3976948 w 4432203"/>
                <a:gd name="connsiteY922" fmla="*/ 4148748 h 5232442"/>
                <a:gd name="connsiteX923" fmla="*/ 3974620 w 4432203"/>
                <a:gd name="connsiteY923" fmla="*/ 4094841 h 5232442"/>
                <a:gd name="connsiteX924" fmla="*/ 3968531 w 4432203"/>
                <a:gd name="connsiteY924" fmla="*/ 4094841 h 5232442"/>
                <a:gd name="connsiteX925" fmla="*/ 3970143 w 4432203"/>
                <a:gd name="connsiteY925" fmla="*/ 4050784 h 5232442"/>
                <a:gd name="connsiteX926" fmla="*/ 3973008 w 4432203"/>
                <a:gd name="connsiteY926" fmla="*/ 4050784 h 5232442"/>
                <a:gd name="connsiteX927" fmla="*/ 3982500 w 4432203"/>
                <a:gd name="connsiteY927" fmla="*/ 4038963 h 5232442"/>
                <a:gd name="connsiteX928" fmla="*/ 4014020 w 4432203"/>
                <a:gd name="connsiteY928" fmla="*/ 4016577 h 5232442"/>
                <a:gd name="connsiteX929" fmla="*/ 4021184 w 4432203"/>
                <a:gd name="connsiteY929" fmla="*/ 4011920 h 5232442"/>
                <a:gd name="connsiteX930" fmla="*/ 4021722 w 4432203"/>
                <a:gd name="connsiteY930" fmla="*/ 4011741 h 5232442"/>
                <a:gd name="connsiteX931" fmla="*/ 4070256 w 4432203"/>
                <a:gd name="connsiteY931" fmla="*/ 3982549 h 5232442"/>
                <a:gd name="connsiteX932" fmla="*/ 4120939 w 4432203"/>
                <a:gd name="connsiteY932" fmla="*/ 3962491 h 5232442"/>
                <a:gd name="connsiteX933" fmla="*/ 4200994 w 4432203"/>
                <a:gd name="connsiteY933" fmla="*/ 3940999 h 5232442"/>
                <a:gd name="connsiteX934" fmla="*/ 4203322 w 4432203"/>
                <a:gd name="connsiteY934" fmla="*/ 3940999 h 5232442"/>
                <a:gd name="connsiteX935" fmla="*/ 4207800 w 4432203"/>
                <a:gd name="connsiteY935" fmla="*/ 3935627 h 5232442"/>
                <a:gd name="connsiteX936" fmla="*/ 4233052 w 4432203"/>
                <a:gd name="connsiteY936" fmla="*/ 3875093 h 5232442"/>
                <a:gd name="connsiteX937" fmla="*/ 4229291 w 4432203"/>
                <a:gd name="connsiteY937" fmla="*/ 3875093 h 5232442"/>
                <a:gd name="connsiteX938" fmla="*/ 4241827 w 4432203"/>
                <a:gd name="connsiteY938" fmla="*/ 3852706 h 5232442"/>
                <a:gd name="connsiteX939" fmla="*/ 4255618 w 4432203"/>
                <a:gd name="connsiteY939" fmla="*/ 3831394 h 5232442"/>
                <a:gd name="connsiteX940" fmla="*/ 4259021 w 4432203"/>
                <a:gd name="connsiteY940" fmla="*/ 3831394 h 5232442"/>
                <a:gd name="connsiteX941" fmla="*/ 4275318 w 4432203"/>
                <a:gd name="connsiteY941" fmla="*/ 3772831 h 5232442"/>
                <a:gd name="connsiteX942" fmla="*/ 4274064 w 4432203"/>
                <a:gd name="connsiteY942" fmla="*/ 3765309 h 5232442"/>
                <a:gd name="connsiteX943" fmla="*/ 4268871 w 4432203"/>
                <a:gd name="connsiteY943" fmla="*/ 3765309 h 5232442"/>
                <a:gd name="connsiteX944" fmla="*/ 4278004 w 4432203"/>
                <a:gd name="connsiteY944" fmla="*/ 3721431 h 5232442"/>
                <a:gd name="connsiteX945" fmla="*/ 4282303 w 4432203"/>
                <a:gd name="connsiteY945" fmla="*/ 3721431 h 5232442"/>
                <a:gd name="connsiteX946" fmla="*/ 4294839 w 4432203"/>
                <a:gd name="connsiteY946" fmla="*/ 3663047 h 5232442"/>
                <a:gd name="connsiteX947" fmla="*/ 4293227 w 4432203"/>
                <a:gd name="connsiteY947" fmla="*/ 3655883 h 5232442"/>
                <a:gd name="connsiteX948" fmla="*/ 4287138 w 4432203"/>
                <a:gd name="connsiteY948" fmla="*/ 3655883 h 5232442"/>
                <a:gd name="connsiteX949" fmla="*/ 4279795 w 4432203"/>
                <a:gd name="connsiteY949" fmla="*/ 3611826 h 5232442"/>
                <a:gd name="connsiteX950" fmla="*/ 4284989 w 4432203"/>
                <a:gd name="connsiteY950" fmla="*/ 3611826 h 5232442"/>
                <a:gd name="connsiteX951" fmla="*/ 4308808 w 4432203"/>
                <a:gd name="connsiteY951" fmla="*/ 3556665 h 5232442"/>
                <a:gd name="connsiteX952" fmla="*/ 4319554 w 4432203"/>
                <a:gd name="connsiteY952" fmla="*/ 3546099 h 5232442"/>
                <a:gd name="connsiteX953" fmla="*/ 4317584 w 4432203"/>
                <a:gd name="connsiteY953" fmla="*/ 3546099 h 5232442"/>
                <a:gd name="connsiteX954" fmla="*/ 4356089 w 4432203"/>
                <a:gd name="connsiteY954" fmla="*/ 3502042 h 5232442"/>
                <a:gd name="connsiteX955" fmla="*/ 4358776 w 4432203"/>
                <a:gd name="connsiteY955" fmla="*/ 3502042 h 5232442"/>
                <a:gd name="connsiteX956" fmla="*/ 4398713 w 4432203"/>
                <a:gd name="connsiteY956" fmla="*/ 3440254 h 5232442"/>
                <a:gd name="connsiteX957" fmla="*/ 4399788 w 4432203"/>
                <a:gd name="connsiteY957" fmla="*/ 3436314 h 5232442"/>
                <a:gd name="connsiteX958" fmla="*/ 4395490 w 4432203"/>
                <a:gd name="connsiteY958" fmla="*/ 3436314 h 5232442"/>
                <a:gd name="connsiteX959" fmla="*/ 4411608 w 4432203"/>
                <a:gd name="connsiteY959" fmla="*/ 3392436 h 5232442"/>
                <a:gd name="connsiteX960" fmla="*/ 4415548 w 4432203"/>
                <a:gd name="connsiteY960" fmla="*/ 3392436 h 5232442"/>
                <a:gd name="connsiteX961" fmla="*/ 4432204 w 4432203"/>
                <a:gd name="connsiteY961" fmla="*/ 3326351 h 5232442"/>
                <a:gd name="connsiteX962" fmla="*/ 4427189 w 4432203"/>
                <a:gd name="connsiteY962" fmla="*/ 3326351 h 5232442"/>
                <a:gd name="connsiteX963" fmla="*/ 4427189 w 4432203"/>
                <a:gd name="connsiteY963" fmla="*/ 3323844 h 5232442"/>
                <a:gd name="connsiteX964" fmla="*/ 2687655 w 4432203"/>
                <a:gd name="connsiteY964" fmla="*/ 1351846 h 5232442"/>
                <a:gd name="connsiteX965" fmla="*/ 2682640 w 4432203"/>
                <a:gd name="connsiteY965" fmla="*/ 1351846 h 5232442"/>
                <a:gd name="connsiteX966" fmla="*/ 2683715 w 4432203"/>
                <a:gd name="connsiteY966" fmla="*/ 1341996 h 5232442"/>
                <a:gd name="connsiteX967" fmla="*/ 2682819 w 4432203"/>
                <a:gd name="connsiteY967" fmla="*/ 1307968 h 5232442"/>
                <a:gd name="connsiteX968" fmla="*/ 2688371 w 4432203"/>
                <a:gd name="connsiteY968" fmla="*/ 1307968 h 5232442"/>
                <a:gd name="connsiteX969" fmla="*/ 2691953 w 4432203"/>
                <a:gd name="connsiteY969" fmla="*/ 1242241 h 5232442"/>
                <a:gd name="connsiteX970" fmla="*/ 2691953 w 4432203"/>
                <a:gd name="connsiteY970" fmla="*/ 1242241 h 5232442"/>
                <a:gd name="connsiteX971" fmla="*/ 2688550 w 4432203"/>
                <a:gd name="connsiteY971" fmla="*/ 1242241 h 5232442"/>
                <a:gd name="connsiteX972" fmla="*/ 2754099 w 4432203"/>
                <a:gd name="connsiteY972" fmla="*/ 1205706 h 5232442"/>
                <a:gd name="connsiteX973" fmla="*/ 2833079 w 4432203"/>
                <a:gd name="connsiteY973" fmla="*/ 1219138 h 5232442"/>
                <a:gd name="connsiteX974" fmla="*/ 2900597 w 4432203"/>
                <a:gd name="connsiteY974" fmla="*/ 1219138 h 5232442"/>
                <a:gd name="connsiteX975" fmla="*/ 2937311 w 4432203"/>
                <a:gd name="connsiteY975" fmla="*/ 1282179 h 5232442"/>
                <a:gd name="connsiteX976" fmla="*/ 2902925 w 4432203"/>
                <a:gd name="connsiteY976" fmla="*/ 1245644 h 5232442"/>
                <a:gd name="connsiteX977" fmla="*/ 2902746 w 4432203"/>
                <a:gd name="connsiteY977" fmla="*/ 1242241 h 5232442"/>
                <a:gd name="connsiteX978" fmla="*/ 2900418 w 4432203"/>
                <a:gd name="connsiteY978" fmla="*/ 1242241 h 5232442"/>
                <a:gd name="connsiteX979" fmla="*/ 2897731 w 4432203"/>
                <a:gd name="connsiteY979" fmla="*/ 1249226 h 5232442"/>
                <a:gd name="connsiteX980" fmla="*/ 2897731 w 4432203"/>
                <a:gd name="connsiteY980" fmla="*/ 1249226 h 5232442"/>
                <a:gd name="connsiteX981" fmla="*/ 2889314 w 4432203"/>
                <a:gd name="connsiteY981" fmla="*/ 1312267 h 5232442"/>
                <a:gd name="connsiteX982" fmla="*/ 2866211 w 4432203"/>
                <a:gd name="connsiteY982" fmla="*/ 1352025 h 5232442"/>
                <a:gd name="connsiteX983" fmla="*/ 2861375 w 4432203"/>
                <a:gd name="connsiteY983" fmla="*/ 1352025 h 5232442"/>
                <a:gd name="connsiteX984" fmla="*/ 2861017 w 4432203"/>
                <a:gd name="connsiteY984" fmla="*/ 1352025 h 5232442"/>
                <a:gd name="connsiteX985" fmla="*/ 2860659 w 4432203"/>
                <a:gd name="connsiteY985" fmla="*/ 1352025 h 5232442"/>
                <a:gd name="connsiteX986" fmla="*/ 2849555 w 4432203"/>
                <a:gd name="connsiteY986" fmla="*/ 1352025 h 5232442"/>
                <a:gd name="connsiteX987" fmla="*/ 2838272 w 4432203"/>
                <a:gd name="connsiteY987" fmla="*/ 1308147 h 5232442"/>
                <a:gd name="connsiteX988" fmla="*/ 2843645 w 4432203"/>
                <a:gd name="connsiteY988" fmla="*/ 1308147 h 5232442"/>
                <a:gd name="connsiteX989" fmla="*/ 2844003 w 4432203"/>
                <a:gd name="connsiteY989" fmla="*/ 1292387 h 5232442"/>
                <a:gd name="connsiteX990" fmla="*/ 2818214 w 4432203"/>
                <a:gd name="connsiteY990" fmla="*/ 1242420 h 5232442"/>
                <a:gd name="connsiteX991" fmla="*/ 2783649 w 4432203"/>
                <a:gd name="connsiteY991" fmla="*/ 1242420 h 5232442"/>
                <a:gd name="connsiteX992" fmla="*/ 2775769 w 4432203"/>
                <a:gd name="connsiteY992" fmla="*/ 1247077 h 5232442"/>
                <a:gd name="connsiteX993" fmla="*/ 2734756 w 4432203"/>
                <a:gd name="connsiteY993" fmla="*/ 1285940 h 5232442"/>
                <a:gd name="connsiteX994" fmla="*/ 2726339 w 4432203"/>
                <a:gd name="connsiteY994" fmla="*/ 1365815 h 5232442"/>
                <a:gd name="connsiteX995" fmla="*/ 2717384 w 4432203"/>
                <a:gd name="connsiteY995" fmla="*/ 1416678 h 5232442"/>
                <a:gd name="connsiteX996" fmla="*/ 2715056 w 4432203"/>
                <a:gd name="connsiteY996" fmla="*/ 1418111 h 5232442"/>
                <a:gd name="connsiteX997" fmla="*/ 2715414 w 4432203"/>
                <a:gd name="connsiteY997" fmla="*/ 1418111 h 5232442"/>
                <a:gd name="connsiteX998" fmla="*/ 2701266 w 4432203"/>
                <a:gd name="connsiteY998" fmla="*/ 1422230 h 5232442"/>
                <a:gd name="connsiteX999" fmla="*/ 2692669 w 4432203"/>
                <a:gd name="connsiteY999" fmla="*/ 1418111 h 5232442"/>
                <a:gd name="connsiteX1000" fmla="*/ 2704848 w 4432203"/>
                <a:gd name="connsiteY1000" fmla="*/ 1418111 h 5232442"/>
                <a:gd name="connsiteX1001" fmla="*/ 2688192 w 4432203"/>
                <a:gd name="connsiteY1001" fmla="*/ 1352204 h 5232442"/>
                <a:gd name="connsiteX1002" fmla="*/ 2858331 w 4432203"/>
                <a:gd name="connsiteY1002" fmla="*/ 1421872 h 5232442"/>
                <a:gd name="connsiteX1003" fmla="*/ 2856719 w 4432203"/>
                <a:gd name="connsiteY1003" fmla="*/ 1417753 h 5232442"/>
                <a:gd name="connsiteX1004" fmla="*/ 2863345 w 4432203"/>
                <a:gd name="connsiteY1004" fmla="*/ 1417753 h 5232442"/>
                <a:gd name="connsiteX1005" fmla="*/ 2861017 w 4432203"/>
                <a:gd name="connsiteY1005" fmla="*/ 1406291 h 5232442"/>
                <a:gd name="connsiteX1006" fmla="*/ 2862629 w 4432203"/>
                <a:gd name="connsiteY1006" fmla="*/ 1404858 h 5232442"/>
                <a:gd name="connsiteX1007" fmla="*/ 2869255 w 4432203"/>
                <a:gd name="connsiteY1007" fmla="*/ 1398769 h 5232442"/>
                <a:gd name="connsiteX1008" fmla="*/ 2878568 w 4432203"/>
                <a:gd name="connsiteY1008" fmla="*/ 1389635 h 5232442"/>
                <a:gd name="connsiteX1009" fmla="*/ 2917432 w 4432203"/>
                <a:gd name="connsiteY1009" fmla="*/ 1369039 h 5232442"/>
                <a:gd name="connsiteX1010" fmla="*/ 2918506 w 4432203"/>
                <a:gd name="connsiteY1010" fmla="*/ 1367606 h 5232442"/>
                <a:gd name="connsiteX1011" fmla="*/ 2922805 w 4432203"/>
                <a:gd name="connsiteY1011" fmla="*/ 1365636 h 5232442"/>
                <a:gd name="connsiteX1012" fmla="*/ 2933013 w 4432203"/>
                <a:gd name="connsiteY1012" fmla="*/ 1352204 h 5232442"/>
                <a:gd name="connsiteX1013" fmla="*/ 2930326 w 4432203"/>
                <a:gd name="connsiteY1013" fmla="*/ 1352204 h 5232442"/>
                <a:gd name="connsiteX1014" fmla="*/ 2967220 w 4432203"/>
                <a:gd name="connsiteY1014" fmla="*/ 1308327 h 5232442"/>
                <a:gd name="connsiteX1015" fmla="*/ 2969190 w 4432203"/>
                <a:gd name="connsiteY1015" fmla="*/ 1308327 h 5232442"/>
                <a:gd name="connsiteX1016" fmla="*/ 2981905 w 4432203"/>
                <a:gd name="connsiteY1016" fmla="*/ 1296327 h 5232442"/>
                <a:gd name="connsiteX1017" fmla="*/ 2985129 w 4432203"/>
                <a:gd name="connsiteY1017" fmla="*/ 1295969 h 5232442"/>
                <a:gd name="connsiteX1018" fmla="*/ 3063930 w 4432203"/>
                <a:gd name="connsiteY1018" fmla="*/ 1302596 h 5232442"/>
                <a:gd name="connsiteX1019" fmla="*/ 3024350 w 4432203"/>
                <a:gd name="connsiteY1019" fmla="*/ 1335907 h 5232442"/>
                <a:gd name="connsiteX1020" fmla="*/ 2976712 w 4432203"/>
                <a:gd name="connsiteY1020" fmla="*/ 1362413 h 5232442"/>
                <a:gd name="connsiteX1021" fmla="*/ 2967041 w 4432203"/>
                <a:gd name="connsiteY1021" fmla="*/ 1371367 h 5232442"/>
                <a:gd name="connsiteX1022" fmla="*/ 2929610 w 4432203"/>
                <a:gd name="connsiteY1022" fmla="*/ 1391605 h 5232442"/>
                <a:gd name="connsiteX1023" fmla="*/ 2912059 w 4432203"/>
                <a:gd name="connsiteY1023" fmla="*/ 1405574 h 5232442"/>
                <a:gd name="connsiteX1024" fmla="*/ 2898985 w 4432203"/>
                <a:gd name="connsiteY1024" fmla="*/ 1417394 h 5232442"/>
                <a:gd name="connsiteX1025" fmla="*/ 2898269 w 4432203"/>
                <a:gd name="connsiteY1025" fmla="*/ 1418111 h 5232442"/>
                <a:gd name="connsiteX1026" fmla="*/ 2898269 w 4432203"/>
                <a:gd name="connsiteY1026" fmla="*/ 1418111 h 5232442"/>
                <a:gd name="connsiteX1027" fmla="*/ 2858510 w 4432203"/>
                <a:gd name="connsiteY1027" fmla="*/ 1422230 h 5232442"/>
                <a:gd name="connsiteX1028" fmla="*/ 1434180 w 4432203"/>
                <a:gd name="connsiteY1028" fmla="*/ 1106130 h 5232442"/>
                <a:gd name="connsiteX1029" fmla="*/ 1418599 w 4432203"/>
                <a:gd name="connsiteY1029" fmla="*/ 1088579 h 5232442"/>
                <a:gd name="connsiteX1030" fmla="*/ 1426300 w 4432203"/>
                <a:gd name="connsiteY1030" fmla="*/ 1088579 h 5232442"/>
                <a:gd name="connsiteX1031" fmla="*/ 1408928 w 4432203"/>
                <a:gd name="connsiteY1031" fmla="*/ 1055805 h 5232442"/>
                <a:gd name="connsiteX1032" fmla="*/ 1411614 w 4432203"/>
                <a:gd name="connsiteY1032" fmla="*/ 1056163 h 5232442"/>
                <a:gd name="connsiteX1033" fmla="*/ 1445463 w 4432203"/>
                <a:gd name="connsiteY1033" fmla="*/ 1079445 h 5232442"/>
                <a:gd name="connsiteX1034" fmla="*/ 1507250 w 4432203"/>
                <a:gd name="connsiteY1034" fmla="*/ 1132636 h 5232442"/>
                <a:gd name="connsiteX1035" fmla="*/ 1509578 w 4432203"/>
                <a:gd name="connsiteY1035" fmla="*/ 1182424 h 5232442"/>
                <a:gd name="connsiteX1036" fmla="*/ 1485043 w 4432203"/>
                <a:gd name="connsiteY1036" fmla="*/ 1132457 h 5232442"/>
                <a:gd name="connsiteX1037" fmla="*/ 1479133 w 4432203"/>
                <a:gd name="connsiteY1037" fmla="*/ 1132457 h 5232442"/>
                <a:gd name="connsiteX1038" fmla="*/ 1434001 w 4432203"/>
                <a:gd name="connsiteY1038" fmla="*/ 1105951 h 5232442"/>
                <a:gd name="connsiteX1039" fmla="*/ 2763949 w 4432203"/>
                <a:gd name="connsiteY1039" fmla="*/ 1175977 h 5232442"/>
                <a:gd name="connsiteX1040" fmla="*/ 2700191 w 4432203"/>
                <a:gd name="connsiteY1040" fmla="*/ 1169171 h 5232442"/>
                <a:gd name="connsiteX1041" fmla="*/ 2669208 w 4432203"/>
                <a:gd name="connsiteY1041" fmla="*/ 1152694 h 5232442"/>
                <a:gd name="connsiteX1042" fmla="*/ 2615659 w 4432203"/>
                <a:gd name="connsiteY1042" fmla="*/ 1172574 h 5232442"/>
                <a:gd name="connsiteX1043" fmla="*/ 2570707 w 4432203"/>
                <a:gd name="connsiteY1043" fmla="*/ 1162544 h 5232442"/>
                <a:gd name="connsiteX1044" fmla="*/ 2576796 w 4432203"/>
                <a:gd name="connsiteY1044" fmla="*/ 1143561 h 5232442"/>
                <a:gd name="connsiteX1045" fmla="*/ 2613331 w 4432203"/>
                <a:gd name="connsiteY1045" fmla="*/ 1129412 h 5232442"/>
                <a:gd name="connsiteX1046" fmla="*/ 2706281 w 4432203"/>
                <a:gd name="connsiteY1046" fmla="*/ 1086251 h 5232442"/>
                <a:gd name="connsiteX1047" fmla="*/ 2773799 w 4432203"/>
                <a:gd name="connsiteY1047" fmla="*/ 1132815 h 5232442"/>
                <a:gd name="connsiteX1048" fmla="*/ 2763949 w 4432203"/>
                <a:gd name="connsiteY1048" fmla="*/ 1176156 h 5232442"/>
                <a:gd name="connsiteX1049" fmla="*/ 3650998 w 4432203"/>
                <a:gd name="connsiteY1049" fmla="*/ 4313693 h 5232442"/>
                <a:gd name="connsiteX1050" fmla="*/ 3651894 w 4432203"/>
                <a:gd name="connsiteY1050" fmla="*/ 4311365 h 5232442"/>
                <a:gd name="connsiteX1051" fmla="*/ 3654043 w 4432203"/>
                <a:gd name="connsiteY1051" fmla="*/ 4313693 h 5232442"/>
                <a:gd name="connsiteX1052" fmla="*/ 3650998 w 4432203"/>
                <a:gd name="connsiteY1052" fmla="*/ 4313693 h 52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</a:cxnLst>
              <a:rect l="l" t="t" r="r" b="b"/>
              <a:pathLst>
                <a:path w="4432203" h="5232442">
                  <a:moveTo>
                    <a:pt x="4428622" y="3323844"/>
                  </a:moveTo>
                  <a:cubicBezTo>
                    <a:pt x="4427547" y="3310233"/>
                    <a:pt x="4421637" y="3295726"/>
                    <a:pt x="4413936" y="3282473"/>
                  </a:cubicBezTo>
                  <a:lnTo>
                    <a:pt x="4421279" y="3282473"/>
                  </a:lnTo>
                  <a:cubicBezTo>
                    <a:pt x="4409817" y="3261698"/>
                    <a:pt x="4392983" y="3243431"/>
                    <a:pt x="4380446" y="3237163"/>
                  </a:cubicBezTo>
                  <a:cubicBezTo>
                    <a:pt x="4367193" y="3230536"/>
                    <a:pt x="4343553" y="3226596"/>
                    <a:pt x="4324569" y="3216567"/>
                  </a:cubicBezTo>
                  <a:lnTo>
                    <a:pt x="4312928" y="3216567"/>
                  </a:lnTo>
                  <a:cubicBezTo>
                    <a:pt x="4306301" y="3212448"/>
                    <a:pt x="4300570" y="3207075"/>
                    <a:pt x="4296451" y="3200807"/>
                  </a:cubicBezTo>
                  <a:cubicBezTo>
                    <a:pt x="4290183" y="3190777"/>
                    <a:pt x="4279616" y="3180927"/>
                    <a:pt x="4267975" y="3172689"/>
                  </a:cubicBezTo>
                  <a:lnTo>
                    <a:pt x="4277646" y="3172689"/>
                  </a:lnTo>
                  <a:cubicBezTo>
                    <a:pt x="4256872" y="3156928"/>
                    <a:pt x="4231440" y="3146183"/>
                    <a:pt x="4219978" y="3150839"/>
                  </a:cubicBezTo>
                  <a:cubicBezTo>
                    <a:pt x="4203143" y="3157287"/>
                    <a:pt x="4175026" y="3164271"/>
                    <a:pt x="4152460" y="3147616"/>
                  </a:cubicBezTo>
                  <a:cubicBezTo>
                    <a:pt x="4134730" y="3134363"/>
                    <a:pt x="4108403" y="3119498"/>
                    <a:pt x="4091210" y="3106962"/>
                  </a:cubicBezTo>
                  <a:lnTo>
                    <a:pt x="4081181" y="3106962"/>
                  </a:lnTo>
                  <a:cubicBezTo>
                    <a:pt x="4078494" y="3104992"/>
                    <a:pt x="4075987" y="3103021"/>
                    <a:pt x="4074017" y="3101051"/>
                  </a:cubicBezTo>
                  <a:cubicBezTo>
                    <a:pt x="4059869" y="3087798"/>
                    <a:pt x="4023512" y="3077590"/>
                    <a:pt x="4006499" y="3077590"/>
                  </a:cubicBezTo>
                  <a:cubicBezTo>
                    <a:pt x="3989485" y="3077590"/>
                    <a:pt x="3992350" y="3064337"/>
                    <a:pt x="3967098" y="3104275"/>
                  </a:cubicBezTo>
                  <a:cubicBezTo>
                    <a:pt x="3952233" y="3127736"/>
                    <a:pt x="3954741" y="3141706"/>
                    <a:pt x="3950263" y="3148153"/>
                  </a:cubicBezTo>
                  <a:cubicBezTo>
                    <a:pt x="3945786" y="3149407"/>
                    <a:pt x="3938981" y="3149049"/>
                    <a:pt x="3927339" y="3147437"/>
                  </a:cubicBezTo>
                  <a:cubicBezTo>
                    <a:pt x="3906744" y="3144213"/>
                    <a:pt x="3906206" y="3141885"/>
                    <a:pt x="3913728" y="3136512"/>
                  </a:cubicBezTo>
                  <a:cubicBezTo>
                    <a:pt x="3916236" y="3134900"/>
                    <a:pt x="3918922" y="3133109"/>
                    <a:pt x="3921966" y="3131139"/>
                  </a:cubicBezTo>
                  <a:cubicBezTo>
                    <a:pt x="3930384" y="3125766"/>
                    <a:pt x="3941488" y="3118245"/>
                    <a:pt x="3950980" y="3106783"/>
                  </a:cubicBezTo>
                  <a:lnTo>
                    <a:pt x="3948652" y="3106783"/>
                  </a:lnTo>
                  <a:cubicBezTo>
                    <a:pt x="3950084" y="3105171"/>
                    <a:pt x="3951517" y="3103021"/>
                    <a:pt x="3952950" y="3100872"/>
                  </a:cubicBezTo>
                  <a:cubicBezTo>
                    <a:pt x="3962800" y="3085291"/>
                    <a:pt x="3964412" y="3072396"/>
                    <a:pt x="3961367" y="3062904"/>
                  </a:cubicBezTo>
                  <a:lnTo>
                    <a:pt x="3967277" y="3062904"/>
                  </a:lnTo>
                  <a:cubicBezTo>
                    <a:pt x="3963875" y="3045712"/>
                    <a:pt x="3945786" y="3037653"/>
                    <a:pt x="3927339" y="3044279"/>
                  </a:cubicBezTo>
                  <a:cubicBezTo>
                    <a:pt x="3922504" y="3045891"/>
                    <a:pt x="3919459" y="3048040"/>
                    <a:pt x="3916773" y="3050368"/>
                  </a:cubicBezTo>
                  <a:cubicBezTo>
                    <a:pt x="3896894" y="3060755"/>
                    <a:pt x="3910147" y="3078307"/>
                    <a:pt x="3868597" y="3087798"/>
                  </a:cubicBezTo>
                  <a:cubicBezTo>
                    <a:pt x="3830987" y="3095858"/>
                    <a:pt x="3825077" y="3074187"/>
                    <a:pt x="3840479" y="3062904"/>
                  </a:cubicBezTo>
                  <a:lnTo>
                    <a:pt x="3841554" y="3062904"/>
                  </a:lnTo>
                  <a:cubicBezTo>
                    <a:pt x="3841554" y="3062904"/>
                    <a:pt x="3843703" y="3061293"/>
                    <a:pt x="3844777" y="3060397"/>
                  </a:cubicBezTo>
                  <a:cubicBezTo>
                    <a:pt x="3846926" y="3059502"/>
                    <a:pt x="3849076" y="3058248"/>
                    <a:pt x="3851762" y="3057711"/>
                  </a:cubicBezTo>
                  <a:cubicBezTo>
                    <a:pt x="3867164" y="3054308"/>
                    <a:pt x="3888834" y="3043563"/>
                    <a:pt x="3905669" y="3032638"/>
                  </a:cubicBezTo>
                  <a:cubicBezTo>
                    <a:pt x="3922504" y="3022429"/>
                    <a:pt x="3935757" y="3011326"/>
                    <a:pt x="3935757" y="3004520"/>
                  </a:cubicBezTo>
                  <a:cubicBezTo>
                    <a:pt x="3935757" y="3002729"/>
                    <a:pt x="3935578" y="3000222"/>
                    <a:pt x="3935220" y="2997177"/>
                  </a:cubicBezTo>
                  <a:lnTo>
                    <a:pt x="3929668" y="2997177"/>
                  </a:lnTo>
                  <a:cubicBezTo>
                    <a:pt x="3927339" y="2981059"/>
                    <a:pt x="3920355" y="2957956"/>
                    <a:pt x="3902266" y="2957956"/>
                  </a:cubicBezTo>
                  <a:cubicBezTo>
                    <a:pt x="3897431" y="2957956"/>
                    <a:pt x="3894028" y="2956165"/>
                    <a:pt x="3891162" y="2953120"/>
                  </a:cubicBezTo>
                  <a:lnTo>
                    <a:pt x="3901729" y="2953120"/>
                  </a:lnTo>
                  <a:cubicBezTo>
                    <a:pt x="3887402" y="2947927"/>
                    <a:pt x="3886864" y="2921600"/>
                    <a:pt x="3863582" y="2887393"/>
                  </a:cubicBezTo>
                  <a:lnTo>
                    <a:pt x="3856060" y="2887393"/>
                  </a:lnTo>
                  <a:cubicBezTo>
                    <a:pt x="3854627" y="2885423"/>
                    <a:pt x="3853374" y="2883453"/>
                    <a:pt x="3851762" y="2881304"/>
                  </a:cubicBezTo>
                  <a:cubicBezTo>
                    <a:pt x="3841733" y="2868588"/>
                    <a:pt x="3830629" y="2855515"/>
                    <a:pt x="3818988" y="2843515"/>
                  </a:cubicBezTo>
                  <a:lnTo>
                    <a:pt x="3827584" y="2843515"/>
                  </a:lnTo>
                  <a:cubicBezTo>
                    <a:pt x="3798571" y="2812711"/>
                    <a:pt x="3765976" y="2787280"/>
                    <a:pt x="3741082" y="2792474"/>
                  </a:cubicBezTo>
                  <a:cubicBezTo>
                    <a:pt x="3707413" y="2798921"/>
                    <a:pt x="3688071" y="2831516"/>
                    <a:pt x="3671236" y="2794802"/>
                  </a:cubicBezTo>
                  <a:cubicBezTo>
                    <a:pt x="3668191" y="2788175"/>
                    <a:pt x="3664968" y="2782623"/>
                    <a:pt x="3661565" y="2777609"/>
                  </a:cubicBezTo>
                  <a:lnTo>
                    <a:pt x="3654043" y="2777609"/>
                  </a:lnTo>
                  <a:cubicBezTo>
                    <a:pt x="3640432" y="2758267"/>
                    <a:pt x="3626642" y="2750566"/>
                    <a:pt x="3617866" y="2735164"/>
                  </a:cubicBezTo>
                  <a:cubicBezTo>
                    <a:pt x="3617508" y="2734627"/>
                    <a:pt x="3617150" y="2734447"/>
                    <a:pt x="3616791" y="2733731"/>
                  </a:cubicBezTo>
                  <a:lnTo>
                    <a:pt x="3624492" y="2733731"/>
                  </a:lnTo>
                  <a:cubicBezTo>
                    <a:pt x="3624492" y="2733731"/>
                    <a:pt x="3623597" y="2732298"/>
                    <a:pt x="3623060" y="2731582"/>
                  </a:cubicBezTo>
                  <a:cubicBezTo>
                    <a:pt x="3611777" y="2711702"/>
                    <a:pt x="3583659" y="2731582"/>
                    <a:pt x="3575242" y="2721732"/>
                  </a:cubicBezTo>
                  <a:lnTo>
                    <a:pt x="3566824" y="2711702"/>
                  </a:lnTo>
                  <a:cubicBezTo>
                    <a:pt x="3566824" y="2711702"/>
                    <a:pt x="3530289" y="2721732"/>
                    <a:pt x="3549990" y="2691644"/>
                  </a:cubicBezTo>
                  <a:cubicBezTo>
                    <a:pt x="3554646" y="2684659"/>
                    <a:pt x="3558407" y="2676600"/>
                    <a:pt x="3561631" y="2668004"/>
                  </a:cubicBezTo>
                  <a:lnTo>
                    <a:pt x="3557691" y="2668004"/>
                  </a:lnTo>
                  <a:cubicBezTo>
                    <a:pt x="3563601" y="2651527"/>
                    <a:pt x="3566824" y="2634871"/>
                    <a:pt x="3567362" y="2623947"/>
                  </a:cubicBezTo>
                  <a:lnTo>
                    <a:pt x="3572376" y="2623947"/>
                  </a:lnTo>
                  <a:cubicBezTo>
                    <a:pt x="3573451" y="2613738"/>
                    <a:pt x="3572555" y="2607291"/>
                    <a:pt x="3569690" y="2608366"/>
                  </a:cubicBezTo>
                  <a:cubicBezTo>
                    <a:pt x="3568436" y="2609082"/>
                    <a:pt x="3567183" y="2610515"/>
                    <a:pt x="3565571" y="2612485"/>
                  </a:cubicBezTo>
                  <a:cubicBezTo>
                    <a:pt x="3565212" y="2611947"/>
                    <a:pt x="3564854" y="2611589"/>
                    <a:pt x="3564496" y="2611589"/>
                  </a:cubicBezTo>
                  <a:cubicBezTo>
                    <a:pt x="3555900" y="2614992"/>
                    <a:pt x="3541930" y="2661556"/>
                    <a:pt x="3527782" y="2658154"/>
                  </a:cubicBezTo>
                  <a:cubicBezTo>
                    <a:pt x="3513634" y="2654751"/>
                    <a:pt x="3524916" y="2648124"/>
                    <a:pt x="3496978" y="2628424"/>
                  </a:cubicBezTo>
                  <a:cubicBezTo>
                    <a:pt x="3494292" y="2626454"/>
                    <a:pt x="3491426" y="2625021"/>
                    <a:pt x="3488382" y="2623768"/>
                  </a:cubicBezTo>
                  <a:lnTo>
                    <a:pt x="3500202" y="2623768"/>
                  </a:lnTo>
                  <a:cubicBezTo>
                    <a:pt x="3480860" y="2611589"/>
                    <a:pt x="3455428" y="2615171"/>
                    <a:pt x="3440743" y="2623768"/>
                  </a:cubicBezTo>
                  <a:lnTo>
                    <a:pt x="3442354" y="2623768"/>
                  </a:lnTo>
                  <a:cubicBezTo>
                    <a:pt x="3431430" y="2628066"/>
                    <a:pt x="3423729" y="2634692"/>
                    <a:pt x="3423729" y="2641677"/>
                  </a:cubicBezTo>
                  <a:cubicBezTo>
                    <a:pt x="3423729" y="2653139"/>
                    <a:pt x="3417102" y="2662631"/>
                    <a:pt x="3412983" y="2667824"/>
                  </a:cubicBezTo>
                  <a:lnTo>
                    <a:pt x="3406715" y="2667824"/>
                  </a:lnTo>
                  <a:cubicBezTo>
                    <a:pt x="3403670" y="2663347"/>
                    <a:pt x="3398298" y="2654930"/>
                    <a:pt x="3392746" y="2641677"/>
                  </a:cubicBezTo>
                  <a:cubicBezTo>
                    <a:pt x="3384328" y="2621618"/>
                    <a:pt x="3344928" y="2618395"/>
                    <a:pt x="3325227" y="2638453"/>
                  </a:cubicBezTo>
                  <a:cubicBezTo>
                    <a:pt x="3316093" y="2647587"/>
                    <a:pt x="3308751" y="2637558"/>
                    <a:pt x="3302124" y="2623768"/>
                  </a:cubicBezTo>
                  <a:lnTo>
                    <a:pt x="3309109" y="2623768"/>
                  </a:lnTo>
                  <a:cubicBezTo>
                    <a:pt x="3300691" y="2608007"/>
                    <a:pt x="3293528" y="2584904"/>
                    <a:pt x="3285469" y="2584904"/>
                  </a:cubicBezTo>
                  <a:cubicBezTo>
                    <a:pt x="3279021" y="2584904"/>
                    <a:pt x="3269350" y="2588844"/>
                    <a:pt x="3259679" y="2595829"/>
                  </a:cubicBezTo>
                  <a:cubicBezTo>
                    <a:pt x="3246963" y="2603351"/>
                    <a:pt x="3232815" y="2616246"/>
                    <a:pt x="3224039" y="2634871"/>
                  </a:cubicBezTo>
                  <a:cubicBezTo>
                    <a:pt x="3212936" y="2658870"/>
                    <a:pt x="3214010" y="2690748"/>
                    <a:pt x="3209354" y="2701136"/>
                  </a:cubicBezTo>
                  <a:cubicBezTo>
                    <a:pt x="3203981" y="2698987"/>
                    <a:pt x="3200578" y="2684301"/>
                    <a:pt x="3198788" y="2667824"/>
                  </a:cubicBezTo>
                  <a:lnTo>
                    <a:pt x="3193415" y="2667824"/>
                  </a:lnTo>
                  <a:cubicBezTo>
                    <a:pt x="3191803" y="2651527"/>
                    <a:pt x="3191982" y="2634334"/>
                    <a:pt x="3193415" y="2624842"/>
                  </a:cubicBezTo>
                  <a:cubicBezTo>
                    <a:pt x="3193415" y="2624842"/>
                    <a:pt x="3193594" y="2624305"/>
                    <a:pt x="3193594" y="2623768"/>
                  </a:cubicBezTo>
                  <a:lnTo>
                    <a:pt x="3198429" y="2623768"/>
                  </a:lnTo>
                  <a:cubicBezTo>
                    <a:pt x="3198429" y="2623768"/>
                    <a:pt x="3198429" y="2622156"/>
                    <a:pt x="3198429" y="2621618"/>
                  </a:cubicBezTo>
                  <a:cubicBezTo>
                    <a:pt x="3201116" y="2601560"/>
                    <a:pt x="3232278" y="2568249"/>
                    <a:pt x="3209712" y="2561801"/>
                  </a:cubicBezTo>
                  <a:cubicBezTo>
                    <a:pt x="3200220" y="2558936"/>
                    <a:pt x="3188579" y="2564488"/>
                    <a:pt x="3177296" y="2572189"/>
                  </a:cubicBezTo>
                  <a:cubicBezTo>
                    <a:pt x="3165476" y="2579352"/>
                    <a:pt x="3153656" y="2589382"/>
                    <a:pt x="3144522" y="2595829"/>
                  </a:cubicBezTo>
                  <a:cubicBezTo>
                    <a:pt x="3142552" y="2596724"/>
                    <a:pt x="3140761" y="2597799"/>
                    <a:pt x="3139328" y="2598157"/>
                  </a:cubicBezTo>
                  <a:cubicBezTo>
                    <a:pt x="3135030" y="2599053"/>
                    <a:pt x="3129299" y="2602276"/>
                    <a:pt x="3123031" y="2606754"/>
                  </a:cubicBezTo>
                  <a:cubicBezTo>
                    <a:pt x="3108345" y="2615350"/>
                    <a:pt x="3088287" y="2633797"/>
                    <a:pt x="3075034" y="2654751"/>
                  </a:cubicBezTo>
                  <a:cubicBezTo>
                    <a:pt x="3059453" y="2679466"/>
                    <a:pt x="3050856" y="2695226"/>
                    <a:pt x="3036171" y="2705255"/>
                  </a:cubicBezTo>
                  <a:cubicBezTo>
                    <a:pt x="3019336" y="2713672"/>
                    <a:pt x="2996054" y="2704001"/>
                    <a:pt x="3001606" y="2694688"/>
                  </a:cubicBezTo>
                  <a:cubicBezTo>
                    <a:pt x="3004471" y="2689495"/>
                    <a:pt x="2990681" y="2676421"/>
                    <a:pt x="2975637" y="2667645"/>
                  </a:cubicBezTo>
                  <a:lnTo>
                    <a:pt x="2964354" y="2667645"/>
                  </a:lnTo>
                  <a:cubicBezTo>
                    <a:pt x="2953429" y="2662094"/>
                    <a:pt x="2943400" y="2659407"/>
                    <a:pt x="2939997" y="2664601"/>
                  </a:cubicBezTo>
                  <a:cubicBezTo>
                    <a:pt x="2938207" y="2667645"/>
                    <a:pt x="2935162" y="2670332"/>
                    <a:pt x="2932117" y="2672839"/>
                  </a:cubicBezTo>
                  <a:cubicBezTo>
                    <a:pt x="2920297" y="2681077"/>
                    <a:pt x="2903641" y="2688778"/>
                    <a:pt x="2886269" y="2697733"/>
                  </a:cubicBezTo>
                  <a:cubicBezTo>
                    <a:pt x="2861017" y="2711165"/>
                    <a:pt x="2838631" y="2681256"/>
                    <a:pt x="2832900" y="2668004"/>
                  </a:cubicBezTo>
                  <a:cubicBezTo>
                    <a:pt x="2832900" y="2668004"/>
                    <a:pt x="2832900" y="2667645"/>
                    <a:pt x="2832900" y="2667645"/>
                  </a:cubicBezTo>
                  <a:lnTo>
                    <a:pt x="2825915" y="2667645"/>
                  </a:lnTo>
                  <a:cubicBezTo>
                    <a:pt x="2820542" y="2658154"/>
                    <a:pt x="2812841" y="2651527"/>
                    <a:pt x="2809438" y="2623588"/>
                  </a:cubicBezTo>
                  <a:lnTo>
                    <a:pt x="2815169" y="2623588"/>
                  </a:lnTo>
                  <a:cubicBezTo>
                    <a:pt x="2814453" y="2619111"/>
                    <a:pt x="2813916" y="2613917"/>
                    <a:pt x="2813557" y="2608007"/>
                  </a:cubicBezTo>
                  <a:cubicBezTo>
                    <a:pt x="2812483" y="2591173"/>
                    <a:pt x="2813557" y="2574159"/>
                    <a:pt x="2814990" y="2557861"/>
                  </a:cubicBezTo>
                  <a:lnTo>
                    <a:pt x="2809976" y="2557861"/>
                  </a:lnTo>
                  <a:cubicBezTo>
                    <a:pt x="2811767" y="2541743"/>
                    <a:pt x="2814274" y="2526878"/>
                    <a:pt x="2817139" y="2513804"/>
                  </a:cubicBezTo>
                  <a:lnTo>
                    <a:pt x="2821617" y="2513804"/>
                  </a:lnTo>
                  <a:cubicBezTo>
                    <a:pt x="2823408" y="2505566"/>
                    <a:pt x="2825378" y="2498044"/>
                    <a:pt x="2827348" y="2491597"/>
                  </a:cubicBezTo>
                  <a:cubicBezTo>
                    <a:pt x="2831109" y="2479776"/>
                    <a:pt x="2823049" y="2462942"/>
                    <a:pt x="2811408" y="2447898"/>
                  </a:cubicBezTo>
                  <a:lnTo>
                    <a:pt x="2803528" y="2447898"/>
                  </a:lnTo>
                  <a:cubicBezTo>
                    <a:pt x="2789201" y="2430526"/>
                    <a:pt x="2770396" y="2416736"/>
                    <a:pt x="2760188" y="2418527"/>
                  </a:cubicBezTo>
                  <a:cubicBezTo>
                    <a:pt x="2740487" y="2421929"/>
                    <a:pt x="2720608" y="2445212"/>
                    <a:pt x="2701087" y="2441809"/>
                  </a:cubicBezTo>
                  <a:cubicBezTo>
                    <a:pt x="2681387" y="2438585"/>
                    <a:pt x="2689804" y="2431780"/>
                    <a:pt x="2658821" y="2431780"/>
                  </a:cubicBezTo>
                  <a:cubicBezTo>
                    <a:pt x="2631240" y="2431780"/>
                    <a:pt x="2648254" y="2426407"/>
                    <a:pt x="2656313" y="2404020"/>
                  </a:cubicBezTo>
                  <a:lnTo>
                    <a:pt x="2660254" y="2404020"/>
                  </a:lnTo>
                  <a:cubicBezTo>
                    <a:pt x="2661865" y="2400617"/>
                    <a:pt x="2663119" y="2396498"/>
                    <a:pt x="2664015" y="2391841"/>
                  </a:cubicBezTo>
                  <a:cubicBezTo>
                    <a:pt x="2667238" y="2375544"/>
                    <a:pt x="2663656" y="2356560"/>
                    <a:pt x="2664731" y="2338293"/>
                  </a:cubicBezTo>
                  <a:lnTo>
                    <a:pt x="2659716" y="2338293"/>
                  </a:lnTo>
                  <a:cubicBezTo>
                    <a:pt x="2660970" y="2323786"/>
                    <a:pt x="2665268" y="2309996"/>
                    <a:pt x="2678521" y="2298713"/>
                  </a:cubicBezTo>
                  <a:cubicBezTo>
                    <a:pt x="2679954" y="2297459"/>
                    <a:pt x="2680849" y="2295848"/>
                    <a:pt x="2682103" y="2294236"/>
                  </a:cubicBezTo>
                  <a:lnTo>
                    <a:pt x="2684610" y="2294236"/>
                  </a:lnTo>
                  <a:cubicBezTo>
                    <a:pt x="2702520" y="2278117"/>
                    <a:pt x="2705564" y="2249642"/>
                    <a:pt x="2700908" y="2228508"/>
                  </a:cubicBezTo>
                  <a:lnTo>
                    <a:pt x="2694998" y="2228508"/>
                  </a:lnTo>
                  <a:cubicBezTo>
                    <a:pt x="2691595" y="2215972"/>
                    <a:pt x="2685685" y="2206838"/>
                    <a:pt x="2678521" y="2205584"/>
                  </a:cubicBezTo>
                  <a:cubicBezTo>
                    <a:pt x="2658821" y="2202182"/>
                    <a:pt x="2622107" y="2215435"/>
                    <a:pt x="2596855" y="2212211"/>
                  </a:cubicBezTo>
                  <a:cubicBezTo>
                    <a:pt x="2571602" y="2208808"/>
                    <a:pt x="2551902" y="2235314"/>
                    <a:pt x="2560140" y="2265402"/>
                  </a:cubicBezTo>
                  <a:cubicBezTo>
                    <a:pt x="2568558" y="2295310"/>
                    <a:pt x="2546171" y="2315190"/>
                    <a:pt x="2537575" y="2311966"/>
                  </a:cubicBezTo>
                  <a:cubicBezTo>
                    <a:pt x="2528978" y="2308563"/>
                    <a:pt x="2517874" y="2291908"/>
                    <a:pt x="2486891" y="2318772"/>
                  </a:cubicBezTo>
                  <a:cubicBezTo>
                    <a:pt x="2456087" y="2345456"/>
                    <a:pt x="2444625" y="2335427"/>
                    <a:pt x="2413642" y="2305340"/>
                  </a:cubicBezTo>
                  <a:cubicBezTo>
                    <a:pt x="2409881" y="2301579"/>
                    <a:pt x="2406120" y="2297817"/>
                    <a:pt x="2402180" y="2294236"/>
                  </a:cubicBezTo>
                  <a:lnTo>
                    <a:pt x="2410956" y="2294236"/>
                  </a:lnTo>
                  <a:cubicBezTo>
                    <a:pt x="2390539" y="2274356"/>
                    <a:pt x="2369943" y="2254119"/>
                    <a:pt x="2357944" y="2228508"/>
                  </a:cubicBezTo>
                  <a:lnTo>
                    <a:pt x="2351317" y="2228508"/>
                  </a:lnTo>
                  <a:cubicBezTo>
                    <a:pt x="2347377" y="2219375"/>
                    <a:pt x="2344512" y="2209525"/>
                    <a:pt x="2343258" y="2198779"/>
                  </a:cubicBezTo>
                  <a:cubicBezTo>
                    <a:pt x="2342721" y="2194122"/>
                    <a:pt x="2342184" y="2189287"/>
                    <a:pt x="2341646" y="2184631"/>
                  </a:cubicBezTo>
                  <a:lnTo>
                    <a:pt x="2347377" y="2184631"/>
                  </a:lnTo>
                  <a:cubicBezTo>
                    <a:pt x="2344691" y="2161348"/>
                    <a:pt x="2343258" y="2138783"/>
                    <a:pt x="2343796" y="2118724"/>
                  </a:cubicBezTo>
                  <a:lnTo>
                    <a:pt x="2338602" y="2118724"/>
                  </a:lnTo>
                  <a:cubicBezTo>
                    <a:pt x="2339318" y="2103143"/>
                    <a:pt x="2341467" y="2089532"/>
                    <a:pt x="2345945" y="2079145"/>
                  </a:cubicBezTo>
                  <a:cubicBezTo>
                    <a:pt x="2346482" y="2077712"/>
                    <a:pt x="2346840" y="2076279"/>
                    <a:pt x="2347377" y="2074846"/>
                  </a:cubicBezTo>
                  <a:lnTo>
                    <a:pt x="2351496" y="2074846"/>
                  </a:lnTo>
                  <a:cubicBezTo>
                    <a:pt x="2359377" y="2055325"/>
                    <a:pt x="2361347" y="2026133"/>
                    <a:pt x="2355436" y="2008940"/>
                  </a:cubicBezTo>
                  <a:lnTo>
                    <a:pt x="2348631" y="2008940"/>
                  </a:lnTo>
                  <a:cubicBezTo>
                    <a:pt x="2346661" y="2004463"/>
                    <a:pt x="2343796" y="2000702"/>
                    <a:pt x="2340034" y="1999269"/>
                  </a:cubicBezTo>
                  <a:cubicBezTo>
                    <a:pt x="2328393" y="1994612"/>
                    <a:pt x="2342363" y="1977419"/>
                    <a:pt x="2358660" y="1965062"/>
                  </a:cubicBezTo>
                  <a:lnTo>
                    <a:pt x="2359556" y="1965062"/>
                  </a:lnTo>
                  <a:cubicBezTo>
                    <a:pt x="2362959" y="1962197"/>
                    <a:pt x="2366540" y="1959689"/>
                    <a:pt x="2370122" y="1957182"/>
                  </a:cubicBezTo>
                  <a:cubicBezTo>
                    <a:pt x="2373525" y="1955212"/>
                    <a:pt x="2376749" y="1953600"/>
                    <a:pt x="2379614" y="1952705"/>
                  </a:cubicBezTo>
                  <a:cubicBezTo>
                    <a:pt x="2384808" y="1950914"/>
                    <a:pt x="2390897" y="1947332"/>
                    <a:pt x="2397165" y="1943033"/>
                  </a:cubicBezTo>
                  <a:cubicBezTo>
                    <a:pt x="2415612" y="1931571"/>
                    <a:pt x="2436566" y="1910080"/>
                    <a:pt x="2441222" y="1899335"/>
                  </a:cubicBezTo>
                  <a:cubicBezTo>
                    <a:pt x="2441222" y="1899335"/>
                    <a:pt x="2441222" y="1899335"/>
                    <a:pt x="2441222" y="1899156"/>
                  </a:cubicBezTo>
                  <a:lnTo>
                    <a:pt x="2438357" y="1899156"/>
                  </a:lnTo>
                  <a:cubicBezTo>
                    <a:pt x="2447490" y="1890201"/>
                    <a:pt x="2472743" y="1892887"/>
                    <a:pt x="2500323" y="1892887"/>
                  </a:cubicBezTo>
                  <a:cubicBezTo>
                    <a:pt x="2531306" y="1892887"/>
                    <a:pt x="2537037" y="1892887"/>
                    <a:pt x="2567841" y="1912767"/>
                  </a:cubicBezTo>
                  <a:cubicBezTo>
                    <a:pt x="2582348" y="1922080"/>
                    <a:pt x="2591123" y="1920289"/>
                    <a:pt x="2596675" y="1915095"/>
                  </a:cubicBezTo>
                  <a:cubicBezTo>
                    <a:pt x="2603302" y="1912588"/>
                    <a:pt x="2606884" y="1905603"/>
                    <a:pt x="2608675" y="1899156"/>
                  </a:cubicBezTo>
                  <a:lnTo>
                    <a:pt x="2604018" y="1899156"/>
                  </a:lnTo>
                  <a:cubicBezTo>
                    <a:pt x="2604376" y="1896827"/>
                    <a:pt x="2604555" y="1894499"/>
                    <a:pt x="2604555" y="1892887"/>
                  </a:cubicBezTo>
                  <a:cubicBezTo>
                    <a:pt x="2604555" y="1882858"/>
                    <a:pt x="2621928" y="1875694"/>
                    <a:pt x="2655776" y="1879097"/>
                  </a:cubicBezTo>
                  <a:cubicBezTo>
                    <a:pt x="2689446" y="1882321"/>
                    <a:pt x="2731175" y="1853129"/>
                    <a:pt x="2739592" y="1862979"/>
                  </a:cubicBezTo>
                  <a:cubicBezTo>
                    <a:pt x="2748009" y="1873008"/>
                    <a:pt x="2764844" y="1912767"/>
                    <a:pt x="2781679" y="1899514"/>
                  </a:cubicBezTo>
                  <a:cubicBezTo>
                    <a:pt x="2798693" y="1886440"/>
                    <a:pt x="2804245" y="1862979"/>
                    <a:pt x="2809976" y="1902917"/>
                  </a:cubicBezTo>
                  <a:cubicBezTo>
                    <a:pt x="2815527" y="1942854"/>
                    <a:pt x="2829676" y="2002672"/>
                    <a:pt x="2854928" y="2012701"/>
                  </a:cubicBezTo>
                  <a:cubicBezTo>
                    <a:pt x="2880359" y="2022730"/>
                    <a:pt x="2866211" y="2062489"/>
                    <a:pt x="2891642" y="2065891"/>
                  </a:cubicBezTo>
                  <a:cubicBezTo>
                    <a:pt x="2895762" y="2066429"/>
                    <a:pt x="2899343" y="2064459"/>
                    <a:pt x="2902746" y="2061951"/>
                  </a:cubicBezTo>
                  <a:cubicBezTo>
                    <a:pt x="2916357" y="2057653"/>
                    <a:pt x="2924775" y="2032401"/>
                    <a:pt x="2927103" y="2008940"/>
                  </a:cubicBezTo>
                  <a:lnTo>
                    <a:pt x="2922088" y="2008940"/>
                  </a:lnTo>
                  <a:cubicBezTo>
                    <a:pt x="2922984" y="1997299"/>
                    <a:pt x="2922446" y="1986374"/>
                    <a:pt x="2919760" y="1979389"/>
                  </a:cubicBezTo>
                  <a:cubicBezTo>
                    <a:pt x="2918506" y="1975808"/>
                    <a:pt x="2916894" y="1970793"/>
                    <a:pt x="2915283" y="1965241"/>
                  </a:cubicBezTo>
                  <a:lnTo>
                    <a:pt x="2921551" y="1965241"/>
                  </a:lnTo>
                  <a:cubicBezTo>
                    <a:pt x="2916178" y="1947690"/>
                    <a:pt x="2908656" y="1921184"/>
                    <a:pt x="2901134" y="1899335"/>
                  </a:cubicBezTo>
                  <a:lnTo>
                    <a:pt x="2894687" y="1899335"/>
                  </a:lnTo>
                  <a:cubicBezTo>
                    <a:pt x="2889851" y="1886261"/>
                    <a:pt x="2885016" y="1875157"/>
                    <a:pt x="2880538" y="1869605"/>
                  </a:cubicBezTo>
                  <a:cubicBezTo>
                    <a:pt x="2877315" y="1866023"/>
                    <a:pt x="2876419" y="1860830"/>
                    <a:pt x="2876598" y="1855278"/>
                  </a:cubicBezTo>
                  <a:lnTo>
                    <a:pt x="2881971" y="1855278"/>
                  </a:lnTo>
                  <a:cubicBezTo>
                    <a:pt x="2880717" y="1838980"/>
                    <a:pt x="2894508" y="1815340"/>
                    <a:pt x="2912775" y="1801550"/>
                  </a:cubicBezTo>
                  <a:cubicBezTo>
                    <a:pt x="2914566" y="1800475"/>
                    <a:pt x="2916357" y="1799042"/>
                    <a:pt x="2918148" y="1798326"/>
                  </a:cubicBezTo>
                  <a:cubicBezTo>
                    <a:pt x="2919581" y="1797610"/>
                    <a:pt x="2921193" y="1796356"/>
                    <a:pt x="2922626" y="1795460"/>
                  </a:cubicBezTo>
                  <a:cubicBezTo>
                    <a:pt x="2922984" y="1795282"/>
                    <a:pt x="2923342" y="1795102"/>
                    <a:pt x="2923521" y="1794923"/>
                  </a:cubicBezTo>
                  <a:cubicBezTo>
                    <a:pt x="2926028" y="1793670"/>
                    <a:pt x="2928894" y="1791521"/>
                    <a:pt x="2931759" y="1789371"/>
                  </a:cubicBezTo>
                  <a:lnTo>
                    <a:pt x="2931043" y="1789371"/>
                  </a:lnTo>
                  <a:cubicBezTo>
                    <a:pt x="2943579" y="1778805"/>
                    <a:pt x="2957549" y="1762328"/>
                    <a:pt x="2970801" y="1745673"/>
                  </a:cubicBezTo>
                  <a:lnTo>
                    <a:pt x="2973488" y="1745673"/>
                  </a:lnTo>
                  <a:cubicBezTo>
                    <a:pt x="2990144" y="1724719"/>
                    <a:pt x="3005725" y="1703048"/>
                    <a:pt x="3015396" y="1693377"/>
                  </a:cubicBezTo>
                  <a:cubicBezTo>
                    <a:pt x="3017187" y="1691586"/>
                    <a:pt x="3019694" y="1689974"/>
                    <a:pt x="3022201" y="1688363"/>
                  </a:cubicBezTo>
                  <a:cubicBezTo>
                    <a:pt x="3047991" y="1674572"/>
                    <a:pt x="3091510" y="1667051"/>
                    <a:pt x="3077362" y="1644664"/>
                  </a:cubicBezTo>
                  <a:cubicBezTo>
                    <a:pt x="3075571" y="1641798"/>
                    <a:pt x="3073780" y="1638933"/>
                    <a:pt x="3071989" y="1636067"/>
                  </a:cubicBezTo>
                  <a:lnTo>
                    <a:pt x="3079332" y="1636067"/>
                  </a:lnTo>
                  <a:cubicBezTo>
                    <a:pt x="3064467" y="1612427"/>
                    <a:pt x="3051035" y="1588608"/>
                    <a:pt x="3049782" y="1570340"/>
                  </a:cubicBezTo>
                  <a:lnTo>
                    <a:pt x="3043872" y="1570340"/>
                  </a:lnTo>
                  <a:cubicBezTo>
                    <a:pt x="3043872" y="1550640"/>
                    <a:pt x="3060885" y="1557445"/>
                    <a:pt x="3069124" y="1570519"/>
                  </a:cubicBezTo>
                  <a:cubicBezTo>
                    <a:pt x="3077541" y="1583772"/>
                    <a:pt x="3111390" y="1550461"/>
                    <a:pt x="3102972" y="1533984"/>
                  </a:cubicBezTo>
                  <a:cubicBezTo>
                    <a:pt x="3101719" y="1531656"/>
                    <a:pt x="3100823" y="1528970"/>
                    <a:pt x="3100107" y="1526462"/>
                  </a:cubicBezTo>
                  <a:lnTo>
                    <a:pt x="3106554" y="1526462"/>
                  </a:lnTo>
                  <a:cubicBezTo>
                    <a:pt x="3102614" y="1516075"/>
                    <a:pt x="3102793" y="1504434"/>
                    <a:pt x="3108345" y="1498345"/>
                  </a:cubicBezTo>
                  <a:cubicBezTo>
                    <a:pt x="3110853" y="1497449"/>
                    <a:pt x="3113539" y="1496912"/>
                    <a:pt x="3117121" y="1497449"/>
                  </a:cubicBezTo>
                  <a:cubicBezTo>
                    <a:pt x="3124464" y="1498703"/>
                    <a:pt x="3129836" y="1496733"/>
                    <a:pt x="3133239" y="1492972"/>
                  </a:cubicBezTo>
                  <a:cubicBezTo>
                    <a:pt x="3143806" y="1488674"/>
                    <a:pt x="3145776" y="1474525"/>
                    <a:pt x="3139149" y="1464138"/>
                  </a:cubicBezTo>
                  <a:cubicBezTo>
                    <a:pt x="3138433" y="1463063"/>
                    <a:pt x="3138433" y="1461810"/>
                    <a:pt x="3138254" y="1460556"/>
                  </a:cubicBezTo>
                  <a:lnTo>
                    <a:pt x="3132881" y="1460556"/>
                  </a:lnTo>
                  <a:cubicBezTo>
                    <a:pt x="3135030" y="1449273"/>
                    <a:pt x="3156879" y="1438706"/>
                    <a:pt x="3173356" y="1444079"/>
                  </a:cubicBezTo>
                  <a:cubicBezTo>
                    <a:pt x="3193056" y="1450706"/>
                    <a:pt x="3258067" y="1456079"/>
                    <a:pt x="3266664" y="1442826"/>
                  </a:cubicBezTo>
                  <a:cubicBezTo>
                    <a:pt x="3270425" y="1436736"/>
                    <a:pt x="3264156" y="1427424"/>
                    <a:pt x="3256456" y="1416678"/>
                  </a:cubicBezTo>
                  <a:lnTo>
                    <a:pt x="3263978" y="1416678"/>
                  </a:lnTo>
                  <a:cubicBezTo>
                    <a:pt x="3254486" y="1403246"/>
                    <a:pt x="3240516" y="1386769"/>
                    <a:pt x="3240516" y="1371009"/>
                  </a:cubicBezTo>
                  <a:cubicBezTo>
                    <a:pt x="3240516" y="1364025"/>
                    <a:pt x="3243024" y="1357219"/>
                    <a:pt x="3246784" y="1350951"/>
                  </a:cubicBezTo>
                  <a:lnTo>
                    <a:pt x="3243919" y="1350951"/>
                  </a:lnTo>
                  <a:cubicBezTo>
                    <a:pt x="3255202" y="1335370"/>
                    <a:pt x="3275081" y="1323549"/>
                    <a:pt x="3288692" y="1321221"/>
                  </a:cubicBezTo>
                  <a:cubicBezTo>
                    <a:pt x="3308393" y="1317998"/>
                    <a:pt x="3333645" y="1321221"/>
                    <a:pt x="3336510" y="1311192"/>
                  </a:cubicBezTo>
                  <a:cubicBezTo>
                    <a:pt x="3336868" y="1309938"/>
                    <a:pt x="3337585" y="1308506"/>
                    <a:pt x="3338480" y="1306894"/>
                  </a:cubicBezTo>
                  <a:lnTo>
                    <a:pt x="3342241" y="1306894"/>
                  </a:lnTo>
                  <a:cubicBezTo>
                    <a:pt x="3343853" y="1302596"/>
                    <a:pt x="3349584" y="1295790"/>
                    <a:pt x="3355852" y="1290775"/>
                  </a:cubicBezTo>
                  <a:cubicBezTo>
                    <a:pt x="3362658" y="1287193"/>
                    <a:pt x="3369105" y="1287373"/>
                    <a:pt x="3370359" y="1297760"/>
                  </a:cubicBezTo>
                  <a:cubicBezTo>
                    <a:pt x="3373045" y="1321042"/>
                    <a:pt x="3370359" y="1360801"/>
                    <a:pt x="3392746" y="1360801"/>
                  </a:cubicBezTo>
                  <a:cubicBezTo>
                    <a:pt x="3415132" y="1360801"/>
                    <a:pt x="3443429" y="1330892"/>
                    <a:pt x="3451846" y="1327669"/>
                  </a:cubicBezTo>
                  <a:cubicBezTo>
                    <a:pt x="3460264" y="1324266"/>
                    <a:pt x="3513634" y="1311013"/>
                    <a:pt x="3524916" y="1307610"/>
                  </a:cubicBezTo>
                  <a:cubicBezTo>
                    <a:pt x="3533513" y="1305103"/>
                    <a:pt x="3575242" y="1300446"/>
                    <a:pt x="3590286" y="1288089"/>
                  </a:cubicBezTo>
                  <a:cubicBezTo>
                    <a:pt x="3598166" y="1283612"/>
                    <a:pt x="3603001" y="1278239"/>
                    <a:pt x="3600494" y="1271075"/>
                  </a:cubicBezTo>
                  <a:cubicBezTo>
                    <a:pt x="3596733" y="1260688"/>
                    <a:pt x="3592793" y="1250300"/>
                    <a:pt x="3589032" y="1241166"/>
                  </a:cubicBezTo>
                  <a:lnTo>
                    <a:pt x="3582406" y="1241166"/>
                  </a:lnTo>
                  <a:cubicBezTo>
                    <a:pt x="3578286" y="1231316"/>
                    <a:pt x="3573988" y="1223078"/>
                    <a:pt x="3569869" y="1218063"/>
                  </a:cubicBezTo>
                  <a:cubicBezTo>
                    <a:pt x="3561452" y="1208034"/>
                    <a:pt x="3552855" y="1221287"/>
                    <a:pt x="3541751" y="1237943"/>
                  </a:cubicBezTo>
                  <a:cubicBezTo>
                    <a:pt x="3539960" y="1240450"/>
                    <a:pt x="3537811" y="1241883"/>
                    <a:pt x="3535841" y="1243674"/>
                  </a:cubicBezTo>
                  <a:cubicBezTo>
                    <a:pt x="3527424" y="1248330"/>
                    <a:pt x="3518469" y="1247435"/>
                    <a:pt x="3513275" y="1241166"/>
                  </a:cubicBezTo>
                  <a:lnTo>
                    <a:pt x="3505216" y="1241166"/>
                  </a:lnTo>
                  <a:cubicBezTo>
                    <a:pt x="3499664" y="1227734"/>
                    <a:pt x="3507903" y="1188155"/>
                    <a:pt x="3488202" y="1201408"/>
                  </a:cubicBezTo>
                  <a:cubicBezTo>
                    <a:pt x="3468681" y="1214661"/>
                    <a:pt x="3465816" y="1228093"/>
                    <a:pt x="3454354" y="1221287"/>
                  </a:cubicBezTo>
                  <a:cubicBezTo>
                    <a:pt x="3446653" y="1216810"/>
                    <a:pt x="3439131" y="1204631"/>
                    <a:pt x="3435011" y="1197289"/>
                  </a:cubicBezTo>
                  <a:lnTo>
                    <a:pt x="3442354" y="1197289"/>
                  </a:lnTo>
                  <a:cubicBezTo>
                    <a:pt x="3439310" y="1192095"/>
                    <a:pt x="3437161" y="1187976"/>
                    <a:pt x="3437161" y="1187976"/>
                  </a:cubicBezTo>
                  <a:cubicBezTo>
                    <a:pt x="3437161" y="1187976"/>
                    <a:pt x="3465278" y="1171499"/>
                    <a:pt x="3445578" y="1141591"/>
                  </a:cubicBezTo>
                  <a:cubicBezTo>
                    <a:pt x="3442892" y="1137471"/>
                    <a:pt x="3440205" y="1134248"/>
                    <a:pt x="3437161" y="1131561"/>
                  </a:cubicBezTo>
                  <a:lnTo>
                    <a:pt x="3427490" y="1131561"/>
                  </a:lnTo>
                  <a:cubicBezTo>
                    <a:pt x="3412804" y="1120995"/>
                    <a:pt x="3395432" y="1123323"/>
                    <a:pt x="3377344" y="1131561"/>
                  </a:cubicBezTo>
                  <a:lnTo>
                    <a:pt x="3375911" y="1131561"/>
                  </a:lnTo>
                  <a:cubicBezTo>
                    <a:pt x="3373762" y="1132636"/>
                    <a:pt x="3371613" y="1133710"/>
                    <a:pt x="3369643" y="1134964"/>
                  </a:cubicBezTo>
                  <a:cubicBezTo>
                    <a:pt x="3341525" y="1151620"/>
                    <a:pt x="3344390" y="1148217"/>
                    <a:pt x="3310542" y="1158246"/>
                  </a:cubicBezTo>
                  <a:cubicBezTo>
                    <a:pt x="3276693" y="1168096"/>
                    <a:pt x="3260037" y="1178126"/>
                    <a:pt x="3260037" y="1178126"/>
                  </a:cubicBezTo>
                  <a:cubicBezTo>
                    <a:pt x="3260037" y="1178126"/>
                    <a:pt x="3264694" y="1153411"/>
                    <a:pt x="3274007" y="1131561"/>
                  </a:cubicBezTo>
                  <a:lnTo>
                    <a:pt x="3270067" y="1131561"/>
                  </a:lnTo>
                  <a:cubicBezTo>
                    <a:pt x="3274007" y="1123144"/>
                    <a:pt x="3278484" y="1115264"/>
                    <a:pt x="3283678" y="1109891"/>
                  </a:cubicBezTo>
                  <a:cubicBezTo>
                    <a:pt x="3302124" y="1091265"/>
                    <a:pt x="3356032" y="1097175"/>
                    <a:pt x="3376806" y="1081773"/>
                  </a:cubicBezTo>
                  <a:cubicBezTo>
                    <a:pt x="3380567" y="1079982"/>
                    <a:pt x="3384149" y="1077833"/>
                    <a:pt x="3386477" y="1075147"/>
                  </a:cubicBezTo>
                  <a:cubicBezTo>
                    <a:pt x="3387373" y="1074251"/>
                    <a:pt x="3388447" y="1073893"/>
                    <a:pt x="3389343" y="1072998"/>
                  </a:cubicBezTo>
                  <a:cubicBezTo>
                    <a:pt x="3409401" y="1066013"/>
                    <a:pt x="3443250" y="1088400"/>
                    <a:pt x="3443250" y="1088400"/>
                  </a:cubicBezTo>
                  <a:cubicBezTo>
                    <a:pt x="3443250" y="1088400"/>
                    <a:pt x="3444862" y="1086609"/>
                    <a:pt x="3447190" y="1084281"/>
                  </a:cubicBezTo>
                  <a:cubicBezTo>
                    <a:pt x="3447906" y="1084639"/>
                    <a:pt x="3448623" y="1085176"/>
                    <a:pt x="3448623" y="1085176"/>
                  </a:cubicBezTo>
                  <a:cubicBezTo>
                    <a:pt x="3448623" y="1085176"/>
                    <a:pt x="3454175" y="1078729"/>
                    <a:pt x="3459726" y="1074072"/>
                  </a:cubicBezTo>
                  <a:cubicBezTo>
                    <a:pt x="3463129" y="1072461"/>
                    <a:pt x="3465816" y="1072819"/>
                    <a:pt x="3465816" y="1078550"/>
                  </a:cubicBezTo>
                  <a:cubicBezTo>
                    <a:pt x="3465816" y="1095205"/>
                    <a:pt x="3460085" y="1138367"/>
                    <a:pt x="3477099" y="1138367"/>
                  </a:cubicBezTo>
                  <a:cubicBezTo>
                    <a:pt x="3494112" y="1138367"/>
                    <a:pt x="3541751" y="1111861"/>
                    <a:pt x="3522051" y="1105056"/>
                  </a:cubicBezTo>
                  <a:cubicBezTo>
                    <a:pt x="3510410" y="1101115"/>
                    <a:pt x="3516857" y="1095205"/>
                    <a:pt x="3527961" y="1087504"/>
                  </a:cubicBezTo>
                  <a:lnTo>
                    <a:pt x="3528319" y="1087504"/>
                  </a:lnTo>
                  <a:cubicBezTo>
                    <a:pt x="3535662" y="1081952"/>
                    <a:pt x="3546945" y="1075326"/>
                    <a:pt x="3556437" y="1067804"/>
                  </a:cubicBezTo>
                  <a:cubicBezTo>
                    <a:pt x="3576854" y="1054730"/>
                    <a:pt x="3612314" y="1071386"/>
                    <a:pt x="3623060" y="1065118"/>
                  </a:cubicBezTo>
                  <a:cubicBezTo>
                    <a:pt x="3624313" y="1064401"/>
                    <a:pt x="3625388" y="1063327"/>
                    <a:pt x="3626642" y="1062073"/>
                  </a:cubicBezTo>
                  <a:cubicBezTo>
                    <a:pt x="3627358" y="1061894"/>
                    <a:pt x="3628074" y="1061894"/>
                    <a:pt x="3628432" y="1061536"/>
                  </a:cubicBezTo>
                  <a:cubicBezTo>
                    <a:pt x="3636671" y="1056700"/>
                    <a:pt x="3643297" y="1039686"/>
                    <a:pt x="3654043" y="1030732"/>
                  </a:cubicBezTo>
                  <a:cubicBezTo>
                    <a:pt x="3656729" y="1029299"/>
                    <a:pt x="3659416" y="1028404"/>
                    <a:pt x="3662639" y="1028404"/>
                  </a:cubicBezTo>
                  <a:cubicBezTo>
                    <a:pt x="3682340" y="1028404"/>
                    <a:pt x="3690757" y="1058491"/>
                    <a:pt x="3662639" y="1078371"/>
                  </a:cubicBezTo>
                  <a:cubicBezTo>
                    <a:pt x="3634522" y="1098429"/>
                    <a:pt x="3631656" y="1148217"/>
                    <a:pt x="3617508" y="1161470"/>
                  </a:cubicBezTo>
                  <a:cubicBezTo>
                    <a:pt x="3603538" y="1174902"/>
                    <a:pt x="3611956" y="1191379"/>
                    <a:pt x="3634343" y="1188155"/>
                  </a:cubicBezTo>
                  <a:cubicBezTo>
                    <a:pt x="3656908" y="1184752"/>
                    <a:pt x="3676609" y="1191379"/>
                    <a:pt x="3696309" y="1184752"/>
                  </a:cubicBezTo>
                  <a:cubicBezTo>
                    <a:pt x="3716009" y="1178126"/>
                    <a:pt x="3727292" y="1191379"/>
                    <a:pt x="3732844" y="1201408"/>
                  </a:cubicBezTo>
                  <a:cubicBezTo>
                    <a:pt x="3736426" y="1207497"/>
                    <a:pt x="3744127" y="1202303"/>
                    <a:pt x="3749679" y="1197289"/>
                  </a:cubicBezTo>
                  <a:lnTo>
                    <a:pt x="3750753" y="1197289"/>
                  </a:lnTo>
                  <a:cubicBezTo>
                    <a:pt x="3753619" y="1195319"/>
                    <a:pt x="3756305" y="1192811"/>
                    <a:pt x="3758275" y="1190841"/>
                  </a:cubicBezTo>
                  <a:cubicBezTo>
                    <a:pt x="3766514" y="1189050"/>
                    <a:pt x="3793915" y="1184036"/>
                    <a:pt x="3803407" y="1198184"/>
                  </a:cubicBezTo>
                  <a:cubicBezTo>
                    <a:pt x="3808959" y="1206422"/>
                    <a:pt x="3813973" y="1204094"/>
                    <a:pt x="3816480" y="1197289"/>
                  </a:cubicBezTo>
                  <a:lnTo>
                    <a:pt x="3819883" y="1197289"/>
                  </a:lnTo>
                  <a:cubicBezTo>
                    <a:pt x="3824002" y="1191558"/>
                    <a:pt x="3825077" y="1178126"/>
                    <a:pt x="3819883" y="1168096"/>
                  </a:cubicBezTo>
                  <a:cubicBezTo>
                    <a:pt x="3813973" y="1156455"/>
                    <a:pt x="3806810" y="1144277"/>
                    <a:pt x="3800004" y="1131561"/>
                  </a:cubicBezTo>
                  <a:lnTo>
                    <a:pt x="3793019" y="1131561"/>
                  </a:lnTo>
                  <a:cubicBezTo>
                    <a:pt x="3790691" y="1127084"/>
                    <a:pt x="3788363" y="1123144"/>
                    <a:pt x="3786393" y="1118308"/>
                  </a:cubicBezTo>
                  <a:cubicBezTo>
                    <a:pt x="3777976" y="1098429"/>
                    <a:pt x="3766872" y="1091803"/>
                    <a:pt x="3744127" y="1098429"/>
                  </a:cubicBezTo>
                  <a:cubicBezTo>
                    <a:pt x="3725859" y="1103802"/>
                    <a:pt x="3718516" y="1096101"/>
                    <a:pt x="3709024" y="1087504"/>
                  </a:cubicBezTo>
                  <a:lnTo>
                    <a:pt x="3718516" y="1087504"/>
                  </a:lnTo>
                  <a:cubicBezTo>
                    <a:pt x="3714935" y="1084460"/>
                    <a:pt x="3711532" y="1081236"/>
                    <a:pt x="3707234" y="1078192"/>
                  </a:cubicBezTo>
                  <a:cubicBezTo>
                    <a:pt x="3693085" y="1068162"/>
                    <a:pt x="3681981" y="1091624"/>
                    <a:pt x="3693085" y="1068162"/>
                  </a:cubicBezTo>
                  <a:cubicBezTo>
                    <a:pt x="3703652" y="1046492"/>
                    <a:pt x="3709204" y="1038791"/>
                    <a:pt x="3716905" y="1021598"/>
                  </a:cubicBezTo>
                  <a:lnTo>
                    <a:pt x="3713144" y="1021598"/>
                  </a:lnTo>
                  <a:cubicBezTo>
                    <a:pt x="3718158" y="1009778"/>
                    <a:pt x="3732844" y="992047"/>
                    <a:pt x="3736426" y="977720"/>
                  </a:cubicBezTo>
                  <a:lnTo>
                    <a:pt x="3740545" y="977720"/>
                  </a:lnTo>
                  <a:cubicBezTo>
                    <a:pt x="3744485" y="966437"/>
                    <a:pt x="3743231" y="956408"/>
                    <a:pt x="3726755" y="951931"/>
                  </a:cubicBezTo>
                  <a:cubicBezTo>
                    <a:pt x="3690041" y="941901"/>
                    <a:pt x="3678937" y="935275"/>
                    <a:pt x="3673206" y="915396"/>
                  </a:cubicBezTo>
                  <a:cubicBezTo>
                    <a:pt x="3672848" y="914321"/>
                    <a:pt x="3672131" y="913067"/>
                    <a:pt x="3671773" y="911993"/>
                  </a:cubicBezTo>
                  <a:lnTo>
                    <a:pt x="3664968" y="911993"/>
                  </a:lnTo>
                  <a:cubicBezTo>
                    <a:pt x="3656908" y="897128"/>
                    <a:pt x="3636492" y="877786"/>
                    <a:pt x="3621985" y="868115"/>
                  </a:cubicBezTo>
                  <a:lnTo>
                    <a:pt x="3632014" y="868115"/>
                  </a:lnTo>
                  <a:cubicBezTo>
                    <a:pt x="3624492" y="862563"/>
                    <a:pt x="3617866" y="858802"/>
                    <a:pt x="3614284" y="858802"/>
                  </a:cubicBezTo>
                  <a:cubicBezTo>
                    <a:pt x="3603001" y="858802"/>
                    <a:pt x="3549094" y="870622"/>
                    <a:pt x="3546229" y="854146"/>
                  </a:cubicBezTo>
                  <a:cubicBezTo>
                    <a:pt x="3544438" y="843937"/>
                    <a:pt x="3538707" y="821730"/>
                    <a:pt x="3531185" y="802388"/>
                  </a:cubicBezTo>
                  <a:lnTo>
                    <a:pt x="3524558" y="802388"/>
                  </a:lnTo>
                  <a:cubicBezTo>
                    <a:pt x="3520260" y="791463"/>
                    <a:pt x="3515425" y="781613"/>
                    <a:pt x="3510410" y="775882"/>
                  </a:cubicBezTo>
                  <a:cubicBezTo>
                    <a:pt x="3507544" y="772300"/>
                    <a:pt x="3502530" y="766032"/>
                    <a:pt x="3496620" y="758510"/>
                  </a:cubicBezTo>
                  <a:lnTo>
                    <a:pt x="3504679" y="758510"/>
                  </a:lnTo>
                  <a:cubicBezTo>
                    <a:pt x="3490352" y="740063"/>
                    <a:pt x="3468681" y="711229"/>
                    <a:pt x="3453996" y="692782"/>
                  </a:cubicBezTo>
                  <a:lnTo>
                    <a:pt x="3445936" y="692782"/>
                  </a:lnTo>
                  <a:cubicBezTo>
                    <a:pt x="3440384" y="685977"/>
                    <a:pt x="3436086" y="680962"/>
                    <a:pt x="3434295" y="679350"/>
                  </a:cubicBezTo>
                  <a:cubicBezTo>
                    <a:pt x="3425699" y="672724"/>
                    <a:pt x="3414595" y="675948"/>
                    <a:pt x="3389164" y="716065"/>
                  </a:cubicBezTo>
                  <a:cubicBezTo>
                    <a:pt x="3379851" y="730571"/>
                    <a:pt x="3370896" y="740779"/>
                    <a:pt x="3362479" y="747227"/>
                  </a:cubicBezTo>
                  <a:cubicBezTo>
                    <a:pt x="3349763" y="754928"/>
                    <a:pt x="3337943" y="754749"/>
                    <a:pt x="3326839" y="749197"/>
                  </a:cubicBezTo>
                  <a:cubicBezTo>
                    <a:pt x="3307139" y="739347"/>
                    <a:pt x="3285469" y="749555"/>
                    <a:pt x="3265948" y="722870"/>
                  </a:cubicBezTo>
                  <a:cubicBezTo>
                    <a:pt x="3256097" y="709796"/>
                    <a:pt x="3265410" y="700663"/>
                    <a:pt x="3276335" y="692782"/>
                  </a:cubicBezTo>
                  <a:lnTo>
                    <a:pt x="3275797" y="692782"/>
                  </a:lnTo>
                  <a:cubicBezTo>
                    <a:pt x="3285469" y="685977"/>
                    <a:pt x="3294423" y="680067"/>
                    <a:pt x="3290662" y="672724"/>
                  </a:cubicBezTo>
                  <a:cubicBezTo>
                    <a:pt x="3284036" y="659650"/>
                    <a:pt x="3254665" y="652845"/>
                    <a:pt x="3228875" y="648905"/>
                  </a:cubicBezTo>
                  <a:lnTo>
                    <a:pt x="3252874" y="648905"/>
                  </a:lnTo>
                  <a:cubicBezTo>
                    <a:pt x="3239621" y="646039"/>
                    <a:pt x="3225652" y="644069"/>
                    <a:pt x="3214190" y="642815"/>
                  </a:cubicBezTo>
                  <a:cubicBezTo>
                    <a:pt x="3186072" y="639413"/>
                    <a:pt x="3166371" y="602878"/>
                    <a:pt x="3124285" y="599654"/>
                  </a:cubicBezTo>
                  <a:cubicBezTo>
                    <a:pt x="3081840" y="596251"/>
                    <a:pt x="3031335" y="606280"/>
                    <a:pt x="3017366" y="606280"/>
                  </a:cubicBezTo>
                  <a:cubicBezTo>
                    <a:pt x="3013963" y="606280"/>
                    <a:pt x="3011635" y="607892"/>
                    <a:pt x="3009665" y="610220"/>
                  </a:cubicBezTo>
                  <a:cubicBezTo>
                    <a:pt x="2998024" y="612907"/>
                    <a:pt x="2997486" y="635293"/>
                    <a:pt x="2992293" y="669500"/>
                  </a:cubicBezTo>
                  <a:cubicBezTo>
                    <a:pt x="2987816" y="698513"/>
                    <a:pt x="3002501" y="710692"/>
                    <a:pt x="2996233" y="717856"/>
                  </a:cubicBezTo>
                  <a:cubicBezTo>
                    <a:pt x="2994979" y="718393"/>
                    <a:pt x="2993546" y="718751"/>
                    <a:pt x="2991935" y="719288"/>
                  </a:cubicBezTo>
                  <a:cubicBezTo>
                    <a:pt x="2978861" y="722691"/>
                    <a:pt x="2969906" y="725377"/>
                    <a:pt x="2967220" y="728780"/>
                  </a:cubicBezTo>
                  <a:cubicBezTo>
                    <a:pt x="2958086" y="732720"/>
                    <a:pt x="2958444" y="737198"/>
                    <a:pt x="2975458" y="745973"/>
                  </a:cubicBezTo>
                  <a:cubicBezTo>
                    <a:pt x="3000710" y="759405"/>
                    <a:pt x="3034559" y="812417"/>
                    <a:pt x="3034559" y="812417"/>
                  </a:cubicBezTo>
                  <a:cubicBezTo>
                    <a:pt x="3034559" y="812417"/>
                    <a:pt x="3034559" y="842326"/>
                    <a:pt x="3014859" y="858981"/>
                  </a:cubicBezTo>
                  <a:cubicBezTo>
                    <a:pt x="2995158" y="875637"/>
                    <a:pt x="2975458" y="892113"/>
                    <a:pt x="2964175" y="872234"/>
                  </a:cubicBezTo>
                  <a:cubicBezTo>
                    <a:pt x="2963280" y="870622"/>
                    <a:pt x="2962026" y="869548"/>
                    <a:pt x="2960951" y="868115"/>
                  </a:cubicBezTo>
                  <a:lnTo>
                    <a:pt x="2968831" y="868115"/>
                  </a:lnTo>
                  <a:cubicBezTo>
                    <a:pt x="2960414" y="854325"/>
                    <a:pt x="2943042" y="852534"/>
                    <a:pt x="2936774" y="859697"/>
                  </a:cubicBezTo>
                  <a:cubicBezTo>
                    <a:pt x="2930505" y="861489"/>
                    <a:pt x="2926565" y="866861"/>
                    <a:pt x="2930147" y="875458"/>
                  </a:cubicBezTo>
                  <a:cubicBezTo>
                    <a:pt x="2938565" y="895516"/>
                    <a:pt x="2955399" y="905366"/>
                    <a:pt x="2955399" y="925425"/>
                  </a:cubicBezTo>
                  <a:cubicBezTo>
                    <a:pt x="2955399" y="945483"/>
                    <a:pt x="2980831" y="995271"/>
                    <a:pt x="2963817" y="1011927"/>
                  </a:cubicBezTo>
                  <a:cubicBezTo>
                    <a:pt x="2946982" y="1028583"/>
                    <a:pt x="2927103" y="1015330"/>
                    <a:pt x="2913133" y="1018732"/>
                  </a:cubicBezTo>
                  <a:cubicBezTo>
                    <a:pt x="2899164" y="1021956"/>
                    <a:pt x="2885016" y="992047"/>
                    <a:pt x="2896299" y="985421"/>
                  </a:cubicBezTo>
                  <a:cubicBezTo>
                    <a:pt x="2898269" y="984167"/>
                    <a:pt x="2899343" y="981302"/>
                    <a:pt x="2899881" y="977899"/>
                  </a:cubicBezTo>
                  <a:lnTo>
                    <a:pt x="2904358" y="977899"/>
                  </a:lnTo>
                  <a:cubicBezTo>
                    <a:pt x="2909552" y="964288"/>
                    <a:pt x="2898806" y="925425"/>
                    <a:pt x="2898806" y="925425"/>
                  </a:cubicBezTo>
                  <a:cubicBezTo>
                    <a:pt x="2898806" y="925425"/>
                    <a:pt x="2897015" y="928290"/>
                    <a:pt x="2894329" y="932409"/>
                  </a:cubicBezTo>
                  <a:cubicBezTo>
                    <a:pt x="2893791" y="930260"/>
                    <a:pt x="2893612" y="928828"/>
                    <a:pt x="2893612" y="928828"/>
                  </a:cubicBezTo>
                  <a:cubicBezTo>
                    <a:pt x="2893612" y="928828"/>
                    <a:pt x="2879822" y="951751"/>
                    <a:pt x="2870688" y="960706"/>
                  </a:cubicBezTo>
                  <a:cubicBezTo>
                    <a:pt x="2868360" y="961064"/>
                    <a:pt x="2867106" y="958736"/>
                    <a:pt x="2867823" y="952289"/>
                  </a:cubicBezTo>
                  <a:cubicBezTo>
                    <a:pt x="2869793" y="931156"/>
                    <a:pt x="2862092" y="923276"/>
                    <a:pt x="2857435" y="912351"/>
                  </a:cubicBezTo>
                  <a:lnTo>
                    <a:pt x="2850809" y="912351"/>
                  </a:lnTo>
                  <a:cubicBezTo>
                    <a:pt x="2849555" y="908590"/>
                    <a:pt x="2848481" y="904292"/>
                    <a:pt x="2848481" y="899098"/>
                  </a:cubicBezTo>
                  <a:cubicBezTo>
                    <a:pt x="2848481" y="889248"/>
                    <a:pt x="2844003" y="877786"/>
                    <a:pt x="2837019" y="868473"/>
                  </a:cubicBezTo>
                  <a:lnTo>
                    <a:pt x="2844720" y="868473"/>
                  </a:lnTo>
                  <a:cubicBezTo>
                    <a:pt x="2835407" y="853787"/>
                    <a:pt x="2819826" y="842684"/>
                    <a:pt x="2803887" y="846803"/>
                  </a:cubicBezTo>
                  <a:cubicBezTo>
                    <a:pt x="2778634" y="853429"/>
                    <a:pt x="2755173" y="859160"/>
                    <a:pt x="2707534" y="849131"/>
                  </a:cubicBezTo>
                  <a:cubicBezTo>
                    <a:pt x="2659716" y="839102"/>
                    <a:pt x="2640016" y="832654"/>
                    <a:pt x="2600615" y="809193"/>
                  </a:cubicBezTo>
                  <a:cubicBezTo>
                    <a:pt x="2595780" y="806507"/>
                    <a:pt x="2591661" y="804358"/>
                    <a:pt x="2587721" y="802567"/>
                  </a:cubicBezTo>
                  <a:lnTo>
                    <a:pt x="2572498" y="802567"/>
                  </a:lnTo>
                  <a:cubicBezTo>
                    <a:pt x="2560857" y="799343"/>
                    <a:pt x="2551902" y="800238"/>
                    <a:pt x="2544201" y="802567"/>
                  </a:cubicBezTo>
                  <a:lnTo>
                    <a:pt x="2539007" y="802567"/>
                  </a:lnTo>
                  <a:cubicBezTo>
                    <a:pt x="2535246" y="803820"/>
                    <a:pt x="2531485" y="805074"/>
                    <a:pt x="2527366" y="805790"/>
                  </a:cubicBezTo>
                  <a:cubicBezTo>
                    <a:pt x="2523784" y="806328"/>
                    <a:pt x="2521277" y="804895"/>
                    <a:pt x="2519307" y="802567"/>
                  </a:cubicBezTo>
                  <a:lnTo>
                    <a:pt x="2511427" y="802567"/>
                  </a:lnTo>
                  <a:cubicBezTo>
                    <a:pt x="2505338" y="790747"/>
                    <a:pt x="2504084" y="766927"/>
                    <a:pt x="2490473" y="758689"/>
                  </a:cubicBezTo>
                  <a:lnTo>
                    <a:pt x="2500144" y="758689"/>
                  </a:lnTo>
                  <a:cubicBezTo>
                    <a:pt x="2497816" y="756002"/>
                    <a:pt x="2494771" y="753674"/>
                    <a:pt x="2490831" y="752600"/>
                  </a:cubicBezTo>
                  <a:cubicBezTo>
                    <a:pt x="2465579" y="745794"/>
                    <a:pt x="2481697" y="738451"/>
                    <a:pt x="2475967" y="695290"/>
                  </a:cubicBezTo>
                  <a:cubicBezTo>
                    <a:pt x="2475967" y="694215"/>
                    <a:pt x="2475787" y="693678"/>
                    <a:pt x="2475608" y="692962"/>
                  </a:cubicBezTo>
                  <a:lnTo>
                    <a:pt x="2469698" y="692962"/>
                  </a:lnTo>
                  <a:cubicBezTo>
                    <a:pt x="2465579" y="668426"/>
                    <a:pt x="2459669" y="663411"/>
                    <a:pt x="2474354" y="649084"/>
                  </a:cubicBezTo>
                  <a:lnTo>
                    <a:pt x="2476146" y="649084"/>
                  </a:lnTo>
                  <a:cubicBezTo>
                    <a:pt x="2482414" y="642099"/>
                    <a:pt x="2494234" y="632786"/>
                    <a:pt x="2516083" y="616310"/>
                  </a:cubicBezTo>
                  <a:cubicBezTo>
                    <a:pt x="2533635" y="603236"/>
                    <a:pt x="2545097" y="592311"/>
                    <a:pt x="2554409" y="583177"/>
                  </a:cubicBezTo>
                  <a:lnTo>
                    <a:pt x="2552439" y="583177"/>
                  </a:lnTo>
                  <a:cubicBezTo>
                    <a:pt x="2572856" y="562044"/>
                    <a:pt x="2579840" y="551120"/>
                    <a:pt x="2612257" y="546642"/>
                  </a:cubicBezTo>
                  <a:cubicBezTo>
                    <a:pt x="2660254" y="540016"/>
                    <a:pt x="2677805" y="576551"/>
                    <a:pt x="2677805" y="559895"/>
                  </a:cubicBezTo>
                  <a:cubicBezTo>
                    <a:pt x="2677805" y="556134"/>
                    <a:pt x="2678700" y="548433"/>
                    <a:pt x="2679954" y="539299"/>
                  </a:cubicBezTo>
                  <a:lnTo>
                    <a:pt x="2684789" y="539299"/>
                  </a:lnTo>
                  <a:cubicBezTo>
                    <a:pt x="2686939" y="523181"/>
                    <a:pt x="2690879" y="501153"/>
                    <a:pt x="2694102" y="487721"/>
                  </a:cubicBezTo>
                  <a:cubicBezTo>
                    <a:pt x="2695356" y="519957"/>
                    <a:pt x="2749979" y="523539"/>
                    <a:pt x="2724906" y="546642"/>
                  </a:cubicBezTo>
                  <a:cubicBezTo>
                    <a:pt x="2699654" y="569924"/>
                    <a:pt x="2713803" y="573148"/>
                    <a:pt x="2733324" y="573148"/>
                  </a:cubicBezTo>
                  <a:cubicBezTo>
                    <a:pt x="2752845" y="573148"/>
                    <a:pt x="2789559" y="549866"/>
                    <a:pt x="2789559" y="549866"/>
                  </a:cubicBezTo>
                  <a:cubicBezTo>
                    <a:pt x="2789559" y="549866"/>
                    <a:pt x="2834511" y="526584"/>
                    <a:pt x="2845794" y="546642"/>
                  </a:cubicBezTo>
                  <a:cubicBezTo>
                    <a:pt x="2857077" y="566522"/>
                    <a:pt x="2857077" y="586580"/>
                    <a:pt x="2876777" y="586580"/>
                  </a:cubicBezTo>
                  <a:cubicBezTo>
                    <a:pt x="2896478" y="586580"/>
                    <a:pt x="2934625" y="561865"/>
                    <a:pt x="2905074" y="539299"/>
                  </a:cubicBezTo>
                  <a:lnTo>
                    <a:pt x="2914387" y="539299"/>
                  </a:lnTo>
                  <a:cubicBezTo>
                    <a:pt x="2912238" y="537150"/>
                    <a:pt x="2910447" y="535180"/>
                    <a:pt x="2907402" y="533210"/>
                  </a:cubicBezTo>
                  <a:cubicBezTo>
                    <a:pt x="2870867" y="509928"/>
                    <a:pt x="2848302" y="513152"/>
                    <a:pt x="2825736" y="486646"/>
                  </a:cubicBezTo>
                  <a:cubicBezTo>
                    <a:pt x="2820363" y="480378"/>
                    <a:pt x="2816781" y="476259"/>
                    <a:pt x="2813737" y="473572"/>
                  </a:cubicBezTo>
                  <a:lnTo>
                    <a:pt x="2803887" y="473572"/>
                  </a:lnTo>
                  <a:cubicBezTo>
                    <a:pt x="2801200" y="472318"/>
                    <a:pt x="2799051" y="472498"/>
                    <a:pt x="2796185" y="473572"/>
                  </a:cubicBezTo>
                  <a:lnTo>
                    <a:pt x="2792962" y="473572"/>
                  </a:lnTo>
                  <a:cubicBezTo>
                    <a:pt x="2790275" y="474647"/>
                    <a:pt x="2787410" y="475721"/>
                    <a:pt x="2783291" y="476617"/>
                  </a:cubicBezTo>
                  <a:cubicBezTo>
                    <a:pt x="2769859" y="480199"/>
                    <a:pt x="2763590" y="477154"/>
                    <a:pt x="2759292" y="473572"/>
                  </a:cubicBezTo>
                  <a:lnTo>
                    <a:pt x="2750337" y="473572"/>
                  </a:lnTo>
                  <a:cubicBezTo>
                    <a:pt x="2748547" y="471781"/>
                    <a:pt x="2746756" y="470169"/>
                    <a:pt x="2744248" y="470169"/>
                  </a:cubicBezTo>
                  <a:cubicBezTo>
                    <a:pt x="2735831" y="470169"/>
                    <a:pt x="2721862" y="476975"/>
                    <a:pt x="2716131" y="463543"/>
                  </a:cubicBezTo>
                  <a:cubicBezTo>
                    <a:pt x="2710400" y="450111"/>
                    <a:pt x="2718817" y="446887"/>
                    <a:pt x="2747114" y="446887"/>
                  </a:cubicBezTo>
                  <a:cubicBezTo>
                    <a:pt x="2775411" y="446887"/>
                    <a:pt x="2809080" y="456916"/>
                    <a:pt x="2809080" y="456916"/>
                  </a:cubicBezTo>
                  <a:cubicBezTo>
                    <a:pt x="2809080" y="456916"/>
                    <a:pt x="2842750" y="443484"/>
                    <a:pt x="2851346" y="440082"/>
                  </a:cubicBezTo>
                  <a:cubicBezTo>
                    <a:pt x="2856540" y="438112"/>
                    <a:pt x="2876240" y="434709"/>
                    <a:pt x="2888060" y="425038"/>
                  </a:cubicBezTo>
                  <a:cubicBezTo>
                    <a:pt x="2897911" y="419307"/>
                    <a:pt x="2905432" y="410531"/>
                    <a:pt x="2901492" y="396741"/>
                  </a:cubicBezTo>
                  <a:cubicBezTo>
                    <a:pt x="2895403" y="375071"/>
                    <a:pt x="2878927" y="368982"/>
                    <a:pt x="2867106" y="363609"/>
                  </a:cubicBezTo>
                  <a:lnTo>
                    <a:pt x="2855286" y="363609"/>
                  </a:lnTo>
                  <a:cubicBezTo>
                    <a:pt x="2853674" y="362713"/>
                    <a:pt x="2852242" y="361460"/>
                    <a:pt x="2851167" y="360206"/>
                  </a:cubicBezTo>
                  <a:cubicBezTo>
                    <a:pt x="2842750" y="350177"/>
                    <a:pt x="2868002" y="336924"/>
                    <a:pt x="2881971" y="330297"/>
                  </a:cubicBezTo>
                  <a:cubicBezTo>
                    <a:pt x="2896119" y="323671"/>
                    <a:pt x="2935520" y="330297"/>
                    <a:pt x="2935520" y="330297"/>
                  </a:cubicBezTo>
                  <a:cubicBezTo>
                    <a:pt x="2935520" y="330297"/>
                    <a:pt x="2960951" y="333521"/>
                    <a:pt x="2960951" y="320268"/>
                  </a:cubicBezTo>
                  <a:lnTo>
                    <a:pt x="2960951" y="319731"/>
                  </a:lnTo>
                  <a:lnTo>
                    <a:pt x="2965608" y="319731"/>
                  </a:lnTo>
                  <a:cubicBezTo>
                    <a:pt x="2965608" y="319731"/>
                    <a:pt x="2966324" y="318119"/>
                    <a:pt x="2966324" y="316865"/>
                  </a:cubicBezTo>
                  <a:cubicBezTo>
                    <a:pt x="2966324" y="309881"/>
                    <a:pt x="2964891" y="302001"/>
                    <a:pt x="2965787" y="297523"/>
                  </a:cubicBezTo>
                  <a:cubicBezTo>
                    <a:pt x="2967578" y="297881"/>
                    <a:pt x="2969548" y="298419"/>
                    <a:pt x="2972413" y="300210"/>
                  </a:cubicBezTo>
                  <a:cubicBezTo>
                    <a:pt x="2989248" y="310239"/>
                    <a:pt x="2972413" y="340148"/>
                    <a:pt x="2997665" y="333521"/>
                  </a:cubicBezTo>
                  <a:cubicBezTo>
                    <a:pt x="3022918" y="326895"/>
                    <a:pt x="3028649" y="333521"/>
                    <a:pt x="3042618" y="343550"/>
                  </a:cubicBezTo>
                  <a:cubicBezTo>
                    <a:pt x="3055692" y="352684"/>
                    <a:pt x="3042260" y="387070"/>
                    <a:pt x="3029186" y="397637"/>
                  </a:cubicBezTo>
                  <a:cubicBezTo>
                    <a:pt x="3024888" y="399786"/>
                    <a:pt x="3020231" y="402293"/>
                    <a:pt x="3016650" y="404800"/>
                  </a:cubicBezTo>
                  <a:cubicBezTo>
                    <a:pt x="3004829" y="411785"/>
                    <a:pt x="2995516" y="420561"/>
                    <a:pt x="3020052" y="423247"/>
                  </a:cubicBezTo>
                  <a:cubicBezTo>
                    <a:pt x="3051035" y="426650"/>
                    <a:pt x="3073601" y="426650"/>
                    <a:pt x="3073601" y="426650"/>
                  </a:cubicBezTo>
                  <a:cubicBezTo>
                    <a:pt x="3073601" y="426650"/>
                    <a:pt x="3074676" y="425217"/>
                    <a:pt x="3076467" y="423247"/>
                  </a:cubicBezTo>
                  <a:cubicBezTo>
                    <a:pt x="3077899" y="423247"/>
                    <a:pt x="3078974" y="423247"/>
                    <a:pt x="3078974" y="423247"/>
                  </a:cubicBezTo>
                  <a:cubicBezTo>
                    <a:pt x="3078974" y="423247"/>
                    <a:pt x="3098674" y="399965"/>
                    <a:pt x="3107271" y="379906"/>
                  </a:cubicBezTo>
                  <a:cubicBezTo>
                    <a:pt x="3108345" y="377041"/>
                    <a:pt x="3109778" y="375071"/>
                    <a:pt x="3111211" y="373459"/>
                  </a:cubicBezTo>
                  <a:cubicBezTo>
                    <a:pt x="3118912" y="371310"/>
                    <a:pt x="3127866" y="378832"/>
                    <a:pt x="3135747" y="383488"/>
                  </a:cubicBezTo>
                  <a:cubicBezTo>
                    <a:pt x="3144880" y="388861"/>
                    <a:pt x="3174252" y="396383"/>
                    <a:pt x="3164043" y="406233"/>
                  </a:cubicBezTo>
                  <a:cubicBezTo>
                    <a:pt x="3161715" y="407487"/>
                    <a:pt x="3158849" y="408740"/>
                    <a:pt x="3154909" y="409994"/>
                  </a:cubicBezTo>
                  <a:cubicBezTo>
                    <a:pt x="3142015" y="414292"/>
                    <a:pt x="3132702" y="418949"/>
                    <a:pt x="3125538" y="423963"/>
                  </a:cubicBezTo>
                  <a:cubicBezTo>
                    <a:pt x="3125538" y="423963"/>
                    <a:pt x="3125359" y="423963"/>
                    <a:pt x="3125359" y="423963"/>
                  </a:cubicBezTo>
                  <a:cubicBezTo>
                    <a:pt x="3125359" y="423963"/>
                    <a:pt x="3125001" y="424321"/>
                    <a:pt x="3124822" y="424321"/>
                  </a:cubicBezTo>
                  <a:cubicBezTo>
                    <a:pt x="3106017" y="435246"/>
                    <a:pt x="3099749" y="447604"/>
                    <a:pt x="3093481" y="459782"/>
                  </a:cubicBezTo>
                  <a:cubicBezTo>
                    <a:pt x="3090257" y="465871"/>
                    <a:pt x="3087929" y="470886"/>
                    <a:pt x="3084526" y="474647"/>
                  </a:cubicBezTo>
                  <a:cubicBezTo>
                    <a:pt x="3078257" y="477691"/>
                    <a:pt x="3068945" y="478049"/>
                    <a:pt x="3051393" y="473214"/>
                  </a:cubicBezTo>
                  <a:lnTo>
                    <a:pt x="3029544" y="473214"/>
                  </a:lnTo>
                  <a:cubicBezTo>
                    <a:pt x="3016291" y="470886"/>
                    <a:pt x="3005904" y="470886"/>
                    <a:pt x="2997845" y="473214"/>
                  </a:cubicBezTo>
                  <a:lnTo>
                    <a:pt x="2994263" y="473214"/>
                  </a:lnTo>
                  <a:cubicBezTo>
                    <a:pt x="2994263" y="473214"/>
                    <a:pt x="2993188" y="474647"/>
                    <a:pt x="2992651" y="475184"/>
                  </a:cubicBezTo>
                  <a:cubicBezTo>
                    <a:pt x="2987457" y="477691"/>
                    <a:pt x="2983338" y="481273"/>
                    <a:pt x="2980652" y="486467"/>
                  </a:cubicBezTo>
                  <a:cubicBezTo>
                    <a:pt x="2972234" y="502943"/>
                    <a:pt x="2977786" y="556313"/>
                    <a:pt x="2991755" y="549508"/>
                  </a:cubicBezTo>
                  <a:cubicBezTo>
                    <a:pt x="3005725" y="542881"/>
                    <a:pt x="3019873" y="542881"/>
                    <a:pt x="3036708" y="536255"/>
                  </a:cubicBezTo>
                  <a:cubicBezTo>
                    <a:pt x="3053722" y="529628"/>
                    <a:pt x="3121240" y="542881"/>
                    <a:pt x="3138075" y="539658"/>
                  </a:cubicBezTo>
                  <a:cubicBezTo>
                    <a:pt x="3154909" y="536255"/>
                    <a:pt x="3183027" y="572969"/>
                    <a:pt x="3191624" y="566343"/>
                  </a:cubicBezTo>
                  <a:cubicBezTo>
                    <a:pt x="3200220" y="559716"/>
                    <a:pt x="3217055" y="579595"/>
                    <a:pt x="3233890" y="593027"/>
                  </a:cubicBezTo>
                  <a:cubicBezTo>
                    <a:pt x="3239442" y="597505"/>
                    <a:pt x="3242665" y="595535"/>
                    <a:pt x="3245531" y="591953"/>
                  </a:cubicBezTo>
                  <a:cubicBezTo>
                    <a:pt x="3249471" y="591595"/>
                    <a:pt x="3251799" y="587117"/>
                    <a:pt x="3254844" y="583177"/>
                  </a:cubicBezTo>
                  <a:lnTo>
                    <a:pt x="3253232" y="583177"/>
                  </a:lnTo>
                  <a:cubicBezTo>
                    <a:pt x="3257530" y="579775"/>
                    <a:pt x="3264156" y="579416"/>
                    <a:pt x="3276156" y="589804"/>
                  </a:cubicBezTo>
                  <a:cubicBezTo>
                    <a:pt x="3307139" y="616489"/>
                    <a:pt x="3290304" y="616489"/>
                    <a:pt x="3307139" y="616489"/>
                  </a:cubicBezTo>
                  <a:cubicBezTo>
                    <a:pt x="3323974" y="616489"/>
                    <a:pt x="3360688" y="619712"/>
                    <a:pt x="3360688" y="619712"/>
                  </a:cubicBezTo>
                  <a:cubicBezTo>
                    <a:pt x="3360688" y="619712"/>
                    <a:pt x="3360688" y="618101"/>
                    <a:pt x="3361404" y="615951"/>
                  </a:cubicBezTo>
                  <a:cubicBezTo>
                    <a:pt x="3364091" y="615951"/>
                    <a:pt x="3366061" y="616310"/>
                    <a:pt x="3366061" y="616310"/>
                  </a:cubicBezTo>
                  <a:cubicBezTo>
                    <a:pt x="3366061" y="616310"/>
                    <a:pt x="3367314" y="602161"/>
                    <a:pt x="3376090" y="594102"/>
                  </a:cubicBezTo>
                  <a:cubicBezTo>
                    <a:pt x="3380209" y="592311"/>
                    <a:pt x="3385045" y="591595"/>
                    <a:pt x="3391492" y="593027"/>
                  </a:cubicBezTo>
                  <a:cubicBezTo>
                    <a:pt x="3416923" y="599117"/>
                    <a:pt x="3440026" y="629204"/>
                    <a:pt x="3441996" y="615056"/>
                  </a:cubicBezTo>
                  <a:cubicBezTo>
                    <a:pt x="3446115" y="616489"/>
                    <a:pt x="3448264" y="614877"/>
                    <a:pt x="3447369" y="606280"/>
                  </a:cubicBezTo>
                  <a:cubicBezTo>
                    <a:pt x="3446474" y="598042"/>
                    <a:pt x="3446474" y="590341"/>
                    <a:pt x="3446115" y="583177"/>
                  </a:cubicBezTo>
                  <a:lnTo>
                    <a:pt x="3440743" y="583177"/>
                  </a:lnTo>
                  <a:cubicBezTo>
                    <a:pt x="3439847" y="568671"/>
                    <a:pt x="3436982" y="555955"/>
                    <a:pt x="3422654" y="543239"/>
                  </a:cubicBezTo>
                  <a:cubicBezTo>
                    <a:pt x="3421042" y="541807"/>
                    <a:pt x="3419251" y="540553"/>
                    <a:pt x="3417640" y="539299"/>
                  </a:cubicBezTo>
                  <a:lnTo>
                    <a:pt x="3427132" y="539299"/>
                  </a:lnTo>
                  <a:cubicBezTo>
                    <a:pt x="3404566" y="519599"/>
                    <a:pt x="3368568" y="506346"/>
                    <a:pt x="3363016" y="496675"/>
                  </a:cubicBezTo>
                  <a:cubicBezTo>
                    <a:pt x="3358897" y="489332"/>
                    <a:pt x="3355136" y="480378"/>
                    <a:pt x="3356389" y="473393"/>
                  </a:cubicBezTo>
                  <a:lnTo>
                    <a:pt x="3352808" y="473393"/>
                  </a:lnTo>
                  <a:cubicBezTo>
                    <a:pt x="3353524" y="472139"/>
                    <a:pt x="3353703" y="470886"/>
                    <a:pt x="3354957" y="469990"/>
                  </a:cubicBezTo>
                  <a:cubicBezTo>
                    <a:pt x="3363374" y="463364"/>
                    <a:pt x="3402775" y="473393"/>
                    <a:pt x="3425341" y="490049"/>
                  </a:cubicBezTo>
                  <a:cubicBezTo>
                    <a:pt x="3447906" y="506525"/>
                    <a:pt x="3467607" y="523360"/>
                    <a:pt x="3484441" y="510107"/>
                  </a:cubicBezTo>
                  <a:cubicBezTo>
                    <a:pt x="3485695" y="509212"/>
                    <a:pt x="3486949" y="508495"/>
                    <a:pt x="3488023" y="507600"/>
                  </a:cubicBezTo>
                  <a:cubicBezTo>
                    <a:pt x="3488561" y="507242"/>
                    <a:pt x="3489098" y="507063"/>
                    <a:pt x="3489635" y="506704"/>
                  </a:cubicBezTo>
                  <a:cubicBezTo>
                    <a:pt x="3492680" y="504376"/>
                    <a:pt x="3495903" y="502227"/>
                    <a:pt x="3499306" y="500257"/>
                  </a:cubicBezTo>
                  <a:cubicBezTo>
                    <a:pt x="3507903" y="495242"/>
                    <a:pt x="3515962" y="490944"/>
                    <a:pt x="3522230" y="486467"/>
                  </a:cubicBezTo>
                  <a:cubicBezTo>
                    <a:pt x="3527424" y="483422"/>
                    <a:pt x="3531901" y="480199"/>
                    <a:pt x="3534767" y="476796"/>
                  </a:cubicBezTo>
                  <a:cubicBezTo>
                    <a:pt x="3535483" y="476079"/>
                    <a:pt x="3536378" y="474826"/>
                    <a:pt x="3537274" y="473751"/>
                  </a:cubicBezTo>
                  <a:lnTo>
                    <a:pt x="3534588" y="473751"/>
                  </a:lnTo>
                  <a:cubicBezTo>
                    <a:pt x="3544080" y="461036"/>
                    <a:pt x="3557691" y="440440"/>
                    <a:pt x="3557691" y="440440"/>
                  </a:cubicBezTo>
                  <a:cubicBezTo>
                    <a:pt x="3557691" y="440440"/>
                    <a:pt x="3531722" y="436321"/>
                    <a:pt x="3506649" y="429873"/>
                  </a:cubicBezTo>
                  <a:lnTo>
                    <a:pt x="3525991" y="429873"/>
                  </a:lnTo>
                  <a:cubicBezTo>
                    <a:pt x="3501814" y="424501"/>
                    <a:pt x="3473338" y="416262"/>
                    <a:pt x="3467248" y="407129"/>
                  </a:cubicBezTo>
                  <a:cubicBezTo>
                    <a:pt x="3455966" y="390652"/>
                    <a:pt x="3416565" y="367370"/>
                    <a:pt x="3405282" y="367370"/>
                  </a:cubicBezTo>
                  <a:cubicBezTo>
                    <a:pt x="3394895" y="367370"/>
                    <a:pt x="3368389" y="386354"/>
                    <a:pt x="3355136" y="364146"/>
                  </a:cubicBezTo>
                  <a:lnTo>
                    <a:pt x="3348151" y="364146"/>
                  </a:lnTo>
                  <a:cubicBezTo>
                    <a:pt x="3347614" y="362892"/>
                    <a:pt x="3346898" y="362176"/>
                    <a:pt x="3346540" y="360743"/>
                  </a:cubicBezTo>
                  <a:cubicBezTo>
                    <a:pt x="3341883" y="347311"/>
                    <a:pt x="3339376" y="332984"/>
                    <a:pt x="3336868" y="320268"/>
                  </a:cubicBezTo>
                  <a:lnTo>
                    <a:pt x="3342778" y="320268"/>
                  </a:lnTo>
                  <a:cubicBezTo>
                    <a:pt x="3339018" y="299852"/>
                    <a:pt x="3336331" y="283017"/>
                    <a:pt x="3329167" y="280868"/>
                  </a:cubicBezTo>
                  <a:cubicBezTo>
                    <a:pt x="3320213" y="278181"/>
                    <a:pt x="3242307" y="264749"/>
                    <a:pt x="3203086" y="254541"/>
                  </a:cubicBezTo>
                  <a:lnTo>
                    <a:pt x="3186251" y="254541"/>
                  </a:lnTo>
                  <a:cubicBezTo>
                    <a:pt x="3182311" y="253287"/>
                    <a:pt x="3179266" y="252213"/>
                    <a:pt x="3177475" y="251138"/>
                  </a:cubicBezTo>
                  <a:cubicBezTo>
                    <a:pt x="3163506" y="242900"/>
                    <a:pt x="3115688" y="225707"/>
                    <a:pt x="3084884" y="210663"/>
                  </a:cubicBezTo>
                  <a:lnTo>
                    <a:pt x="3097242" y="210663"/>
                  </a:lnTo>
                  <a:cubicBezTo>
                    <a:pt x="3087570" y="206186"/>
                    <a:pt x="3078974" y="201887"/>
                    <a:pt x="3072885" y="197947"/>
                  </a:cubicBezTo>
                  <a:cubicBezTo>
                    <a:pt x="3047633" y="181292"/>
                    <a:pt x="3010918" y="158010"/>
                    <a:pt x="2988532" y="158010"/>
                  </a:cubicBezTo>
                  <a:cubicBezTo>
                    <a:pt x="2966145" y="158010"/>
                    <a:pt x="2873196" y="171442"/>
                    <a:pt x="2856182" y="168039"/>
                  </a:cubicBezTo>
                  <a:cubicBezTo>
                    <a:pt x="2839347" y="164636"/>
                    <a:pt x="2788663" y="174844"/>
                    <a:pt x="2768963" y="178068"/>
                  </a:cubicBezTo>
                  <a:cubicBezTo>
                    <a:pt x="2766456" y="178426"/>
                    <a:pt x="2765023" y="179680"/>
                    <a:pt x="2764307" y="181292"/>
                  </a:cubicBezTo>
                  <a:cubicBezTo>
                    <a:pt x="2764128" y="181292"/>
                    <a:pt x="2763769" y="181292"/>
                    <a:pt x="2763590" y="181292"/>
                  </a:cubicBezTo>
                  <a:cubicBezTo>
                    <a:pt x="2744069" y="184694"/>
                    <a:pt x="2789022" y="227856"/>
                    <a:pt x="2746756" y="238064"/>
                  </a:cubicBezTo>
                  <a:cubicBezTo>
                    <a:pt x="2706460" y="247556"/>
                    <a:pt x="2709862" y="253287"/>
                    <a:pt x="2717563" y="210842"/>
                  </a:cubicBezTo>
                  <a:lnTo>
                    <a:pt x="2722220" y="210842"/>
                  </a:lnTo>
                  <a:cubicBezTo>
                    <a:pt x="2722757" y="207798"/>
                    <a:pt x="2723294" y="204932"/>
                    <a:pt x="2723832" y="201350"/>
                  </a:cubicBezTo>
                  <a:cubicBezTo>
                    <a:pt x="2732428" y="151383"/>
                    <a:pt x="2695714" y="138130"/>
                    <a:pt x="2659179" y="158189"/>
                  </a:cubicBezTo>
                  <a:cubicBezTo>
                    <a:pt x="2636792" y="170367"/>
                    <a:pt x="2606704" y="180217"/>
                    <a:pt x="2589691" y="191142"/>
                  </a:cubicBezTo>
                  <a:cubicBezTo>
                    <a:pt x="2575005" y="199022"/>
                    <a:pt x="2565871" y="207618"/>
                    <a:pt x="2572319" y="218185"/>
                  </a:cubicBezTo>
                  <a:cubicBezTo>
                    <a:pt x="2586467" y="241467"/>
                    <a:pt x="2569632" y="258123"/>
                    <a:pt x="2597750" y="281226"/>
                  </a:cubicBezTo>
                  <a:cubicBezTo>
                    <a:pt x="2625868" y="304508"/>
                    <a:pt x="2637151" y="311134"/>
                    <a:pt x="2673686" y="307911"/>
                  </a:cubicBezTo>
                  <a:cubicBezTo>
                    <a:pt x="2710400" y="304508"/>
                    <a:pt x="2746935" y="314537"/>
                    <a:pt x="2746935" y="314537"/>
                  </a:cubicBezTo>
                  <a:cubicBezTo>
                    <a:pt x="2746935" y="314537"/>
                    <a:pt x="2746935" y="354475"/>
                    <a:pt x="2732786" y="361102"/>
                  </a:cubicBezTo>
                  <a:cubicBezTo>
                    <a:pt x="2729921" y="362534"/>
                    <a:pt x="2726518" y="363609"/>
                    <a:pt x="2723294" y="364504"/>
                  </a:cubicBezTo>
                  <a:lnTo>
                    <a:pt x="2718459" y="364504"/>
                  </a:lnTo>
                  <a:cubicBezTo>
                    <a:pt x="2712907" y="366295"/>
                    <a:pt x="2707534" y="368803"/>
                    <a:pt x="2703415" y="372563"/>
                  </a:cubicBezTo>
                  <a:cubicBezTo>
                    <a:pt x="2697684" y="375787"/>
                    <a:pt x="2692849" y="380085"/>
                    <a:pt x="2690699" y="387607"/>
                  </a:cubicBezTo>
                  <a:cubicBezTo>
                    <a:pt x="2688729" y="394592"/>
                    <a:pt x="2683894" y="400502"/>
                    <a:pt x="2678521" y="404442"/>
                  </a:cubicBezTo>
                  <a:cubicBezTo>
                    <a:pt x="2670283" y="408919"/>
                    <a:pt x="2662224" y="409457"/>
                    <a:pt x="2662224" y="404084"/>
                  </a:cubicBezTo>
                  <a:cubicBezTo>
                    <a:pt x="2662224" y="397278"/>
                    <a:pt x="2668492" y="379906"/>
                    <a:pt x="2666701" y="364325"/>
                  </a:cubicBezTo>
                  <a:lnTo>
                    <a:pt x="2660970" y="364325"/>
                  </a:lnTo>
                  <a:cubicBezTo>
                    <a:pt x="2659537" y="358057"/>
                    <a:pt x="2657030" y="352147"/>
                    <a:pt x="2651478" y="347490"/>
                  </a:cubicBezTo>
                  <a:cubicBezTo>
                    <a:pt x="2631778" y="330835"/>
                    <a:pt x="2626047" y="327611"/>
                    <a:pt x="2603660" y="344267"/>
                  </a:cubicBezTo>
                  <a:cubicBezTo>
                    <a:pt x="2581094" y="360922"/>
                    <a:pt x="2578229" y="367549"/>
                    <a:pt x="2566946" y="340864"/>
                  </a:cubicBezTo>
                  <a:cubicBezTo>
                    <a:pt x="2563901" y="333700"/>
                    <a:pt x="2559245" y="326716"/>
                    <a:pt x="2553872" y="320268"/>
                  </a:cubicBezTo>
                  <a:lnTo>
                    <a:pt x="2561752" y="320268"/>
                  </a:lnTo>
                  <a:cubicBezTo>
                    <a:pt x="2547425" y="301643"/>
                    <a:pt x="2527187" y="287494"/>
                    <a:pt x="2527187" y="287494"/>
                  </a:cubicBezTo>
                  <a:cubicBezTo>
                    <a:pt x="2527187" y="287494"/>
                    <a:pt x="2515546" y="270301"/>
                    <a:pt x="2502651" y="254541"/>
                  </a:cubicBezTo>
                  <a:lnTo>
                    <a:pt x="2494592" y="254541"/>
                  </a:lnTo>
                  <a:cubicBezTo>
                    <a:pt x="2490473" y="249705"/>
                    <a:pt x="2486354" y="244870"/>
                    <a:pt x="2482593" y="241109"/>
                  </a:cubicBezTo>
                  <a:cubicBezTo>
                    <a:pt x="2465579" y="224632"/>
                    <a:pt x="2434775" y="227856"/>
                    <a:pt x="2431909" y="244512"/>
                  </a:cubicBezTo>
                  <a:cubicBezTo>
                    <a:pt x="2429223" y="260988"/>
                    <a:pt x="2437641" y="277823"/>
                    <a:pt x="2448744" y="307732"/>
                  </a:cubicBezTo>
                  <a:cubicBezTo>
                    <a:pt x="2458236" y="332626"/>
                    <a:pt x="2462893" y="362713"/>
                    <a:pt x="2453043" y="374175"/>
                  </a:cubicBezTo>
                  <a:cubicBezTo>
                    <a:pt x="2452147" y="374534"/>
                    <a:pt x="2451610" y="375250"/>
                    <a:pt x="2450714" y="375429"/>
                  </a:cubicBezTo>
                  <a:cubicBezTo>
                    <a:pt x="2446058" y="376145"/>
                    <a:pt x="2442655" y="378115"/>
                    <a:pt x="2439969" y="380444"/>
                  </a:cubicBezTo>
                  <a:cubicBezTo>
                    <a:pt x="2429044" y="385458"/>
                    <a:pt x="2427074" y="397816"/>
                    <a:pt x="2417940" y="405517"/>
                  </a:cubicBezTo>
                  <a:cubicBezTo>
                    <a:pt x="2416866" y="406054"/>
                    <a:pt x="2415970" y="406770"/>
                    <a:pt x="2414717" y="407129"/>
                  </a:cubicBezTo>
                  <a:cubicBezTo>
                    <a:pt x="2395016" y="413934"/>
                    <a:pt x="2386599" y="397278"/>
                    <a:pt x="2386599" y="370593"/>
                  </a:cubicBezTo>
                  <a:cubicBezTo>
                    <a:pt x="2386599" y="368265"/>
                    <a:pt x="2386420" y="366295"/>
                    <a:pt x="2386241" y="364146"/>
                  </a:cubicBezTo>
                  <a:lnTo>
                    <a:pt x="2380868" y="364146"/>
                  </a:lnTo>
                  <a:cubicBezTo>
                    <a:pt x="2379435" y="345879"/>
                    <a:pt x="2376032" y="330118"/>
                    <a:pt x="2377465" y="320268"/>
                  </a:cubicBezTo>
                  <a:lnTo>
                    <a:pt x="2382121" y="320268"/>
                  </a:lnTo>
                  <a:cubicBezTo>
                    <a:pt x="2382121" y="316507"/>
                    <a:pt x="2382480" y="313104"/>
                    <a:pt x="2383913" y="310776"/>
                  </a:cubicBezTo>
                  <a:cubicBezTo>
                    <a:pt x="2389643" y="300747"/>
                    <a:pt x="2361526" y="317582"/>
                    <a:pt x="2333408" y="310776"/>
                  </a:cubicBezTo>
                  <a:cubicBezTo>
                    <a:pt x="2319797" y="307553"/>
                    <a:pt x="2307798" y="310776"/>
                    <a:pt x="2301888" y="315791"/>
                  </a:cubicBezTo>
                  <a:cubicBezTo>
                    <a:pt x="2290426" y="320805"/>
                    <a:pt x="2287560" y="331193"/>
                    <a:pt x="2305470" y="337461"/>
                  </a:cubicBezTo>
                  <a:cubicBezTo>
                    <a:pt x="2330005" y="346058"/>
                    <a:pt x="2337527" y="377578"/>
                    <a:pt x="2322304" y="392085"/>
                  </a:cubicBezTo>
                  <a:cubicBezTo>
                    <a:pt x="2321230" y="392622"/>
                    <a:pt x="2320513" y="393517"/>
                    <a:pt x="2319260" y="393876"/>
                  </a:cubicBezTo>
                  <a:cubicBezTo>
                    <a:pt x="2294008" y="403905"/>
                    <a:pt x="2198372" y="393876"/>
                    <a:pt x="2167388" y="393876"/>
                  </a:cubicBezTo>
                  <a:cubicBezTo>
                    <a:pt x="2136405" y="393876"/>
                    <a:pt x="2091453" y="403905"/>
                    <a:pt x="2083035" y="383846"/>
                  </a:cubicBezTo>
                  <a:cubicBezTo>
                    <a:pt x="2079812" y="376145"/>
                    <a:pt x="2083035" y="369340"/>
                    <a:pt x="2089125" y="363967"/>
                  </a:cubicBezTo>
                  <a:lnTo>
                    <a:pt x="2088408" y="363967"/>
                  </a:lnTo>
                  <a:cubicBezTo>
                    <a:pt x="2098438" y="357699"/>
                    <a:pt x="2112407" y="353938"/>
                    <a:pt x="2122794" y="353938"/>
                  </a:cubicBezTo>
                  <a:cubicBezTo>
                    <a:pt x="2142494" y="353938"/>
                    <a:pt x="2201595" y="357161"/>
                    <a:pt x="2223982" y="320626"/>
                  </a:cubicBezTo>
                  <a:cubicBezTo>
                    <a:pt x="2223982" y="320626"/>
                    <a:pt x="2223982" y="320268"/>
                    <a:pt x="2224161" y="320089"/>
                  </a:cubicBezTo>
                  <a:lnTo>
                    <a:pt x="2226848" y="320089"/>
                  </a:lnTo>
                  <a:cubicBezTo>
                    <a:pt x="2227564" y="319194"/>
                    <a:pt x="2228639" y="318477"/>
                    <a:pt x="2229176" y="317224"/>
                  </a:cubicBezTo>
                  <a:cubicBezTo>
                    <a:pt x="2251742" y="280509"/>
                    <a:pt x="2201058" y="274062"/>
                    <a:pt x="2178492" y="274062"/>
                  </a:cubicBezTo>
                  <a:cubicBezTo>
                    <a:pt x="2162195" y="274062"/>
                    <a:pt x="2148763" y="268689"/>
                    <a:pt x="2133002" y="254183"/>
                  </a:cubicBezTo>
                  <a:lnTo>
                    <a:pt x="2124048" y="254183"/>
                  </a:lnTo>
                  <a:cubicBezTo>
                    <a:pt x="2119212" y="249526"/>
                    <a:pt x="2114198" y="244153"/>
                    <a:pt x="2108646" y="237527"/>
                  </a:cubicBezTo>
                  <a:cubicBezTo>
                    <a:pt x="2099870" y="227140"/>
                    <a:pt x="2099512" y="218364"/>
                    <a:pt x="2102019" y="210305"/>
                  </a:cubicBezTo>
                  <a:lnTo>
                    <a:pt x="2106497" y="210305"/>
                  </a:lnTo>
                  <a:cubicBezTo>
                    <a:pt x="2109720" y="193112"/>
                    <a:pt x="2129062" y="180217"/>
                    <a:pt x="2125122" y="170904"/>
                  </a:cubicBezTo>
                  <a:cubicBezTo>
                    <a:pt x="2119391" y="157472"/>
                    <a:pt x="2091453" y="167502"/>
                    <a:pt x="2066022" y="167502"/>
                  </a:cubicBezTo>
                  <a:cubicBezTo>
                    <a:pt x="2052231" y="167502"/>
                    <a:pt x="2034501" y="160875"/>
                    <a:pt x="2021069" y="158905"/>
                  </a:cubicBezTo>
                  <a:cubicBezTo>
                    <a:pt x="2032531" y="159442"/>
                    <a:pt x="2041128" y="158189"/>
                    <a:pt x="2043993" y="154070"/>
                  </a:cubicBezTo>
                  <a:cubicBezTo>
                    <a:pt x="2047038" y="153174"/>
                    <a:pt x="2049366" y="151920"/>
                    <a:pt x="2050082" y="149950"/>
                  </a:cubicBezTo>
                  <a:cubicBezTo>
                    <a:pt x="2050978" y="147801"/>
                    <a:pt x="2052590" y="146189"/>
                    <a:pt x="2053843" y="144578"/>
                  </a:cubicBezTo>
                  <a:lnTo>
                    <a:pt x="2051157" y="144578"/>
                  </a:lnTo>
                  <a:cubicBezTo>
                    <a:pt x="2058321" y="138130"/>
                    <a:pt x="2067633" y="134190"/>
                    <a:pt x="2069066" y="124519"/>
                  </a:cubicBezTo>
                  <a:cubicBezTo>
                    <a:pt x="2069782" y="119325"/>
                    <a:pt x="2071574" y="110192"/>
                    <a:pt x="2073544" y="100700"/>
                  </a:cubicBezTo>
                  <a:lnTo>
                    <a:pt x="2078021" y="100700"/>
                  </a:lnTo>
                  <a:cubicBezTo>
                    <a:pt x="2081424" y="84402"/>
                    <a:pt x="2085543" y="65776"/>
                    <a:pt x="2085543" y="65776"/>
                  </a:cubicBezTo>
                  <a:cubicBezTo>
                    <a:pt x="2085543" y="65776"/>
                    <a:pt x="2074260" y="41420"/>
                    <a:pt x="2055455" y="52524"/>
                  </a:cubicBezTo>
                  <a:cubicBezTo>
                    <a:pt x="2036650" y="63627"/>
                    <a:pt x="2031098" y="70254"/>
                    <a:pt x="2014264" y="65776"/>
                  </a:cubicBezTo>
                  <a:cubicBezTo>
                    <a:pt x="2001906" y="62553"/>
                    <a:pt x="1998324" y="42853"/>
                    <a:pt x="1985788" y="34972"/>
                  </a:cubicBezTo>
                  <a:lnTo>
                    <a:pt x="1959103" y="34972"/>
                  </a:lnTo>
                  <a:cubicBezTo>
                    <a:pt x="1954088" y="36763"/>
                    <a:pt x="1950148" y="39092"/>
                    <a:pt x="1946566" y="41599"/>
                  </a:cubicBezTo>
                  <a:cubicBezTo>
                    <a:pt x="1929552" y="50374"/>
                    <a:pt x="1924359" y="64344"/>
                    <a:pt x="1916837" y="71328"/>
                  </a:cubicBezTo>
                  <a:cubicBezTo>
                    <a:pt x="1915583" y="72403"/>
                    <a:pt x="1913792" y="73477"/>
                    <a:pt x="1912359" y="74373"/>
                  </a:cubicBezTo>
                  <a:cubicBezTo>
                    <a:pt x="1902509" y="79567"/>
                    <a:pt x="1890152" y="82253"/>
                    <a:pt x="1884600" y="79029"/>
                  </a:cubicBezTo>
                  <a:cubicBezTo>
                    <a:pt x="1877078" y="74552"/>
                    <a:pt x="1833916" y="45718"/>
                    <a:pt x="1833916" y="45718"/>
                  </a:cubicBezTo>
                  <a:cubicBezTo>
                    <a:pt x="1833916" y="45718"/>
                    <a:pt x="1776069" y="42853"/>
                    <a:pt x="1751175" y="34972"/>
                  </a:cubicBezTo>
                  <a:lnTo>
                    <a:pt x="1738281" y="34972"/>
                  </a:lnTo>
                  <a:cubicBezTo>
                    <a:pt x="1736490" y="33898"/>
                    <a:pt x="1735236" y="32644"/>
                    <a:pt x="1734878" y="31570"/>
                  </a:cubicBezTo>
                  <a:cubicBezTo>
                    <a:pt x="1731117" y="18317"/>
                    <a:pt x="1716073" y="-3891"/>
                    <a:pt x="1674702" y="586"/>
                  </a:cubicBezTo>
                  <a:cubicBezTo>
                    <a:pt x="1633332" y="4885"/>
                    <a:pt x="1562232" y="33898"/>
                    <a:pt x="1550770" y="33898"/>
                  </a:cubicBezTo>
                  <a:cubicBezTo>
                    <a:pt x="1541994" y="33898"/>
                    <a:pt x="1554889" y="50016"/>
                    <a:pt x="1553814" y="57001"/>
                  </a:cubicBezTo>
                  <a:cubicBezTo>
                    <a:pt x="1542711" y="57001"/>
                    <a:pt x="1529637" y="55926"/>
                    <a:pt x="1521399" y="63448"/>
                  </a:cubicBezTo>
                  <a:cubicBezTo>
                    <a:pt x="1516205" y="65956"/>
                    <a:pt x="1511907" y="70254"/>
                    <a:pt x="1509578" y="78134"/>
                  </a:cubicBezTo>
                  <a:cubicBezTo>
                    <a:pt x="1505817" y="91566"/>
                    <a:pt x="1526413" y="91387"/>
                    <a:pt x="1550770" y="91387"/>
                  </a:cubicBezTo>
                  <a:cubicBezTo>
                    <a:pt x="1575127" y="91387"/>
                    <a:pt x="1614527" y="91387"/>
                    <a:pt x="1625989" y="84760"/>
                  </a:cubicBezTo>
                  <a:cubicBezTo>
                    <a:pt x="1637272" y="78134"/>
                    <a:pt x="1693507" y="62732"/>
                    <a:pt x="1691537" y="82432"/>
                  </a:cubicBezTo>
                  <a:cubicBezTo>
                    <a:pt x="1689746" y="102491"/>
                    <a:pt x="1714103" y="133474"/>
                    <a:pt x="1727177" y="128996"/>
                  </a:cubicBezTo>
                  <a:cubicBezTo>
                    <a:pt x="1740430" y="124519"/>
                    <a:pt x="1766577" y="95864"/>
                    <a:pt x="1779830" y="106789"/>
                  </a:cubicBezTo>
                  <a:cubicBezTo>
                    <a:pt x="1793083" y="117893"/>
                    <a:pt x="1794874" y="144578"/>
                    <a:pt x="1807948" y="151204"/>
                  </a:cubicBezTo>
                  <a:cubicBezTo>
                    <a:pt x="1821022" y="158010"/>
                    <a:pt x="1856661" y="158010"/>
                    <a:pt x="1873496" y="151204"/>
                  </a:cubicBezTo>
                  <a:cubicBezTo>
                    <a:pt x="1890331" y="144578"/>
                    <a:pt x="1937432" y="144578"/>
                    <a:pt x="1958028" y="149055"/>
                  </a:cubicBezTo>
                  <a:cubicBezTo>
                    <a:pt x="1969669" y="151562"/>
                    <a:pt x="1993668" y="156756"/>
                    <a:pt x="2013547" y="158547"/>
                  </a:cubicBezTo>
                  <a:cubicBezTo>
                    <a:pt x="2009070" y="158547"/>
                    <a:pt x="2005667" y="159800"/>
                    <a:pt x="2003518" y="162487"/>
                  </a:cubicBezTo>
                  <a:cubicBezTo>
                    <a:pt x="1998683" y="163920"/>
                    <a:pt x="1995638" y="167143"/>
                    <a:pt x="1995638" y="174486"/>
                  </a:cubicBezTo>
                  <a:cubicBezTo>
                    <a:pt x="1995638" y="194545"/>
                    <a:pt x="2013189" y="242721"/>
                    <a:pt x="2013368" y="258302"/>
                  </a:cubicBezTo>
                  <a:cubicBezTo>
                    <a:pt x="2013010" y="258123"/>
                    <a:pt x="2012652" y="257944"/>
                    <a:pt x="2012115" y="257406"/>
                  </a:cubicBezTo>
                  <a:cubicBezTo>
                    <a:pt x="2010861" y="256511"/>
                    <a:pt x="2009965" y="255436"/>
                    <a:pt x="2009070" y="254362"/>
                  </a:cubicBezTo>
                  <a:lnTo>
                    <a:pt x="2000473" y="254362"/>
                  </a:lnTo>
                  <a:cubicBezTo>
                    <a:pt x="1989907" y="241288"/>
                    <a:pt x="1988474" y="225528"/>
                    <a:pt x="1981310" y="210484"/>
                  </a:cubicBezTo>
                  <a:lnTo>
                    <a:pt x="1988116" y="210484"/>
                  </a:lnTo>
                  <a:cubicBezTo>
                    <a:pt x="1986325" y="206186"/>
                    <a:pt x="1984176" y="201887"/>
                    <a:pt x="1981131" y="197768"/>
                  </a:cubicBezTo>
                  <a:cubicBezTo>
                    <a:pt x="1967162" y="177710"/>
                    <a:pt x="1944596" y="181113"/>
                    <a:pt x="1916479" y="184336"/>
                  </a:cubicBezTo>
                  <a:cubicBezTo>
                    <a:pt x="1888361" y="187739"/>
                    <a:pt x="1840543" y="197768"/>
                    <a:pt x="1826395" y="194366"/>
                  </a:cubicBezTo>
                  <a:cubicBezTo>
                    <a:pt x="1812425" y="190963"/>
                    <a:pt x="1823529" y="190963"/>
                    <a:pt x="1792725" y="174486"/>
                  </a:cubicBezTo>
                  <a:cubicBezTo>
                    <a:pt x="1761921" y="157830"/>
                    <a:pt x="1747773" y="161054"/>
                    <a:pt x="1725386" y="144757"/>
                  </a:cubicBezTo>
                  <a:lnTo>
                    <a:pt x="1716073" y="144757"/>
                  </a:lnTo>
                  <a:cubicBezTo>
                    <a:pt x="1700134" y="130429"/>
                    <a:pt x="1714282" y="124340"/>
                    <a:pt x="1677568" y="121295"/>
                  </a:cubicBezTo>
                  <a:cubicBezTo>
                    <a:pt x="1638167" y="117893"/>
                    <a:pt x="1641033" y="144578"/>
                    <a:pt x="1601632" y="137951"/>
                  </a:cubicBezTo>
                  <a:cubicBezTo>
                    <a:pt x="1562232" y="131146"/>
                    <a:pt x="1550949" y="141354"/>
                    <a:pt x="1511728" y="137951"/>
                  </a:cubicBezTo>
                  <a:cubicBezTo>
                    <a:pt x="1472327" y="134548"/>
                    <a:pt x="1452627" y="131146"/>
                    <a:pt x="1446896" y="154607"/>
                  </a:cubicBezTo>
                  <a:cubicBezTo>
                    <a:pt x="1441344" y="177889"/>
                    <a:pt x="1430061" y="217827"/>
                    <a:pt x="1413226" y="217827"/>
                  </a:cubicBezTo>
                  <a:cubicBezTo>
                    <a:pt x="1396391" y="217827"/>
                    <a:pt x="1376691" y="241109"/>
                    <a:pt x="1430061" y="244512"/>
                  </a:cubicBezTo>
                  <a:cubicBezTo>
                    <a:pt x="1483610" y="247914"/>
                    <a:pt x="1452627" y="277823"/>
                    <a:pt x="1500266" y="274420"/>
                  </a:cubicBezTo>
                  <a:cubicBezTo>
                    <a:pt x="1540024" y="271555"/>
                    <a:pt x="1575485" y="270838"/>
                    <a:pt x="1593036" y="255615"/>
                  </a:cubicBezTo>
                  <a:cubicBezTo>
                    <a:pt x="1593931" y="255078"/>
                    <a:pt x="1594827" y="254899"/>
                    <a:pt x="1595543" y="254362"/>
                  </a:cubicBezTo>
                  <a:lnTo>
                    <a:pt x="1594469" y="254362"/>
                  </a:lnTo>
                  <a:cubicBezTo>
                    <a:pt x="1597513" y="251496"/>
                    <a:pt x="1600021" y="248273"/>
                    <a:pt x="1601632" y="244333"/>
                  </a:cubicBezTo>
                  <a:cubicBezTo>
                    <a:pt x="1613094" y="217648"/>
                    <a:pt x="1621333" y="217648"/>
                    <a:pt x="1627064" y="227677"/>
                  </a:cubicBezTo>
                  <a:cubicBezTo>
                    <a:pt x="1632616" y="237706"/>
                    <a:pt x="1674882" y="297523"/>
                    <a:pt x="1674882" y="297523"/>
                  </a:cubicBezTo>
                  <a:cubicBezTo>
                    <a:pt x="1674882" y="297523"/>
                    <a:pt x="1702999" y="324029"/>
                    <a:pt x="1714282" y="330656"/>
                  </a:cubicBezTo>
                  <a:cubicBezTo>
                    <a:pt x="1725565" y="337282"/>
                    <a:pt x="1702999" y="367191"/>
                    <a:pt x="1680433" y="350535"/>
                  </a:cubicBezTo>
                  <a:cubicBezTo>
                    <a:pt x="1657868" y="333879"/>
                    <a:pt x="1615602" y="337282"/>
                    <a:pt x="1598767" y="320626"/>
                  </a:cubicBezTo>
                  <a:cubicBezTo>
                    <a:pt x="1598767" y="320626"/>
                    <a:pt x="1598230" y="320268"/>
                    <a:pt x="1598051" y="320089"/>
                  </a:cubicBezTo>
                  <a:lnTo>
                    <a:pt x="1608080" y="320089"/>
                  </a:lnTo>
                  <a:cubicBezTo>
                    <a:pt x="1606826" y="319194"/>
                    <a:pt x="1605214" y="318477"/>
                    <a:pt x="1604140" y="317224"/>
                  </a:cubicBezTo>
                  <a:cubicBezTo>
                    <a:pt x="1587305" y="300568"/>
                    <a:pt x="1541815" y="293404"/>
                    <a:pt x="1522115" y="296807"/>
                  </a:cubicBezTo>
                  <a:cubicBezTo>
                    <a:pt x="1502415" y="300031"/>
                    <a:pt x="1438120" y="293941"/>
                    <a:pt x="1426837" y="293941"/>
                  </a:cubicBezTo>
                  <a:cubicBezTo>
                    <a:pt x="1423255" y="293941"/>
                    <a:pt x="1417524" y="297344"/>
                    <a:pt x="1411077" y="301643"/>
                  </a:cubicBezTo>
                  <a:cubicBezTo>
                    <a:pt x="1395854" y="310597"/>
                    <a:pt x="1373825" y="330477"/>
                    <a:pt x="1373825" y="330477"/>
                  </a:cubicBezTo>
                  <a:cubicBezTo>
                    <a:pt x="1373825" y="330477"/>
                    <a:pt x="1371497" y="325999"/>
                    <a:pt x="1368095" y="319910"/>
                  </a:cubicBezTo>
                  <a:lnTo>
                    <a:pt x="1375258" y="319910"/>
                  </a:lnTo>
                  <a:cubicBezTo>
                    <a:pt x="1370423" y="311134"/>
                    <a:pt x="1362364" y="296091"/>
                    <a:pt x="1356454" y="287136"/>
                  </a:cubicBezTo>
                  <a:cubicBezTo>
                    <a:pt x="1352693" y="281226"/>
                    <a:pt x="1347678" y="283554"/>
                    <a:pt x="1342305" y="288031"/>
                  </a:cubicBezTo>
                  <a:cubicBezTo>
                    <a:pt x="1336574" y="290360"/>
                    <a:pt x="1330127" y="298240"/>
                    <a:pt x="1324038" y="303254"/>
                  </a:cubicBezTo>
                  <a:cubicBezTo>
                    <a:pt x="1323500" y="303433"/>
                    <a:pt x="1323142" y="303792"/>
                    <a:pt x="1322605" y="303971"/>
                  </a:cubicBezTo>
                  <a:cubicBezTo>
                    <a:pt x="1311322" y="307194"/>
                    <a:pt x="1277652" y="277286"/>
                    <a:pt x="1243804" y="290718"/>
                  </a:cubicBezTo>
                  <a:cubicBezTo>
                    <a:pt x="1234312" y="294300"/>
                    <a:pt x="1228581" y="298061"/>
                    <a:pt x="1223924" y="301463"/>
                  </a:cubicBezTo>
                  <a:cubicBezTo>
                    <a:pt x="1219447" y="304329"/>
                    <a:pt x="1215865" y="306836"/>
                    <a:pt x="1212641" y="309164"/>
                  </a:cubicBezTo>
                  <a:cubicBezTo>
                    <a:pt x="1205657" y="313284"/>
                    <a:pt x="1196165" y="315433"/>
                    <a:pt x="1173599" y="313821"/>
                  </a:cubicBezTo>
                  <a:cubicBezTo>
                    <a:pt x="1125781" y="310418"/>
                    <a:pt x="1114498" y="300568"/>
                    <a:pt x="1097485" y="303792"/>
                  </a:cubicBezTo>
                  <a:lnTo>
                    <a:pt x="1080650" y="307015"/>
                  </a:lnTo>
                  <a:cubicBezTo>
                    <a:pt x="1080650" y="307015"/>
                    <a:pt x="1080650" y="308090"/>
                    <a:pt x="1080650" y="309344"/>
                  </a:cubicBezTo>
                  <a:cubicBezTo>
                    <a:pt x="1075814" y="310239"/>
                    <a:pt x="1075456" y="310239"/>
                    <a:pt x="1075456" y="310239"/>
                  </a:cubicBezTo>
                  <a:cubicBezTo>
                    <a:pt x="1075456" y="310239"/>
                    <a:pt x="1078321" y="323671"/>
                    <a:pt x="1058442" y="336924"/>
                  </a:cubicBezTo>
                  <a:cubicBezTo>
                    <a:pt x="1038742" y="350177"/>
                    <a:pt x="1024772" y="366832"/>
                    <a:pt x="1010624" y="346953"/>
                  </a:cubicBezTo>
                  <a:cubicBezTo>
                    <a:pt x="996476" y="327074"/>
                    <a:pt x="987879" y="327074"/>
                    <a:pt x="979462" y="323671"/>
                  </a:cubicBezTo>
                  <a:cubicBezTo>
                    <a:pt x="977492" y="322955"/>
                    <a:pt x="975164" y="321343"/>
                    <a:pt x="972298" y="319731"/>
                  </a:cubicBezTo>
                  <a:lnTo>
                    <a:pt x="983939" y="319731"/>
                  </a:lnTo>
                  <a:cubicBezTo>
                    <a:pt x="975164" y="315791"/>
                    <a:pt x="958329" y="300568"/>
                    <a:pt x="922868" y="310239"/>
                  </a:cubicBezTo>
                  <a:cubicBezTo>
                    <a:pt x="886333" y="320268"/>
                    <a:pt x="846933" y="261346"/>
                    <a:pt x="835650" y="261346"/>
                  </a:cubicBezTo>
                  <a:cubicBezTo>
                    <a:pt x="824367" y="261346"/>
                    <a:pt x="705986" y="290360"/>
                    <a:pt x="683779" y="283733"/>
                  </a:cubicBezTo>
                  <a:cubicBezTo>
                    <a:pt x="666765" y="278539"/>
                    <a:pt x="626111" y="260988"/>
                    <a:pt x="597097" y="253825"/>
                  </a:cubicBezTo>
                  <a:lnTo>
                    <a:pt x="554473" y="253825"/>
                  </a:lnTo>
                  <a:cubicBezTo>
                    <a:pt x="531907" y="257227"/>
                    <a:pt x="505223" y="261167"/>
                    <a:pt x="505223" y="261167"/>
                  </a:cubicBezTo>
                  <a:cubicBezTo>
                    <a:pt x="505223" y="261167"/>
                    <a:pt x="487313" y="257048"/>
                    <a:pt x="471732" y="253825"/>
                  </a:cubicBezTo>
                  <a:lnTo>
                    <a:pt x="445943" y="253825"/>
                  </a:lnTo>
                  <a:cubicBezTo>
                    <a:pt x="445943" y="253825"/>
                    <a:pt x="445047" y="253825"/>
                    <a:pt x="444689" y="253825"/>
                  </a:cubicBezTo>
                  <a:cubicBezTo>
                    <a:pt x="444689" y="253825"/>
                    <a:pt x="444152" y="253825"/>
                    <a:pt x="443973" y="253825"/>
                  </a:cubicBezTo>
                  <a:lnTo>
                    <a:pt x="435913" y="253825"/>
                  </a:lnTo>
                  <a:cubicBezTo>
                    <a:pt x="424810" y="257227"/>
                    <a:pt x="410661" y="260272"/>
                    <a:pt x="400811" y="253825"/>
                  </a:cubicBezTo>
                  <a:lnTo>
                    <a:pt x="391140" y="253825"/>
                  </a:lnTo>
                  <a:cubicBezTo>
                    <a:pt x="377171" y="237169"/>
                    <a:pt x="351739" y="227140"/>
                    <a:pt x="351739" y="227140"/>
                  </a:cubicBezTo>
                  <a:cubicBezTo>
                    <a:pt x="351739" y="227140"/>
                    <a:pt x="343680" y="252392"/>
                    <a:pt x="329711" y="264749"/>
                  </a:cubicBezTo>
                  <a:cubicBezTo>
                    <a:pt x="328457" y="265466"/>
                    <a:pt x="327383" y="266540"/>
                    <a:pt x="325950" y="266898"/>
                  </a:cubicBezTo>
                  <a:cubicBezTo>
                    <a:pt x="306250" y="273704"/>
                    <a:pt x="264163" y="286778"/>
                    <a:pt x="255566" y="280151"/>
                  </a:cubicBezTo>
                  <a:cubicBezTo>
                    <a:pt x="247149" y="273525"/>
                    <a:pt x="174079" y="306657"/>
                    <a:pt x="174079" y="306657"/>
                  </a:cubicBezTo>
                  <a:cubicBezTo>
                    <a:pt x="174079" y="306657"/>
                    <a:pt x="132887" y="317403"/>
                    <a:pt x="121425" y="314000"/>
                  </a:cubicBezTo>
                  <a:cubicBezTo>
                    <a:pt x="117485" y="312925"/>
                    <a:pt x="108889" y="315254"/>
                    <a:pt x="99934" y="319552"/>
                  </a:cubicBezTo>
                  <a:lnTo>
                    <a:pt x="102979" y="319552"/>
                  </a:lnTo>
                  <a:cubicBezTo>
                    <a:pt x="84711" y="325820"/>
                    <a:pt x="57489" y="343192"/>
                    <a:pt x="61966" y="353400"/>
                  </a:cubicBezTo>
                  <a:cubicBezTo>
                    <a:pt x="67518" y="366653"/>
                    <a:pt x="61966" y="393338"/>
                    <a:pt x="106919" y="393338"/>
                  </a:cubicBezTo>
                  <a:cubicBezTo>
                    <a:pt x="151871" y="393338"/>
                    <a:pt x="154737" y="413218"/>
                    <a:pt x="171571" y="416620"/>
                  </a:cubicBezTo>
                  <a:cubicBezTo>
                    <a:pt x="188406" y="419844"/>
                    <a:pt x="194137" y="416620"/>
                    <a:pt x="213838" y="436500"/>
                  </a:cubicBezTo>
                  <a:cubicBezTo>
                    <a:pt x="230851" y="453693"/>
                    <a:pt x="233180" y="470886"/>
                    <a:pt x="217061" y="473035"/>
                  </a:cubicBezTo>
                  <a:lnTo>
                    <a:pt x="211330" y="473035"/>
                  </a:lnTo>
                  <a:cubicBezTo>
                    <a:pt x="210256" y="473035"/>
                    <a:pt x="209360" y="473035"/>
                    <a:pt x="208286" y="473035"/>
                  </a:cubicBezTo>
                  <a:cubicBezTo>
                    <a:pt x="183033" y="469632"/>
                    <a:pt x="154737" y="463185"/>
                    <a:pt x="137902" y="446529"/>
                  </a:cubicBezTo>
                  <a:lnTo>
                    <a:pt x="121067" y="429873"/>
                  </a:lnTo>
                  <a:lnTo>
                    <a:pt x="90084" y="446529"/>
                  </a:lnTo>
                  <a:cubicBezTo>
                    <a:pt x="50683" y="449753"/>
                    <a:pt x="0" y="473035"/>
                    <a:pt x="0" y="473035"/>
                  </a:cubicBezTo>
                  <a:cubicBezTo>
                    <a:pt x="0" y="473035"/>
                    <a:pt x="13969" y="502943"/>
                    <a:pt x="39401" y="523002"/>
                  </a:cubicBezTo>
                  <a:cubicBezTo>
                    <a:pt x="64653" y="542881"/>
                    <a:pt x="126619" y="542881"/>
                    <a:pt x="126619" y="542881"/>
                  </a:cubicBezTo>
                  <a:cubicBezTo>
                    <a:pt x="126619" y="542881"/>
                    <a:pt x="163870" y="545747"/>
                    <a:pt x="182317" y="531957"/>
                  </a:cubicBezTo>
                  <a:cubicBezTo>
                    <a:pt x="185541" y="530524"/>
                    <a:pt x="188585" y="528554"/>
                    <a:pt x="191093" y="526226"/>
                  </a:cubicBezTo>
                  <a:cubicBezTo>
                    <a:pt x="192525" y="524793"/>
                    <a:pt x="194137" y="523360"/>
                    <a:pt x="195749" y="522286"/>
                  </a:cubicBezTo>
                  <a:cubicBezTo>
                    <a:pt x="209897" y="514405"/>
                    <a:pt x="224404" y="516913"/>
                    <a:pt x="233538" y="519599"/>
                  </a:cubicBezTo>
                  <a:cubicBezTo>
                    <a:pt x="244642" y="523002"/>
                    <a:pt x="225120" y="566163"/>
                    <a:pt x="194137" y="562940"/>
                  </a:cubicBezTo>
                  <a:cubicBezTo>
                    <a:pt x="163154" y="559537"/>
                    <a:pt x="126619" y="566163"/>
                    <a:pt x="101188" y="589446"/>
                  </a:cubicBezTo>
                  <a:cubicBezTo>
                    <a:pt x="75936" y="612728"/>
                    <a:pt x="53370" y="616130"/>
                    <a:pt x="64653" y="642636"/>
                  </a:cubicBezTo>
                  <a:cubicBezTo>
                    <a:pt x="75936" y="669321"/>
                    <a:pt x="118023" y="702453"/>
                    <a:pt x="121067" y="719109"/>
                  </a:cubicBezTo>
                  <a:cubicBezTo>
                    <a:pt x="122858" y="730034"/>
                    <a:pt x="143633" y="722333"/>
                    <a:pt x="159393" y="711229"/>
                  </a:cubicBezTo>
                  <a:cubicBezTo>
                    <a:pt x="168348" y="705677"/>
                    <a:pt x="176765" y="698693"/>
                    <a:pt x="180526" y="692424"/>
                  </a:cubicBezTo>
                  <a:lnTo>
                    <a:pt x="177123" y="692424"/>
                  </a:lnTo>
                  <a:cubicBezTo>
                    <a:pt x="182854" y="675769"/>
                    <a:pt x="210972" y="675769"/>
                    <a:pt x="202376" y="712304"/>
                  </a:cubicBezTo>
                  <a:cubicBezTo>
                    <a:pt x="193958" y="748839"/>
                    <a:pt x="230493" y="755465"/>
                    <a:pt x="230493" y="755465"/>
                  </a:cubicBezTo>
                  <a:cubicBezTo>
                    <a:pt x="230493" y="755465"/>
                    <a:pt x="231568" y="753853"/>
                    <a:pt x="232821" y="751346"/>
                  </a:cubicBezTo>
                  <a:cubicBezTo>
                    <a:pt x="234433" y="751883"/>
                    <a:pt x="235866" y="752241"/>
                    <a:pt x="235866" y="752241"/>
                  </a:cubicBezTo>
                  <a:cubicBezTo>
                    <a:pt x="235866" y="752241"/>
                    <a:pt x="244463" y="735586"/>
                    <a:pt x="252343" y="728243"/>
                  </a:cubicBezTo>
                  <a:cubicBezTo>
                    <a:pt x="253596" y="727885"/>
                    <a:pt x="254850" y="728243"/>
                    <a:pt x="255924" y="728959"/>
                  </a:cubicBezTo>
                  <a:cubicBezTo>
                    <a:pt x="264342" y="735586"/>
                    <a:pt x="292460" y="765673"/>
                    <a:pt x="292460" y="765673"/>
                  </a:cubicBezTo>
                  <a:cubicBezTo>
                    <a:pt x="292460" y="765673"/>
                    <a:pt x="296937" y="762092"/>
                    <a:pt x="303026" y="758152"/>
                  </a:cubicBezTo>
                  <a:lnTo>
                    <a:pt x="303026" y="758152"/>
                  </a:lnTo>
                  <a:cubicBezTo>
                    <a:pt x="303026" y="758152"/>
                    <a:pt x="304101" y="757435"/>
                    <a:pt x="304459" y="757077"/>
                  </a:cubicBezTo>
                  <a:cubicBezTo>
                    <a:pt x="316279" y="750092"/>
                    <a:pt x="332935" y="743108"/>
                    <a:pt x="339919" y="755465"/>
                  </a:cubicBezTo>
                  <a:cubicBezTo>
                    <a:pt x="351202" y="775524"/>
                    <a:pt x="323085" y="792000"/>
                    <a:pt x="306250" y="802030"/>
                  </a:cubicBezTo>
                  <a:lnTo>
                    <a:pt x="305175" y="802030"/>
                  </a:lnTo>
                  <a:cubicBezTo>
                    <a:pt x="282968" y="813491"/>
                    <a:pt x="231210" y="836236"/>
                    <a:pt x="218494" y="845191"/>
                  </a:cubicBezTo>
                  <a:cubicBezTo>
                    <a:pt x="217419" y="845907"/>
                    <a:pt x="215808" y="846803"/>
                    <a:pt x="214554" y="847877"/>
                  </a:cubicBezTo>
                  <a:cubicBezTo>
                    <a:pt x="214196" y="848057"/>
                    <a:pt x="213479" y="848415"/>
                    <a:pt x="213300" y="848594"/>
                  </a:cubicBezTo>
                  <a:cubicBezTo>
                    <a:pt x="212763" y="848952"/>
                    <a:pt x="211509" y="849847"/>
                    <a:pt x="210793" y="850385"/>
                  </a:cubicBezTo>
                  <a:cubicBezTo>
                    <a:pt x="202734" y="855399"/>
                    <a:pt x="191451" y="861847"/>
                    <a:pt x="179810" y="867936"/>
                  </a:cubicBezTo>
                  <a:lnTo>
                    <a:pt x="181063" y="867936"/>
                  </a:lnTo>
                  <a:cubicBezTo>
                    <a:pt x="161542" y="878502"/>
                    <a:pt x="140230" y="888711"/>
                    <a:pt x="131992" y="888711"/>
                  </a:cubicBezTo>
                  <a:cubicBezTo>
                    <a:pt x="117843" y="888711"/>
                    <a:pt x="112292" y="928649"/>
                    <a:pt x="137544" y="925246"/>
                  </a:cubicBezTo>
                  <a:cubicBezTo>
                    <a:pt x="162796" y="921843"/>
                    <a:pt x="233359" y="891934"/>
                    <a:pt x="253059" y="881905"/>
                  </a:cubicBezTo>
                  <a:cubicBezTo>
                    <a:pt x="272759" y="872055"/>
                    <a:pt x="279923" y="914858"/>
                    <a:pt x="330427" y="884950"/>
                  </a:cubicBezTo>
                  <a:cubicBezTo>
                    <a:pt x="339382" y="879756"/>
                    <a:pt x="346904" y="873846"/>
                    <a:pt x="353710" y="867936"/>
                  </a:cubicBezTo>
                  <a:lnTo>
                    <a:pt x="355142" y="867936"/>
                  </a:lnTo>
                  <a:cubicBezTo>
                    <a:pt x="381648" y="846624"/>
                    <a:pt x="395796" y="822625"/>
                    <a:pt x="406184" y="812954"/>
                  </a:cubicBezTo>
                  <a:cubicBezTo>
                    <a:pt x="407617" y="812238"/>
                    <a:pt x="409049" y="811880"/>
                    <a:pt x="410661" y="812238"/>
                  </a:cubicBezTo>
                  <a:cubicBezTo>
                    <a:pt x="424630" y="815641"/>
                    <a:pt x="427496" y="838923"/>
                    <a:pt x="450062" y="845728"/>
                  </a:cubicBezTo>
                  <a:cubicBezTo>
                    <a:pt x="460449" y="848594"/>
                    <a:pt x="470120" y="844654"/>
                    <a:pt x="479075" y="838385"/>
                  </a:cubicBezTo>
                  <a:cubicBezTo>
                    <a:pt x="491611" y="831401"/>
                    <a:pt x="502894" y="818685"/>
                    <a:pt x="511670" y="812238"/>
                  </a:cubicBezTo>
                  <a:cubicBezTo>
                    <a:pt x="514714" y="810268"/>
                    <a:pt x="517401" y="806507"/>
                    <a:pt x="520087" y="802388"/>
                  </a:cubicBezTo>
                  <a:lnTo>
                    <a:pt x="516684" y="802388"/>
                  </a:lnTo>
                  <a:cubicBezTo>
                    <a:pt x="524565" y="787165"/>
                    <a:pt x="527788" y="766748"/>
                    <a:pt x="517580" y="769076"/>
                  </a:cubicBezTo>
                  <a:cubicBezTo>
                    <a:pt x="503432" y="772479"/>
                    <a:pt x="466897" y="769076"/>
                    <a:pt x="466897" y="769076"/>
                  </a:cubicBezTo>
                  <a:cubicBezTo>
                    <a:pt x="466897" y="769076"/>
                    <a:pt x="473344" y="764778"/>
                    <a:pt x="481045" y="758510"/>
                  </a:cubicBezTo>
                  <a:lnTo>
                    <a:pt x="482119" y="758510"/>
                  </a:lnTo>
                  <a:cubicBezTo>
                    <a:pt x="493761" y="749555"/>
                    <a:pt x="511670" y="733795"/>
                    <a:pt x="511670" y="722512"/>
                  </a:cubicBezTo>
                  <a:cubicBezTo>
                    <a:pt x="511670" y="714095"/>
                    <a:pt x="513103" y="702812"/>
                    <a:pt x="517580" y="692603"/>
                  </a:cubicBezTo>
                  <a:lnTo>
                    <a:pt x="514535" y="692603"/>
                  </a:lnTo>
                  <a:cubicBezTo>
                    <a:pt x="518834" y="684365"/>
                    <a:pt x="524923" y="676843"/>
                    <a:pt x="534594" y="672545"/>
                  </a:cubicBezTo>
                  <a:cubicBezTo>
                    <a:pt x="556981" y="662516"/>
                    <a:pt x="556981" y="669321"/>
                    <a:pt x="543011" y="709080"/>
                  </a:cubicBezTo>
                  <a:cubicBezTo>
                    <a:pt x="530654" y="744361"/>
                    <a:pt x="562174" y="735407"/>
                    <a:pt x="581337" y="721437"/>
                  </a:cubicBezTo>
                  <a:cubicBezTo>
                    <a:pt x="585098" y="718930"/>
                    <a:pt x="588680" y="716602"/>
                    <a:pt x="591546" y="713736"/>
                  </a:cubicBezTo>
                  <a:cubicBezTo>
                    <a:pt x="607843" y="705498"/>
                    <a:pt x="627185" y="742750"/>
                    <a:pt x="656019" y="720900"/>
                  </a:cubicBezTo>
                  <a:cubicBezTo>
                    <a:pt x="656556" y="720542"/>
                    <a:pt x="656915" y="720005"/>
                    <a:pt x="657452" y="719467"/>
                  </a:cubicBezTo>
                  <a:cubicBezTo>
                    <a:pt x="658885" y="718751"/>
                    <a:pt x="659959" y="718572"/>
                    <a:pt x="661213" y="717676"/>
                  </a:cubicBezTo>
                  <a:cubicBezTo>
                    <a:pt x="670526" y="710692"/>
                    <a:pt x="675899" y="701558"/>
                    <a:pt x="679839" y="692424"/>
                  </a:cubicBezTo>
                  <a:lnTo>
                    <a:pt x="676078" y="692424"/>
                  </a:lnTo>
                  <a:cubicBezTo>
                    <a:pt x="683600" y="672187"/>
                    <a:pt x="683600" y="652486"/>
                    <a:pt x="694882" y="652486"/>
                  </a:cubicBezTo>
                  <a:cubicBezTo>
                    <a:pt x="711717" y="652486"/>
                    <a:pt x="742700" y="689021"/>
                    <a:pt x="759535" y="675769"/>
                  </a:cubicBezTo>
                  <a:cubicBezTo>
                    <a:pt x="776549" y="662516"/>
                    <a:pt x="819531" y="703349"/>
                    <a:pt x="847828" y="703349"/>
                  </a:cubicBezTo>
                  <a:cubicBezTo>
                    <a:pt x="876125" y="703349"/>
                    <a:pt x="970686" y="735765"/>
                    <a:pt x="987521" y="735765"/>
                  </a:cubicBezTo>
                  <a:cubicBezTo>
                    <a:pt x="1004356" y="735765"/>
                    <a:pt x="1055218" y="759047"/>
                    <a:pt x="1057905" y="802209"/>
                  </a:cubicBezTo>
                  <a:cubicBezTo>
                    <a:pt x="1060770" y="845549"/>
                    <a:pt x="1077605" y="842146"/>
                    <a:pt x="1094619" y="842146"/>
                  </a:cubicBezTo>
                  <a:cubicBezTo>
                    <a:pt x="1111633" y="842146"/>
                    <a:pt x="1150854" y="858802"/>
                    <a:pt x="1150854" y="875458"/>
                  </a:cubicBezTo>
                  <a:cubicBezTo>
                    <a:pt x="1150854" y="892113"/>
                    <a:pt x="1139571" y="958557"/>
                    <a:pt x="1167689" y="975213"/>
                  </a:cubicBezTo>
                  <a:cubicBezTo>
                    <a:pt x="1195807" y="991868"/>
                    <a:pt x="1221238" y="1018553"/>
                    <a:pt x="1232342" y="1011748"/>
                  </a:cubicBezTo>
                  <a:cubicBezTo>
                    <a:pt x="1238073" y="1008345"/>
                    <a:pt x="1237894" y="992943"/>
                    <a:pt x="1234670" y="977720"/>
                  </a:cubicBezTo>
                  <a:lnTo>
                    <a:pt x="1240580" y="977720"/>
                  </a:lnTo>
                  <a:cubicBezTo>
                    <a:pt x="1237715" y="961960"/>
                    <a:pt x="1231088" y="945483"/>
                    <a:pt x="1223745" y="941901"/>
                  </a:cubicBezTo>
                  <a:cubicBezTo>
                    <a:pt x="1213716" y="937245"/>
                    <a:pt x="1214970" y="923992"/>
                    <a:pt x="1214611" y="911993"/>
                  </a:cubicBezTo>
                  <a:lnTo>
                    <a:pt x="1209060" y="911993"/>
                  </a:lnTo>
                  <a:cubicBezTo>
                    <a:pt x="1208880" y="908411"/>
                    <a:pt x="1208343" y="905008"/>
                    <a:pt x="1207090" y="902143"/>
                  </a:cubicBezTo>
                  <a:cubicBezTo>
                    <a:pt x="1201538" y="888890"/>
                    <a:pt x="1224104" y="888890"/>
                    <a:pt x="1232521" y="912172"/>
                  </a:cubicBezTo>
                  <a:cubicBezTo>
                    <a:pt x="1241117" y="935454"/>
                    <a:pt x="1263504" y="978615"/>
                    <a:pt x="1277652" y="978615"/>
                  </a:cubicBezTo>
                  <a:cubicBezTo>
                    <a:pt x="1291801" y="978615"/>
                    <a:pt x="1322784" y="1018553"/>
                    <a:pt x="1314366" y="1041656"/>
                  </a:cubicBezTo>
                  <a:cubicBezTo>
                    <a:pt x="1305949" y="1064939"/>
                    <a:pt x="1317232" y="1112040"/>
                    <a:pt x="1342484" y="1112040"/>
                  </a:cubicBezTo>
                  <a:cubicBezTo>
                    <a:pt x="1367736" y="1112040"/>
                    <a:pt x="1404451" y="1144635"/>
                    <a:pt x="1415554" y="1148038"/>
                  </a:cubicBezTo>
                  <a:cubicBezTo>
                    <a:pt x="1426837" y="1151441"/>
                    <a:pt x="1433285" y="1180275"/>
                    <a:pt x="1433285" y="1190304"/>
                  </a:cubicBezTo>
                  <a:cubicBezTo>
                    <a:pt x="1433285" y="1200333"/>
                    <a:pt x="1454955" y="1244390"/>
                    <a:pt x="1454955" y="1267672"/>
                  </a:cubicBezTo>
                  <a:cubicBezTo>
                    <a:pt x="1454955" y="1290954"/>
                    <a:pt x="1446358" y="1383904"/>
                    <a:pt x="1443672" y="1420618"/>
                  </a:cubicBezTo>
                  <a:cubicBezTo>
                    <a:pt x="1440807" y="1457332"/>
                    <a:pt x="1466238" y="1520373"/>
                    <a:pt x="1494355" y="1553684"/>
                  </a:cubicBezTo>
                  <a:cubicBezTo>
                    <a:pt x="1522473" y="1586817"/>
                    <a:pt x="1517279" y="1661320"/>
                    <a:pt x="1534114" y="1674752"/>
                  </a:cubicBezTo>
                  <a:cubicBezTo>
                    <a:pt x="1550949" y="1688004"/>
                    <a:pt x="1592857" y="1713257"/>
                    <a:pt x="1618109" y="1709854"/>
                  </a:cubicBezTo>
                  <a:cubicBezTo>
                    <a:pt x="1643540" y="1706630"/>
                    <a:pt x="1660196" y="1729733"/>
                    <a:pt x="1682941" y="1776477"/>
                  </a:cubicBezTo>
                  <a:cubicBezTo>
                    <a:pt x="1705327" y="1823041"/>
                    <a:pt x="1728072" y="1899514"/>
                    <a:pt x="1744907" y="1906140"/>
                  </a:cubicBezTo>
                  <a:cubicBezTo>
                    <a:pt x="1761742" y="1912767"/>
                    <a:pt x="1790039" y="1936049"/>
                    <a:pt x="1775890" y="1952705"/>
                  </a:cubicBezTo>
                  <a:cubicBezTo>
                    <a:pt x="1761742" y="1969181"/>
                    <a:pt x="1739355" y="2005895"/>
                    <a:pt x="1764607" y="2005895"/>
                  </a:cubicBezTo>
                  <a:cubicBezTo>
                    <a:pt x="1789860" y="2005895"/>
                    <a:pt x="1798277" y="1989061"/>
                    <a:pt x="1817977" y="2019327"/>
                  </a:cubicBezTo>
                  <a:cubicBezTo>
                    <a:pt x="1837677" y="2049057"/>
                    <a:pt x="1863109" y="2065891"/>
                    <a:pt x="1860243" y="2085771"/>
                  </a:cubicBezTo>
                  <a:cubicBezTo>
                    <a:pt x="1857557" y="2105650"/>
                    <a:pt x="1882809" y="2112277"/>
                    <a:pt x="1894092" y="2115680"/>
                  </a:cubicBezTo>
                  <a:cubicBezTo>
                    <a:pt x="1905017" y="2118903"/>
                    <a:pt x="1929015" y="2174422"/>
                    <a:pt x="1953551" y="2154543"/>
                  </a:cubicBezTo>
                  <a:cubicBezTo>
                    <a:pt x="1956058" y="2153468"/>
                    <a:pt x="1958745" y="2151677"/>
                    <a:pt x="1961431" y="2148812"/>
                  </a:cubicBezTo>
                  <a:cubicBezTo>
                    <a:pt x="1970027" y="2139678"/>
                    <a:pt x="1968774" y="2129291"/>
                    <a:pt x="1962864" y="2118724"/>
                  </a:cubicBezTo>
                  <a:lnTo>
                    <a:pt x="1955700" y="2118724"/>
                  </a:lnTo>
                  <a:cubicBezTo>
                    <a:pt x="1945133" y="2102069"/>
                    <a:pt x="1924359" y="2085950"/>
                    <a:pt x="1911822" y="2074846"/>
                  </a:cubicBezTo>
                  <a:lnTo>
                    <a:pt x="1920956" y="2074846"/>
                  </a:lnTo>
                  <a:cubicBezTo>
                    <a:pt x="1917016" y="2071264"/>
                    <a:pt x="1913434" y="2068220"/>
                    <a:pt x="1910927" y="2065713"/>
                  </a:cubicBezTo>
                  <a:cubicBezTo>
                    <a:pt x="1899286" y="2054251"/>
                    <a:pt x="1903405" y="2033117"/>
                    <a:pt x="1894092" y="2008940"/>
                  </a:cubicBezTo>
                  <a:lnTo>
                    <a:pt x="1887465" y="2008940"/>
                  </a:lnTo>
                  <a:cubicBezTo>
                    <a:pt x="1883346" y="1999269"/>
                    <a:pt x="1876899" y="1989419"/>
                    <a:pt x="1866153" y="1979389"/>
                  </a:cubicBezTo>
                  <a:cubicBezTo>
                    <a:pt x="1860781" y="1974375"/>
                    <a:pt x="1856482" y="1969718"/>
                    <a:pt x="1852542" y="1965241"/>
                  </a:cubicBezTo>
                  <a:lnTo>
                    <a:pt x="1860960" y="1965241"/>
                  </a:lnTo>
                  <a:cubicBezTo>
                    <a:pt x="1838215" y="1939810"/>
                    <a:pt x="1834991" y="1919214"/>
                    <a:pt x="1820843" y="1899335"/>
                  </a:cubicBezTo>
                  <a:lnTo>
                    <a:pt x="1813142" y="1899335"/>
                  </a:lnTo>
                  <a:cubicBezTo>
                    <a:pt x="1810455" y="1896111"/>
                    <a:pt x="1807769" y="1892887"/>
                    <a:pt x="1804187" y="1889664"/>
                  </a:cubicBezTo>
                  <a:cubicBezTo>
                    <a:pt x="1791471" y="1877664"/>
                    <a:pt x="1780188" y="1866561"/>
                    <a:pt x="1774099" y="1855457"/>
                  </a:cubicBezTo>
                  <a:lnTo>
                    <a:pt x="1781442" y="1855457"/>
                  </a:lnTo>
                  <a:cubicBezTo>
                    <a:pt x="1771950" y="1841129"/>
                    <a:pt x="1770517" y="1827339"/>
                    <a:pt x="1786636" y="1813728"/>
                  </a:cubicBezTo>
                  <a:cubicBezTo>
                    <a:pt x="1810097" y="1799938"/>
                    <a:pt x="1813500" y="1841667"/>
                    <a:pt x="1824066" y="1869784"/>
                  </a:cubicBezTo>
                  <a:cubicBezTo>
                    <a:pt x="1835349" y="1899693"/>
                    <a:pt x="1894450" y="1959689"/>
                    <a:pt x="1919702" y="1986195"/>
                  </a:cubicBezTo>
                  <a:cubicBezTo>
                    <a:pt x="1945133" y="2012701"/>
                    <a:pt x="1990086" y="2105830"/>
                    <a:pt x="2004234" y="2105830"/>
                  </a:cubicBezTo>
                  <a:cubicBezTo>
                    <a:pt x="2018383" y="2105830"/>
                    <a:pt x="2057604" y="2159020"/>
                    <a:pt x="2057604" y="2159020"/>
                  </a:cubicBezTo>
                  <a:cubicBezTo>
                    <a:pt x="2057604" y="2159020"/>
                    <a:pt x="2080170" y="2202361"/>
                    <a:pt x="2071753" y="2215614"/>
                  </a:cubicBezTo>
                  <a:cubicBezTo>
                    <a:pt x="2063335" y="2228867"/>
                    <a:pt x="2083035" y="2278834"/>
                    <a:pt x="2102736" y="2292087"/>
                  </a:cubicBezTo>
                  <a:cubicBezTo>
                    <a:pt x="2122436" y="2305519"/>
                    <a:pt x="2208401" y="2305698"/>
                    <a:pt x="2212520" y="2355128"/>
                  </a:cubicBezTo>
                  <a:cubicBezTo>
                    <a:pt x="2213595" y="2368201"/>
                    <a:pt x="2227922" y="2431780"/>
                    <a:pt x="2258726" y="2431780"/>
                  </a:cubicBezTo>
                  <a:cubicBezTo>
                    <a:pt x="2289530" y="2431780"/>
                    <a:pt x="2330722" y="2415303"/>
                    <a:pt x="2339139" y="2425153"/>
                  </a:cubicBezTo>
                  <a:cubicBezTo>
                    <a:pt x="2347019" y="2434466"/>
                    <a:pt x="2369943" y="2469747"/>
                    <a:pt x="2386778" y="2454524"/>
                  </a:cubicBezTo>
                  <a:cubicBezTo>
                    <a:pt x="2389823" y="2453629"/>
                    <a:pt x="2392509" y="2452017"/>
                    <a:pt x="2395195" y="2448256"/>
                  </a:cubicBezTo>
                  <a:cubicBezTo>
                    <a:pt x="2395195" y="2448256"/>
                    <a:pt x="2395195" y="2448256"/>
                    <a:pt x="2395374" y="2447898"/>
                  </a:cubicBezTo>
                  <a:lnTo>
                    <a:pt x="2392509" y="2447898"/>
                  </a:lnTo>
                  <a:cubicBezTo>
                    <a:pt x="2406836" y="2427481"/>
                    <a:pt x="2410956" y="2418527"/>
                    <a:pt x="2434954" y="2418527"/>
                  </a:cubicBezTo>
                  <a:cubicBezTo>
                    <a:pt x="2460206" y="2418527"/>
                    <a:pt x="2471489" y="2441809"/>
                    <a:pt x="2485637" y="2458285"/>
                  </a:cubicBezTo>
                  <a:cubicBezTo>
                    <a:pt x="2499607" y="2475120"/>
                    <a:pt x="2539007" y="2518461"/>
                    <a:pt x="2558708" y="2514879"/>
                  </a:cubicBezTo>
                  <a:cubicBezTo>
                    <a:pt x="2578408" y="2511476"/>
                    <a:pt x="2603839" y="2541564"/>
                    <a:pt x="2617808" y="2531534"/>
                  </a:cubicBezTo>
                  <a:cubicBezTo>
                    <a:pt x="2631778" y="2521684"/>
                    <a:pt x="2654523" y="2538161"/>
                    <a:pt x="2665626" y="2544787"/>
                  </a:cubicBezTo>
                  <a:cubicBezTo>
                    <a:pt x="2676909" y="2551772"/>
                    <a:pt x="2700550" y="2576129"/>
                    <a:pt x="2697684" y="2615887"/>
                  </a:cubicBezTo>
                  <a:cubicBezTo>
                    <a:pt x="2694998" y="2655825"/>
                    <a:pt x="2736010" y="2664422"/>
                    <a:pt x="2752845" y="2674451"/>
                  </a:cubicBezTo>
                  <a:cubicBezTo>
                    <a:pt x="2769859" y="2684480"/>
                    <a:pt x="2792245" y="2707762"/>
                    <a:pt x="2806394" y="2724418"/>
                  </a:cubicBezTo>
                  <a:cubicBezTo>
                    <a:pt x="2820542" y="2740895"/>
                    <a:pt x="2851525" y="2744297"/>
                    <a:pt x="2859943" y="2754327"/>
                  </a:cubicBezTo>
                  <a:cubicBezTo>
                    <a:pt x="2868360" y="2764177"/>
                    <a:pt x="2873912" y="2784056"/>
                    <a:pt x="2899343" y="2767400"/>
                  </a:cubicBezTo>
                  <a:cubicBezTo>
                    <a:pt x="2914387" y="2757550"/>
                    <a:pt x="2918327" y="2743402"/>
                    <a:pt x="2919223" y="2733014"/>
                  </a:cubicBezTo>
                  <a:lnTo>
                    <a:pt x="2924058" y="2733014"/>
                  </a:lnTo>
                  <a:cubicBezTo>
                    <a:pt x="2924954" y="2727284"/>
                    <a:pt x="2924775" y="2722806"/>
                    <a:pt x="2924595" y="2719941"/>
                  </a:cubicBezTo>
                  <a:cubicBezTo>
                    <a:pt x="2933371" y="2719045"/>
                    <a:pt x="2950922" y="2717971"/>
                    <a:pt x="2961130" y="2727821"/>
                  </a:cubicBezTo>
                  <a:cubicBezTo>
                    <a:pt x="2975279" y="2740895"/>
                    <a:pt x="2983696" y="2784235"/>
                    <a:pt x="2992114" y="2790862"/>
                  </a:cubicBezTo>
                  <a:cubicBezTo>
                    <a:pt x="3000531" y="2797667"/>
                    <a:pt x="3017545" y="2847455"/>
                    <a:pt x="3006083" y="2883990"/>
                  </a:cubicBezTo>
                  <a:cubicBezTo>
                    <a:pt x="2994800" y="2920705"/>
                    <a:pt x="2997665" y="2957239"/>
                    <a:pt x="2986383" y="2957239"/>
                  </a:cubicBezTo>
                  <a:cubicBezTo>
                    <a:pt x="2975100" y="2957239"/>
                    <a:pt x="2944117" y="2992163"/>
                    <a:pt x="2927282" y="3002013"/>
                  </a:cubicBezTo>
                  <a:cubicBezTo>
                    <a:pt x="2910447" y="3012042"/>
                    <a:pt x="2882150" y="3066845"/>
                    <a:pt x="2885195" y="3083500"/>
                  </a:cubicBezTo>
                  <a:cubicBezTo>
                    <a:pt x="2888060" y="3100156"/>
                    <a:pt x="2897731" y="3152630"/>
                    <a:pt x="2892000" y="3175913"/>
                  </a:cubicBezTo>
                  <a:cubicBezTo>
                    <a:pt x="2886449" y="3199374"/>
                    <a:pt x="2865495" y="3223193"/>
                    <a:pt x="2873912" y="3259728"/>
                  </a:cubicBezTo>
                  <a:cubicBezTo>
                    <a:pt x="2882330" y="3296084"/>
                    <a:pt x="2941609" y="3306113"/>
                    <a:pt x="2944296" y="3339425"/>
                  </a:cubicBezTo>
                  <a:cubicBezTo>
                    <a:pt x="2947161" y="3372557"/>
                    <a:pt x="2989248" y="3445806"/>
                    <a:pt x="2994800" y="3479118"/>
                  </a:cubicBezTo>
                  <a:cubicBezTo>
                    <a:pt x="3000531" y="3512429"/>
                    <a:pt x="3030619" y="3550576"/>
                    <a:pt x="3030619" y="3597319"/>
                  </a:cubicBezTo>
                  <a:cubicBezTo>
                    <a:pt x="3030619" y="3644063"/>
                    <a:pt x="3115867" y="3672001"/>
                    <a:pt x="3129836" y="3675225"/>
                  </a:cubicBezTo>
                  <a:cubicBezTo>
                    <a:pt x="3143985" y="3678628"/>
                    <a:pt x="3169237" y="3708536"/>
                    <a:pt x="3188937" y="3718565"/>
                  </a:cubicBezTo>
                  <a:cubicBezTo>
                    <a:pt x="3208637" y="3728595"/>
                    <a:pt x="3225652" y="3748295"/>
                    <a:pt x="3239621" y="3775159"/>
                  </a:cubicBezTo>
                  <a:cubicBezTo>
                    <a:pt x="3253769" y="3801844"/>
                    <a:pt x="3250903" y="3841603"/>
                    <a:pt x="3250903" y="3851632"/>
                  </a:cubicBezTo>
                  <a:cubicBezTo>
                    <a:pt x="3250903" y="3861661"/>
                    <a:pt x="3242486" y="3964640"/>
                    <a:pt x="3234069" y="4024457"/>
                  </a:cubicBezTo>
                  <a:cubicBezTo>
                    <a:pt x="3225652" y="4084453"/>
                    <a:pt x="3254486" y="4141047"/>
                    <a:pt x="3237471" y="4157523"/>
                  </a:cubicBezTo>
                  <a:cubicBezTo>
                    <a:pt x="3220458" y="4174358"/>
                    <a:pt x="3188937" y="4180806"/>
                    <a:pt x="3205772" y="4200864"/>
                  </a:cubicBezTo>
                  <a:cubicBezTo>
                    <a:pt x="3222786" y="4220923"/>
                    <a:pt x="3186072" y="4234175"/>
                    <a:pt x="3186072" y="4244204"/>
                  </a:cubicBezTo>
                  <a:cubicBezTo>
                    <a:pt x="3186072" y="4254234"/>
                    <a:pt x="3208637" y="4307246"/>
                    <a:pt x="3197355" y="4330528"/>
                  </a:cubicBezTo>
                  <a:cubicBezTo>
                    <a:pt x="3186072" y="4353989"/>
                    <a:pt x="3177654" y="4387121"/>
                    <a:pt x="3169237" y="4407001"/>
                  </a:cubicBezTo>
                  <a:cubicBezTo>
                    <a:pt x="3160641" y="4427059"/>
                    <a:pt x="3141119" y="4447118"/>
                    <a:pt x="3146671" y="4477026"/>
                  </a:cubicBezTo>
                  <a:cubicBezTo>
                    <a:pt x="3152402" y="4506935"/>
                    <a:pt x="3124285" y="4497085"/>
                    <a:pt x="3124285" y="4526814"/>
                  </a:cubicBezTo>
                  <a:cubicBezTo>
                    <a:pt x="3124285" y="4556543"/>
                    <a:pt x="3149537" y="4543470"/>
                    <a:pt x="3143985" y="4580363"/>
                  </a:cubicBezTo>
                  <a:cubicBezTo>
                    <a:pt x="3138254" y="4616898"/>
                    <a:pt x="3124285" y="4626748"/>
                    <a:pt x="3124285" y="4653254"/>
                  </a:cubicBezTo>
                  <a:cubicBezTo>
                    <a:pt x="3124285" y="4679760"/>
                    <a:pt x="3138254" y="4716474"/>
                    <a:pt x="3138254" y="4726503"/>
                  </a:cubicBezTo>
                  <a:cubicBezTo>
                    <a:pt x="3138254" y="4736533"/>
                    <a:pt x="3124285" y="4769844"/>
                    <a:pt x="3104405" y="4796529"/>
                  </a:cubicBezTo>
                  <a:cubicBezTo>
                    <a:pt x="3084705" y="4823214"/>
                    <a:pt x="3070557" y="4839690"/>
                    <a:pt x="3073422" y="4856167"/>
                  </a:cubicBezTo>
                  <a:cubicBezTo>
                    <a:pt x="3076287" y="4872822"/>
                    <a:pt x="3095988" y="4892702"/>
                    <a:pt x="3093302" y="4902911"/>
                  </a:cubicBezTo>
                  <a:cubicBezTo>
                    <a:pt x="3090436" y="4912760"/>
                    <a:pt x="3065005" y="4946072"/>
                    <a:pt x="3067870" y="4969354"/>
                  </a:cubicBezTo>
                  <a:cubicBezTo>
                    <a:pt x="3070557" y="4992636"/>
                    <a:pt x="3095988" y="4982607"/>
                    <a:pt x="3101719" y="4999084"/>
                  </a:cubicBezTo>
                  <a:cubicBezTo>
                    <a:pt x="3107271" y="5015739"/>
                    <a:pt x="3067870" y="5029171"/>
                    <a:pt x="3084884" y="5045827"/>
                  </a:cubicBezTo>
                  <a:cubicBezTo>
                    <a:pt x="3101719" y="5062482"/>
                    <a:pt x="3124285" y="5059079"/>
                    <a:pt x="3118733" y="5099017"/>
                  </a:cubicBezTo>
                  <a:cubicBezTo>
                    <a:pt x="3113002" y="5138955"/>
                    <a:pt x="3149537" y="5148805"/>
                    <a:pt x="3157954" y="5158835"/>
                  </a:cubicBezTo>
                  <a:cubicBezTo>
                    <a:pt x="3166371" y="5168864"/>
                    <a:pt x="3183385" y="5192146"/>
                    <a:pt x="3197355" y="5192146"/>
                  </a:cubicBezTo>
                  <a:cubicBezTo>
                    <a:pt x="3211324" y="5192146"/>
                    <a:pt x="3222428" y="5182296"/>
                    <a:pt x="3228159" y="5147194"/>
                  </a:cubicBezTo>
                  <a:lnTo>
                    <a:pt x="3232636" y="5147194"/>
                  </a:lnTo>
                  <a:cubicBezTo>
                    <a:pt x="3232994" y="5145582"/>
                    <a:pt x="3233352" y="5144149"/>
                    <a:pt x="3233531" y="5142537"/>
                  </a:cubicBezTo>
                  <a:cubicBezTo>
                    <a:pt x="3234606" y="5136269"/>
                    <a:pt x="3236576" y="5132329"/>
                    <a:pt x="3238904" y="5129642"/>
                  </a:cubicBezTo>
                  <a:cubicBezTo>
                    <a:pt x="3250724" y="5126419"/>
                    <a:pt x="3265231" y="5146656"/>
                    <a:pt x="3244994" y="5165640"/>
                  </a:cubicBezTo>
                  <a:cubicBezTo>
                    <a:pt x="3216876" y="5192325"/>
                    <a:pt x="3202728" y="5205757"/>
                    <a:pt x="3211324" y="5205757"/>
                  </a:cubicBezTo>
                  <a:cubicBezTo>
                    <a:pt x="3219920" y="5205757"/>
                    <a:pt x="3262007" y="5232442"/>
                    <a:pt x="3284394" y="5232442"/>
                  </a:cubicBezTo>
                  <a:cubicBezTo>
                    <a:pt x="3306781" y="5232442"/>
                    <a:pt x="3351912" y="5219010"/>
                    <a:pt x="3360509" y="5215786"/>
                  </a:cubicBezTo>
                  <a:cubicBezTo>
                    <a:pt x="3368747" y="5212384"/>
                    <a:pt x="3428027" y="5202892"/>
                    <a:pt x="3435728" y="5193041"/>
                  </a:cubicBezTo>
                  <a:cubicBezTo>
                    <a:pt x="3436624" y="5192504"/>
                    <a:pt x="3438056" y="5191967"/>
                    <a:pt x="3438952" y="5191250"/>
                  </a:cubicBezTo>
                  <a:lnTo>
                    <a:pt x="3436265" y="5191250"/>
                  </a:lnTo>
                  <a:cubicBezTo>
                    <a:pt x="3436624" y="5183012"/>
                    <a:pt x="3387552" y="5185520"/>
                    <a:pt x="3363374" y="5176028"/>
                  </a:cubicBezTo>
                  <a:cubicBezTo>
                    <a:pt x="3352808" y="5171729"/>
                    <a:pt x="3338838" y="5160626"/>
                    <a:pt x="3325586" y="5147552"/>
                  </a:cubicBezTo>
                  <a:lnTo>
                    <a:pt x="3334361" y="5147552"/>
                  </a:lnTo>
                  <a:cubicBezTo>
                    <a:pt x="3314840" y="5128926"/>
                    <a:pt x="3296214" y="5105286"/>
                    <a:pt x="3292812" y="5092928"/>
                  </a:cubicBezTo>
                  <a:cubicBezTo>
                    <a:pt x="3291916" y="5089705"/>
                    <a:pt x="3291200" y="5085943"/>
                    <a:pt x="3290662" y="5081825"/>
                  </a:cubicBezTo>
                  <a:lnTo>
                    <a:pt x="3284931" y="5081825"/>
                  </a:lnTo>
                  <a:cubicBezTo>
                    <a:pt x="3283499" y="5067676"/>
                    <a:pt x="3284394" y="5050841"/>
                    <a:pt x="3290125" y="5038126"/>
                  </a:cubicBezTo>
                  <a:lnTo>
                    <a:pt x="3294244" y="5038126"/>
                  </a:lnTo>
                  <a:cubicBezTo>
                    <a:pt x="3296931" y="5030246"/>
                    <a:pt x="3300871" y="5023799"/>
                    <a:pt x="3306960" y="5019679"/>
                  </a:cubicBezTo>
                  <a:cubicBezTo>
                    <a:pt x="3319317" y="5011262"/>
                    <a:pt x="3343316" y="4989592"/>
                    <a:pt x="3361762" y="4972040"/>
                  </a:cubicBezTo>
                  <a:lnTo>
                    <a:pt x="3360151" y="4972040"/>
                  </a:lnTo>
                  <a:cubicBezTo>
                    <a:pt x="3369105" y="4963623"/>
                    <a:pt x="3376806" y="4956459"/>
                    <a:pt x="3380388" y="4953236"/>
                  </a:cubicBezTo>
                  <a:cubicBezTo>
                    <a:pt x="3384866" y="4949296"/>
                    <a:pt x="3390238" y="4939087"/>
                    <a:pt x="3394715" y="4928162"/>
                  </a:cubicBezTo>
                  <a:lnTo>
                    <a:pt x="3398656" y="4928162"/>
                  </a:lnTo>
                  <a:cubicBezTo>
                    <a:pt x="3405819" y="4911327"/>
                    <a:pt x="3410655" y="4890911"/>
                    <a:pt x="3405461" y="4886613"/>
                  </a:cubicBezTo>
                  <a:cubicBezTo>
                    <a:pt x="3397044" y="4879807"/>
                    <a:pt x="3354778" y="4886613"/>
                    <a:pt x="3349226" y="4876584"/>
                  </a:cubicBezTo>
                  <a:cubicBezTo>
                    <a:pt x="3346898" y="4872644"/>
                    <a:pt x="3345644" y="4867987"/>
                    <a:pt x="3346719" y="4862256"/>
                  </a:cubicBezTo>
                  <a:lnTo>
                    <a:pt x="3342241" y="4862256"/>
                  </a:lnTo>
                  <a:cubicBezTo>
                    <a:pt x="3344928" y="4854734"/>
                    <a:pt x="3351912" y="4845421"/>
                    <a:pt x="3366419" y="4833422"/>
                  </a:cubicBezTo>
                  <a:cubicBezTo>
                    <a:pt x="3372150" y="4828766"/>
                    <a:pt x="3376985" y="4823572"/>
                    <a:pt x="3381821" y="4818378"/>
                  </a:cubicBezTo>
                  <a:lnTo>
                    <a:pt x="3383970" y="4818378"/>
                  </a:lnTo>
                  <a:cubicBezTo>
                    <a:pt x="3404208" y="4796708"/>
                    <a:pt x="3415849" y="4772172"/>
                    <a:pt x="3425341" y="4763755"/>
                  </a:cubicBezTo>
                  <a:cubicBezTo>
                    <a:pt x="3428564" y="4760531"/>
                    <a:pt x="3432683" y="4757128"/>
                    <a:pt x="3437161" y="4752651"/>
                  </a:cubicBezTo>
                  <a:lnTo>
                    <a:pt x="3435370" y="4752651"/>
                  </a:lnTo>
                  <a:cubicBezTo>
                    <a:pt x="3445578" y="4742264"/>
                    <a:pt x="3456861" y="4729010"/>
                    <a:pt x="3462413" y="4713787"/>
                  </a:cubicBezTo>
                  <a:cubicBezTo>
                    <a:pt x="3463129" y="4711638"/>
                    <a:pt x="3463488" y="4710385"/>
                    <a:pt x="3463846" y="4708773"/>
                  </a:cubicBezTo>
                  <a:lnTo>
                    <a:pt x="3468144" y="4708773"/>
                  </a:lnTo>
                  <a:cubicBezTo>
                    <a:pt x="3474950" y="4688177"/>
                    <a:pt x="3458831" y="4700535"/>
                    <a:pt x="3442175" y="4700535"/>
                  </a:cubicBezTo>
                  <a:cubicBezTo>
                    <a:pt x="3425520" y="4700535"/>
                    <a:pt x="3416923" y="4663999"/>
                    <a:pt x="3416923" y="4647165"/>
                  </a:cubicBezTo>
                  <a:cubicBezTo>
                    <a:pt x="3416923" y="4646090"/>
                    <a:pt x="3417460" y="4645732"/>
                    <a:pt x="3417819" y="4644837"/>
                  </a:cubicBezTo>
                  <a:cubicBezTo>
                    <a:pt x="3430534" y="4643941"/>
                    <a:pt x="3460801" y="4658806"/>
                    <a:pt x="3484800" y="4663821"/>
                  </a:cubicBezTo>
                  <a:cubicBezTo>
                    <a:pt x="3495545" y="4666149"/>
                    <a:pt x="3500560" y="4664716"/>
                    <a:pt x="3502888" y="4661134"/>
                  </a:cubicBezTo>
                  <a:cubicBezTo>
                    <a:pt x="3510947" y="4659522"/>
                    <a:pt x="3510589" y="4652000"/>
                    <a:pt x="3508440" y="4642867"/>
                  </a:cubicBezTo>
                  <a:lnTo>
                    <a:pt x="3502351" y="4642867"/>
                  </a:lnTo>
                  <a:cubicBezTo>
                    <a:pt x="3501097" y="4638031"/>
                    <a:pt x="3499664" y="4632658"/>
                    <a:pt x="3498948" y="4627465"/>
                  </a:cubicBezTo>
                  <a:cubicBezTo>
                    <a:pt x="3497694" y="4619047"/>
                    <a:pt x="3498948" y="4608122"/>
                    <a:pt x="3501455" y="4599168"/>
                  </a:cubicBezTo>
                  <a:lnTo>
                    <a:pt x="3505754" y="4599168"/>
                  </a:lnTo>
                  <a:cubicBezTo>
                    <a:pt x="3507365" y="4592721"/>
                    <a:pt x="3509873" y="4586989"/>
                    <a:pt x="3513096" y="4583407"/>
                  </a:cubicBezTo>
                  <a:cubicBezTo>
                    <a:pt x="3515604" y="4582512"/>
                    <a:pt x="3518469" y="4582512"/>
                    <a:pt x="3521693" y="4584303"/>
                  </a:cubicBezTo>
                  <a:cubicBezTo>
                    <a:pt x="3538528" y="4594332"/>
                    <a:pt x="3625746" y="4581080"/>
                    <a:pt x="3637029" y="4577677"/>
                  </a:cubicBezTo>
                  <a:cubicBezTo>
                    <a:pt x="3638283" y="4577318"/>
                    <a:pt x="3639894" y="4576065"/>
                    <a:pt x="3641506" y="4574274"/>
                  </a:cubicBezTo>
                  <a:cubicBezTo>
                    <a:pt x="3641506" y="4574274"/>
                    <a:pt x="3642223" y="4574274"/>
                    <a:pt x="3642402" y="4574274"/>
                  </a:cubicBezTo>
                  <a:cubicBezTo>
                    <a:pt x="3648670" y="4572662"/>
                    <a:pt x="3661028" y="4553320"/>
                    <a:pt x="3672669" y="4533799"/>
                  </a:cubicBezTo>
                  <a:lnTo>
                    <a:pt x="3669266" y="4533799"/>
                  </a:lnTo>
                  <a:cubicBezTo>
                    <a:pt x="3677862" y="4519113"/>
                    <a:pt x="3685742" y="4504965"/>
                    <a:pt x="3690578" y="4498159"/>
                  </a:cubicBezTo>
                  <a:cubicBezTo>
                    <a:pt x="3692369" y="4495114"/>
                    <a:pt x="3693622" y="4492428"/>
                    <a:pt x="3695055" y="4489921"/>
                  </a:cubicBezTo>
                  <a:lnTo>
                    <a:pt x="3698458" y="4489921"/>
                  </a:lnTo>
                  <a:cubicBezTo>
                    <a:pt x="3707054" y="4474877"/>
                    <a:pt x="3708487" y="4460550"/>
                    <a:pt x="3695772" y="4451416"/>
                  </a:cubicBezTo>
                  <a:cubicBezTo>
                    <a:pt x="3689145" y="4446938"/>
                    <a:pt x="3676967" y="4435655"/>
                    <a:pt x="3665147" y="4424014"/>
                  </a:cubicBezTo>
                  <a:lnTo>
                    <a:pt x="3656550" y="4424014"/>
                  </a:lnTo>
                  <a:cubicBezTo>
                    <a:pt x="3644909" y="4412373"/>
                    <a:pt x="3634343" y="4401090"/>
                    <a:pt x="3631656" y="4396255"/>
                  </a:cubicBezTo>
                  <a:cubicBezTo>
                    <a:pt x="3630223" y="4393569"/>
                    <a:pt x="3630582" y="4387479"/>
                    <a:pt x="3631656" y="4380316"/>
                  </a:cubicBezTo>
                  <a:lnTo>
                    <a:pt x="3636492" y="4380316"/>
                  </a:lnTo>
                  <a:cubicBezTo>
                    <a:pt x="3638820" y="4362765"/>
                    <a:pt x="3648133" y="4333214"/>
                    <a:pt x="3653506" y="4316558"/>
                  </a:cubicBezTo>
                  <a:cubicBezTo>
                    <a:pt x="3656192" y="4338229"/>
                    <a:pt x="3659237" y="4411120"/>
                    <a:pt x="3690399" y="4421865"/>
                  </a:cubicBezTo>
                  <a:cubicBezTo>
                    <a:pt x="3729799" y="4434939"/>
                    <a:pt x="3752365" y="4441745"/>
                    <a:pt x="3788721" y="4401807"/>
                  </a:cubicBezTo>
                  <a:cubicBezTo>
                    <a:pt x="3795885" y="4394106"/>
                    <a:pt x="3802511" y="4387121"/>
                    <a:pt x="3808780" y="4380495"/>
                  </a:cubicBezTo>
                  <a:lnTo>
                    <a:pt x="3810929" y="4380495"/>
                  </a:lnTo>
                  <a:cubicBezTo>
                    <a:pt x="3835106" y="4354168"/>
                    <a:pt x="3853553" y="4333751"/>
                    <a:pt x="3859642" y="4314409"/>
                  </a:cubicBezTo>
                  <a:lnTo>
                    <a:pt x="3855165" y="4314409"/>
                  </a:lnTo>
                  <a:cubicBezTo>
                    <a:pt x="3855702" y="4312618"/>
                    <a:pt x="3856239" y="4310649"/>
                    <a:pt x="3856419" y="4308678"/>
                  </a:cubicBezTo>
                  <a:cubicBezTo>
                    <a:pt x="3857851" y="4295246"/>
                    <a:pt x="3860896" y="4281814"/>
                    <a:pt x="3865015" y="4270531"/>
                  </a:cubicBezTo>
                  <a:lnTo>
                    <a:pt x="3869134" y="4270531"/>
                  </a:lnTo>
                  <a:cubicBezTo>
                    <a:pt x="3873253" y="4258532"/>
                    <a:pt x="3878805" y="4248682"/>
                    <a:pt x="3885969" y="4242772"/>
                  </a:cubicBezTo>
                  <a:cubicBezTo>
                    <a:pt x="3891879" y="4239906"/>
                    <a:pt x="3897431" y="4238474"/>
                    <a:pt x="3903162" y="4233459"/>
                  </a:cubicBezTo>
                  <a:cubicBezTo>
                    <a:pt x="3910147" y="4229519"/>
                    <a:pt x="3917131" y="4223072"/>
                    <a:pt x="3925549" y="4204446"/>
                  </a:cubicBezTo>
                  <a:lnTo>
                    <a:pt x="3921788" y="4204446"/>
                  </a:lnTo>
                  <a:cubicBezTo>
                    <a:pt x="3922504" y="4202655"/>
                    <a:pt x="3923220" y="4201222"/>
                    <a:pt x="3924116" y="4199431"/>
                  </a:cubicBezTo>
                  <a:cubicBezTo>
                    <a:pt x="3939339" y="4160389"/>
                    <a:pt x="3952054" y="4182775"/>
                    <a:pt x="3966740" y="4160568"/>
                  </a:cubicBezTo>
                  <a:lnTo>
                    <a:pt x="3969784" y="4160568"/>
                  </a:lnTo>
                  <a:cubicBezTo>
                    <a:pt x="3972113" y="4157882"/>
                    <a:pt x="3974441" y="4154300"/>
                    <a:pt x="3976948" y="4148748"/>
                  </a:cubicBezTo>
                  <a:cubicBezTo>
                    <a:pt x="3984828" y="4131913"/>
                    <a:pt x="3979456" y="4112929"/>
                    <a:pt x="3974620" y="4094841"/>
                  </a:cubicBezTo>
                  <a:lnTo>
                    <a:pt x="3968531" y="4094841"/>
                  </a:lnTo>
                  <a:cubicBezTo>
                    <a:pt x="3964233" y="4078543"/>
                    <a:pt x="3961905" y="4063320"/>
                    <a:pt x="3970143" y="4050784"/>
                  </a:cubicBezTo>
                  <a:lnTo>
                    <a:pt x="3973008" y="4050784"/>
                  </a:lnTo>
                  <a:cubicBezTo>
                    <a:pt x="3975157" y="4046665"/>
                    <a:pt x="3978023" y="4042546"/>
                    <a:pt x="3982500" y="4038963"/>
                  </a:cubicBezTo>
                  <a:cubicBezTo>
                    <a:pt x="3991813" y="4031621"/>
                    <a:pt x="4002917" y="4024099"/>
                    <a:pt x="4014020" y="4016577"/>
                  </a:cubicBezTo>
                  <a:cubicBezTo>
                    <a:pt x="4016349" y="4014965"/>
                    <a:pt x="4018856" y="4013353"/>
                    <a:pt x="4021184" y="4011920"/>
                  </a:cubicBezTo>
                  <a:cubicBezTo>
                    <a:pt x="4021184" y="4011920"/>
                    <a:pt x="4021363" y="4011741"/>
                    <a:pt x="4021722" y="4011741"/>
                  </a:cubicBezTo>
                  <a:cubicBezTo>
                    <a:pt x="4047153" y="3995444"/>
                    <a:pt x="4070256" y="3982549"/>
                    <a:pt x="4070256" y="3982549"/>
                  </a:cubicBezTo>
                  <a:cubicBezTo>
                    <a:pt x="4070256" y="3982549"/>
                    <a:pt x="4087270" y="3972520"/>
                    <a:pt x="4120939" y="3962491"/>
                  </a:cubicBezTo>
                  <a:cubicBezTo>
                    <a:pt x="4153534" y="3952820"/>
                    <a:pt x="4188279" y="3958371"/>
                    <a:pt x="4200994" y="3940999"/>
                  </a:cubicBezTo>
                  <a:lnTo>
                    <a:pt x="4203322" y="3940999"/>
                  </a:lnTo>
                  <a:cubicBezTo>
                    <a:pt x="4204934" y="3939388"/>
                    <a:pt x="4206546" y="3937776"/>
                    <a:pt x="4207800" y="3935627"/>
                  </a:cubicBezTo>
                  <a:cubicBezTo>
                    <a:pt x="4215501" y="3922016"/>
                    <a:pt x="4223381" y="3897122"/>
                    <a:pt x="4233052" y="3875093"/>
                  </a:cubicBezTo>
                  <a:lnTo>
                    <a:pt x="4229291" y="3875093"/>
                  </a:lnTo>
                  <a:cubicBezTo>
                    <a:pt x="4233231" y="3866855"/>
                    <a:pt x="4237350" y="3858975"/>
                    <a:pt x="4241827" y="3852706"/>
                  </a:cubicBezTo>
                  <a:cubicBezTo>
                    <a:pt x="4246484" y="3846259"/>
                    <a:pt x="4251319" y="3838916"/>
                    <a:pt x="4255618" y="3831394"/>
                  </a:cubicBezTo>
                  <a:lnTo>
                    <a:pt x="4259021" y="3831394"/>
                  </a:lnTo>
                  <a:cubicBezTo>
                    <a:pt x="4271736" y="3810082"/>
                    <a:pt x="4281765" y="3785546"/>
                    <a:pt x="4275318" y="3772831"/>
                  </a:cubicBezTo>
                  <a:cubicBezTo>
                    <a:pt x="4274423" y="3770861"/>
                    <a:pt x="4274243" y="3768353"/>
                    <a:pt x="4274064" y="3765309"/>
                  </a:cubicBezTo>
                  <a:lnTo>
                    <a:pt x="4268871" y="3765309"/>
                  </a:lnTo>
                  <a:cubicBezTo>
                    <a:pt x="4269229" y="3754026"/>
                    <a:pt x="4273527" y="3738087"/>
                    <a:pt x="4278004" y="3721431"/>
                  </a:cubicBezTo>
                  <a:lnTo>
                    <a:pt x="4282303" y="3721431"/>
                  </a:lnTo>
                  <a:cubicBezTo>
                    <a:pt x="4288750" y="3697970"/>
                    <a:pt x="4296451" y="3673434"/>
                    <a:pt x="4294839" y="3663047"/>
                  </a:cubicBezTo>
                  <a:cubicBezTo>
                    <a:pt x="4294660" y="3660897"/>
                    <a:pt x="4293944" y="3658390"/>
                    <a:pt x="4293227" y="3655883"/>
                  </a:cubicBezTo>
                  <a:lnTo>
                    <a:pt x="4287138" y="3655883"/>
                  </a:lnTo>
                  <a:cubicBezTo>
                    <a:pt x="4283915" y="3644063"/>
                    <a:pt x="4279258" y="3628661"/>
                    <a:pt x="4279795" y="3611826"/>
                  </a:cubicBezTo>
                  <a:lnTo>
                    <a:pt x="4284989" y="3611826"/>
                  </a:lnTo>
                  <a:cubicBezTo>
                    <a:pt x="4284810" y="3594275"/>
                    <a:pt x="4289645" y="3574753"/>
                    <a:pt x="4308808" y="3556665"/>
                  </a:cubicBezTo>
                  <a:cubicBezTo>
                    <a:pt x="4312390" y="3553262"/>
                    <a:pt x="4315972" y="3549680"/>
                    <a:pt x="4319554" y="3546099"/>
                  </a:cubicBezTo>
                  <a:lnTo>
                    <a:pt x="4317584" y="3546099"/>
                  </a:lnTo>
                  <a:cubicBezTo>
                    <a:pt x="4331195" y="3531771"/>
                    <a:pt x="4344448" y="3516727"/>
                    <a:pt x="4356089" y="3502042"/>
                  </a:cubicBezTo>
                  <a:lnTo>
                    <a:pt x="4358776" y="3502042"/>
                  </a:lnTo>
                  <a:cubicBezTo>
                    <a:pt x="4380625" y="3474999"/>
                    <a:pt x="4397101" y="3450105"/>
                    <a:pt x="4398713" y="3440254"/>
                  </a:cubicBezTo>
                  <a:cubicBezTo>
                    <a:pt x="4398713" y="3439359"/>
                    <a:pt x="4399609" y="3437568"/>
                    <a:pt x="4399788" y="3436314"/>
                  </a:cubicBezTo>
                  <a:lnTo>
                    <a:pt x="4395490" y="3436314"/>
                  </a:lnTo>
                  <a:cubicBezTo>
                    <a:pt x="4398713" y="3426106"/>
                    <a:pt x="4405161" y="3409988"/>
                    <a:pt x="4411608" y="3392436"/>
                  </a:cubicBezTo>
                  <a:lnTo>
                    <a:pt x="4415548" y="3392436"/>
                  </a:lnTo>
                  <a:cubicBezTo>
                    <a:pt x="4423787" y="3369513"/>
                    <a:pt x="4431666" y="3344619"/>
                    <a:pt x="4432204" y="3326351"/>
                  </a:cubicBezTo>
                  <a:lnTo>
                    <a:pt x="4427189" y="3326351"/>
                  </a:lnTo>
                  <a:cubicBezTo>
                    <a:pt x="4427189" y="3326351"/>
                    <a:pt x="4427189" y="3324560"/>
                    <a:pt x="4427189" y="3323844"/>
                  </a:cubicBezTo>
                  <a:close/>
                  <a:moveTo>
                    <a:pt x="2687655" y="1351846"/>
                  </a:moveTo>
                  <a:lnTo>
                    <a:pt x="2682640" y="1351846"/>
                  </a:lnTo>
                  <a:cubicBezTo>
                    <a:pt x="2682998" y="1348085"/>
                    <a:pt x="2683357" y="1344682"/>
                    <a:pt x="2683715" y="1341996"/>
                  </a:cubicBezTo>
                  <a:cubicBezTo>
                    <a:pt x="2684789" y="1334295"/>
                    <a:pt x="2683715" y="1321759"/>
                    <a:pt x="2682819" y="1307968"/>
                  </a:cubicBezTo>
                  <a:lnTo>
                    <a:pt x="2688371" y="1307968"/>
                  </a:lnTo>
                  <a:cubicBezTo>
                    <a:pt x="2686759" y="1285940"/>
                    <a:pt x="2684610" y="1259434"/>
                    <a:pt x="2691953" y="1242241"/>
                  </a:cubicBezTo>
                  <a:lnTo>
                    <a:pt x="2691953" y="1242241"/>
                  </a:lnTo>
                  <a:cubicBezTo>
                    <a:pt x="2691953" y="1242241"/>
                    <a:pt x="2688550" y="1242241"/>
                    <a:pt x="2688550" y="1242241"/>
                  </a:cubicBezTo>
                  <a:cubicBezTo>
                    <a:pt x="2701266" y="1218422"/>
                    <a:pt x="2732786" y="1209109"/>
                    <a:pt x="2754099" y="1205706"/>
                  </a:cubicBezTo>
                  <a:cubicBezTo>
                    <a:pt x="2776664" y="1202303"/>
                    <a:pt x="2824482" y="1222362"/>
                    <a:pt x="2833079" y="1219138"/>
                  </a:cubicBezTo>
                  <a:cubicBezTo>
                    <a:pt x="2841317" y="1215735"/>
                    <a:pt x="2880717" y="1215735"/>
                    <a:pt x="2900597" y="1219138"/>
                  </a:cubicBezTo>
                  <a:cubicBezTo>
                    <a:pt x="2917969" y="1222004"/>
                    <a:pt x="2942147" y="1269463"/>
                    <a:pt x="2937311" y="1282179"/>
                  </a:cubicBezTo>
                  <a:cubicBezTo>
                    <a:pt x="2923342" y="1283612"/>
                    <a:pt x="2902925" y="1267672"/>
                    <a:pt x="2902925" y="1245644"/>
                  </a:cubicBezTo>
                  <a:cubicBezTo>
                    <a:pt x="2902925" y="1244032"/>
                    <a:pt x="2902925" y="1242957"/>
                    <a:pt x="2902746" y="1242241"/>
                  </a:cubicBezTo>
                  <a:lnTo>
                    <a:pt x="2900418" y="1242241"/>
                  </a:lnTo>
                  <a:cubicBezTo>
                    <a:pt x="2899701" y="1243674"/>
                    <a:pt x="2898627" y="1246181"/>
                    <a:pt x="2897731" y="1249226"/>
                  </a:cubicBezTo>
                  <a:lnTo>
                    <a:pt x="2897731" y="1249226"/>
                  </a:lnTo>
                  <a:cubicBezTo>
                    <a:pt x="2897731" y="1225764"/>
                    <a:pt x="2878031" y="1292387"/>
                    <a:pt x="2889314" y="1312267"/>
                  </a:cubicBezTo>
                  <a:cubicBezTo>
                    <a:pt x="2898090" y="1327669"/>
                    <a:pt x="2880001" y="1344862"/>
                    <a:pt x="2866211" y="1352025"/>
                  </a:cubicBezTo>
                  <a:lnTo>
                    <a:pt x="2861375" y="1352025"/>
                  </a:lnTo>
                  <a:cubicBezTo>
                    <a:pt x="2861375" y="1352025"/>
                    <a:pt x="2861017" y="1352025"/>
                    <a:pt x="2861017" y="1352025"/>
                  </a:cubicBezTo>
                  <a:cubicBezTo>
                    <a:pt x="2861017" y="1352025"/>
                    <a:pt x="2860838" y="1352025"/>
                    <a:pt x="2860659" y="1352025"/>
                  </a:cubicBezTo>
                  <a:lnTo>
                    <a:pt x="2849555" y="1352025"/>
                  </a:lnTo>
                  <a:cubicBezTo>
                    <a:pt x="2842929" y="1345041"/>
                    <a:pt x="2838451" y="1327669"/>
                    <a:pt x="2838272" y="1308147"/>
                  </a:cubicBezTo>
                  <a:lnTo>
                    <a:pt x="2843645" y="1308147"/>
                  </a:lnTo>
                  <a:cubicBezTo>
                    <a:pt x="2843645" y="1302954"/>
                    <a:pt x="2843645" y="1297760"/>
                    <a:pt x="2844003" y="1292387"/>
                  </a:cubicBezTo>
                  <a:cubicBezTo>
                    <a:pt x="2846153" y="1270359"/>
                    <a:pt x="2835944" y="1250300"/>
                    <a:pt x="2818214" y="1242420"/>
                  </a:cubicBezTo>
                  <a:lnTo>
                    <a:pt x="2783649" y="1242420"/>
                  </a:lnTo>
                  <a:cubicBezTo>
                    <a:pt x="2780604" y="1243495"/>
                    <a:pt x="2778455" y="1245465"/>
                    <a:pt x="2775769" y="1247077"/>
                  </a:cubicBezTo>
                  <a:cubicBezTo>
                    <a:pt x="2755173" y="1256389"/>
                    <a:pt x="2743890" y="1277702"/>
                    <a:pt x="2734756" y="1285940"/>
                  </a:cubicBezTo>
                  <a:cubicBezTo>
                    <a:pt x="2723653" y="1295969"/>
                    <a:pt x="2723653" y="1352383"/>
                    <a:pt x="2726339" y="1365815"/>
                  </a:cubicBezTo>
                  <a:cubicBezTo>
                    <a:pt x="2728488" y="1375845"/>
                    <a:pt x="2728846" y="1404321"/>
                    <a:pt x="2717384" y="1416678"/>
                  </a:cubicBezTo>
                  <a:cubicBezTo>
                    <a:pt x="2716668" y="1417036"/>
                    <a:pt x="2715952" y="1417753"/>
                    <a:pt x="2715056" y="1418111"/>
                  </a:cubicBezTo>
                  <a:lnTo>
                    <a:pt x="2715414" y="1418111"/>
                  </a:lnTo>
                  <a:cubicBezTo>
                    <a:pt x="2711833" y="1421155"/>
                    <a:pt x="2707176" y="1423125"/>
                    <a:pt x="2701266" y="1422230"/>
                  </a:cubicBezTo>
                  <a:cubicBezTo>
                    <a:pt x="2697863" y="1421872"/>
                    <a:pt x="2694998" y="1420260"/>
                    <a:pt x="2692669" y="1418111"/>
                  </a:cubicBezTo>
                  <a:lnTo>
                    <a:pt x="2704848" y="1418111"/>
                  </a:lnTo>
                  <a:cubicBezTo>
                    <a:pt x="2685864" y="1413275"/>
                    <a:pt x="2686043" y="1376203"/>
                    <a:pt x="2688192" y="1352204"/>
                  </a:cubicBezTo>
                  <a:close/>
                  <a:moveTo>
                    <a:pt x="2858331" y="1421872"/>
                  </a:moveTo>
                  <a:cubicBezTo>
                    <a:pt x="2857615" y="1420260"/>
                    <a:pt x="2857256" y="1419006"/>
                    <a:pt x="2856719" y="1417753"/>
                  </a:cubicBezTo>
                  <a:lnTo>
                    <a:pt x="2863345" y="1417753"/>
                  </a:lnTo>
                  <a:cubicBezTo>
                    <a:pt x="2860480" y="1410947"/>
                    <a:pt x="2860301" y="1407902"/>
                    <a:pt x="2861017" y="1406291"/>
                  </a:cubicBezTo>
                  <a:cubicBezTo>
                    <a:pt x="2861555" y="1405932"/>
                    <a:pt x="2862092" y="1405574"/>
                    <a:pt x="2862629" y="1404858"/>
                  </a:cubicBezTo>
                  <a:cubicBezTo>
                    <a:pt x="2864778" y="1403783"/>
                    <a:pt x="2867823" y="1403425"/>
                    <a:pt x="2869255" y="1398769"/>
                  </a:cubicBezTo>
                  <a:cubicBezTo>
                    <a:pt x="2869972" y="1396261"/>
                    <a:pt x="2873554" y="1393038"/>
                    <a:pt x="2878568" y="1389635"/>
                  </a:cubicBezTo>
                  <a:cubicBezTo>
                    <a:pt x="2894329" y="1379606"/>
                    <a:pt x="2917432" y="1369039"/>
                    <a:pt x="2917432" y="1369039"/>
                  </a:cubicBezTo>
                  <a:cubicBezTo>
                    <a:pt x="2917432" y="1369039"/>
                    <a:pt x="2917790" y="1368502"/>
                    <a:pt x="2918506" y="1367606"/>
                  </a:cubicBezTo>
                  <a:cubicBezTo>
                    <a:pt x="2921013" y="1366353"/>
                    <a:pt x="2922805" y="1365636"/>
                    <a:pt x="2922805" y="1365636"/>
                  </a:cubicBezTo>
                  <a:cubicBezTo>
                    <a:pt x="2922805" y="1365636"/>
                    <a:pt x="2926745" y="1360084"/>
                    <a:pt x="2933013" y="1352204"/>
                  </a:cubicBezTo>
                  <a:lnTo>
                    <a:pt x="2930326" y="1352204"/>
                  </a:lnTo>
                  <a:cubicBezTo>
                    <a:pt x="2940714" y="1338951"/>
                    <a:pt x="2955399" y="1320505"/>
                    <a:pt x="2967220" y="1308327"/>
                  </a:cubicBezTo>
                  <a:lnTo>
                    <a:pt x="2969190" y="1308327"/>
                  </a:lnTo>
                  <a:cubicBezTo>
                    <a:pt x="2974025" y="1303312"/>
                    <a:pt x="2978144" y="1299193"/>
                    <a:pt x="2981905" y="1296327"/>
                  </a:cubicBezTo>
                  <a:cubicBezTo>
                    <a:pt x="2983338" y="1295790"/>
                    <a:pt x="2984413" y="1295611"/>
                    <a:pt x="2985129" y="1295969"/>
                  </a:cubicBezTo>
                  <a:cubicBezTo>
                    <a:pt x="2993546" y="1302596"/>
                    <a:pt x="3052647" y="1285940"/>
                    <a:pt x="3063930" y="1302596"/>
                  </a:cubicBezTo>
                  <a:cubicBezTo>
                    <a:pt x="3075213" y="1319251"/>
                    <a:pt x="3052647" y="1322475"/>
                    <a:pt x="3024350" y="1335907"/>
                  </a:cubicBezTo>
                  <a:cubicBezTo>
                    <a:pt x="2996233" y="1349160"/>
                    <a:pt x="2987816" y="1345757"/>
                    <a:pt x="2976712" y="1362413"/>
                  </a:cubicBezTo>
                  <a:cubicBezTo>
                    <a:pt x="2974384" y="1365815"/>
                    <a:pt x="2970801" y="1368681"/>
                    <a:pt x="2967041" y="1371367"/>
                  </a:cubicBezTo>
                  <a:cubicBezTo>
                    <a:pt x="2955758" y="1377994"/>
                    <a:pt x="2941430" y="1383725"/>
                    <a:pt x="2929610" y="1391605"/>
                  </a:cubicBezTo>
                  <a:cubicBezTo>
                    <a:pt x="2922805" y="1395545"/>
                    <a:pt x="2916715" y="1400022"/>
                    <a:pt x="2912059" y="1405574"/>
                  </a:cubicBezTo>
                  <a:cubicBezTo>
                    <a:pt x="2908298" y="1410052"/>
                    <a:pt x="2903821" y="1413992"/>
                    <a:pt x="2898985" y="1417394"/>
                  </a:cubicBezTo>
                  <a:cubicBezTo>
                    <a:pt x="2898806" y="1417573"/>
                    <a:pt x="2898448" y="1417753"/>
                    <a:pt x="2898269" y="1418111"/>
                  </a:cubicBezTo>
                  <a:lnTo>
                    <a:pt x="2898269" y="1418111"/>
                  </a:lnTo>
                  <a:cubicBezTo>
                    <a:pt x="2882150" y="1429573"/>
                    <a:pt x="2863345" y="1433871"/>
                    <a:pt x="2858510" y="1422230"/>
                  </a:cubicBezTo>
                  <a:close/>
                  <a:moveTo>
                    <a:pt x="1434180" y="1106130"/>
                  </a:moveTo>
                  <a:cubicBezTo>
                    <a:pt x="1429882" y="1103085"/>
                    <a:pt x="1423972" y="1096280"/>
                    <a:pt x="1418599" y="1088579"/>
                  </a:cubicBezTo>
                  <a:lnTo>
                    <a:pt x="1426300" y="1088579"/>
                  </a:lnTo>
                  <a:cubicBezTo>
                    <a:pt x="1417524" y="1077117"/>
                    <a:pt x="1409107" y="1062610"/>
                    <a:pt x="1408928" y="1055805"/>
                  </a:cubicBezTo>
                  <a:cubicBezTo>
                    <a:pt x="1410002" y="1055805"/>
                    <a:pt x="1410361" y="1055805"/>
                    <a:pt x="1411614" y="1056163"/>
                  </a:cubicBezTo>
                  <a:cubicBezTo>
                    <a:pt x="1420211" y="1059566"/>
                    <a:pt x="1437046" y="1079445"/>
                    <a:pt x="1445463" y="1079445"/>
                  </a:cubicBezTo>
                  <a:cubicBezTo>
                    <a:pt x="1453880" y="1079445"/>
                    <a:pt x="1496146" y="1119383"/>
                    <a:pt x="1507250" y="1132636"/>
                  </a:cubicBezTo>
                  <a:cubicBezTo>
                    <a:pt x="1516921" y="1144098"/>
                    <a:pt x="1518175" y="1172395"/>
                    <a:pt x="1509578" y="1182424"/>
                  </a:cubicBezTo>
                  <a:cubicBezTo>
                    <a:pt x="1496325" y="1185110"/>
                    <a:pt x="1488266" y="1150366"/>
                    <a:pt x="1485043" y="1132457"/>
                  </a:cubicBezTo>
                  <a:lnTo>
                    <a:pt x="1479133" y="1132457"/>
                  </a:lnTo>
                  <a:cubicBezTo>
                    <a:pt x="1476267" y="1115980"/>
                    <a:pt x="1448149" y="1115980"/>
                    <a:pt x="1434001" y="1105951"/>
                  </a:cubicBezTo>
                  <a:close/>
                  <a:moveTo>
                    <a:pt x="2763949" y="1175977"/>
                  </a:moveTo>
                  <a:cubicBezTo>
                    <a:pt x="2754278" y="1178305"/>
                    <a:pt x="2724727" y="1169171"/>
                    <a:pt x="2700191" y="1169171"/>
                  </a:cubicBezTo>
                  <a:cubicBezTo>
                    <a:pt x="2675656" y="1169171"/>
                    <a:pt x="2680491" y="1149292"/>
                    <a:pt x="2669208" y="1152694"/>
                  </a:cubicBezTo>
                  <a:cubicBezTo>
                    <a:pt x="2657925" y="1155918"/>
                    <a:pt x="2632494" y="1162544"/>
                    <a:pt x="2615659" y="1172574"/>
                  </a:cubicBezTo>
                  <a:cubicBezTo>
                    <a:pt x="2598825" y="1182424"/>
                    <a:pt x="2570707" y="1180454"/>
                    <a:pt x="2570707" y="1162544"/>
                  </a:cubicBezTo>
                  <a:cubicBezTo>
                    <a:pt x="2570707" y="1152515"/>
                    <a:pt x="2572498" y="1147142"/>
                    <a:pt x="2576796" y="1143561"/>
                  </a:cubicBezTo>
                  <a:cubicBezTo>
                    <a:pt x="2584139" y="1139979"/>
                    <a:pt x="2595780" y="1137471"/>
                    <a:pt x="2613331" y="1129412"/>
                  </a:cubicBezTo>
                  <a:cubicBezTo>
                    <a:pt x="2650045" y="1112757"/>
                    <a:pt x="2689446" y="1066192"/>
                    <a:pt x="2706281" y="1086251"/>
                  </a:cubicBezTo>
                  <a:cubicBezTo>
                    <a:pt x="2723115" y="1106130"/>
                    <a:pt x="2754099" y="1129412"/>
                    <a:pt x="2773799" y="1132815"/>
                  </a:cubicBezTo>
                  <a:cubicBezTo>
                    <a:pt x="2790813" y="1135680"/>
                    <a:pt x="2774336" y="1165768"/>
                    <a:pt x="2763949" y="1176156"/>
                  </a:cubicBezTo>
                  <a:close/>
                  <a:moveTo>
                    <a:pt x="3650998" y="4313693"/>
                  </a:moveTo>
                  <a:cubicBezTo>
                    <a:pt x="3650998" y="4313693"/>
                    <a:pt x="3651715" y="4311902"/>
                    <a:pt x="3651894" y="4311365"/>
                  </a:cubicBezTo>
                  <a:cubicBezTo>
                    <a:pt x="3652789" y="4308499"/>
                    <a:pt x="3653506" y="4309753"/>
                    <a:pt x="3654043" y="4313693"/>
                  </a:cubicBezTo>
                  <a:lnTo>
                    <a:pt x="3650998" y="4313693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  <p:sp>
          <p:nvSpPr>
            <p:cNvPr id="10" name="צורה חופשית: צורה 9">
              <a:extLst>
                <a:ext uri="{FF2B5EF4-FFF2-40B4-BE49-F238E27FC236}">
                  <a16:creationId xmlns:a16="http://schemas.microsoft.com/office/drawing/2014/main" id="{BF4ABA4A-7D94-45A8-827E-8F77F157154C}"/>
                </a:ext>
              </a:extLst>
            </p:cNvPr>
            <p:cNvSpPr/>
            <p:nvPr/>
          </p:nvSpPr>
          <p:spPr>
            <a:xfrm>
              <a:off x="2332736" y="1083740"/>
              <a:ext cx="121364" cy="75099"/>
            </a:xfrm>
            <a:custGeom>
              <a:avLst/>
              <a:gdLst>
                <a:gd name="connsiteX0" fmla="*/ 12686 w 121364"/>
                <a:gd name="connsiteY0" fmla="*/ 74447 h 75099"/>
                <a:gd name="connsiteX1" fmla="*/ 76443 w 121364"/>
                <a:gd name="connsiteY1" fmla="*/ 69970 h 75099"/>
                <a:gd name="connsiteX2" fmla="*/ 113874 w 121364"/>
                <a:gd name="connsiteY2" fmla="*/ 61194 h 75099"/>
                <a:gd name="connsiteX3" fmla="*/ 114948 w 121364"/>
                <a:gd name="connsiteY3" fmla="*/ 45076 h 75099"/>
                <a:gd name="connsiteX4" fmla="*/ 119784 w 121364"/>
                <a:gd name="connsiteY4" fmla="*/ 45076 h 75099"/>
                <a:gd name="connsiteX5" fmla="*/ 107964 w 121364"/>
                <a:gd name="connsiteY5" fmla="*/ 123 h 75099"/>
                <a:gd name="connsiteX6" fmla="*/ 19850 w 121364"/>
                <a:gd name="connsiteY6" fmla="*/ 37733 h 75099"/>
                <a:gd name="connsiteX7" fmla="*/ 12686 w 121364"/>
                <a:gd name="connsiteY7" fmla="*/ 42210 h 75099"/>
                <a:gd name="connsiteX8" fmla="*/ 12686 w 121364"/>
                <a:gd name="connsiteY8" fmla="*/ 74447 h 7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64" h="75099">
                  <a:moveTo>
                    <a:pt x="12686" y="74447"/>
                  </a:moveTo>
                  <a:cubicBezTo>
                    <a:pt x="27730" y="74447"/>
                    <a:pt x="65339" y="58866"/>
                    <a:pt x="76443" y="69970"/>
                  </a:cubicBezTo>
                  <a:cubicBezTo>
                    <a:pt x="87726" y="81073"/>
                    <a:pt x="115844" y="72298"/>
                    <a:pt x="113874" y="61194"/>
                  </a:cubicBezTo>
                  <a:cubicBezTo>
                    <a:pt x="113336" y="57970"/>
                    <a:pt x="114053" y="52060"/>
                    <a:pt x="114948" y="45076"/>
                  </a:cubicBezTo>
                  <a:lnTo>
                    <a:pt x="119784" y="45076"/>
                  </a:lnTo>
                  <a:cubicBezTo>
                    <a:pt x="121575" y="27883"/>
                    <a:pt x="125157" y="1735"/>
                    <a:pt x="107964" y="123"/>
                  </a:cubicBezTo>
                  <a:cubicBezTo>
                    <a:pt x="85398" y="-2026"/>
                    <a:pt x="53519" y="24480"/>
                    <a:pt x="19850" y="37733"/>
                  </a:cubicBezTo>
                  <a:cubicBezTo>
                    <a:pt x="16805" y="38986"/>
                    <a:pt x="14477" y="40598"/>
                    <a:pt x="12686" y="42210"/>
                  </a:cubicBezTo>
                  <a:cubicBezTo>
                    <a:pt x="-6477" y="51344"/>
                    <a:pt x="-1821" y="74447"/>
                    <a:pt x="12686" y="7444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D2356DAC-6643-0652-6107-A2B9416C5B06}"/>
                </a:ext>
              </a:extLst>
            </p:cNvPr>
            <p:cNvSpPr/>
            <p:nvPr/>
          </p:nvSpPr>
          <p:spPr>
            <a:xfrm>
              <a:off x="2600146" y="1065016"/>
              <a:ext cx="202500" cy="91022"/>
            </a:xfrm>
            <a:custGeom>
              <a:avLst/>
              <a:gdLst>
                <a:gd name="connsiteX0" fmla="*/ 37914 w 202500"/>
                <a:gd name="connsiteY0" fmla="*/ 60040 h 91022"/>
                <a:gd name="connsiteX1" fmla="*/ 112954 w 202500"/>
                <a:gd name="connsiteY1" fmla="*/ 57711 h 91022"/>
                <a:gd name="connsiteX2" fmla="*/ 137311 w 202500"/>
                <a:gd name="connsiteY2" fmla="*/ 82068 h 91022"/>
                <a:gd name="connsiteX3" fmla="*/ 189964 w 202500"/>
                <a:gd name="connsiteY3" fmla="*/ 91023 h 91022"/>
                <a:gd name="connsiteX4" fmla="*/ 196233 w 202500"/>
                <a:gd name="connsiteY4" fmla="*/ 63800 h 91022"/>
                <a:gd name="connsiteX5" fmla="*/ 202501 w 202500"/>
                <a:gd name="connsiteY5" fmla="*/ 63800 h 91022"/>
                <a:gd name="connsiteX6" fmla="*/ 191397 w 202500"/>
                <a:gd name="connsiteY6" fmla="*/ 38727 h 91022"/>
                <a:gd name="connsiteX7" fmla="*/ 148236 w 202500"/>
                <a:gd name="connsiteY7" fmla="*/ 9893 h 91022"/>
                <a:gd name="connsiteX8" fmla="*/ 58152 w 202500"/>
                <a:gd name="connsiteY8" fmla="*/ 1118 h 91022"/>
                <a:gd name="connsiteX9" fmla="*/ 15348 w 202500"/>
                <a:gd name="connsiteY9" fmla="*/ 8998 h 91022"/>
                <a:gd name="connsiteX10" fmla="*/ 305 w 202500"/>
                <a:gd name="connsiteY10" fmla="*/ 31205 h 91022"/>
                <a:gd name="connsiteX11" fmla="*/ 37735 w 202500"/>
                <a:gd name="connsiteY11" fmla="*/ 60040 h 9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500" h="91022">
                  <a:moveTo>
                    <a:pt x="37914" y="60040"/>
                  </a:moveTo>
                  <a:cubicBezTo>
                    <a:pt x="60480" y="60040"/>
                    <a:pt x="109193" y="46607"/>
                    <a:pt x="112954" y="57711"/>
                  </a:cubicBezTo>
                  <a:cubicBezTo>
                    <a:pt x="116715" y="68815"/>
                    <a:pt x="111163" y="77770"/>
                    <a:pt x="137311" y="82068"/>
                  </a:cubicBezTo>
                  <a:cubicBezTo>
                    <a:pt x="163638" y="86545"/>
                    <a:pt x="174921" y="91023"/>
                    <a:pt x="189964" y="91023"/>
                  </a:cubicBezTo>
                  <a:cubicBezTo>
                    <a:pt x="199994" y="91023"/>
                    <a:pt x="200710" y="78128"/>
                    <a:pt x="196233" y="63800"/>
                  </a:cubicBezTo>
                  <a:lnTo>
                    <a:pt x="202501" y="63800"/>
                  </a:lnTo>
                  <a:cubicBezTo>
                    <a:pt x="200531" y="55562"/>
                    <a:pt x="196591" y="46428"/>
                    <a:pt x="191397" y="38727"/>
                  </a:cubicBezTo>
                  <a:cubicBezTo>
                    <a:pt x="178323" y="18848"/>
                    <a:pt x="181905" y="21176"/>
                    <a:pt x="148236" y="9893"/>
                  </a:cubicBezTo>
                  <a:cubicBezTo>
                    <a:pt x="114387" y="-1031"/>
                    <a:pt x="80717" y="-1031"/>
                    <a:pt x="58152" y="1118"/>
                  </a:cubicBezTo>
                  <a:cubicBezTo>
                    <a:pt x="42391" y="2730"/>
                    <a:pt x="25915" y="222"/>
                    <a:pt x="15348" y="8998"/>
                  </a:cubicBezTo>
                  <a:cubicBezTo>
                    <a:pt x="8184" y="12222"/>
                    <a:pt x="2633" y="18490"/>
                    <a:pt x="305" y="31205"/>
                  </a:cubicBezTo>
                  <a:cubicBezTo>
                    <a:pt x="-2561" y="47145"/>
                    <a:pt x="15169" y="60040"/>
                    <a:pt x="37735" y="6004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4D5B3974-93C7-32DE-4F90-966774313FF4}"/>
                </a:ext>
              </a:extLst>
            </p:cNvPr>
            <p:cNvSpPr/>
            <p:nvPr/>
          </p:nvSpPr>
          <p:spPr>
            <a:xfrm>
              <a:off x="2918858" y="1282478"/>
              <a:ext cx="138400" cy="67265"/>
            </a:xfrm>
            <a:custGeom>
              <a:avLst/>
              <a:gdLst>
                <a:gd name="connsiteX0" fmla="*/ 41929 w 138400"/>
                <a:gd name="connsiteY0" fmla="*/ 66265 h 67265"/>
                <a:gd name="connsiteX1" fmla="*/ 118760 w 138400"/>
                <a:gd name="connsiteY1" fmla="*/ 55340 h 67265"/>
                <a:gd name="connsiteX2" fmla="*/ 126819 w 138400"/>
                <a:gd name="connsiteY2" fmla="*/ 50863 h 67265"/>
                <a:gd name="connsiteX3" fmla="*/ 125924 w 138400"/>
                <a:gd name="connsiteY3" fmla="*/ 14148 h 67265"/>
                <a:gd name="connsiteX4" fmla="*/ 93508 w 138400"/>
                <a:gd name="connsiteY4" fmla="*/ 0 h 67265"/>
                <a:gd name="connsiteX5" fmla="*/ 72196 w 138400"/>
                <a:gd name="connsiteY5" fmla="*/ 0 h 67265"/>
                <a:gd name="connsiteX6" fmla="*/ 27602 w 138400"/>
                <a:gd name="connsiteY6" fmla="*/ 23640 h 67265"/>
                <a:gd name="connsiteX7" fmla="*/ 379 w 138400"/>
                <a:gd name="connsiteY7" fmla="*/ 53012 h 67265"/>
                <a:gd name="connsiteX8" fmla="*/ 41750 w 138400"/>
                <a:gd name="connsiteY8" fmla="*/ 66265 h 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00" h="67265">
                  <a:moveTo>
                    <a:pt x="41929" y="66265"/>
                  </a:moveTo>
                  <a:cubicBezTo>
                    <a:pt x="66286" y="61787"/>
                    <a:pt x="101925" y="57310"/>
                    <a:pt x="118760" y="55340"/>
                  </a:cubicBezTo>
                  <a:cubicBezTo>
                    <a:pt x="121984" y="54982"/>
                    <a:pt x="124670" y="53191"/>
                    <a:pt x="126819" y="50863"/>
                  </a:cubicBezTo>
                  <a:cubicBezTo>
                    <a:pt x="141147" y="45490"/>
                    <a:pt x="143654" y="16118"/>
                    <a:pt x="125924" y="14148"/>
                  </a:cubicBezTo>
                  <a:cubicBezTo>
                    <a:pt x="114104" y="12716"/>
                    <a:pt x="103895" y="4298"/>
                    <a:pt x="93508" y="0"/>
                  </a:cubicBezTo>
                  <a:lnTo>
                    <a:pt x="72196" y="0"/>
                  </a:lnTo>
                  <a:cubicBezTo>
                    <a:pt x="61987" y="4298"/>
                    <a:pt x="42825" y="13611"/>
                    <a:pt x="27602" y="23640"/>
                  </a:cubicBezTo>
                  <a:cubicBezTo>
                    <a:pt x="11304" y="33670"/>
                    <a:pt x="-2486" y="45132"/>
                    <a:pt x="379" y="53012"/>
                  </a:cubicBezTo>
                  <a:cubicBezTo>
                    <a:pt x="2529" y="59101"/>
                    <a:pt x="17393" y="70742"/>
                    <a:pt x="41750" y="6626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id="{FD761844-03BB-5E41-E5A4-BECAA817145F}"/>
                </a:ext>
              </a:extLst>
            </p:cNvPr>
            <p:cNvSpPr/>
            <p:nvPr/>
          </p:nvSpPr>
          <p:spPr>
            <a:xfrm>
              <a:off x="2862246" y="1103002"/>
              <a:ext cx="575102" cy="173267"/>
            </a:xfrm>
            <a:custGeom>
              <a:avLst/>
              <a:gdLst>
                <a:gd name="connsiteX0" fmla="*/ 12218 w 575102"/>
                <a:gd name="connsiteY0" fmla="*/ 46410 h 173267"/>
                <a:gd name="connsiteX1" fmla="*/ 91019 w 575102"/>
                <a:gd name="connsiteY1" fmla="*/ 88497 h 173267"/>
                <a:gd name="connsiteX2" fmla="*/ 177163 w 575102"/>
                <a:gd name="connsiteY2" fmla="*/ 123957 h 173267"/>
                <a:gd name="connsiteX3" fmla="*/ 242890 w 575102"/>
                <a:gd name="connsiteY3" fmla="*/ 163895 h 173267"/>
                <a:gd name="connsiteX4" fmla="*/ 303066 w 575102"/>
                <a:gd name="connsiteY4" fmla="*/ 170521 h 173267"/>
                <a:gd name="connsiteX5" fmla="*/ 387419 w 575102"/>
                <a:gd name="connsiteY5" fmla="*/ 163895 h 173267"/>
                <a:gd name="connsiteX6" fmla="*/ 529977 w 575102"/>
                <a:gd name="connsiteY6" fmla="*/ 172850 h 173267"/>
                <a:gd name="connsiteX7" fmla="*/ 574929 w 575102"/>
                <a:gd name="connsiteY7" fmla="*/ 148493 h 173267"/>
                <a:gd name="connsiteX8" fmla="*/ 553438 w 575102"/>
                <a:gd name="connsiteY8" fmla="*/ 135598 h 173267"/>
                <a:gd name="connsiteX9" fmla="*/ 567766 w 575102"/>
                <a:gd name="connsiteY9" fmla="*/ 135598 h 173267"/>
                <a:gd name="connsiteX10" fmla="*/ 497740 w 575102"/>
                <a:gd name="connsiteY10" fmla="*/ 120554 h 173267"/>
                <a:gd name="connsiteX11" fmla="*/ 356973 w 575102"/>
                <a:gd name="connsiteY11" fmla="*/ 120554 h 173267"/>
                <a:gd name="connsiteX12" fmla="*/ 270650 w 575102"/>
                <a:gd name="connsiteY12" fmla="*/ 120554 h 173267"/>
                <a:gd name="connsiteX13" fmla="*/ 214414 w 575102"/>
                <a:gd name="connsiteY13" fmla="*/ 91720 h 173267"/>
                <a:gd name="connsiteX14" fmla="*/ 185939 w 575102"/>
                <a:gd name="connsiteY14" fmla="*/ 69871 h 173267"/>
                <a:gd name="connsiteX15" fmla="*/ 176267 w 575102"/>
                <a:gd name="connsiteY15" fmla="*/ 69871 h 173267"/>
                <a:gd name="connsiteX16" fmla="*/ 132390 w 575102"/>
                <a:gd name="connsiteY16" fmla="*/ 44081 h 173267"/>
                <a:gd name="connsiteX17" fmla="*/ 66662 w 575102"/>
                <a:gd name="connsiteY17" fmla="*/ 26351 h 173267"/>
                <a:gd name="connsiteX18" fmla="*/ 65051 w 575102"/>
                <a:gd name="connsiteY18" fmla="*/ 25993 h 173267"/>
                <a:gd name="connsiteX19" fmla="*/ 82243 w 575102"/>
                <a:gd name="connsiteY19" fmla="*/ 25993 h 173267"/>
                <a:gd name="connsiteX20" fmla="*/ 72035 w 575102"/>
                <a:gd name="connsiteY20" fmla="*/ 22948 h 173267"/>
                <a:gd name="connsiteX21" fmla="*/ 8278 w 575102"/>
                <a:gd name="connsiteY21" fmla="*/ 741 h 173267"/>
                <a:gd name="connsiteX22" fmla="*/ 6129 w 575102"/>
                <a:gd name="connsiteY22" fmla="*/ 7546 h 173267"/>
                <a:gd name="connsiteX23" fmla="*/ 3084 w 575102"/>
                <a:gd name="connsiteY23" fmla="*/ 4144 h 173267"/>
                <a:gd name="connsiteX24" fmla="*/ 12397 w 575102"/>
                <a:gd name="connsiteY24" fmla="*/ 46410 h 17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5102" h="173267">
                  <a:moveTo>
                    <a:pt x="12218" y="46410"/>
                  </a:moveTo>
                  <a:cubicBezTo>
                    <a:pt x="32814" y="57334"/>
                    <a:pt x="66662" y="77214"/>
                    <a:pt x="91019" y="88497"/>
                  </a:cubicBezTo>
                  <a:cubicBezTo>
                    <a:pt x="115376" y="99600"/>
                    <a:pt x="162298" y="101750"/>
                    <a:pt x="177163" y="123957"/>
                  </a:cubicBezTo>
                  <a:cubicBezTo>
                    <a:pt x="192207" y="145986"/>
                    <a:pt x="242890" y="163895"/>
                    <a:pt x="242890" y="163895"/>
                  </a:cubicBezTo>
                  <a:lnTo>
                    <a:pt x="303066" y="170521"/>
                  </a:lnTo>
                  <a:cubicBezTo>
                    <a:pt x="303066" y="170521"/>
                    <a:pt x="344257" y="159418"/>
                    <a:pt x="387419" y="163895"/>
                  </a:cubicBezTo>
                  <a:cubicBezTo>
                    <a:pt x="430580" y="168372"/>
                    <a:pt x="494337" y="174999"/>
                    <a:pt x="529977" y="172850"/>
                  </a:cubicBezTo>
                  <a:cubicBezTo>
                    <a:pt x="565796" y="170701"/>
                    <a:pt x="571347" y="157448"/>
                    <a:pt x="574929" y="148493"/>
                  </a:cubicBezTo>
                  <a:cubicBezTo>
                    <a:pt x="576541" y="145090"/>
                    <a:pt x="566691" y="140255"/>
                    <a:pt x="553438" y="135598"/>
                  </a:cubicBezTo>
                  <a:lnTo>
                    <a:pt x="567766" y="135598"/>
                  </a:lnTo>
                  <a:cubicBezTo>
                    <a:pt x="547707" y="127539"/>
                    <a:pt x="509739" y="118942"/>
                    <a:pt x="497740" y="120554"/>
                  </a:cubicBezTo>
                  <a:cubicBezTo>
                    <a:pt x="480726" y="122703"/>
                    <a:pt x="385090" y="122703"/>
                    <a:pt x="356973" y="120554"/>
                  </a:cubicBezTo>
                  <a:cubicBezTo>
                    <a:pt x="328676" y="118405"/>
                    <a:pt x="293036" y="118405"/>
                    <a:pt x="270650" y="120554"/>
                  </a:cubicBezTo>
                  <a:cubicBezTo>
                    <a:pt x="248263" y="122703"/>
                    <a:pt x="231249" y="102824"/>
                    <a:pt x="214414" y="91720"/>
                  </a:cubicBezTo>
                  <a:cubicBezTo>
                    <a:pt x="207430" y="87243"/>
                    <a:pt x="197221" y="78646"/>
                    <a:pt x="185939" y="69871"/>
                  </a:cubicBezTo>
                  <a:lnTo>
                    <a:pt x="176267" y="69871"/>
                  </a:lnTo>
                  <a:cubicBezTo>
                    <a:pt x="160865" y="58051"/>
                    <a:pt x="144389" y="46589"/>
                    <a:pt x="132390" y="44081"/>
                  </a:cubicBezTo>
                  <a:cubicBezTo>
                    <a:pt x="109824" y="39604"/>
                    <a:pt x="113585" y="39604"/>
                    <a:pt x="66662" y="26351"/>
                  </a:cubicBezTo>
                  <a:cubicBezTo>
                    <a:pt x="66125" y="26351"/>
                    <a:pt x="65409" y="26172"/>
                    <a:pt x="65051" y="25993"/>
                  </a:cubicBezTo>
                  <a:lnTo>
                    <a:pt x="82243" y="25993"/>
                  </a:lnTo>
                  <a:cubicBezTo>
                    <a:pt x="79020" y="25098"/>
                    <a:pt x="75975" y="24202"/>
                    <a:pt x="72035" y="22948"/>
                  </a:cubicBezTo>
                  <a:cubicBezTo>
                    <a:pt x="48216" y="16143"/>
                    <a:pt x="8278" y="7546"/>
                    <a:pt x="8278" y="741"/>
                  </a:cubicBezTo>
                  <a:cubicBezTo>
                    <a:pt x="8278" y="-1587"/>
                    <a:pt x="7024" y="1815"/>
                    <a:pt x="6129" y="7546"/>
                  </a:cubicBezTo>
                  <a:cubicBezTo>
                    <a:pt x="4338" y="6293"/>
                    <a:pt x="3084" y="5218"/>
                    <a:pt x="3084" y="4144"/>
                  </a:cubicBezTo>
                  <a:cubicBezTo>
                    <a:pt x="3084" y="-2483"/>
                    <a:pt x="-8199" y="35127"/>
                    <a:pt x="12397" y="4641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BF7D4E69-7F88-38DC-EC1A-161AF2B76E2B}"/>
                </a:ext>
              </a:extLst>
            </p:cNvPr>
            <p:cNvSpPr/>
            <p:nvPr/>
          </p:nvSpPr>
          <p:spPr>
            <a:xfrm>
              <a:off x="5269211" y="1585602"/>
              <a:ext cx="320628" cy="137231"/>
            </a:xfrm>
            <a:custGeom>
              <a:avLst/>
              <a:gdLst>
                <a:gd name="connsiteX0" fmla="*/ 289146 w 320628"/>
                <a:gd name="connsiteY0" fmla="*/ 83539 h 137231"/>
                <a:gd name="connsiteX1" fmla="*/ 291116 w 320628"/>
                <a:gd name="connsiteY1" fmla="*/ 83539 h 137231"/>
                <a:gd name="connsiteX2" fmla="*/ 317264 w 320628"/>
                <a:gd name="connsiteY2" fmla="*/ 30348 h 137231"/>
                <a:gd name="connsiteX3" fmla="*/ 312249 w 320628"/>
                <a:gd name="connsiteY3" fmla="*/ 26050 h 137231"/>
                <a:gd name="connsiteX4" fmla="*/ 302220 w 320628"/>
                <a:gd name="connsiteY4" fmla="*/ 26050 h 137231"/>
                <a:gd name="connsiteX5" fmla="*/ 244552 w 320628"/>
                <a:gd name="connsiteY5" fmla="*/ 4917 h 137231"/>
                <a:gd name="connsiteX6" fmla="*/ 173273 w 320628"/>
                <a:gd name="connsiteY6" fmla="*/ 20498 h 137231"/>
                <a:gd name="connsiteX7" fmla="*/ 131723 w 320628"/>
                <a:gd name="connsiteY7" fmla="*/ 26050 h 137231"/>
                <a:gd name="connsiteX8" fmla="*/ 103964 w 320628"/>
                <a:gd name="connsiteY8" fmla="*/ 26050 h 137231"/>
                <a:gd name="connsiteX9" fmla="*/ 96441 w 320628"/>
                <a:gd name="connsiteY9" fmla="*/ 20498 h 137231"/>
                <a:gd name="connsiteX10" fmla="*/ 13880 w 320628"/>
                <a:gd name="connsiteY10" fmla="*/ 4917 h 137231"/>
                <a:gd name="connsiteX11" fmla="*/ 6358 w 320628"/>
                <a:gd name="connsiteY11" fmla="*/ 51481 h 137231"/>
                <a:gd name="connsiteX12" fmla="*/ 45758 w 320628"/>
                <a:gd name="connsiteY12" fmla="*/ 98046 h 137231"/>
                <a:gd name="connsiteX13" fmla="*/ 109695 w 320628"/>
                <a:gd name="connsiteY13" fmla="*/ 111298 h 137231"/>
                <a:gd name="connsiteX14" fmla="*/ 161990 w 320628"/>
                <a:gd name="connsiteY14" fmla="*/ 133506 h 137231"/>
                <a:gd name="connsiteX15" fmla="*/ 227717 w 320628"/>
                <a:gd name="connsiteY15" fmla="*/ 102523 h 137231"/>
                <a:gd name="connsiteX16" fmla="*/ 285923 w 320628"/>
                <a:gd name="connsiteY16" fmla="*/ 87121 h 137231"/>
                <a:gd name="connsiteX17" fmla="*/ 289325 w 320628"/>
                <a:gd name="connsiteY17" fmla="*/ 83897 h 13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28" h="137231">
                  <a:moveTo>
                    <a:pt x="289146" y="83539"/>
                  </a:moveTo>
                  <a:cubicBezTo>
                    <a:pt x="290221" y="83539"/>
                    <a:pt x="291116" y="83539"/>
                    <a:pt x="291116" y="83539"/>
                  </a:cubicBezTo>
                  <a:cubicBezTo>
                    <a:pt x="291116" y="83539"/>
                    <a:pt x="332487" y="45750"/>
                    <a:pt x="317264" y="30348"/>
                  </a:cubicBezTo>
                  <a:cubicBezTo>
                    <a:pt x="315831" y="28916"/>
                    <a:pt x="314040" y="27483"/>
                    <a:pt x="312249" y="26050"/>
                  </a:cubicBezTo>
                  <a:lnTo>
                    <a:pt x="302220" y="26050"/>
                  </a:lnTo>
                  <a:cubicBezTo>
                    <a:pt x="284848" y="14588"/>
                    <a:pt x="258521" y="6708"/>
                    <a:pt x="244552" y="4917"/>
                  </a:cubicBezTo>
                  <a:cubicBezTo>
                    <a:pt x="227717" y="2589"/>
                    <a:pt x="210882" y="20498"/>
                    <a:pt x="173273" y="20498"/>
                  </a:cubicBezTo>
                  <a:cubicBezTo>
                    <a:pt x="156975" y="20498"/>
                    <a:pt x="143364" y="23722"/>
                    <a:pt x="131723" y="26050"/>
                  </a:cubicBezTo>
                  <a:lnTo>
                    <a:pt x="103964" y="26050"/>
                  </a:lnTo>
                  <a:cubicBezTo>
                    <a:pt x="101277" y="24796"/>
                    <a:pt x="98591" y="23185"/>
                    <a:pt x="96441" y="20498"/>
                  </a:cubicBezTo>
                  <a:cubicBezTo>
                    <a:pt x="81398" y="2589"/>
                    <a:pt x="19432" y="-6187"/>
                    <a:pt x="13880" y="4917"/>
                  </a:cubicBezTo>
                  <a:cubicBezTo>
                    <a:pt x="6358" y="19782"/>
                    <a:pt x="-8507" y="20498"/>
                    <a:pt x="6358" y="51481"/>
                  </a:cubicBezTo>
                  <a:cubicBezTo>
                    <a:pt x="21402" y="82464"/>
                    <a:pt x="32684" y="100195"/>
                    <a:pt x="45758" y="98046"/>
                  </a:cubicBezTo>
                  <a:cubicBezTo>
                    <a:pt x="59011" y="95717"/>
                    <a:pt x="103964" y="93568"/>
                    <a:pt x="109695" y="111298"/>
                  </a:cubicBezTo>
                  <a:cubicBezTo>
                    <a:pt x="115247" y="129029"/>
                    <a:pt x="130290" y="144610"/>
                    <a:pt x="161990" y="133506"/>
                  </a:cubicBezTo>
                  <a:cubicBezTo>
                    <a:pt x="194048" y="122402"/>
                    <a:pt x="220195" y="115776"/>
                    <a:pt x="227717" y="102523"/>
                  </a:cubicBezTo>
                  <a:cubicBezTo>
                    <a:pt x="235239" y="89270"/>
                    <a:pt x="285923" y="87121"/>
                    <a:pt x="285923" y="87121"/>
                  </a:cubicBezTo>
                  <a:cubicBezTo>
                    <a:pt x="285923" y="87121"/>
                    <a:pt x="287355" y="85688"/>
                    <a:pt x="289325" y="8389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id="{CCB5248A-4208-9B5D-7D58-D9588D61691B}"/>
                </a:ext>
              </a:extLst>
            </p:cNvPr>
            <p:cNvSpPr/>
            <p:nvPr/>
          </p:nvSpPr>
          <p:spPr>
            <a:xfrm>
              <a:off x="3299454" y="3277220"/>
              <a:ext cx="306759" cy="128044"/>
            </a:xfrm>
            <a:custGeom>
              <a:avLst/>
              <a:gdLst>
                <a:gd name="connsiteX0" fmla="*/ 299264 w 306759"/>
                <a:gd name="connsiteY0" fmla="*/ 122679 h 128044"/>
                <a:gd name="connsiteX1" fmla="*/ 306607 w 306759"/>
                <a:gd name="connsiteY1" fmla="*/ 116411 h 128044"/>
                <a:gd name="connsiteX2" fmla="*/ 292100 w 306759"/>
                <a:gd name="connsiteY2" fmla="*/ 89547 h 128044"/>
                <a:gd name="connsiteX3" fmla="*/ 283504 w 306759"/>
                <a:gd name="connsiteY3" fmla="*/ 89547 h 128044"/>
                <a:gd name="connsiteX4" fmla="*/ 250730 w 306759"/>
                <a:gd name="connsiteY4" fmla="*/ 73249 h 128044"/>
                <a:gd name="connsiteX5" fmla="*/ 188047 w 306759"/>
                <a:gd name="connsiteY5" fmla="*/ 45669 h 128044"/>
                <a:gd name="connsiteX6" fmla="*/ 198076 w 306759"/>
                <a:gd name="connsiteY6" fmla="*/ 45669 h 128044"/>
                <a:gd name="connsiteX7" fmla="*/ 171749 w 306759"/>
                <a:gd name="connsiteY7" fmla="*/ 23282 h 128044"/>
                <a:gd name="connsiteX8" fmla="*/ 90083 w 306759"/>
                <a:gd name="connsiteY8" fmla="*/ 0 h 128044"/>
                <a:gd name="connsiteX9" fmla="*/ 5551 w 306759"/>
                <a:gd name="connsiteY9" fmla="*/ 23282 h 128044"/>
                <a:gd name="connsiteX10" fmla="*/ 5551 w 306759"/>
                <a:gd name="connsiteY10" fmla="*/ 24894 h 128044"/>
                <a:gd name="connsiteX11" fmla="*/ 178 w 306759"/>
                <a:gd name="connsiteY11" fmla="*/ 26685 h 128044"/>
                <a:gd name="connsiteX12" fmla="*/ 59279 w 306759"/>
                <a:gd name="connsiteY12" fmla="*/ 49967 h 128044"/>
                <a:gd name="connsiteX13" fmla="*/ 163511 w 306759"/>
                <a:gd name="connsiteY13" fmla="*/ 59817 h 128044"/>
                <a:gd name="connsiteX14" fmla="*/ 239447 w 306759"/>
                <a:gd name="connsiteY14" fmla="*/ 116411 h 128044"/>
                <a:gd name="connsiteX15" fmla="*/ 299443 w 306759"/>
                <a:gd name="connsiteY15" fmla="*/ 122500 h 12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6759" h="128044">
                  <a:moveTo>
                    <a:pt x="299264" y="122679"/>
                  </a:moveTo>
                  <a:cubicBezTo>
                    <a:pt x="303025" y="121246"/>
                    <a:pt x="305890" y="119276"/>
                    <a:pt x="306607" y="116411"/>
                  </a:cubicBezTo>
                  <a:cubicBezTo>
                    <a:pt x="307860" y="110501"/>
                    <a:pt x="301234" y="99397"/>
                    <a:pt x="292100" y="89547"/>
                  </a:cubicBezTo>
                  <a:lnTo>
                    <a:pt x="283504" y="89547"/>
                  </a:lnTo>
                  <a:cubicBezTo>
                    <a:pt x="273116" y="79697"/>
                    <a:pt x="260222" y="71637"/>
                    <a:pt x="250730" y="73249"/>
                  </a:cubicBezTo>
                  <a:cubicBezTo>
                    <a:pt x="236402" y="75577"/>
                    <a:pt x="209896" y="62145"/>
                    <a:pt x="188047" y="45669"/>
                  </a:cubicBezTo>
                  <a:lnTo>
                    <a:pt x="198076" y="45669"/>
                  </a:lnTo>
                  <a:cubicBezTo>
                    <a:pt x="188226" y="38505"/>
                    <a:pt x="178913" y="30804"/>
                    <a:pt x="171749" y="23282"/>
                  </a:cubicBezTo>
                  <a:cubicBezTo>
                    <a:pt x="149184" y="0"/>
                    <a:pt x="106918" y="0"/>
                    <a:pt x="90083" y="0"/>
                  </a:cubicBezTo>
                  <a:cubicBezTo>
                    <a:pt x="73248" y="0"/>
                    <a:pt x="5551" y="23282"/>
                    <a:pt x="5551" y="23282"/>
                  </a:cubicBezTo>
                  <a:cubicBezTo>
                    <a:pt x="5551" y="23998"/>
                    <a:pt x="5551" y="24357"/>
                    <a:pt x="5551" y="24894"/>
                  </a:cubicBezTo>
                  <a:cubicBezTo>
                    <a:pt x="2506" y="25789"/>
                    <a:pt x="178" y="26685"/>
                    <a:pt x="178" y="26685"/>
                  </a:cubicBezTo>
                  <a:cubicBezTo>
                    <a:pt x="-2508" y="59817"/>
                    <a:pt x="25609" y="49967"/>
                    <a:pt x="59279" y="49967"/>
                  </a:cubicBezTo>
                  <a:cubicBezTo>
                    <a:pt x="92948" y="49967"/>
                    <a:pt x="152228" y="43162"/>
                    <a:pt x="163511" y="59817"/>
                  </a:cubicBezTo>
                  <a:cubicBezTo>
                    <a:pt x="174794" y="76473"/>
                    <a:pt x="225298" y="103158"/>
                    <a:pt x="239447" y="116411"/>
                  </a:cubicBezTo>
                  <a:cubicBezTo>
                    <a:pt x="252520" y="128589"/>
                    <a:pt x="291026" y="132171"/>
                    <a:pt x="299443" y="12250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55B9EB23-1F97-E662-DFE2-338783B020BB}"/>
                </a:ext>
              </a:extLst>
            </p:cNvPr>
            <p:cNvSpPr/>
            <p:nvPr/>
          </p:nvSpPr>
          <p:spPr>
            <a:xfrm>
              <a:off x="3874392" y="3449426"/>
              <a:ext cx="49379" cy="55687"/>
            </a:xfrm>
            <a:custGeom>
              <a:avLst/>
              <a:gdLst>
                <a:gd name="connsiteX0" fmla="*/ 36843 w 49379"/>
                <a:gd name="connsiteY0" fmla="*/ 48795 h 55687"/>
                <a:gd name="connsiteX1" fmla="*/ 49380 w 49379"/>
                <a:gd name="connsiteY1" fmla="*/ 27304 h 55687"/>
                <a:gd name="connsiteX2" fmla="*/ 43648 w 49379"/>
                <a:gd name="connsiteY2" fmla="*/ 27304 h 55687"/>
                <a:gd name="connsiteX3" fmla="*/ 16068 w 49379"/>
                <a:gd name="connsiteY3" fmla="*/ 440 h 55687"/>
                <a:gd name="connsiteX4" fmla="*/ 27351 w 49379"/>
                <a:gd name="connsiteY4" fmla="*/ 54347 h 55687"/>
                <a:gd name="connsiteX5" fmla="*/ 36843 w 49379"/>
                <a:gd name="connsiteY5" fmla="*/ 48795 h 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79" h="55687">
                  <a:moveTo>
                    <a:pt x="36843" y="48795"/>
                  </a:moveTo>
                  <a:cubicBezTo>
                    <a:pt x="45260" y="43960"/>
                    <a:pt x="49380" y="35901"/>
                    <a:pt x="49380" y="27304"/>
                  </a:cubicBezTo>
                  <a:lnTo>
                    <a:pt x="43648" y="27304"/>
                  </a:lnTo>
                  <a:cubicBezTo>
                    <a:pt x="42037" y="12260"/>
                    <a:pt x="30575" y="-2783"/>
                    <a:pt x="16068" y="440"/>
                  </a:cubicBezTo>
                  <a:cubicBezTo>
                    <a:pt x="-9542" y="5992"/>
                    <a:pt x="-3632" y="65272"/>
                    <a:pt x="27351" y="54347"/>
                  </a:cubicBezTo>
                  <a:cubicBezTo>
                    <a:pt x="31291" y="52914"/>
                    <a:pt x="34515" y="51303"/>
                    <a:pt x="36843" y="4879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id="{89CAA39E-3F9F-471F-2D6F-BBD69E1CE361}"/>
                </a:ext>
              </a:extLst>
            </p:cNvPr>
            <p:cNvSpPr/>
            <p:nvPr/>
          </p:nvSpPr>
          <p:spPr>
            <a:xfrm>
              <a:off x="8734659" y="3811033"/>
              <a:ext cx="70840" cy="188897"/>
            </a:xfrm>
            <a:custGeom>
              <a:avLst/>
              <a:gdLst>
                <a:gd name="connsiteX0" fmla="*/ 64214 w 70840"/>
                <a:gd name="connsiteY0" fmla="*/ 71702 h 188897"/>
                <a:gd name="connsiteX1" fmla="*/ 58841 w 70840"/>
                <a:gd name="connsiteY1" fmla="*/ 60419 h 188897"/>
                <a:gd name="connsiteX2" fmla="*/ 65647 w 70840"/>
                <a:gd name="connsiteY2" fmla="*/ 60419 h 188897"/>
                <a:gd name="connsiteX3" fmla="*/ 27142 w 70840"/>
                <a:gd name="connsiteY3" fmla="*/ 1855 h 188897"/>
                <a:gd name="connsiteX4" fmla="*/ 24097 w 70840"/>
                <a:gd name="connsiteY4" fmla="*/ 4721 h 188897"/>
                <a:gd name="connsiteX5" fmla="*/ 21769 w 70840"/>
                <a:gd name="connsiteY5" fmla="*/ 5079 h 188897"/>
                <a:gd name="connsiteX6" fmla="*/ 18903 w 70840"/>
                <a:gd name="connsiteY6" fmla="*/ 187754 h 188897"/>
                <a:gd name="connsiteX7" fmla="*/ 46663 w 70840"/>
                <a:gd name="connsiteY7" fmla="*/ 170024 h 188897"/>
                <a:gd name="connsiteX8" fmla="*/ 49528 w 70840"/>
                <a:gd name="connsiteY8" fmla="*/ 170024 h 188897"/>
                <a:gd name="connsiteX9" fmla="*/ 70840 w 70840"/>
                <a:gd name="connsiteY9" fmla="*/ 104118 h 188897"/>
                <a:gd name="connsiteX10" fmla="*/ 65826 w 70840"/>
                <a:gd name="connsiteY10" fmla="*/ 104118 h 188897"/>
                <a:gd name="connsiteX11" fmla="*/ 64214 w 70840"/>
                <a:gd name="connsiteY11" fmla="*/ 71523 h 18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40" h="188897">
                  <a:moveTo>
                    <a:pt x="64214" y="71702"/>
                  </a:moveTo>
                  <a:cubicBezTo>
                    <a:pt x="62244" y="69015"/>
                    <a:pt x="60632" y="64896"/>
                    <a:pt x="58841" y="60419"/>
                  </a:cubicBezTo>
                  <a:lnTo>
                    <a:pt x="65647" y="60419"/>
                  </a:lnTo>
                  <a:cubicBezTo>
                    <a:pt x="56513" y="37674"/>
                    <a:pt x="49349" y="-9965"/>
                    <a:pt x="27142" y="1855"/>
                  </a:cubicBezTo>
                  <a:cubicBezTo>
                    <a:pt x="25888" y="2572"/>
                    <a:pt x="24992" y="3467"/>
                    <a:pt x="24097" y="4721"/>
                  </a:cubicBezTo>
                  <a:cubicBezTo>
                    <a:pt x="23381" y="5079"/>
                    <a:pt x="22664" y="4721"/>
                    <a:pt x="21769" y="5079"/>
                  </a:cubicBezTo>
                  <a:cubicBezTo>
                    <a:pt x="3680" y="14750"/>
                    <a:pt x="-15124" y="174680"/>
                    <a:pt x="18903" y="187754"/>
                  </a:cubicBezTo>
                  <a:cubicBezTo>
                    <a:pt x="29470" y="192053"/>
                    <a:pt x="38962" y="183814"/>
                    <a:pt x="46663" y="170024"/>
                  </a:cubicBezTo>
                  <a:lnTo>
                    <a:pt x="49528" y="170024"/>
                  </a:lnTo>
                  <a:cubicBezTo>
                    <a:pt x="60095" y="153368"/>
                    <a:pt x="67617" y="126504"/>
                    <a:pt x="70840" y="104118"/>
                  </a:cubicBezTo>
                  <a:lnTo>
                    <a:pt x="65826" y="104118"/>
                  </a:lnTo>
                  <a:cubicBezTo>
                    <a:pt x="67617" y="88895"/>
                    <a:pt x="67259" y="76358"/>
                    <a:pt x="64214" y="7152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6454F8AC-11B2-0080-137B-F3426FCB792A}"/>
                </a:ext>
              </a:extLst>
            </p:cNvPr>
            <p:cNvSpPr/>
            <p:nvPr/>
          </p:nvSpPr>
          <p:spPr>
            <a:xfrm>
              <a:off x="6356597" y="2575712"/>
              <a:ext cx="64812" cy="76729"/>
            </a:xfrm>
            <a:custGeom>
              <a:avLst/>
              <a:gdLst>
                <a:gd name="connsiteX0" fmla="*/ 43141 w 64812"/>
                <a:gd name="connsiteY0" fmla="*/ 71279 h 76729"/>
                <a:gd name="connsiteX1" fmla="*/ 60692 w 64812"/>
                <a:gd name="connsiteY1" fmla="*/ 53191 h 76729"/>
                <a:gd name="connsiteX2" fmla="*/ 61946 w 64812"/>
                <a:gd name="connsiteY2" fmla="*/ 23103 h 76729"/>
                <a:gd name="connsiteX3" fmla="*/ 54961 w 64812"/>
                <a:gd name="connsiteY3" fmla="*/ 23103 h 76729"/>
                <a:gd name="connsiteX4" fmla="*/ 30246 w 64812"/>
                <a:gd name="connsiteY4" fmla="*/ 0 h 76729"/>
                <a:gd name="connsiteX5" fmla="*/ 7680 w 64812"/>
                <a:gd name="connsiteY5" fmla="*/ 66444 h 76729"/>
                <a:gd name="connsiteX6" fmla="*/ 43320 w 64812"/>
                <a:gd name="connsiteY6" fmla="*/ 71100 h 7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12" h="76729">
                  <a:moveTo>
                    <a:pt x="43141" y="71279"/>
                  </a:moveTo>
                  <a:cubicBezTo>
                    <a:pt x="49230" y="68235"/>
                    <a:pt x="55140" y="62324"/>
                    <a:pt x="60692" y="53191"/>
                  </a:cubicBezTo>
                  <a:cubicBezTo>
                    <a:pt x="66423" y="43878"/>
                    <a:pt x="65528" y="32774"/>
                    <a:pt x="61946" y="23103"/>
                  </a:cubicBezTo>
                  <a:lnTo>
                    <a:pt x="54961" y="23103"/>
                  </a:lnTo>
                  <a:cubicBezTo>
                    <a:pt x="48872" y="10208"/>
                    <a:pt x="37947" y="0"/>
                    <a:pt x="30246" y="0"/>
                  </a:cubicBezTo>
                  <a:cubicBezTo>
                    <a:pt x="3561" y="0"/>
                    <a:pt x="-9333" y="49967"/>
                    <a:pt x="7680" y="66444"/>
                  </a:cubicBezTo>
                  <a:cubicBezTo>
                    <a:pt x="19858" y="78443"/>
                    <a:pt x="32037" y="79876"/>
                    <a:pt x="43320" y="7110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F58101EE-8735-32E1-9822-315D293CC5D2}"/>
                </a:ext>
              </a:extLst>
            </p:cNvPr>
            <p:cNvSpPr/>
            <p:nvPr/>
          </p:nvSpPr>
          <p:spPr>
            <a:xfrm>
              <a:off x="6172163" y="2607487"/>
              <a:ext cx="35542" cy="32901"/>
            </a:xfrm>
            <a:custGeom>
              <a:avLst/>
              <a:gdLst>
                <a:gd name="connsiteX0" fmla="*/ 26274 w 35542"/>
                <a:gd name="connsiteY0" fmla="*/ 28400 h 32901"/>
                <a:gd name="connsiteX1" fmla="*/ 34333 w 35542"/>
                <a:gd name="connsiteY1" fmla="*/ 21415 h 32901"/>
                <a:gd name="connsiteX2" fmla="*/ 16782 w 35542"/>
                <a:gd name="connsiteY2" fmla="*/ 3864 h 32901"/>
                <a:gd name="connsiteX3" fmla="*/ 1022 w 35542"/>
                <a:gd name="connsiteY3" fmla="*/ 21415 h 32901"/>
                <a:gd name="connsiteX4" fmla="*/ 26453 w 35542"/>
                <a:gd name="connsiteY4" fmla="*/ 28221 h 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" h="32901">
                  <a:moveTo>
                    <a:pt x="26274" y="28400"/>
                  </a:moveTo>
                  <a:cubicBezTo>
                    <a:pt x="29677" y="26967"/>
                    <a:pt x="32721" y="24818"/>
                    <a:pt x="34333" y="21415"/>
                  </a:cubicBezTo>
                  <a:cubicBezTo>
                    <a:pt x="38810" y="10670"/>
                    <a:pt x="30393" y="-8135"/>
                    <a:pt x="16782" y="3864"/>
                  </a:cubicBezTo>
                  <a:cubicBezTo>
                    <a:pt x="12304" y="5297"/>
                    <a:pt x="6932" y="10132"/>
                    <a:pt x="1022" y="21415"/>
                  </a:cubicBezTo>
                  <a:cubicBezTo>
                    <a:pt x="-5068" y="32698"/>
                    <a:pt x="17678" y="36996"/>
                    <a:pt x="26453" y="2822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EA24FA69-41DA-57C7-E4E8-76807C88D79D}"/>
                </a:ext>
              </a:extLst>
            </p:cNvPr>
            <p:cNvSpPr/>
            <p:nvPr/>
          </p:nvSpPr>
          <p:spPr>
            <a:xfrm>
              <a:off x="6505423" y="2681038"/>
              <a:ext cx="113833" cy="72056"/>
            </a:xfrm>
            <a:custGeom>
              <a:avLst/>
              <a:gdLst>
                <a:gd name="connsiteX0" fmla="*/ 70006 w 113833"/>
                <a:gd name="connsiteY0" fmla="*/ 71080 h 72056"/>
                <a:gd name="connsiteX1" fmla="*/ 100989 w 113833"/>
                <a:gd name="connsiteY1" fmla="*/ 64991 h 72056"/>
                <a:gd name="connsiteX2" fmla="*/ 111734 w 113833"/>
                <a:gd name="connsiteY2" fmla="*/ 34366 h 72056"/>
                <a:gd name="connsiteX3" fmla="*/ 108869 w 113833"/>
                <a:gd name="connsiteY3" fmla="*/ 27560 h 72056"/>
                <a:gd name="connsiteX4" fmla="*/ 102064 w 113833"/>
                <a:gd name="connsiteY4" fmla="*/ 27560 h 72056"/>
                <a:gd name="connsiteX5" fmla="*/ 61588 w 113833"/>
                <a:gd name="connsiteY5" fmla="*/ 4457 h 72056"/>
                <a:gd name="connsiteX6" fmla="*/ 2308 w 113833"/>
                <a:gd name="connsiteY6" fmla="*/ 4457 h 72056"/>
                <a:gd name="connsiteX7" fmla="*/ 33291 w 113833"/>
                <a:gd name="connsiteY7" fmla="*/ 40992 h 72056"/>
                <a:gd name="connsiteX8" fmla="*/ 70006 w 113833"/>
                <a:gd name="connsiteY8" fmla="*/ 70901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33" h="72056">
                  <a:moveTo>
                    <a:pt x="70006" y="71080"/>
                  </a:moveTo>
                  <a:cubicBezTo>
                    <a:pt x="76632" y="73050"/>
                    <a:pt x="91855" y="72513"/>
                    <a:pt x="100989" y="64991"/>
                  </a:cubicBezTo>
                  <a:cubicBezTo>
                    <a:pt x="110660" y="60514"/>
                    <a:pt x="117465" y="51559"/>
                    <a:pt x="111734" y="34366"/>
                  </a:cubicBezTo>
                  <a:cubicBezTo>
                    <a:pt x="110839" y="31859"/>
                    <a:pt x="109764" y="29710"/>
                    <a:pt x="108869" y="27560"/>
                  </a:cubicBezTo>
                  <a:lnTo>
                    <a:pt x="102064" y="27560"/>
                  </a:lnTo>
                  <a:cubicBezTo>
                    <a:pt x="89706" y="4637"/>
                    <a:pt x="69110" y="4457"/>
                    <a:pt x="61588" y="4457"/>
                  </a:cubicBezTo>
                  <a:cubicBezTo>
                    <a:pt x="53171" y="4457"/>
                    <a:pt x="16457" y="-5572"/>
                    <a:pt x="2308" y="4457"/>
                  </a:cubicBezTo>
                  <a:cubicBezTo>
                    <a:pt x="-8079" y="11621"/>
                    <a:pt x="19143" y="34366"/>
                    <a:pt x="33291" y="40992"/>
                  </a:cubicBezTo>
                  <a:cubicBezTo>
                    <a:pt x="47440" y="47619"/>
                    <a:pt x="58543" y="67677"/>
                    <a:pt x="70006" y="7090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1D347571-68C6-F766-4248-9208DAD05838}"/>
                </a:ext>
              </a:extLst>
            </p:cNvPr>
            <p:cNvSpPr/>
            <p:nvPr/>
          </p:nvSpPr>
          <p:spPr>
            <a:xfrm>
              <a:off x="5752804" y="2012843"/>
              <a:ext cx="152278" cy="171038"/>
            </a:xfrm>
            <a:custGeom>
              <a:avLst/>
              <a:gdLst>
                <a:gd name="connsiteX0" fmla="*/ 6317 w 152278"/>
                <a:gd name="connsiteY0" fmla="*/ 117464 h 171038"/>
                <a:gd name="connsiteX1" fmla="*/ 31569 w 152278"/>
                <a:gd name="connsiteY1" fmla="*/ 170654 h 171038"/>
                <a:gd name="connsiteX2" fmla="*/ 99088 w 152278"/>
                <a:gd name="connsiteY2" fmla="*/ 144149 h 171038"/>
                <a:gd name="connsiteX3" fmla="*/ 142787 w 152278"/>
                <a:gd name="connsiteY3" fmla="*/ 103494 h 171038"/>
                <a:gd name="connsiteX4" fmla="*/ 146368 w 152278"/>
                <a:gd name="connsiteY4" fmla="*/ 103494 h 171038"/>
                <a:gd name="connsiteX5" fmla="*/ 152279 w 152278"/>
                <a:gd name="connsiteY5" fmla="*/ 80929 h 171038"/>
                <a:gd name="connsiteX6" fmla="*/ 147443 w 152278"/>
                <a:gd name="connsiteY6" fmla="*/ 37767 h 171038"/>
                <a:gd name="connsiteX7" fmla="*/ 140996 w 152278"/>
                <a:gd name="connsiteY7" fmla="*/ 37767 h 171038"/>
                <a:gd name="connsiteX8" fmla="*/ 130071 w 152278"/>
                <a:gd name="connsiteY8" fmla="*/ 14485 h 171038"/>
                <a:gd name="connsiteX9" fmla="*/ 82253 w 152278"/>
                <a:gd name="connsiteY9" fmla="*/ 1232 h 171038"/>
                <a:gd name="connsiteX10" fmla="*/ 37658 w 152278"/>
                <a:gd name="connsiteY10" fmla="*/ 37767 h 171038"/>
                <a:gd name="connsiteX11" fmla="*/ 23868 w 152278"/>
                <a:gd name="connsiteY11" fmla="*/ 37767 h 171038"/>
                <a:gd name="connsiteX12" fmla="*/ 17063 w 152278"/>
                <a:gd name="connsiteY12" fmla="*/ 42065 h 171038"/>
                <a:gd name="connsiteX13" fmla="*/ 6317 w 152278"/>
                <a:gd name="connsiteY13" fmla="*/ 67855 h 171038"/>
                <a:gd name="connsiteX14" fmla="*/ 6317 w 152278"/>
                <a:gd name="connsiteY14" fmla="*/ 117822 h 17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278" h="171038">
                  <a:moveTo>
                    <a:pt x="6317" y="117464"/>
                  </a:moveTo>
                  <a:cubicBezTo>
                    <a:pt x="-10517" y="127493"/>
                    <a:pt x="9182" y="167252"/>
                    <a:pt x="31569" y="170654"/>
                  </a:cubicBezTo>
                  <a:cubicBezTo>
                    <a:pt x="54135" y="174057"/>
                    <a:pt x="79567" y="153999"/>
                    <a:pt x="99088" y="144149"/>
                  </a:cubicBezTo>
                  <a:cubicBezTo>
                    <a:pt x="114310" y="136448"/>
                    <a:pt x="134369" y="122837"/>
                    <a:pt x="142787" y="103494"/>
                  </a:cubicBezTo>
                  <a:lnTo>
                    <a:pt x="146368" y="103494"/>
                  </a:lnTo>
                  <a:cubicBezTo>
                    <a:pt x="149950" y="96689"/>
                    <a:pt x="152279" y="89346"/>
                    <a:pt x="152279" y="80929"/>
                  </a:cubicBezTo>
                  <a:cubicBezTo>
                    <a:pt x="152279" y="64989"/>
                    <a:pt x="150487" y="50304"/>
                    <a:pt x="147443" y="37767"/>
                  </a:cubicBezTo>
                  <a:lnTo>
                    <a:pt x="140996" y="37767"/>
                  </a:lnTo>
                  <a:cubicBezTo>
                    <a:pt x="138309" y="28275"/>
                    <a:pt x="134906" y="20216"/>
                    <a:pt x="130071" y="14485"/>
                  </a:cubicBezTo>
                  <a:cubicBezTo>
                    <a:pt x="118788" y="1232"/>
                    <a:pt x="99088" y="-2171"/>
                    <a:pt x="82253" y="1232"/>
                  </a:cubicBezTo>
                  <a:cubicBezTo>
                    <a:pt x="57001" y="6068"/>
                    <a:pt x="54135" y="37230"/>
                    <a:pt x="37658" y="37767"/>
                  </a:cubicBezTo>
                  <a:lnTo>
                    <a:pt x="23868" y="37767"/>
                  </a:lnTo>
                  <a:cubicBezTo>
                    <a:pt x="21361" y="38842"/>
                    <a:pt x="19212" y="40274"/>
                    <a:pt x="17063" y="42065"/>
                  </a:cubicBezTo>
                  <a:cubicBezTo>
                    <a:pt x="8467" y="46184"/>
                    <a:pt x="2915" y="54065"/>
                    <a:pt x="6317" y="67855"/>
                  </a:cubicBezTo>
                  <a:cubicBezTo>
                    <a:pt x="12048" y="91137"/>
                    <a:pt x="23331" y="107793"/>
                    <a:pt x="6317" y="11782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019ED133-8D3C-76A7-7FE6-50FC291021F0}"/>
                </a:ext>
              </a:extLst>
            </p:cNvPr>
            <p:cNvSpPr/>
            <p:nvPr/>
          </p:nvSpPr>
          <p:spPr>
            <a:xfrm>
              <a:off x="5851937" y="1877789"/>
              <a:ext cx="308711" cy="342999"/>
            </a:xfrm>
            <a:custGeom>
              <a:avLst/>
              <a:gdLst>
                <a:gd name="connsiteX0" fmla="*/ 70517 w 308711"/>
                <a:gd name="connsiteY0" fmla="*/ 162613 h 342999"/>
                <a:gd name="connsiteX1" fmla="*/ 135349 w 308711"/>
                <a:gd name="connsiteY1" fmla="*/ 202550 h 342999"/>
                <a:gd name="connsiteX2" fmla="*/ 42041 w 308711"/>
                <a:gd name="connsiteY2" fmla="*/ 301231 h 342999"/>
                <a:gd name="connsiteX3" fmla="*/ 115649 w 308711"/>
                <a:gd name="connsiteY3" fmla="*/ 312335 h 342999"/>
                <a:gd name="connsiteX4" fmla="*/ 112962 w 308711"/>
                <a:gd name="connsiteY4" fmla="*/ 342064 h 342999"/>
                <a:gd name="connsiteX5" fmla="*/ 126394 w 308711"/>
                <a:gd name="connsiteY5" fmla="*/ 338482 h 342999"/>
                <a:gd name="connsiteX6" fmla="*/ 145736 w 308711"/>
                <a:gd name="connsiteY6" fmla="*/ 322364 h 342999"/>
                <a:gd name="connsiteX7" fmla="*/ 157914 w 308711"/>
                <a:gd name="connsiteY7" fmla="*/ 318961 h 342999"/>
                <a:gd name="connsiteX8" fmla="*/ 247998 w 308711"/>
                <a:gd name="connsiteY8" fmla="*/ 335617 h 342999"/>
                <a:gd name="connsiteX9" fmla="*/ 271460 w 308711"/>
                <a:gd name="connsiteY9" fmla="*/ 326304 h 342999"/>
                <a:gd name="connsiteX10" fmla="*/ 308711 w 308711"/>
                <a:gd name="connsiteY10" fmla="*/ 282426 h 342999"/>
                <a:gd name="connsiteX11" fmla="*/ 303876 w 308711"/>
                <a:gd name="connsiteY11" fmla="*/ 282426 h 342999"/>
                <a:gd name="connsiteX12" fmla="*/ 304413 w 308711"/>
                <a:gd name="connsiteY12" fmla="*/ 275800 h 342999"/>
                <a:gd name="connsiteX13" fmla="*/ 286683 w 308711"/>
                <a:gd name="connsiteY13" fmla="*/ 238369 h 342999"/>
                <a:gd name="connsiteX14" fmla="*/ 294384 w 308711"/>
                <a:gd name="connsiteY14" fmla="*/ 238369 h 342999"/>
                <a:gd name="connsiteX15" fmla="*/ 253371 w 308711"/>
                <a:gd name="connsiteY15" fmla="*/ 199148 h 342999"/>
                <a:gd name="connsiteX16" fmla="*/ 226865 w 308711"/>
                <a:gd name="connsiteY16" fmla="*/ 172463 h 342999"/>
                <a:gd name="connsiteX17" fmla="*/ 218985 w 308711"/>
                <a:gd name="connsiteY17" fmla="*/ 172463 h 342999"/>
                <a:gd name="connsiteX18" fmla="*/ 188718 w 308711"/>
                <a:gd name="connsiteY18" fmla="*/ 128585 h 342999"/>
                <a:gd name="connsiteX19" fmla="*/ 196599 w 308711"/>
                <a:gd name="connsiteY19" fmla="*/ 128585 h 342999"/>
                <a:gd name="connsiteX20" fmla="*/ 182988 w 308711"/>
                <a:gd name="connsiteY20" fmla="*/ 112646 h 342999"/>
                <a:gd name="connsiteX21" fmla="*/ 217553 w 308711"/>
                <a:gd name="connsiteY21" fmla="*/ 62858 h 342999"/>
                <a:gd name="connsiteX22" fmla="*/ 215045 w 308711"/>
                <a:gd name="connsiteY22" fmla="*/ 62858 h 342999"/>
                <a:gd name="connsiteX23" fmla="*/ 220418 w 308711"/>
                <a:gd name="connsiteY23" fmla="*/ 35456 h 342999"/>
                <a:gd name="connsiteX24" fmla="*/ 154691 w 308711"/>
                <a:gd name="connsiteY24" fmla="*/ 18801 h 342999"/>
                <a:gd name="connsiteX25" fmla="*/ 195524 w 308711"/>
                <a:gd name="connsiteY25" fmla="*/ 18801 h 342999"/>
                <a:gd name="connsiteX26" fmla="*/ 123887 w 308711"/>
                <a:gd name="connsiteY26" fmla="*/ 6085 h 342999"/>
                <a:gd name="connsiteX27" fmla="*/ 88427 w 308711"/>
                <a:gd name="connsiteY27" fmla="*/ 6801 h 342999"/>
                <a:gd name="connsiteX28" fmla="*/ 62278 w 308711"/>
                <a:gd name="connsiteY28" fmla="*/ 32770 h 342999"/>
                <a:gd name="connsiteX29" fmla="*/ 14282 w 308711"/>
                <a:gd name="connsiteY29" fmla="*/ 36173 h 342999"/>
                <a:gd name="connsiteX30" fmla="*/ 11416 w 308711"/>
                <a:gd name="connsiteY30" fmla="*/ 95990 h 342999"/>
                <a:gd name="connsiteX31" fmla="*/ 70517 w 308711"/>
                <a:gd name="connsiteY31" fmla="*/ 162434 h 3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8711" h="342999">
                  <a:moveTo>
                    <a:pt x="70517" y="162613"/>
                  </a:moveTo>
                  <a:cubicBezTo>
                    <a:pt x="98634" y="175866"/>
                    <a:pt x="157736" y="189118"/>
                    <a:pt x="135349" y="202550"/>
                  </a:cubicBezTo>
                  <a:cubicBezTo>
                    <a:pt x="112962" y="215982"/>
                    <a:pt x="47772" y="281352"/>
                    <a:pt x="42041" y="301231"/>
                  </a:cubicBezTo>
                  <a:cubicBezTo>
                    <a:pt x="36310" y="321110"/>
                    <a:pt x="115649" y="312335"/>
                    <a:pt x="115649" y="312335"/>
                  </a:cubicBezTo>
                  <a:cubicBezTo>
                    <a:pt x="115649" y="312335"/>
                    <a:pt x="98634" y="335617"/>
                    <a:pt x="112962" y="342064"/>
                  </a:cubicBezTo>
                  <a:cubicBezTo>
                    <a:pt x="117798" y="344392"/>
                    <a:pt x="121917" y="342064"/>
                    <a:pt x="126394" y="338482"/>
                  </a:cubicBezTo>
                  <a:cubicBezTo>
                    <a:pt x="132483" y="335796"/>
                    <a:pt x="138214" y="328095"/>
                    <a:pt x="145736" y="322364"/>
                  </a:cubicBezTo>
                  <a:cubicBezTo>
                    <a:pt x="149318" y="320394"/>
                    <a:pt x="153258" y="318961"/>
                    <a:pt x="157914" y="318961"/>
                  </a:cubicBezTo>
                  <a:cubicBezTo>
                    <a:pt x="180301" y="318961"/>
                    <a:pt x="225433" y="335617"/>
                    <a:pt x="247998" y="335617"/>
                  </a:cubicBezTo>
                  <a:cubicBezTo>
                    <a:pt x="254983" y="335617"/>
                    <a:pt x="263401" y="331856"/>
                    <a:pt x="271460" y="326304"/>
                  </a:cubicBezTo>
                  <a:cubicBezTo>
                    <a:pt x="287936" y="317170"/>
                    <a:pt x="304413" y="298544"/>
                    <a:pt x="308711" y="282426"/>
                  </a:cubicBezTo>
                  <a:lnTo>
                    <a:pt x="303876" y="282426"/>
                  </a:lnTo>
                  <a:cubicBezTo>
                    <a:pt x="304234" y="280277"/>
                    <a:pt x="304592" y="277949"/>
                    <a:pt x="304413" y="275800"/>
                  </a:cubicBezTo>
                  <a:cubicBezTo>
                    <a:pt x="303159" y="265054"/>
                    <a:pt x="296174" y="251264"/>
                    <a:pt x="286683" y="238369"/>
                  </a:cubicBezTo>
                  <a:lnTo>
                    <a:pt x="294384" y="238369"/>
                  </a:lnTo>
                  <a:cubicBezTo>
                    <a:pt x="283280" y="222251"/>
                    <a:pt x="267878" y="206849"/>
                    <a:pt x="253371" y="199148"/>
                  </a:cubicBezTo>
                  <a:cubicBezTo>
                    <a:pt x="244775" y="194491"/>
                    <a:pt x="235641" y="184283"/>
                    <a:pt x="226865" y="172463"/>
                  </a:cubicBezTo>
                  <a:lnTo>
                    <a:pt x="218985" y="172463"/>
                  </a:lnTo>
                  <a:cubicBezTo>
                    <a:pt x="208061" y="157419"/>
                    <a:pt x="197673" y="140584"/>
                    <a:pt x="188718" y="128585"/>
                  </a:cubicBezTo>
                  <a:lnTo>
                    <a:pt x="196599" y="128585"/>
                  </a:lnTo>
                  <a:cubicBezTo>
                    <a:pt x="191584" y="121600"/>
                    <a:pt x="186928" y="115690"/>
                    <a:pt x="182988" y="112646"/>
                  </a:cubicBezTo>
                  <a:cubicBezTo>
                    <a:pt x="172242" y="104049"/>
                    <a:pt x="200897" y="82916"/>
                    <a:pt x="217553" y="62858"/>
                  </a:cubicBezTo>
                  <a:lnTo>
                    <a:pt x="215045" y="62858"/>
                  </a:lnTo>
                  <a:cubicBezTo>
                    <a:pt x="222747" y="52649"/>
                    <a:pt x="226865" y="42978"/>
                    <a:pt x="220418" y="35456"/>
                  </a:cubicBezTo>
                  <a:cubicBezTo>
                    <a:pt x="208061" y="20771"/>
                    <a:pt x="179585" y="20950"/>
                    <a:pt x="154691" y="18801"/>
                  </a:cubicBezTo>
                  <a:lnTo>
                    <a:pt x="195524" y="18801"/>
                  </a:lnTo>
                  <a:cubicBezTo>
                    <a:pt x="170451" y="14861"/>
                    <a:pt x="138930" y="17189"/>
                    <a:pt x="123887" y="6085"/>
                  </a:cubicBezTo>
                  <a:cubicBezTo>
                    <a:pt x="110813" y="-3407"/>
                    <a:pt x="98993" y="-721"/>
                    <a:pt x="88427" y="6801"/>
                  </a:cubicBezTo>
                  <a:cubicBezTo>
                    <a:pt x="78397" y="12174"/>
                    <a:pt x="69621" y="22382"/>
                    <a:pt x="62278" y="32770"/>
                  </a:cubicBezTo>
                  <a:cubicBezTo>
                    <a:pt x="48131" y="52649"/>
                    <a:pt x="31296" y="29367"/>
                    <a:pt x="14282" y="36173"/>
                  </a:cubicBezTo>
                  <a:cubicBezTo>
                    <a:pt x="-8463" y="45127"/>
                    <a:pt x="133" y="79155"/>
                    <a:pt x="11416" y="95990"/>
                  </a:cubicBezTo>
                  <a:cubicBezTo>
                    <a:pt x="22699" y="112466"/>
                    <a:pt x="42399" y="149181"/>
                    <a:pt x="70517" y="16243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672BE73A-CCF5-05A7-D98E-A99D59638E2A}"/>
                </a:ext>
              </a:extLst>
            </p:cNvPr>
            <p:cNvSpPr/>
            <p:nvPr/>
          </p:nvSpPr>
          <p:spPr>
            <a:xfrm>
              <a:off x="5509376" y="1138666"/>
              <a:ext cx="6557057" cy="4419094"/>
            </a:xfrm>
            <a:custGeom>
              <a:avLst/>
              <a:gdLst>
                <a:gd name="connsiteX0" fmla="*/ 6092310 w 6557057"/>
                <a:gd name="connsiteY0" fmla="*/ 685570 h 4419094"/>
                <a:gd name="connsiteX1" fmla="*/ 6216242 w 6557057"/>
                <a:gd name="connsiteY1" fmla="*/ 688972 h 4419094"/>
                <a:gd name="connsiteX2" fmla="*/ 6373845 w 6557057"/>
                <a:gd name="connsiteY2" fmla="*/ 625752 h 4419094"/>
                <a:gd name="connsiteX3" fmla="*/ 6508881 w 6557057"/>
                <a:gd name="connsiteY3" fmla="*/ 602470 h 4419094"/>
                <a:gd name="connsiteX4" fmla="*/ 6544162 w 6557057"/>
                <a:gd name="connsiteY4" fmla="*/ 601217 h 4419094"/>
                <a:gd name="connsiteX5" fmla="*/ 6547386 w 6557057"/>
                <a:gd name="connsiteY5" fmla="*/ 582591 h 4419094"/>
                <a:gd name="connsiteX6" fmla="*/ 6539864 w 6557057"/>
                <a:gd name="connsiteY6" fmla="*/ 582591 h 4419094"/>
                <a:gd name="connsiteX7" fmla="*/ 6497957 w 6557057"/>
                <a:gd name="connsiteY7" fmla="*/ 538713 h 4419094"/>
                <a:gd name="connsiteX8" fmla="*/ 6505837 w 6557057"/>
                <a:gd name="connsiteY8" fmla="*/ 538713 h 4419094"/>
                <a:gd name="connsiteX9" fmla="*/ 6497598 w 6557057"/>
                <a:gd name="connsiteY9" fmla="*/ 519371 h 4419094"/>
                <a:gd name="connsiteX10" fmla="*/ 6536640 w 6557057"/>
                <a:gd name="connsiteY10" fmla="*/ 503969 h 4419094"/>
                <a:gd name="connsiteX11" fmla="*/ 6556520 w 6557057"/>
                <a:gd name="connsiteY11" fmla="*/ 479433 h 4419094"/>
                <a:gd name="connsiteX12" fmla="*/ 6557057 w 6557057"/>
                <a:gd name="connsiteY12" fmla="*/ 472807 h 4419094"/>
                <a:gd name="connsiteX13" fmla="*/ 6552042 w 6557057"/>
                <a:gd name="connsiteY13" fmla="*/ 472807 h 4419094"/>
                <a:gd name="connsiteX14" fmla="*/ 6540402 w 6557057"/>
                <a:gd name="connsiteY14" fmla="*/ 428929 h 4419094"/>
                <a:gd name="connsiteX15" fmla="*/ 6546670 w 6557057"/>
                <a:gd name="connsiteY15" fmla="*/ 428929 h 4419094"/>
                <a:gd name="connsiteX16" fmla="*/ 6547744 w 6557057"/>
                <a:gd name="connsiteY16" fmla="*/ 379678 h 4419094"/>
                <a:gd name="connsiteX17" fmla="*/ 6554013 w 6557057"/>
                <a:gd name="connsiteY17" fmla="*/ 363201 h 4419094"/>
                <a:gd name="connsiteX18" fmla="*/ 6548998 w 6557057"/>
                <a:gd name="connsiteY18" fmla="*/ 363201 h 4419094"/>
                <a:gd name="connsiteX19" fmla="*/ 6505658 w 6557057"/>
                <a:gd name="connsiteY19" fmla="*/ 319324 h 4419094"/>
                <a:gd name="connsiteX20" fmla="*/ 6518373 w 6557057"/>
                <a:gd name="connsiteY20" fmla="*/ 319324 h 4419094"/>
                <a:gd name="connsiteX21" fmla="*/ 6502612 w 6557057"/>
                <a:gd name="connsiteY21" fmla="*/ 313234 h 4419094"/>
                <a:gd name="connsiteX22" fmla="*/ 6342145 w 6557057"/>
                <a:gd name="connsiteY22" fmla="*/ 306608 h 4419094"/>
                <a:gd name="connsiteX23" fmla="*/ 6271941 w 6557057"/>
                <a:gd name="connsiteY23" fmla="*/ 286549 h 4419094"/>
                <a:gd name="connsiteX24" fmla="*/ 6270508 w 6557057"/>
                <a:gd name="connsiteY24" fmla="*/ 288161 h 4419094"/>
                <a:gd name="connsiteX25" fmla="*/ 6266567 w 6557057"/>
                <a:gd name="connsiteY25" fmla="*/ 290131 h 4419094"/>
                <a:gd name="connsiteX26" fmla="*/ 6230033 w 6557057"/>
                <a:gd name="connsiteY26" fmla="*/ 353351 h 4419094"/>
                <a:gd name="connsiteX27" fmla="*/ 6193319 w 6557057"/>
                <a:gd name="connsiteY27" fmla="*/ 330069 h 4419094"/>
                <a:gd name="connsiteX28" fmla="*/ 6182215 w 6557057"/>
                <a:gd name="connsiteY28" fmla="*/ 319503 h 4419094"/>
                <a:gd name="connsiteX29" fmla="*/ 6191706 w 6557057"/>
                <a:gd name="connsiteY29" fmla="*/ 319503 h 4419094"/>
                <a:gd name="connsiteX30" fmla="*/ 6060789 w 6557057"/>
                <a:gd name="connsiteY30" fmla="*/ 299981 h 4419094"/>
                <a:gd name="connsiteX31" fmla="*/ 5970527 w 6557057"/>
                <a:gd name="connsiteY31" fmla="*/ 310011 h 4419094"/>
                <a:gd name="connsiteX32" fmla="*/ 5900322 w 6557057"/>
                <a:gd name="connsiteY32" fmla="*/ 299981 h 4419094"/>
                <a:gd name="connsiteX33" fmla="*/ 5835489 w 6557057"/>
                <a:gd name="connsiteY33" fmla="*/ 256641 h 4419094"/>
                <a:gd name="connsiteX34" fmla="*/ 5829580 w 6557057"/>
                <a:gd name="connsiteY34" fmla="*/ 253596 h 4419094"/>
                <a:gd name="connsiteX35" fmla="*/ 5805940 w 6557057"/>
                <a:gd name="connsiteY35" fmla="*/ 253596 h 4419094"/>
                <a:gd name="connsiteX36" fmla="*/ 5740929 w 6557057"/>
                <a:gd name="connsiteY36" fmla="*/ 253596 h 4419094"/>
                <a:gd name="connsiteX37" fmla="*/ 5713349 w 6557057"/>
                <a:gd name="connsiteY37" fmla="*/ 253596 h 4419094"/>
                <a:gd name="connsiteX38" fmla="*/ 5618787 w 6557057"/>
                <a:gd name="connsiteY38" fmla="*/ 260044 h 4419094"/>
                <a:gd name="connsiteX39" fmla="*/ 5606071 w 6557057"/>
                <a:gd name="connsiteY39" fmla="*/ 253596 h 4419094"/>
                <a:gd name="connsiteX40" fmla="*/ 5594610 w 6557057"/>
                <a:gd name="connsiteY40" fmla="*/ 253596 h 4419094"/>
                <a:gd name="connsiteX41" fmla="*/ 5557358 w 6557057"/>
                <a:gd name="connsiteY41" fmla="*/ 230135 h 4419094"/>
                <a:gd name="connsiteX42" fmla="*/ 5524583 w 6557057"/>
                <a:gd name="connsiteY42" fmla="*/ 209718 h 4419094"/>
                <a:gd name="connsiteX43" fmla="*/ 5535687 w 6557057"/>
                <a:gd name="connsiteY43" fmla="*/ 209718 h 4419094"/>
                <a:gd name="connsiteX44" fmla="*/ 5483751 w 6557057"/>
                <a:gd name="connsiteY44" fmla="*/ 186973 h 4419094"/>
                <a:gd name="connsiteX45" fmla="*/ 5365728 w 6557057"/>
                <a:gd name="connsiteY45" fmla="*/ 186973 h 4419094"/>
                <a:gd name="connsiteX46" fmla="*/ 5312179 w 6557057"/>
                <a:gd name="connsiteY46" fmla="*/ 160289 h 4419094"/>
                <a:gd name="connsiteX47" fmla="*/ 5295703 w 6557057"/>
                <a:gd name="connsiteY47" fmla="*/ 143991 h 4419094"/>
                <a:gd name="connsiteX48" fmla="*/ 5290151 w 6557057"/>
                <a:gd name="connsiteY48" fmla="*/ 143991 h 4419094"/>
                <a:gd name="connsiteX49" fmla="*/ 5298388 w 6557057"/>
                <a:gd name="connsiteY49" fmla="*/ 137186 h 4419094"/>
                <a:gd name="connsiteX50" fmla="*/ 5394204 w 6557057"/>
                <a:gd name="connsiteY50" fmla="*/ 110501 h 4419094"/>
                <a:gd name="connsiteX51" fmla="*/ 5386503 w 6557057"/>
                <a:gd name="connsiteY51" fmla="*/ 99934 h 4419094"/>
                <a:gd name="connsiteX52" fmla="*/ 5394204 w 6557057"/>
                <a:gd name="connsiteY52" fmla="*/ 99934 h 4419094"/>
                <a:gd name="connsiteX53" fmla="*/ 5348535 w 6557057"/>
                <a:gd name="connsiteY53" fmla="*/ 70563 h 4419094"/>
                <a:gd name="connsiteX54" fmla="*/ 5255764 w 6557057"/>
                <a:gd name="connsiteY54" fmla="*/ 53907 h 4419094"/>
                <a:gd name="connsiteX55" fmla="*/ 5248063 w 6557057"/>
                <a:gd name="connsiteY55" fmla="*/ 57668 h 4419094"/>
                <a:gd name="connsiteX56" fmla="*/ 5240362 w 6557057"/>
                <a:gd name="connsiteY56" fmla="*/ 64832 h 4419094"/>
                <a:gd name="connsiteX57" fmla="*/ 5224781 w 6557057"/>
                <a:gd name="connsiteY57" fmla="*/ 63936 h 4419094"/>
                <a:gd name="connsiteX58" fmla="*/ 5151711 w 6557057"/>
                <a:gd name="connsiteY58" fmla="*/ 57131 h 4419094"/>
                <a:gd name="connsiteX59" fmla="*/ 5132190 w 6557057"/>
                <a:gd name="connsiteY59" fmla="*/ 51400 h 4419094"/>
                <a:gd name="connsiteX60" fmla="*/ 5132548 w 6557057"/>
                <a:gd name="connsiteY60" fmla="*/ 107098 h 4419094"/>
                <a:gd name="connsiteX61" fmla="*/ 5225319 w 6557057"/>
                <a:gd name="connsiteY61" fmla="*/ 127156 h 4419094"/>
                <a:gd name="connsiteX62" fmla="*/ 5225319 w 6557057"/>
                <a:gd name="connsiteY62" fmla="*/ 170318 h 4419094"/>
                <a:gd name="connsiteX63" fmla="*/ 5188604 w 6557057"/>
                <a:gd name="connsiteY63" fmla="*/ 226911 h 4419094"/>
                <a:gd name="connsiteX64" fmla="*/ 5129503 w 6557057"/>
                <a:gd name="connsiteY64" fmla="*/ 233538 h 4419094"/>
                <a:gd name="connsiteX65" fmla="*/ 5022406 w 6557057"/>
                <a:gd name="connsiteY65" fmla="*/ 246791 h 4419094"/>
                <a:gd name="connsiteX66" fmla="*/ 4983184 w 6557057"/>
                <a:gd name="connsiteY66" fmla="*/ 226732 h 4419094"/>
                <a:gd name="connsiteX67" fmla="*/ 4937873 w 6557057"/>
                <a:gd name="connsiteY67" fmla="*/ 263267 h 4419094"/>
                <a:gd name="connsiteX68" fmla="*/ 4918173 w 6557057"/>
                <a:gd name="connsiteY68" fmla="*/ 270073 h 4419094"/>
                <a:gd name="connsiteX69" fmla="*/ 4889519 w 6557057"/>
                <a:gd name="connsiteY69" fmla="*/ 253596 h 4419094"/>
                <a:gd name="connsiteX70" fmla="*/ 4881280 w 6557057"/>
                <a:gd name="connsiteY70" fmla="*/ 253596 h 4419094"/>
                <a:gd name="connsiteX71" fmla="*/ 4867669 w 6557057"/>
                <a:gd name="connsiteY71" fmla="*/ 220285 h 4419094"/>
                <a:gd name="connsiteX72" fmla="*/ 4867132 w 6557057"/>
                <a:gd name="connsiteY72" fmla="*/ 209718 h 4419094"/>
                <a:gd name="connsiteX73" fmla="*/ 4872684 w 6557057"/>
                <a:gd name="connsiteY73" fmla="*/ 209718 h 4419094"/>
                <a:gd name="connsiteX74" fmla="*/ 4856029 w 6557057"/>
                <a:gd name="connsiteY74" fmla="*/ 150259 h 4419094"/>
                <a:gd name="connsiteX75" fmla="*/ 4822716 w 6557057"/>
                <a:gd name="connsiteY75" fmla="*/ 143991 h 4419094"/>
                <a:gd name="connsiteX76" fmla="*/ 4761646 w 6557057"/>
                <a:gd name="connsiteY76" fmla="*/ 143991 h 4419094"/>
                <a:gd name="connsiteX77" fmla="*/ 4661175 w 6557057"/>
                <a:gd name="connsiteY77" fmla="*/ 165482 h 4419094"/>
                <a:gd name="connsiteX78" fmla="*/ 4653652 w 6557057"/>
                <a:gd name="connsiteY78" fmla="*/ 170497 h 4419094"/>
                <a:gd name="connsiteX79" fmla="*/ 4644877 w 6557057"/>
                <a:gd name="connsiteY79" fmla="*/ 177302 h 4419094"/>
                <a:gd name="connsiteX80" fmla="*/ 4596880 w 6557057"/>
                <a:gd name="connsiteY80" fmla="*/ 190197 h 4419094"/>
                <a:gd name="connsiteX81" fmla="*/ 4518078 w 6557057"/>
                <a:gd name="connsiteY81" fmla="*/ 160289 h 4419094"/>
                <a:gd name="connsiteX82" fmla="*/ 4371759 w 6557057"/>
                <a:gd name="connsiteY82" fmla="*/ 153662 h 4419094"/>
                <a:gd name="connsiteX83" fmla="*/ 4336836 w 6557057"/>
                <a:gd name="connsiteY83" fmla="*/ 143812 h 4419094"/>
                <a:gd name="connsiteX84" fmla="*/ 4329852 w 6557057"/>
                <a:gd name="connsiteY84" fmla="*/ 143812 h 4419094"/>
                <a:gd name="connsiteX85" fmla="*/ 4332717 w 6557057"/>
                <a:gd name="connsiteY85" fmla="*/ 137006 h 4419094"/>
                <a:gd name="connsiteX86" fmla="*/ 4363700 w 6557057"/>
                <a:gd name="connsiteY86" fmla="*/ 99755 h 4419094"/>
                <a:gd name="connsiteX87" fmla="*/ 4366745 w 6557057"/>
                <a:gd name="connsiteY87" fmla="*/ 99755 h 4419094"/>
                <a:gd name="connsiteX88" fmla="*/ 4368894 w 6557057"/>
                <a:gd name="connsiteY88" fmla="*/ 56952 h 4419094"/>
                <a:gd name="connsiteX89" fmla="*/ 4264303 w 6557057"/>
                <a:gd name="connsiteY89" fmla="*/ 34028 h 4419094"/>
                <a:gd name="connsiteX90" fmla="*/ 4234932 w 6557057"/>
                <a:gd name="connsiteY90" fmla="*/ 34028 h 4419094"/>
                <a:gd name="connsiteX91" fmla="*/ 4166697 w 6557057"/>
                <a:gd name="connsiteY91" fmla="*/ 33849 h 4419094"/>
                <a:gd name="connsiteX92" fmla="*/ 4165981 w 6557057"/>
                <a:gd name="connsiteY92" fmla="*/ 34028 h 4419094"/>
                <a:gd name="connsiteX93" fmla="*/ 4157385 w 6557057"/>
                <a:gd name="connsiteY93" fmla="*/ 34028 h 4419094"/>
                <a:gd name="connsiteX94" fmla="*/ 4107060 w 6557057"/>
                <a:gd name="connsiteY94" fmla="*/ 40475 h 4419094"/>
                <a:gd name="connsiteX95" fmla="*/ 4104552 w 6557057"/>
                <a:gd name="connsiteY95" fmla="*/ 36714 h 4419094"/>
                <a:gd name="connsiteX96" fmla="*/ 4084851 w 6557057"/>
                <a:gd name="connsiteY96" fmla="*/ 23999 h 4419094"/>
                <a:gd name="connsiteX97" fmla="*/ 3980798 w 6557057"/>
                <a:gd name="connsiteY97" fmla="*/ 7343 h 4419094"/>
                <a:gd name="connsiteX98" fmla="*/ 3976321 w 6557057"/>
                <a:gd name="connsiteY98" fmla="*/ 0 h 4419094"/>
                <a:gd name="connsiteX99" fmla="*/ 3938711 w 6557057"/>
                <a:gd name="connsiteY99" fmla="*/ 34028 h 4419094"/>
                <a:gd name="connsiteX100" fmla="*/ 3938354 w 6557057"/>
                <a:gd name="connsiteY100" fmla="*/ 34207 h 4419094"/>
                <a:gd name="connsiteX101" fmla="*/ 3937637 w 6557057"/>
                <a:gd name="connsiteY101" fmla="*/ 34207 h 4419094"/>
                <a:gd name="connsiteX102" fmla="*/ 3862060 w 6557057"/>
                <a:gd name="connsiteY102" fmla="*/ 63936 h 4419094"/>
                <a:gd name="connsiteX103" fmla="*/ 3772334 w 6557057"/>
                <a:gd name="connsiteY103" fmla="*/ 40654 h 4419094"/>
                <a:gd name="connsiteX104" fmla="*/ 3771976 w 6557057"/>
                <a:gd name="connsiteY104" fmla="*/ 34207 h 4419094"/>
                <a:gd name="connsiteX105" fmla="*/ 3766244 w 6557057"/>
                <a:gd name="connsiteY105" fmla="*/ 34207 h 4419094"/>
                <a:gd name="connsiteX106" fmla="*/ 3705353 w 6557057"/>
                <a:gd name="connsiteY106" fmla="*/ 56594 h 4419094"/>
                <a:gd name="connsiteX107" fmla="*/ 3704458 w 6557057"/>
                <a:gd name="connsiteY107" fmla="*/ 57131 h 4419094"/>
                <a:gd name="connsiteX108" fmla="*/ 3628343 w 6557057"/>
                <a:gd name="connsiteY108" fmla="*/ 83816 h 4419094"/>
                <a:gd name="connsiteX109" fmla="*/ 3527155 w 6557057"/>
                <a:gd name="connsiteY109" fmla="*/ 90442 h 4419094"/>
                <a:gd name="connsiteX110" fmla="*/ 3502977 w 6557057"/>
                <a:gd name="connsiteY110" fmla="*/ 99934 h 4419094"/>
                <a:gd name="connsiteX111" fmla="*/ 3507096 w 6557057"/>
                <a:gd name="connsiteY111" fmla="*/ 99934 h 4419094"/>
                <a:gd name="connsiteX112" fmla="*/ 3445847 w 6557057"/>
                <a:gd name="connsiteY112" fmla="*/ 130380 h 4419094"/>
                <a:gd name="connsiteX113" fmla="*/ 3424892 w 6557057"/>
                <a:gd name="connsiteY113" fmla="*/ 143991 h 4419094"/>
                <a:gd name="connsiteX114" fmla="*/ 3423460 w 6557057"/>
                <a:gd name="connsiteY114" fmla="*/ 143991 h 4419094"/>
                <a:gd name="connsiteX115" fmla="*/ 3369373 w 6557057"/>
                <a:gd name="connsiteY115" fmla="*/ 163691 h 4419094"/>
                <a:gd name="connsiteX116" fmla="*/ 3296304 w 6557057"/>
                <a:gd name="connsiteY116" fmla="*/ 160468 h 4419094"/>
                <a:gd name="connsiteX117" fmla="*/ 3254037 w 6557057"/>
                <a:gd name="connsiteY117" fmla="*/ 167094 h 4419094"/>
                <a:gd name="connsiteX118" fmla="*/ 3254037 w 6557057"/>
                <a:gd name="connsiteY118" fmla="*/ 187153 h 4419094"/>
                <a:gd name="connsiteX119" fmla="*/ 3352718 w 6557057"/>
                <a:gd name="connsiteY119" fmla="*/ 246970 h 4419094"/>
                <a:gd name="connsiteX120" fmla="*/ 3359165 w 6557057"/>
                <a:gd name="connsiteY120" fmla="*/ 309115 h 4419094"/>
                <a:gd name="connsiteX121" fmla="*/ 3324242 w 6557057"/>
                <a:gd name="connsiteY121" fmla="*/ 283505 h 4419094"/>
                <a:gd name="connsiteX122" fmla="*/ 3315825 w 6557057"/>
                <a:gd name="connsiteY122" fmla="*/ 253596 h 4419094"/>
                <a:gd name="connsiteX123" fmla="*/ 3306870 w 6557057"/>
                <a:gd name="connsiteY123" fmla="*/ 253596 h 4419094"/>
                <a:gd name="connsiteX124" fmla="*/ 3279469 w 6557057"/>
                <a:gd name="connsiteY124" fmla="*/ 240164 h 4419094"/>
                <a:gd name="connsiteX125" fmla="*/ 3223054 w 6557057"/>
                <a:gd name="connsiteY125" fmla="*/ 209718 h 4419094"/>
                <a:gd name="connsiteX126" fmla="*/ 3231472 w 6557057"/>
                <a:gd name="connsiteY126" fmla="*/ 209718 h 4419094"/>
                <a:gd name="connsiteX127" fmla="*/ 3225561 w 6557057"/>
                <a:gd name="connsiteY127" fmla="*/ 203629 h 4419094"/>
                <a:gd name="connsiteX128" fmla="*/ 3160909 w 6557057"/>
                <a:gd name="connsiteY128" fmla="*/ 188585 h 4419094"/>
                <a:gd name="connsiteX129" fmla="*/ 3147118 w 6557057"/>
                <a:gd name="connsiteY129" fmla="*/ 200226 h 4419094"/>
                <a:gd name="connsiteX130" fmla="*/ 3130284 w 6557057"/>
                <a:gd name="connsiteY130" fmla="*/ 259685 h 4419094"/>
                <a:gd name="connsiteX131" fmla="*/ 3129926 w 6557057"/>
                <a:gd name="connsiteY131" fmla="*/ 259685 h 4419094"/>
                <a:gd name="connsiteX132" fmla="*/ 3091779 w 6557057"/>
                <a:gd name="connsiteY132" fmla="*/ 253238 h 4419094"/>
                <a:gd name="connsiteX133" fmla="*/ 3085869 w 6557057"/>
                <a:gd name="connsiteY133" fmla="*/ 253238 h 4419094"/>
                <a:gd name="connsiteX134" fmla="*/ 3085152 w 6557057"/>
                <a:gd name="connsiteY134" fmla="*/ 249835 h 4419094"/>
                <a:gd name="connsiteX135" fmla="*/ 3081929 w 6557057"/>
                <a:gd name="connsiteY135" fmla="*/ 209360 h 4419094"/>
                <a:gd name="connsiteX136" fmla="*/ 3087481 w 6557057"/>
                <a:gd name="connsiteY136" fmla="*/ 209360 h 4419094"/>
                <a:gd name="connsiteX137" fmla="*/ 3072795 w 6557057"/>
                <a:gd name="connsiteY137" fmla="*/ 186615 h 4419094"/>
                <a:gd name="connsiteX138" fmla="*/ 3062766 w 6557057"/>
                <a:gd name="connsiteY138" fmla="*/ 196645 h 4419094"/>
                <a:gd name="connsiteX139" fmla="*/ 3034827 w 6557057"/>
                <a:gd name="connsiteY139" fmla="*/ 246432 h 4419094"/>
                <a:gd name="connsiteX140" fmla="*/ 3045931 w 6557057"/>
                <a:gd name="connsiteY140" fmla="*/ 309473 h 4419094"/>
                <a:gd name="connsiteX141" fmla="*/ 3048617 w 6557057"/>
                <a:gd name="connsiteY141" fmla="*/ 359440 h 4419094"/>
                <a:gd name="connsiteX142" fmla="*/ 3101987 w 6557057"/>
                <a:gd name="connsiteY142" fmla="*/ 322905 h 4419094"/>
                <a:gd name="connsiteX143" fmla="*/ 3175236 w 6557057"/>
                <a:gd name="connsiteY143" fmla="*/ 329532 h 4419094"/>
                <a:gd name="connsiteX144" fmla="*/ 3186340 w 6557057"/>
                <a:gd name="connsiteY144" fmla="*/ 377529 h 4419094"/>
                <a:gd name="connsiteX145" fmla="*/ 3183296 w 6557057"/>
                <a:gd name="connsiteY145" fmla="*/ 379320 h 4419094"/>
                <a:gd name="connsiteX146" fmla="*/ 3118643 w 6557057"/>
                <a:gd name="connsiteY146" fmla="*/ 366067 h 4419094"/>
                <a:gd name="connsiteX147" fmla="*/ 3117210 w 6557057"/>
                <a:gd name="connsiteY147" fmla="*/ 362843 h 4419094"/>
                <a:gd name="connsiteX148" fmla="*/ 3110762 w 6557057"/>
                <a:gd name="connsiteY148" fmla="*/ 362843 h 4419094"/>
                <a:gd name="connsiteX149" fmla="*/ 3068139 w 6557057"/>
                <a:gd name="connsiteY149" fmla="*/ 366067 h 4419094"/>
                <a:gd name="connsiteX150" fmla="*/ 3006351 w 6557057"/>
                <a:gd name="connsiteY150" fmla="*/ 442540 h 4419094"/>
                <a:gd name="connsiteX151" fmla="*/ 2938296 w 6557057"/>
                <a:gd name="connsiteY151" fmla="*/ 472627 h 4419094"/>
                <a:gd name="connsiteX152" fmla="*/ 2931132 w 6557057"/>
                <a:gd name="connsiteY152" fmla="*/ 472627 h 4419094"/>
                <a:gd name="connsiteX153" fmla="*/ 2930237 w 6557057"/>
                <a:gd name="connsiteY153" fmla="*/ 472627 h 4419094"/>
                <a:gd name="connsiteX154" fmla="*/ 2957101 w 6557057"/>
                <a:gd name="connsiteY154" fmla="*/ 428750 h 4419094"/>
                <a:gd name="connsiteX155" fmla="*/ 2959070 w 6557057"/>
                <a:gd name="connsiteY155" fmla="*/ 428750 h 4419094"/>
                <a:gd name="connsiteX156" fmla="*/ 2980562 w 6557057"/>
                <a:gd name="connsiteY156" fmla="*/ 409408 h 4419094"/>
                <a:gd name="connsiteX157" fmla="*/ 3012261 w 6557057"/>
                <a:gd name="connsiteY157" fmla="*/ 363022 h 4419094"/>
                <a:gd name="connsiteX158" fmla="*/ 3007784 w 6557057"/>
                <a:gd name="connsiteY158" fmla="*/ 363022 h 4419094"/>
                <a:gd name="connsiteX159" fmla="*/ 3006351 w 6557057"/>
                <a:gd name="connsiteY159" fmla="*/ 349590 h 4419094"/>
                <a:gd name="connsiteX160" fmla="*/ 2996322 w 6557057"/>
                <a:gd name="connsiteY160" fmla="*/ 319144 h 4419094"/>
                <a:gd name="connsiteX161" fmla="*/ 3002232 w 6557057"/>
                <a:gd name="connsiteY161" fmla="*/ 319144 h 4419094"/>
                <a:gd name="connsiteX162" fmla="*/ 2997576 w 6557057"/>
                <a:gd name="connsiteY162" fmla="*/ 256462 h 4419094"/>
                <a:gd name="connsiteX163" fmla="*/ 2998829 w 6557057"/>
                <a:gd name="connsiteY163" fmla="*/ 253417 h 4419094"/>
                <a:gd name="connsiteX164" fmla="*/ 2995068 w 6557057"/>
                <a:gd name="connsiteY164" fmla="*/ 253417 h 4419094"/>
                <a:gd name="connsiteX165" fmla="*/ 3002590 w 6557057"/>
                <a:gd name="connsiteY165" fmla="*/ 209539 h 4419094"/>
                <a:gd name="connsiteX166" fmla="*/ 3010112 w 6557057"/>
                <a:gd name="connsiteY166" fmla="*/ 209539 h 4419094"/>
                <a:gd name="connsiteX167" fmla="*/ 3000441 w 6557057"/>
                <a:gd name="connsiteY167" fmla="*/ 200047 h 4419094"/>
                <a:gd name="connsiteX168" fmla="*/ 2929879 w 6557057"/>
                <a:gd name="connsiteY168" fmla="*/ 153662 h 4419094"/>
                <a:gd name="connsiteX169" fmla="*/ 2908924 w 6557057"/>
                <a:gd name="connsiteY169" fmla="*/ 158498 h 4419094"/>
                <a:gd name="connsiteX170" fmla="*/ 2856808 w 6557057"/>
                <a:gd name="connsiteY170" fmla="*/ 210077 h 4419094"/>
                <a:gd name="connsiteX171" fmla="*/ 2814721 w 6557057"/>
                <a:gd name="connsiteY171" fmla="*/ 243388 h 4419094"/>
                <a:gd name="connsiteX172" fmla="*/ 2814721 w 6557057"/>
                <a:gd name="connsiteY172" fmla="*/ 309832 h 4419094"/>
                <a:gd name="connsiteX173" fmla="*/ 2859674 w 6557057"/>
                <a:gd name="connsiteY173" fmla="*/ 363022 h 4419094"/>
                <a:gd name="connsiteX174" fmla="*/ 2859674 w 6557057"/>
                <a:gd name="connsiteY174" fmla="*/ 363022 h 4419094"/>
                <a:gd name="connsiteX175" fmla="*/ 2859674 w 6557057"/>
                <a:gd name="connsiteY175" fmla="*/ 363022 h 4419094"/>
                <a:gd name="connsiteX176" fmla="*/ 2840332 w 6557057"/>
                <a:gd name="connsiteY176" fmla="*/ 363022 h 4419094"/>
                <a:gd name="connsiteX177" fmla="*/ 2820632 w 6557057"/>
                <a:gd name="connsiteY177" fmla="*/ 363022 h 4419094"/>
                <a:gd name="connsiteX178" fmla="*/ 2800931 w 6557057"/>
                <a:gd name="connsiteY178" fmla="*/ 356217 h 4419094"/>
                <a:gd name="connsiteX179" fmla="*/ 2741831 w 6557057"/>
                <a:gd name="connsiteY179" fmla="*/ 336158 h 4419094"/>
                <a:gd name="connsiteX180" fmla="*/ 2679506 w 6557057"/>
                <a:gd name="connsiteY180" fmla="*/ 318965 h 4419094"/>
                <a:gd name="connsiteX181" fmla="*/ 2696341 w 6557057"/>
                <a:gd name="connsiteY181" fmla="*/ 318965 h 4419094"/>
                <a:gd name="connsiteX182" fmla="*/ 2673954 w 6557057"/>
                <a:gd name="connsiteY182" fmla="*/ 312876 h 4419094"/>
                <a:gd name="connsiteX183" fmla="*/ 2600168 w 6557057"/>
                <a:gd name="connsiteY183" fmla="*/ 318965 h 4419094"/>
                <a:gd name="connsiteX184" fmla="*/ 2602675 w 6557057"/>
                <a:gd name="connsiteY184" fmla="*/ 318965 h 4419094"/>
                <a:gd name="connsiteX185" fmla="*/ 2589959 w 6557057"/>
                <a:gd name="connsiteY185" fmla="*/ 326129 h 4419094"/>
                <a:gd name="connsiteX186" fmla="*/ 2554678 w 6557057"/>
                <a:gd name="connsiteY186" fmla="*/ 362843 h 4419094"/>
                <a:gd name="connsiteX187" fmla="*/ 2553245 w 6557057"/>
                <a:gd name="connsiteY187" fmla="*/ 362843 h 4419094"/>
                <a:gd name="connsiteX188" fmla="*/ 2533903 w 6557057"/>
                <a:gd name="connsiteY188" fmla="*/ 362843 h 4419094"/>
                <a:gd name="connsiteX189" fmla="*/ 2523336 w 6557057"/>
                <a:gd name="connsiteY189" fmla="*/ 362843 h 4419094"/>
                <a:gd name="connsiteX190" fmla="*/ 2474802 w 6557057"/>
                <a:gd name="connsiteY190" fmla="*/ 352814 h 4419094"/>
                <a:gd name="connsiteX191" fmla="*/ 2396180 w 6557057"/>
                <a:gd name="connsiteY191" fmla="*/ 362664 h 4419094"/>
                <a:gd name="connsiteX192" fmla="*/ 2387942 w 6557057"/>
                <a:gd name="connsiteY192" fmla="*/ 373768 h 4419094"/>
                <a:gd name="connsiteX193" fmla="*/ 2354093 w 6557057"/>
                <a:gd name="connsiteY193" fmla="*/ 362843 h 4419094"/>
                <a:gd name="connsiteX194" fmla="*/ 2339945 w 6557057"/>
                <a:gd name="connsiteY194" fmla="*/ 362843 h 4419094"/>
                <a:gd name="connsiteX195" fmla="*/ 2339586 w 6557057"/>
                <a:gd name="connsiteY195" fmla="*/ 362843 h 4419094"/>
                <a:gd name="connsiteX196" fmla="*/ 2278515 w 6557057"/>
                <a:gd name="connsiteY196" fmla="*/ 373231 h 4419094"/>
                <a:gd name="connsiteX197" fmla="*/ 2252010 w 6557057"/>
                <a:gd name="connsiteY197" fmla="*/ 382723 h 4419094"/>
                <a:gd name="connsiteX198" fmla="*/ 2159956 w 6557057"/>
                <a:gd name="connsiteY198" fmla="*/ 389349 h 4419094"/>
                <a:gd name="connsiteX199" fmla="*/ 2151180 w 6557057"/>
                <a:gd name="connsiteY199" fmla="*/ 396155 h 4419094"/>
                <a:gd name="connsiteX200" fmla="*/ 2109093 w 6557057"/>
                <a:gd name="connsiteY200" fmla="*/ 429287 h 4419094"/>
                <a:gd name="connsiteX201" fmla="*/ 2109093 w 6557057"/>
                <a:gd name="connsiteY201" fmla="*/ 428750 h 4419094"/>
                <a:gd name="connsiteX202" fmla="*/ 2116257 w 6557057"/>
                <a:gd name="connsiteY202" fmla="*/ 428750 h 4419094"/>
                <a:gd name="connsiteX203" fmla="*/ 2114466 w 6557057"/>
                <a:gd name="connsiteY203" fmla="*/ 425884 h 4419094"/>
                <a:gd name="connsiteX204" fmla="*/ 2131122 w 6557057"/>
                <a:gd name="connsiteY204" fmla="*/ 362843 h 4419094"/>
                <a:gd name="connsiteX205" fmla="*/ 2126107 w 6557057"/>
                <a:gd name="connsiteY205" fmla="*/ 362843 h 4419094"/>
                <a:gd name="connsiteX206" fmla="*/ 2123242 w 6557057"/>
                <a:gd name="connsiteY206" fmla="*/ 352814 h 4419094"/>
                <a:gd name="connsiteX207" fmla="*/ 2041754 w 6557057"/>
                <a:gd name="connsiteY207" fmla="*/ 356038 h 4419094"/>
                <a:gd name="connsiteX208" fmla="*/ 2044441 w 6557057"/>
                <a:gd name="connsiteY208" fmla="*/ 416034 h 4419094"/>
                <a:gd name="connsiteX209" fmla="*/ 2047844 w 6557057"/>
                <a:gd name="connsiteY209" fmla="*/ 472448 h 4419094"/>
                <a:gd name="connsiteX210" fmla="*/ 2042292 w 6557057"/>
                <a:gd name="connsiteY210" fmla="*/ 472448 h 4419094"/>
                <a:gd name="connsiteX211" fmla="*/ 2041754 w 6557057"/>
                <a:gd name="connsiteY211" fmla="*/ 472448 h 4419094"/>
                <a:gd name="connsiteX212" fmla="*/ 2010771 w 6557057"/>
                <a:gd name="connsiteY212" fmla="*/ 432690 h 4419094"/>
                <a:gd name="connsiteX213" fmla="*/ 1965818 w 6557057"/>
                <a:gd name="connsiteY213" fmla="*/ 452569 h 4419094"/>
                <a:gd name="connsiteX214" fmla="*/ 1915135 w 6557057"/>
                <a:gd name="connsiteY214" fmla="*/ 472448 h 4419094"/>
                <a:gd name="connsiteX215" fmla="*/ 1908150 w 6557057"/>
                <a:gd name="connsiteY215" fmla="*/ 522595 h 4419094"/>
                <a:gd name="connsiteX216" fmla="*/ 1852811 w 6557057"/>
                <a:gd name="connsiteY216" fmla="*/ 515610 h 4419094"/>
                <a:gd name="connsiteX217" fmla="*/ 1819141 w 6557057"/>
                <a:gd name="connsiteY217" fmla="*/ 506118 h 4419094"/>
                <a:gd name="connsiteX218" fmla="*/ 1807858 w 6557057"/>
                <a:gd name="connsiteY218" fmla="*/ 515789 h 4419094"/>
                <a:gd name="connsiteX219" fmla="*/ 1803381 w 6557057"/>
                <a:gd name="connsiteY219" fmla="*/ 519013 h 4419094"/>
                <a:gd name="connsiteX220" fmla="*/ 1762547 w 6557057"/>
                <a:gd name="connsiteY220" fmla="*/ 515610 h 4419094"/>
                <a:gd name="connsiteX221" fmla="*/ 1757891 w 6557057"/>
                <a:gd name="connsiteY221" fmla="*/ 472448 h 4419094"/>
                <a:gd name="connsiteX222" fmla="*/ 1750728 w 6557057"/>
                <a:gd name="connsiteY222" fmla="*/ 472448 h 4419094"/>
                <a:gd name="connsiteX223" fmla="*/ 1737474 w 6557057"/>
                <a:gd name="connsiteY223" fmla="*/ 459016 h 4419094"/>
                <a:gd name="connsiteX224" fmla="*/ 1765592 w 6557057"/>
                <a:gd name="connsiteY224" fmla="*/ 452390 h 4419094"/>
                <a:gd name="connsiteX225" fmla="*/ 1903494 w 6557057"/>
                <a:gd name="connsiteY225" fmla="*/ 448987 h 4419094"/>
                <a:gd name="connsiteX226" fmla="*/ 1969042 w 6557057"/>
                <a:gd name="connsiteY226" fmla="*/ 420511 h 4419094"/>
                <a:gd name="connsiteX227" fmla="*/ 1970654 w 6557057"/>
                <a:gd name="connsiteY227" fmla="*/ 399020 h 4419094"/>
                <a:gd name="connsiteX228" fmla="*/ 1930537 w 6557057"/>
                <a:gd name="connsiteY228" fmla="*/ 362485 h 4419094"/>
                <a:gd name="connsiteX229" fmla="*/ 1921404 w 6557057"/>
                <a:gd name="connsiteY229" fmla="*/ 362485 h 4419094"/>
                <a:gd name="connsiteX230" fmla="*/ 1880391 w 6557057"/>
                <a:gd name="connsiteY230" fmla="*/ 340098 h 4419094"/>
                <a:gd name="connsiteX231" fmla="*/ 1720640 w 6557057"/>
                <a:gd name="connsiteY231" fmla="*/ 335800 h 4419094"/>
                <a:gd name="connsiteX232" fmla="*/ 1681777 w 6557057"/>
                <a:gd name="connsiteY232" fmla="*/ 318607 h 4419094"/>
                <a:gd name="connsiteX233" fmla="*/ 1694671 w 6557057"/>
                <a:gd name="connsiteY233" fmla="*/ 318607 h 4419094"/>
                <a:gd name="connsiteX234" fmla="*/ 1624466 w 6557057"/>
                <a:gd name="connsiteY234" fmla="*/ 289236 h 4419094"/>
                <a:gd name="connsiteX235" fmla="*/ 1536353 w 6557057"/>
                <a:gd name="connsiteY235" fmla="*/ 252701 h 4419094"/>
                <a:gd name="connsiteX236" fmla="*/ 1522384 w 6557057"/>
                <a:gd name="connsiteY236" fmla="*/ 252701 h 4419094"/>
                <a:gd name="connsiteX237" fmla="*/ 1368900 w 6557057"/>
                <a:gd name="connsiteY237" fmla="*/ 218852 h 4419094"/>
                <a:gd name="connsiteX238" fmla="*/ 1278100 w 6557057"/>
                <a:gd name="connsiteY238" fmla="*/ 252701 h 4419094"/>
                <a:gd name="connsiteX239" fmla="*/ 1276130 w 6557057"/>
                <a:gd name="connsiteY239" fmla="*/ 252701 h 4419094"/>
                <a:gd name="connsiteX240" fmla="*/ 1148974 w 6557057"/>
                <a:gd name="connsiteY240" fmla="*/ 318607 h 4419094"/>
                <a:gd name="connsiteX241" fmla="*/ 1149690 w 6557057"/>
                <a:gd name="connsiteY241" fmla="*/ 318607 h 4419094"/>
                <a:gd name="connsiteX242" fmla="*/ 1092917 w 6557057"/>
                <a:gd name="connsiteY242" fmla="*/ 352456 h 4419094"/>
                <a:gd name="connsiteX243" fmla="*/ 1028086 w 6557057"/>
                <a:gd name="connsiteY243" fmla="*/ 435555 h 4419094"/>
                <a:gd name="connsiteX244" fmla="*/ 976686 w 6557057"/>
                <a:gd name="connsiteY244" fmla="*/ 472090 h 4419094"/>
                <a:gd name="connsiteX245" fmla="*/ 975790 w 6557057"/>
                <a:gd name="connsiteY245" fmla="*/ 472090 h 4419094"/>
                <a:gd name="connsiteX246" fmla="*/ 879617 w 6557057"/>
                <a:gd name="connsiteY246" fmla="*/ 511491 h 4419094"/>
                <a:gd name="connsiteX247" fmla="*/ 854007 w 6557057"/>
                <a:gd name="connsiteY247" fmla="*/ 523311 h 4419094"/>
                <a:gd name="connsiteX248" fmla="*/ 755147 w 6557057"/>
                <a:gd name="connsiteY248" fmla="*/ 638289 h 4419094"/>
                <a:gd name="connsiteX249" fmla="*/ 771982 w 6557057"/>
                <a:gd name="connsiteY249" fmla="*/ 711359 h 4419094"/>
                <a:gd name="connsiteX250" fmla="*/ 814069 w 6557057"/>
                <a:gd name="connsiteY250" fmla="*/ 784608 h 4419094"/>
                <a:gd name="connsiteX251" fmla="*/ 901287 w 6557057"/>
                <a:gd name="connsiteY251" fmla="*/ 774758 h 4419094"/>
                <a:gd name="connsiteX252" fmla="*/ 909347 w 6557057"/>
                <a:gd name="connsiteY252" fmla="*/ 757386 h 4419094"/>
                <a:gd name="connsiteX253" fmla="*/ 912749 w 6557057"/>
                <a:gd name="connsiteY253" fmla="*/ 757386 h 4419094"/>
                <a:gd name="connsiteX254" fmla="*/ 934240 w 6557057"/>
                <a:gd name="connsiteY254" fmla="*/ 733388 h 4419094"/>
                <a:gd name="connsiteX255" fmla="*/ 949105 w 6557057"/>
                <a:gd name="connsiteY255" fmla="*/ 741626 h 4419094"/>
                <a:gd name="connsiteX256" fmla="*/ 974536 w 6557057"/>
                <a:gd name="connsiteY256" fmla="*/ 837978 h 4419094"/>
                <a:gd name="connsiteX257" fmla="*/ 994058 w 6557057"/>
                <a:gd name="connsiteY257" fmla="*/ 874692 h 4419094"/>
                <a:gd name="connsiteX258" fmla="*/ 1117990 w 6557057"/>
                <a:gd name="connsiteY258" fmla="*/ 844784 h 4419094"/>
                <a:gd name="connsiteX259" fmla="*/ 1125691 w 6557057"/>
                <a:gd name="connsiteY259" fmla="*/ 839769 h 4419094"/>
                <a:gd name="connsiteX260" fmla="*/ 1151481 w 6557057"/>
                <a:gd name="connsiteY260" fmla="*/ 801443 h 4419094"/>
                <a:gd name="connsiteX261" fmla="*/ 1146108 w 6557057"/>
                <a:gd name="connsiteY261" fmla="*/ 801443 h 4419094"/>
                <a:gd name="connsiteX262" fmla="*/ 1164197 w 6557057"/>
                <a:gd name="connsiteY262" fmla="*/ 757565 h 4419094"/>
                <a:gd name="connsiteX263" fmla="*/ 1166883 w 6557057"/>
                <a:gd name="connsiteY263" fmla="*/ 757565 h 4419094"/>
                <a:gd name="connsiteX264" fmla="*/ 1196433 w 6557057"/>
                <a:gd name="connsiteY264" fmla="*/ 724970 h 4419094"/>
                <a:gd name="connsiteX265" fmla="*/ 1215238 w 6557057"/>
                <a:gd name="connsiteY265" fmla="*/ 691838 h 4419094"/>
                <a:gd name="connsiteX266" fmla="*/ 1210761 w 6557057"/>
                <a:gd name="connsiteY266" fmla="*/ 691838 h 4419094"/>
                <a:gd name="connsiteX267" fmla="*/ 1193926 w 6557057"/>
                <a:gd name="connsiteY267" fmla="*/ 665153 h 4419094"/>
                <a:gd name="connsiteX268" fmla="*/ 1153988 w 6557057"/>
                <a:gd name="connsiteY268" fmla="*/ 647960 h 4419094"/>
                <a:gd name="connsiteX269" fmla="*/ 1163838 w 6557057"/>
                <a:gd name="connsiteY269" fmla="*/ 647960 h 4419094"/>
                <a:gd name="connsiteX270" fmla="*/ 1173867 w 6557057"/>
                <a:gd name="connsiteY270" fmla="*/ 605157 h 4419094"/>
                <a:gd name="connsiteX271" fmla="*/ 1184971 w 6557057"/>
                <a:gd name="connsiteY271" fmla="*/ 595844 h 4419094"/>
                <a:gd name="connsiteX272" fmla="*/ 1284010 w 6557057"/>
                <a:gd name="connsiteY272" fmla="*/ 548742 h 4419094"/>
                <a:gd name="connsiteX273" fmla="*/ 1292069 w 6557057"/>
                <a:gd name="connsiteY273" fmla="*/ 538176 h 4419094"/>
                <a:gd name="connsiteX274" fmla="*/ 1294755 w 6557057"/>
                <a:gd name="connsiteY274" fmla="*/ 538176 h 4419094"/>
                <a:gd name="connsiteX275" fmla="*/ 1308904 w 6557057"/>
                <a:gd name="connsiteY275" fmla="*/ 472269 h 4419094"/>
                <a:gd name="connsiteX276" fmla="*/ 1307113 w 6557057"/>
                <a:gd name="connsiteY276" fmla="*/ 472269 h 4419094"/>
                <a:gd name="connsiteX277" fmla="*/ 1326455 w 6557057"/>
                <a:gd name="connsiteY277" fmla="*/ 468867 h 4419094"/>
                <a:gd name="connsiteX278" fmla="*/ 1424777 w 6557057"/>
                <a:gd name="connsiteY278" fmla="*/ 482119 h 4419094"/>
                <a:gd name="connsiteX279" fmla="*/ 1362453 w 6557057"/>
                <a:gd name="connsiteY279" fmla="*/ 534594 h 4419094"/>
                <a:gd name="connsiteX280" fmla="*/ 1357975 w 6557057"/>
                <a:gd name="connsiteY280" fmla="*/ 537459 h 4419094"/>
                <a:gd name="connsiteX281" fmla="*/ 1312486 w 6557057"/>
                <a:gd name="connsiteY281" fmla="*/ 565219 h 4419094"/>
                <a:gd name="connsiteX282" fmla="*/ 1295651 w 6557057"/>
                <a:gd name="connsiteY282" fmla="*/ 641692 h 4419094"/>
                <a:gd name="connsiteX283" fmla="*/ 1340603 w 6557057"/>
                <a:gd name="connsiteY283" fmla="*/ 701509 h 4419094"/>
                <a:gd name="connsiteX284" fmla="*/ 1424957 w 6557057"/>
                <a:gd name="connsiteY284" fmla="*/ 674824 h 4419094"/>
                <a:gd name="connsiteX285" fmla="*/ 1517906 w 6557057"/>
                <a:gd name="connsiteY285" fmla="*/ 671421 h 4419094"/>
                <a:gd name="connsiteX286" fmla="*/ 1547635 w 6557057"/>
                <a:gd name="connsiteY286" fmla="*/ 721388 h 4419094"/>
                <a:gd name="connsiteX287" fmla="*/ 1450030 w 6557057"/>
                <a:gd name="connsiteY287" fmla="*/ 727836 h 4419094"/>
                <a:gd name="connsiteX288" fmla="*/ 1349737 w 6557057"/>
                <a:gd name="connsiteY288" fmla="*/ 739835 h 4419094"/>
                <a:gd name="connsiteX289" fmla="*/ 1343469 w 6557057"/>
                <a:gd name="connsiteY289" fmla="*/ 744491 h 4419094"/>
                <a:gd name="connsiteX290" fmla="*/ 1385735 w 6557057"/>
                <a:gd name="connsiteY290" fmla="*/ 794458 h 4419094"/>
                <a:gd name="connsiteX291" fmla="*/ 1312486 w 6557057"/>
                <a:gd name="connsiteY291" fmla="*/ 787653 h 4419094"/>
                <a:gd name="connsiteX292" fmla="*/ 1258937 w 6557057"/>
                <a:gd name="connsiteY292" fmla="*/ 857499 h 4419094"/>
                <a:gd name="connsiteX293" fmla="*/ 1253922 w 6557057"/>
                <a:gd name="connsiteY293" fmla="*/ 913197 h 4419094"/>
                <a:gd name="connsiteX294" fmla="*/ 1236013 w 6557057"/>
                <a:gd name="connsiteY294" fmla="*/ 910690 h 4419094"/>
                <a:gd name="connsiteX295" fmla="*/ 1220252 w 6557057"/>
                <a:gd name="connsiteY295" fmla="*/ 910690 h 4419094"/>
                <a:gd name="connsiteX296" fmla="*/ 1146466 w 6557057"/>
                <a:gd name="connsiteY296" fmla="*/ 904063 h 4419094"/>
                <a:gd name="connsiteX297" fmla="*/ 1086291 w 6557057"/>
                <a:gd name="connsiteY297" fmla="*/ 908183 h 4419094"/>
                <a:gd name="connsiteX298" fmla="*/ 1079127 w 6557057"/>
                <a:gd name="connsiteY298" fmla="*/ 910690 h 4419094"/>
                <a:gd name="connsiteX299" fmla="*/ 1073575 w 6557057"/>
                <a:gd name="connsiteY299" fmla="*/ 910690 h 4419094"/>
                <a:gd name="connsiteX300" fmla="*/ 1024861 w 6557057"/>
                <a:gd name="connsiteY300" fmla="*/ 914093 h 4419094"/>
                <a:gd name="connsiteX301" fmla="*/ 988327 w 6557057"/>
                <a:gd name="connsiteY301" fmla="*/ 914093 h 4419094"/>
                <a:gd name="connsiteX302" fmla="*/ 965761 w 6557057"/>
                <a:gd name="connsiteY302" fmla="*/ 917316 h 4419094"/>
                <a:gd name="connsiteX303" fmla="*/ 958418 w 6557057"/>
                <a:gd name="connsiteY303" fmla="*/ 910690 h 4419094"/>
                <a:gd name="connsiteX304" fmla="*/ 950359 w 6557057"/>
                <a:gd name="connsiteY304" fmla="*/ 910690 h 4419094"/>
                <a:gd name="connsiteX305" fmla="*/ 935315 w 6557057"/>
                <a:gd name="connsiteY305" fmla="*/ 877558 h 4419094"/>
                <a:gd name="connsiteX306" fmla="*/ 934957 w 6557057"/>
                <a:gd name="connsiteY306" fmla="*/ 866812 h 4419094"/>
                <a:gd name="connsiteX307" fmla="*/ 940330 w 6557057"/>
                <a:gd name="connsiteY307" fmla="*/ 866812 h 4419094"/>
                <a:gd name="connsiteX308" fmla="*/ 937643 w 6557057"/>
                <a:gd name="connsiteY308" fmla="*/ 810935 h 4419094"/>
                <a:gd name="connsiteX309" fmla="*/ 874423 w 6557057"/>
                <a:gd name="connsiteY309" fmla="*/ 823830 h 4419094"/>
                <a:gd name="connsiteX310" fmla="*/ 859379 w 6557057"/>
                <a:gd name="connsiteY310" fmla="*/ 837620 h 4419094"/>
                <a:gd name="connsiteX311" fmla="*/ 853648 w 6557057"/>
                <a:gd name="connsiteY311" fmla="*/ 910869 h 4419094"/>
                <a:gd name="connsiteX312" fmla="*/ 880154 w 6557057"/>
                <a:gd name="connsiteY312" fmla="*/ 948837 h 4419094"/>
                <a:gd name="connsiteX313" fmla="*/ 873170 w 6557057"/>
                <a:gd name="connsiteY313" fmla="*/ 947225 h 4419094"/>
                <a:gd name="connsiteX314" fmla="*/ 785235 w 6557057"/>
                <a:gd name="connsiteY314" fmla="*/ 950449 h 4419094"/>
                <a:gd name="connsiteX315" fmla="*/ 774847 w 6557057"/>
                <a:gd name="connsiteY315" fmla="*/ 957254 h 4419094"/>
                <a:gd name="connsiteX316" fmla="*/ 713060 w 6557057"/>
                <a:gd name="connsiteY316" fmla="*/ 1020295 h 4419094"/>
                <a:gd name="connsiteX317" fmla="*/ 695151 w 6557057"/>
                <a:gd name="connsiteY317" fmla="*/ 1020295 h 4419094"/>
                <a:gd name="connsiteX318" fmla="*/ 653601 w 6557057"/>
                <a:gd name="connsiteY318" fmla="*/ 1034443 h 4419094"/>
                <a:gd name="connsiteX319" fmla="*/ 652885 w 6557057"/>
                <a:gd name="connsiteY319" fmla="*/ 1034981 h 4419094"/>
                <a:gd name="connsiteX320" fmla="*/ 652527 w 6557057"/>
                <a:gd name="connsiteY320" fmla="*/ 1035339 h 4419094"/>
                <a:gd name="connsiteX321" fmla="*/ 642856 w 6557057"/>
                <a:gd name="connsiteY321" fmla="*/ 1047159 h 4419094"/>
                <a:gd name="connsiteX322" fmla="*/ 617603 w 6557057"/>
                <a:gd name="connsiteY322" fmla="*/ 1097126 h 4419094"/>
                <a:gd name="connsiteX323" fmla="*/ 524654 w 6557057"/>
                <a:gd name="connsiteY323" fmla="*/ 1117006 h 4419094"/>
                <a:gd name="connsiteX324" fmla="*/ 493671 w 6557057"/>
                <a:gd name="connsiteY324" fmla="*/ 1130258 h 4419094"/>
                <a:gd name="connsiteX325" fmla="*/ 493492 w 6557057"/>
                <a:gd name="connsiteY325" fmla="*/ 1130258 h 4419094"/>
                <a:gd name="connsiteX326" fmla="*/ 459643 w 6557057"/>
                <a:gd name="connsiteY326" fmla="*/ 1140288 h 4419094"/>
                <a:gd name="connsiteX327" fmla="*/ 429734 w 6557057"/>
                <a:gd name="connsiteY327" fmla="*/ 1149780 h 4419094"/>
                <a:gd name="connsiteX328" fmla="*/ 445853 w 6557057"/>
                <a:gd name="connsiteY328" fmla="*/ 1173599 h 4419094"/>
                <a:gd name="connsiteX329" fmla="*/ 541489 w 6557057"/>
                <a:gd name="connsiteY329" fmla="*/ 1236640 h 4419094"/>
                <a:gd name="connsiteX330" fmla="*/ 524475 w 6557057"/>
                <a:gd name="connsiteY330" fmla="*/ 1329768 h 4419094"/>
                <a:gd name="connsiteX331" fmla="*/ 423287 w 6557057"/>
                <a:gd name="connsiteY331" fmla="*/ 1336574 h 4419094"/>
                <a:gd name="connsiteX332" fmla="*/ 293803 w 6557057"/>
                <a:gd name="connsiteY332" fmla="*/ 1336574 h 4419094"/>
                <a:gd name="connsiteX333" fmla="*/ 279654 w 6557057"/>
                <a:gd name="connsiteY333" fmla="*/ 1446358 h 4419094"/>
                <a:gd name="connsiteX334" fmla="*/ 265685 w 6557057"/>
                <a:gd name="connsiteY334" fmla="*/ 1502773 h 4419094"/>
                <a:gd name="connsiteX335" fmla="*/ 265685 w 6557057"/>
                <a:gd name="connsiteY335" fmla="*/ 1555964 h 4419094"/>
                <a:gd name="connsiteX336" fmla="*/ 302220 w 6557057"/>
                <a:gd name="connsiteY336" fmla="*/ 1602528 h 4419094"/>
                <a:gd name="connsiteX337" fmla="*/ 364186 w 6557057"/>
                <a:gd name="connsiteY337" fmla="*/ 1609333 h 4419094"/>
                <a:gd name="connsiteX338" fmla="*/ 400721 w 6557057"/>
                <a:gd name="connsiteY338" fmla="*/ 1655898 h 4419094"/>
                <a:gd name="connsiteX339" fmla="*/ 411467 w 6557057"/>
                <a:gd name="connsiteY339" fmla="*/ 1634944 h 4419094"/>
                <a:gd name="connsiteX340" fmla="*/ 415049 w 6557057"/>
                <a:gd name="connsiteY340" fmla="*/ 1634944 h 4419094"/>
                <a:gd name="connsiteX341" fmla="*/ 428301 w 6557057"/>
                <a:gd name="connsiteY341" fmla="*/ 1611482 h 4419094"/>
                <a:gd name="connsiteX342" fmla="*/ 434212 w 6557057"/>
                <a:gd name="connsiteY342" fmla="*/ 1612557 h 4419094"/>
                <a:gd name="connsiteX343" fmla="*/ 507640 w 6557057"/>
                <a:gd name="connsiteY343" fmla="*/ 1605931 h 4419094"/>
                <a:gd name="connsiteX344" fmla="*/ 525012 w 6557057"/>
                <a:gd name="connsiteY344" fmla="*/ 1598409 h 4419094"/>
                <a:gd name="connsiteX345" fmla="*/ 555637 w 6557057"/>
                <a:gd name="connsiteY345" fmla="*/ 1569216 h 4419094"/>
                <a:gd name="connsiteX346" fmla="*/ 553488 w 6557057"/>
                <a:gd name="connsiteY346" fmla="*/ 1569216 h 4419094"/>
                <a:gd name="connsiteX347" fmla="*/ 572293 w 6557057"/>
                <a:gd name="connsiteY347" fmla="*/ 1552740 h 4419094"/>
                <a:gd name="connsiteX348" fmla="*/ 579994 w 6557057"/>
                <a:gd name="connsiteY348" fmla="*/ 1525339 h 4419094"/>
                <a:gd name="connsiteX349" fmla="*/ 587516 w 6557057"/>
                <a:gd name="connsiteY349" fmla="*/ 1525339 h 4419094"/>
                <a:gd name="connsiteX350" fmla="*/ 580352 w 6557057"/>
                <a:gd name="connsiteY350" fmla="*/ 1512802 h 4419094"/>
                <a:gd name="connsiteX351" fmla="*/ 613126 w 6557057"/>
                <a:gd name="connsiteY351" fmla="*/ 1459432 h 4419094"/>
                <a:gd name="connsiteX352" fmla="*/ 611335 w 6557057"/>
                <a:gd name="connsiteY352" fmla="*/ 1459432 h 4419094"/>
                <a:gd name="connsiteX353" fmla="*/ 620290 w 6557057"/>
                <a:gd name="connsiteY353" fmla="*/ 1449761 h 4419094"/>
                <a:gd name="connsiteX354" fmla="*/ 684943 w 6557057"/>
                <a:gd name="connsiteY354" fmla="*/ 1419853 h 4419094"/>
                <a:gd name="connsiteX355" fmla="*/ 686196 w 6557057"/>
                <a:gd name="connsiteY355" fmla="*/ 1415733 h 4419094"/>
                <a:gd name="connsiteX356" fmla="*/ 690494 w 6557057"/>
                <a:gd name="connsiteY356" fmla="*/ 1415733 h 4419094"/>
                <a:gd name="connsiteX357" fmla="*/ 712702 w 6557057"/>
                <a:gd name="connsiteY357" fmla="*/ 1350901 h 4419094"/>
                <a:gd name="connsiteX358" fmla="*/ 718791 w 6557057"/>
                <a:gd name="connsiteY358" fmla="*/ 1350006 h 4419094"/>
                <a:gd name="connsiteX359" fmla="*/ 791861 w 6557057"/>
                <a:gd name="connsiteY359" fmla="*/ 1369885 h 4419094"/>
                <a:gd name="connsiteX360" fmla="*/ 829829 w 6557057"/>
                <a:gd name="connsiteY360" fmla="*/ 1351976 h 4419094"/>
                <a:gd name="connsiteX361" fmla="*/ 833053 w 6557057"/>
                <a:gd name="connsiteY361" fmla="*/ 1349827 h 4419094"/>
                <a:gd name="connsiteX362" fmla="*/ 833053 w 6557057"/>
                <a:gd name="connsiteY362" fmla="*/ 1349827 h 4419094"/>
                <a:gd name="connsiteX363" fmla="*/ 865110 w 6557057"/>
                <a:gd name="connsiteY363" fmla="*/ 1326724 h 4419094"/>
                <a:gd name="connsiteX364" fmla="*/ 924390 w 6557057"/>
                <a:gd name="connsiteY364" fmla="*/ 1353409 h 4419094"/>
                <a:gd name="connsiteX365" fmla="*/ 989043 w 6557057"/>
                <a:gd name="connsiteY365" fmla="*/ 1426479 h 4419094"/>
                <a:gd name="connsiteX366" fmla="*/ 1084679 w 6557057"/>
                <a:gd name="connsiteY366" fmla="*/ 1469819 h 4419094"/>
                <a:gd name="connsiteX367" fmla="*/ 1118528 w 6557057"/>
                <a:gd name="connsiteY367" fmla="*/ 1536442 h 4419094"/>
                <a:gd name="connsiteX368" fmla="*/ 1159003 w 6557057"/>
                <a:gd name="connsiteY368" fmla="*/ 1575664 h 4419094"/>
                <a:gd name="connsiteX369" fmla="*/ 1165450 w 6557057"/>
                <a:gd name="connsiteY369" fmla="*/ 1569396 h 4419094"/>
                <a:gd name="connsiteX370" fmla="*/ 1160615 w 6557057"/>
                <a:gd name="connsiteY370" fmla="*/ 1569396 h 4419094"/>
                <a:gd name="connsiteX371" fmla="*/ 1152734 w 6557057"/>
                <a:gd name="connsiteY371" fmla="*/ 1525518 h 4419094"/>
                <a:gd name="connsiteX372" fmla="*/ 1159003 w 6557057"/>
                <a:gd name="connsiteY372" fmla="*/ 1525518 h 4419094"/>
                <a:gd name="connsiteX373" fmla="*/ 1151839 w 6557057"/>
                <a:gd name="connsiteY373" fmla="*/ 1476804 h 4419094"/>
                <a:gd name="connsiteX374" fmla="*/ 1152376 w 6557057"/>
                <a:gd name="connsiteY374" fmla="*/ 1476625 h 4419094"/>
                <a:gd name="connsiteX375" fmla="*/ 1194463 w 6557057"/>
                <a:gd name="connsiteY375" fmla="*/ 1469999 h 4419094"/>
                <a:gd name="connsiteX376" fmla="*/ 1193388 w 6557057"/>
                <a:gd name="connsiteY376" fmla="*/ 1469103 h 4419094"/>
                <a:gd name="connsiteX377" fmla="*/ 1200015 w 6557057"/>
                <a:gd name="connsiteY377" fmla="*/ 1466596 h 4419094"/>
                <a:gd name="connsiteX378" fmla="*/ 1191419 w 6557057"/>
                <a:gd name="connsiteY378" fmla="*/ 1459790 h 4419094"/>
                <a:gd name="connsiteX379" fmla="*/ 1181748 w 6557057"/>
                <a:gd name="connsiteY379" fmla="*/ 1459790 h 4419094"/>
                <a:gd name="connsiteX380" fmla="*/ 1121393 w 6557057"/>
                <a:gd name="connsiteY380" fmla="*/ 1416808 h 4419094"/>
                <a:gd name="connsiteX381" fmla="*/ 1119781 w 6557057"/>
                <a:gd name="connsiteY381" fmla="*/ 1415912 h 4419094"/>
                <a:gd name="connsiteX382" fmla="*/ 1131243 w 6557057"/>
                <a:gd name="connsiteY382" fmla="*/ 1415912 h 4419094"/>
                <a:gd name="connsiteX383" fmla="*/ 1126766 w 6557057"/>
                <a:gd name="connsiteY383" fmla="*/ 1413405 h 4419094"/>
                <a:gd name="connsiteX384" fmla="*/ 1053517 w 6557057"/>
                <a:gd name="connsiteY384" fmla="*/ 1350185 h 4419094"/>
                <a:gd name="connsiteX385" fmla="*/ 1053517 w 6557057"/>
                <a:gd name="connsiteY385" fmla="*/ 1350185 h 4419094"/>
                <a:gd name="connsiteX386" fmla="*/ 1046174 w 6557057"/>
                <a:gd name="connsiteY386" fmla="*/ 1350185 h 4419094"/>
                <a:gd name="connsiteX387" fmla="*/ 1001400 w 6557057"/>
                <a:gd name="connsiteY387" fmla="*/ 1306307 h 4419094"/>
                <a:gd name="connsiteX388" fmla="*/ 1009639 w 6557057"/>
                <a:gd name="connsiteY388" fmla="*/ 1306307 h 4419094"/>
                <a:gd name="connsiteX389" fmla="*/ 997282 w 6557057"/>
                <a:gd name="connsiteY389" fmla="*/ 1277294 h 4419094"/>
                <a:gd name="connsiteX390" fmla="*/ 1002475 w 6557057"/>
                <a:gd name="connsiteY390" fmla="*/ 1264399 h 4419094"/>
                <a:gd name="connsiteX391" fmla="*/ 1056741 w 6557057"/>
                <a:gd name="connsiteY391" fmla="*/ 1294129 h 4419094"/>
                <a:gd name="connsiteX392" fmla="*/ 1155242 w 6557057"/>
                <a:gd name="connsiteY392" fmla="*/ 1380452 h 4419094"/>
                <a:gd name="connsiteX393" fmla="*/ 1214343 w 6557057"/>
                <a:gd name="connsiteY393" fmla="*/ 1443672 h 4419094"/>
                <a:gd name="connsiteX394" fmla="*/ 1256430 w 6557057"/>
                <a:gd name="connsiteY394" fmla="*/ 1520145 h 4419094"/>
                <a:gd name="connsiteX395" fmla="*/ 1278637 w 6557057"/>
                <a:gd name="connsiteY395" fmla="*/ 1655898 h 4419094"/>
                <a:gd name="connsiteX396" fmla="*/ 1321261 w 6557057"/>
                <a:gd name="connsiteY396" fmla="*/ 1635660 h 4419094"/>
                <a:gd name="connsiteX397" fmla="*/ 1322694 w 6557057"/>
                <a:gd name="connsiteY397" fmla="*/ 1635660 h 4419094"/>
                <a:gd name="connsiteX398" fmla="*/ 1357438 w 6557057"/>
                <a:gd name="connsiteY398" fmla="*/ 1603244 h 4419094"/>
                <a:gd name="connsiteX399" fmla="*/ 1395585 w 6557057"/>
                <a:gd name="connsiteY399" fmla="*/ 1569754 h 4419094"/>
                <a:gd name="connsiteX400" fmla="*/ 1392003 w 6557057"/>
                <a:gd name="connsiteY400" fmla="*/ 1569754 h 4419094"/>
                <a:gd name="connsiteX401" fmla="*/ 1394331 w 6557057"/>
                <a:gd name="connsiteY401" fmla="*/ 1559904 h 4419094"/>
                <a:gd name="connsiteX402" fmla="*/ 1377676 w 6557057"/>
                <a:gd name="connsiteY402" fmla="*/ 1525876 h 4419094"/>
                <a:gd name="connsiteX403" fmla="*/ 1386272 w 6557057"/>
                <a:gd name="connsiteY403" fmla="*/ 1525876 h 4419094"/>
                <a:gd name="connsiteX404" fmla="*/ 1354931 w 6557057"/>
                <a:gd name="connsiteY404" fmla="*/ 1500086 h 4419094"/>
                <a:gd name="connsiteX405" fmla="*/ 1357797 w 6557057"/>
                <a:gd name="connsiteY405" fmla="*/ 1490057 h 4419094"/>
                <a:gd name="connsiteX406" fmla="*/ 1387168 w 6557057"/>
                <a:gd name="connsiteY406" fmla="*/ 1473939 h 4419094"/>
                <a:gd name="connsiteX407" fmla="*/ 1396839 w 6557057"/>
                <a:gd name="connsiteY407" fmla="*/ 1466954 h 4419094"/>
                <a:gd name="connsiteX408" fmla="*/ 1404360 w 6557057"/>
                <a:gd name="connsiteY408" fmla="*/ 1460149 h 4419094"/>
                <a:gd name="connsiteX409" fmla="*/ 1402928 w 6557057"/>
                <a:gd name="connsiteY409" fmla="*/ 1460149 h 4419094"/>
                <a:gd name="connsiteX410" fmla="*/ 1442149 w 6557057"/>
                <a:gd name="connsiteY410" fmla="*/ 1453701 h 4419094"/>
                <a:gd name="connsiteX411" fmla="*/ 1453432 w 6557057"/>
                <a:gd name="connsiteY411" fmla="*/ 1566888 h 4419094"/>
                <a:gd name="connsiteX412" fmla="*/ 1526861 w 6557057"/>
                <a:gd name="connsiteY412" fmla="*/ 1616676 h 4419094"/>
                <a:gd name="connsiteX413" fmla="*/ 1594379 w 6557057"/>
                <a:gd name="connsiteY413" fmla="*/ 1629929 h 4419094"/>
                <a:gd name="connsiteX414" fmla="*/ 1659031 w 6557057"/>
                <a:gd name="connsiteY414" fmla="*/ 1639958 h 4419094"/>
                <a:gd name="connsiteX415" fmla="*/ 1726550 w 6557057"/>
                <a:gd name="connsiteY415" fmla="*/ 1626705 h 4419094"/>
                <a:gd name="connsiteX416" fmla="*/ 1768637 w 6557057"/>
                <a:gd name="connsiteY416" fmla="*/ 1643361 h 4419094"/>
                <a:gd name="connsiteX417" fmla="*/ 1729236 w 6557057"/>
                <a:gd name="connsiteY417" fmla="*/ 1786278 h 4419094"/>
                <a:gd name="connsiteX418" fmla="*/ 1701656 w 6557057"/>
                <a:gd name="connsiteY418" fmla="*/ 1830872 h 4419094"/>
                <a:gd name="connsiteX419" fmla="*/ 1689477 w 6557057"/>
                <a:gd name="connsiteY419" fmla="*/ 1832842 h 4419094"/>
                <a:gd name="connsiteX420" fmla="*/ 1655271 w 6557057"/>
                <a:gd name="connsiteY420" fmla="*/ 1838394 h 4419094"/>
                <a:gd name="connsiteX421" fmla="*/ 1616408 w 6557057"/>
                <a:gd name="connsiteY421" fmla="*/ 1812963 h 4419094"/>
                <a:gd name="connsiteX422" fmla="*/ 1539039 w 6557057"/>
                <a:gd name="connsiteY422" fmla="*/ 1838036 h 4419094"/>
                <a:gd name="connsiteX423" fmla="*/ 1506981 w 6557057"/>
                <a:gd name="connsiteY423" fmla="*/ 1866332 h 4419094"/>
                <a:gd name="connsiteX424" fmla="*/ 1478505 w 6557057"/>
                <a:gd name="connsiteY424" fmla="*/ 1899107 h 4419094"/>
                <a:gd name="connsiteX425" fmla="*/ 1477431 w 6557057"/>
                <a:gd name="connsiteY425" fmla="*/ 1899107 h 4419094"/>
                <a:gd name="connsiteX426" fmla="*/ 1472416 w 6557057"/>
                <a:gd name="connsiteY426" fmla="*/ 1899107 h 4419094"/>
                <a:gd name="connsiteX427" fmla="*/ 1463462 w 6557057"/>
                <a:gd name="connsiteY427" fmla="*/ 1899107 h 4419094"/>
                <a:gd name="connsiteX428" fmla="*/ 1461671 w 6557057"/>
                <a:gd name="connsiteY428" fmla="*/ 1896062 h 4419094"/>
                <a:gd name="connsiteX429" fmla="*/ 1497669 w 6557057"/>
                <a:gd name="connsiteY429" fmla="*/ 1855228 h 4419094"/>
                <a:gd name="connsiteX430" fmla="*/ 1499280 w 6557057"/>
                <a:gd name="connsiteY430" fmla="*/ 1855228 h 4419094"/>
                <a:gd name="connsiteX431" fmla="*/ 1537248 w 6557057"/>
                <a:gd name="connsiteY431" fmla="*/ 1806336 h 4419094"/>
                <a:gd name="connsiteX432" fmla="*/ 1421733 w 6557057"/>
                <a:gd name="connsiteY432" fmla="*/ 1796486 h 4419094"/>
                <a:gd name="connsiteX433" fmla="*/ 1388242 w 6557057"/>
                <a:gd name="connsiteY433" fmla="*/ 1789501 h 4419094"/>
                <a:gd name="connsiteX434" fmla="*/ 1374094 w 6557057"/>
                <a:gd name="connsiteY434" fmla="*/ 1789501 h 4419094"/>
                <a:gd name="connsiteX435" fmla="*/ 1320724 w 6557057"/>
                <a:gd name="connsiteY435" fmla="*/ 1766577 h 4419094"/>
                <a:gd name="connsiteX436" fmla="*/ 1251057 w 6557057"/>
                <a:gd name="connsiteY436" fmla="*/ 1861497 h 4419094"/>
                <a:gd name="connsiteX437" fmla="*/ 1184971 w 6557057"/>
                <a:gd name="connsiteY437" fmla="*/ 1855408 h 4419094"/>
                <a:gd name="connsiteX438" fmla="*/ 1196075 w 6557057"/>
                <a:gd name="connsiteY438" fmla="*/ 1855408 h 4419094"/>
                <a:gd name="connsiteX439" fmla="*/ 1159898 w 6557057"/>
                <a:gd name="connsiteY439" fmla="*/ 1839826 h 4419094"/>
                <a:gd name="connsiteX440" fmla="*/ 1086649 w 6557057"/>
                <a:gd name="connsiteY440" fmla="*/ 1796486 h 4419094"/>
                <a:gd name="connsiteX441" fmla="*/ 1071605 w 6557057"/>
                <a:gd name="connsiteY441" fmla="*/ 1789501 h 4419094"/>
                <a:gd name="connsiteX442" fmla="*/ 1058173 w 6557057"/>
                <a:gd name="connsiteY442" fmla="*/ 1789501 h 4419094"/>
                <a:gd name="connsiteX443" fmla="*/ 1013758 w 6557057"/>
                <a:gd name="connsiteY443" fmla="*/ 1776607 h 4419094"/>
                <a:gd name="connsiteX444" fmla="*/ 963791 w 6557057"/>
                <a:gd name="connsiteY444" fmla="*/ 1745802 h 4419094"/>
                <a:gd name="connsiteX445" fmla="*/ 973462 w 6557057"/>
                <a:gd name="connsiteY445" fmla="*/ 1745802 h 4419094"/>
                <a:gd name="connsiteX446" fmla="*/ 948747 w 6557057"/>
                <a:gd name="connsiteY446" fmla="*/ 1730042 h 4419094"/>
                <a:gd name="connsiteX447" fmla="*/ 927077 w 6557057"/>
                <a:gd name="connsiteY447" fmla="*/ 1688851 h 4419094"/>
                <a:gd name="connsiteX448" fmla="*/ 972746 w 6557057"/>
                <a:gd name="connsiteY448" fmla="*/ 1636197 h 4419094"/>
                <a:gd name="connsiteX449" fmla="*/ 979014 w 6557057"/>
                <a:gd name="connsiteY449" fmla="*/ 1636197 h 4419094"/>
                <a:gd name="connsiteX450" fmla="*/ 977223 w 6557057"/>
                <a:gd name="connsiteY450" fmla="*/ 1629571 h 4419094"/>
                <a:gd name="connsiteX451" fmla="*/ 859021 w 6557057"/>
                <a:gd name="connsiteY451" fmla="*/ 1580499 h 4419094"/>
                <a:gd name="connsiteX452" fmla="*/ 687271 w 6557057"/>
                <a:gd name="connsiteY452" fmla="*/ 1587126 h 4419094"/>
                <a:gd name="connsiteX453" fmla="*/ 569069 w 6557057"/>
                <a:gd name="connsiteY453" fmla="*/ 1633869 h 4419094"/>
                <a:gd name="connsiteX454" fmla="*/ 564055 w 6557057"/>
                <a:gd name="connsiteY454" fmla="*/ 1636376 h 4419094"/>
                <a:gd name="connsiteX455" fmla="*/ 565666 w 6557057"/>
                <a:gd name="connsiteY455" fmla="*/ 1636376 h 4419094"/>
                <a:gd name="connsiteX456" fmla="*/ 563696 w 6557057"/>
                <a:gd name="connsiteY456" fmla="*/ 1637272 h 4419094"/>
                <a:gd name="connsiteX457" fmla="*/ 482209 w 6557057"/>
                <a:gd name="connsiteY457" fmla="*/ 1673807 h 4419094"/>
                <a:gd name="connsiteX458" fmla="*/ 386394 w 6557057"/>
                <a:gd name="connsiteY458" fmla="*/ 1677210 h 4419094"/>
                <a:gd name="connsiteX459" fmla="*/ 321920 w 6557057"/>
                <a:gd name="connsiteY459" fmla="*/ 1729147 h 4419094"/>
                <a:gd name="connsiteX460" fmla="*/ 318696 w 6557057"/>
                <a:gd name="connsiteY460" fmla="*/ 1730221 h 4419094"/>
                <a:gd name="connsiteX461" fmla="*/ 309742 w 6557057"/>
                <a:gd name="connsiteY461" fmla="*/ 1734699 h 4419094"/>
                <a:gd name="connsiteX462" fmla="*/ 262640 w 6557057"/>
                <a:gd name="connsiteY462" fmla="*/ 1806873 h 4419094"/>
                <a:gd name="connsiteX463" fmla="*/ 237030 w 6557057"/>
                <a:gd name="connsiteY463" fmla="*/ 1914688 h 4419094"/>
                <a:gd name="connsiteX464" fmla="*/ 144976 w 6557057"/>
                <a:gd name="connsiteY464" fmla="*/ 1962505 h 4419094"/>
                <a:gd name="connsiteX465" fmla="*/ 114172 w 6557057"/>
                <a:gd name="connsiteY465" fmla="*/ 1986504 h 4419094"/>
                <a:gd name="connsiteX466" fmla="*/ 45937 w 6557057"/>
                <a:gd name="connsiteY466" fmla="*/ 2159508 h 4419094"/>
                <a:gd name="connsiteX467" fmla="*/ 51668 w 6557057"/>
                <a:gd name="connsiteY467" fmla="*/ 2269293 h 4419094"/>
                <a:gd name="connsiteX468" fmla="*/ 45937 w 6557057"/>
                <a:gd name="connsiteY468" fmla="*/ 2392330 h 4419094"/>
                <a:gd name="connsiteX469" fmla="*/ 9939 w 6557057"/>
                <a:gd name="connsiteY469" fmla="*/ 2461460 h 4419094"/>
                <a:gd name="connsiteX470" fmla="*/ 9044 w 6557057"/>
                <a:gd name="connsiteY470" fmla="*/ 2462176 h 4419094"/>
                <a:gd name="connsiteX471" fmla="*/ 5641 w 6557057"/>
                <a:gd name="connsiteY471" fmla="*/ 2464684 h 4419094"/>
                <a:gd name="connsiteX472" fmla="*/ 3850 w 6557057"/>
                <a:gd name="connsiteY472" fmla="*/ 2465579 h 4419094"/>
                <a:gd name="connsiteX473" fmla="*/ 23551 w 6557057"/>
                <a:gd name="connsiteY473" fmla="*/ 2515367 h 4419094"/>
                <a:gd name="connsiteX474" fmla="*/ 51668 w 6557057"/>
                <a:gd name="connsiteY474" fmla="*/ 2611719 h 4419094"/>
                <a:gd name="connsiteX475" fmla="*/ 168079 w 6557057"/>
                <a:gd name="connsiteY475" fmla="*/ 2682998 h 4419094"/>
                <a:gd name="connsiteX476" fmla="*/ 228971 w 6557057"/>
                <a:gd name="connsiteY476" fmla="*/ 2814632 h 4419094"/>
                <a:gd name="connsiteX477" fmla="*/ 304906 w 6557057"/>
                <a:gd name="connsiteY477" fmla="*/ 2891284 h 4419094"/>
                <a:gd name="connsiteX478" fmla="*/ 335352 w 6557057"/>
                <a:gd name="connsiteY478" fmla="*/ 2899164 h 4419094"/>
                <a:gd name="connsiteX479" fmla="*/ 345560 w 6557057"/>
                <a:gd name="connsiteY479" fmla="*/ 2887344 h 4419094"/>
                <a:gd name="connsiteX480" fmla="*/ 341620 w 6557057"/>
                <a:gd name="connsiteY480" fmla="*/ 2887344 h 4419094"/>
                <a:gd name="connsiteX481" fmla="*/ 344307 w 6557057"/>
                <a:gd name="connsiteY481" fmla="*/ 2878210 h 4419094"/>
                <a:gd name="connsiteX482" fmla="*/ 423108 w 6557057"/>
                <a:gd name="connsiteY482" fmla="*/ 2851525 h 4419094"/>
                <a:gd name="connsiteX483" fmla="*/ 529848 w 6557057"/>
                <a:gd name="connsiteY483" fmla="*/ 2854928 h 4419094"/>
                <a:gd name="connsiteX484" fmla="*/ 559398 w 6557057"/>
                <a:gd name="connsiteY484" fmla="*/ 2840063 h 4419094"/>
                <a:gd name="connsiteX485" fmla="*/ 613126 w 6557057"/>
                <a:gd name="connsiteY485" fmla="*/ 2783649 h 4419094"/>
                <a:gd name="connsiteX486" fmla="*/ 721299 w 6557057"/>
                <a:gd name="connsiteY486" fmla="*/ 2794932 h 4419094"/>
                <a:gd name="connsiteX487" fmla="*/ 771982 w 6557057"/>
                <a:gd name="connsiteY487" fmla="*/ 2881434 h 4419094"/>
                <a:gd name="connsiteX488" fmla="*/ 850783 w 6557057"/>
                <a:gd name="connsiteY488" fmla="*/ 2868181 h 4419094"/>
                <a:gd name="connsiteX489" fmla="*/ 895915 w 6557057"/>
                <a:gd name="connsiteY489" fmla="*/ 2874628 h 4419094"/>
                <a:gd name="connsiteX490" fmla="*/ 912749 w 6557057"/>
                <a:gd name="connsiteY490" fmla="*/ 2944654 h 4419094"/>
                <a:gd name="connsiteX491" fmla="*/ 884632 w 6557057"/>
                <a:gd name="connsiteY491" fmla="*/ 3067691 h 4419094"/>
                <a:gd name="connsiteX492" fmla="*/ 931554 w 6557057"/>
                <a:gd name="connsiteY492" fmla="*/ 3134134 h 4419094"/>
                <a:gd name="connsiteX493" fmla="*/ 1005520 w 6557057"/>
                <a:gd name="connsiteY493" fmla="*/ 3307139 h 4419094"/>
                <a:gd name="connsiteX494" fmla="*/ 1019668 w 6557057"/>
                <a:gd name="connsiteY494" fmla="*/ 3436802 h 4419094"/>
                <a:gd name="connsiteX495" fmla="*/ 1025757 w 6557057"/>
                <a:gd name="connsiteY495" fmla="*/ 3521155 h 4419094"/>
                <a:gd name="connsiteX496" fmla="*/ 971671 w 6557057"/>
                <a:gd name="connsiteY496" fmla="*/ 3646521 h 4419094"/>
                <a:gd name="connsiteX497" fmla="*/ 994237 w 6557057"/>
                <a:gd name="connsiteY497" fmla="*/ 3782632 h 4419094"/>
                <a:gd name="connsiteX498" fmla="*/ 1047786 w 6557057"/>
                <a:gd name="connsiteY498" fmla="*/ 3892237 h 4419094"/>
                <a:gd name="connsiteX499" fmla="*/ 1113155 w 6557057"/>
                <a:gd name="connsiteY499" fmla="*/ 3995216 h 4419094"/>
                <a:gd name="connsiteX500" fmla="*/ 1090052 w 6557057"/>
                <a:gd name="connsiteY500" fmla="*/ 4108403 h 4419094"/>
                <a:gd name="connsiteX501" fmla="*/ 1137691 w 6557057"/>
                <a:gd name="connsiteY501" fmla="*/ 4185055 h 4419094"/>
                <a:gd name="connsiteX502" fmla="*/ 1171539 w 6557057"/>
                <a:gd name="connsiteY502" fmla="*/ 4268154 h 4419094"/>
                <a:gd name="connsiteX503" fmla="*/ 1182822 w 6557057"/>
                <a:gd name="connsiteY503" fmla="*/ 4328150 h 4419094"/>
                <a:gd name="connsiteX504" fmla="*/ 1216671 w 6557057"/>
                <a:gd name="connsiteY504" fmla="*/ 4404802 h 4419094"/>
                <a:gd name="connsiteX505" fmla="*/ 1278458 w 6557057"/>
                <a:gd name="connsiteY505" fmla="*/ 4408026 h 4419094"/>
                <a:gd name="connsiteX506" fmla="*/ 1388959 w 6557057"/>
                <a:gd name="connsiteY506" fmla="*/ 4362357 h 4419094"/>
                <a:gd name="connsiteX507" fmla="*/ 1505190 w 6557057"/>
                <a:gd name="connsiteY507" fmla="*/ 4348030 h 4419094"/>
                <a:gd name="connsiteX508" fmla="*/ 1520234 w 6557057"/>
                <a:gd name="connsiteY508" fmla="*/ 4338001 h 4419094"/>
                <a:gd name="connsiteX509" fmla="*/ 1544412 w 6557057"/>
                <a:gd name="connsiteY509" fmla="*/ 4313823 h 4419094"/>
                <a:gd name="connsiteX510" fmla="*/ 1542263 w 6557057"/>
                <a:gd name="connsiteY510" fmla="*/ 4313823 h 4419094"/>
                <a:gd name="connsiteX511" fmla="*/ 1577902 w 6557057"/>
                <a:gd name="connsiteY511" fmla="*/ 4269945 h 4419094"/>
                <a:gd name="connsiteX512" fmla="*/ 1580410 w 6557057"/>
                <a:gd name="connsiteY512" fmla="*/ 4269945 h 4419094"/>
                <a:gd name="connsiteX513" fmla="*/ 1629840 w 6557057"/>
                <a:gd name="connsiteY513" fmla="*/ 4205113 h 4419094"/>
                <a:gd name="connsiteX514" fmla="*/ 1630556 w 6557057"/>
                <a:gd name="connsiteY514" fmla="*/ 4204218 h 4419094"/>
                <a:gd name="connsiteX515" fmla="*/ 1628407 w 6557057"/>
                <a:gd name="connsiteY515" fmla="*/ 4204218 h 4419094"/>
                <a:gd name="connsiteX516" fmla="*/ 1665658 w 6557057"/>
                <a:gd name="connsiteY516" fmla="*/ 4160340 h 4419094"/>
                <a:gd name="connsiteX517" fmla="*/ 1668345 w 6557057"/>
                <a:gd name="connsiteY517" fmla="*/ 4160340 h 4419094"/>
                <a:gd name="connsiteX518" fmla="*/ 1688940 w 6557057"/>
                <a:gd name="connsiteY518" fmla="*/ 4111985 h 4419094"/>
                <a:gd name="connsiteX519" fmla="*/ 1683030 w 6557057"/>
                <a:gd name="connsiteY519" fmla="*/ 4094791 h 4419094"/>
                <a:gd name="connsiteX520" fmla="*/ 1676403 w 6557057"/>
                <a:gd name="connsiteY520" fmla="*/ 4094791 h 4419094"/>
                <a:gd name="connsiteX521" fmla="*/ 1660822 w 6557057"/>
                <a:gd name="connsiteY521" fmla="*/ 4050735 h 4419094"/>
                <a:gd name="connsiteX522" fmla="*/ 1666553 w 6557057"/>
                <a:gd name="connsiteY522" fmla="*/ 4050735 h 4419094"/>
                <a:gd name="connsiteX523" fmla="*/ 1671031 w 6557057"/>
                <a:gd name="connsiteY523" fmla="*/ 4031393 h 4419094"/>
                <a:gd name="connsiteX524" fmla="*/ 1759144 w 6557057"/>
                <a:gd name="connsiteY524" fmla="*/ 3999514 h 4419094"/>
                <a:gd name="connsiteX525" fmla="*/ 1773293 w 6557057"/>
                <a:gd name="connsiteY525" fmla="*/ 3985724 h 4419094"/>
                <a:gd name="connsiteX526" fmla="*/ 1773293 w 6557057"/>
                <a:gd name="connsiteY526" fmla="*/ 3984828 h 4419094"/>
                <a:gd name="connsiteX527" fmla="*/ 1768099 w 6557057"/>
                <a:gd name="connsiteY527" fmla="*/ 3984828 h 4419094"/>
                <a:gd name="connsiteX528" fmla="*/ 1761473 w 6557057"/>
                <a:gd name="connsiteY528" fmla="*/ 3940950 h 4419094"/>
                <a:gd name="connsiteX529" fmla="*/ 1767383 w 6557057"/>
                <a:gd name="connsiteY529" fmla="*/ 3940950 h 4419094"/>
                <a:gd name="connsiteX530" fmla="*/ 1750728 w 6557057"/>
                <a:gd name="connsiteY530" fmla="*/ 3875044 h 4419094"/>
                <a:gd name="connsiteX531" fmla="*/ 1744459 w 6557057"/>
                <a:gd name="connsiteY531" fmla="*/ 3875044 h 4419094"/>
                <a:gd name="connsiteX532" fmla="*/ 1742668 w 6557057"/>
                <a:gd name="connsiteY532" fmla="*/ 3869134 h 4419094"/>
                <a:gd name="connsiteX533" fmla="*/ 1752877 w 6557057"/>
                <a:gd name="connsiteY533" fmla="*/ 3831345 h 4419094"/>
                <a:gd name="connsiteX534" fmla="*/ 1756279 w 6557057"/>
                <a:gd name="connsiteY534" fmla="*/ 3831345 h 4419094"/>
                <a:gd name="connsiteX535" fmla="*/ 1784397 w 6557057"/>
                <a:gd name="connsiteY535" fmla="*/ 3786035 h 4419094"/>
                <a:gd name="connsiteX536" fmla="*/ 1801948 w 6557057"/>
                <a:gd name="connsiteY536" fmla="*/ 3765260 h 4419094"/>
                <a:gd name="connsiteX537" fmla="*/ 1799799 w 6557057"/>
                <a:gd name="connsiteY537" fmla="*/ 3765260 h 4419094"/>
                <a:gd name="connsiteX538" fmla="*/ 1849766 w 6557057"/>
                <a:gd name="connsiteY538" fmla="*/ 3721382 h 4419094"/>
                <a:gd name="connsiteX539" fmla="*/ 1850841 w 6557057"/>
                <a:gd name="connsiteY539" fmla="*/ 3721382 h 4419094"/>
                <a:gd name="connsiteX540" fmla="*/ 1871616 w 6557057"/>
                <a:gd name="connsiteY540" fmla="*/ 3702577 h 4419094"/>
                <a:gd name="connsiteX541" fmla="*/ 1912449 w 6557057"/>
                <a:gd name="connsiteY541" fmla="*/ 3655834 h 4419094"/>
                <a:gd name="connsiteX542" fmla="*/ 1909583 w 6557057"/>
                <a:gd name="connsiteY542" fmla="*/ 3655834 h 4419094"/>
                <a:gd name="connsiteX543" fmla="*/ 1929821 w 6557057"/>
                <a:gd name="connsiteY543" fmla="*/ 3611777 h 4419094"/>
                <a:gd name="connsiteX544" fmla="*/ 1934298 w 6557057"/>
                <a:gd name="connsiteY544" fmla="*/ 3611777 h 4419094"/>
                <a:gd name="connsiteX545" fmla="*/ 1936268 w 6557057"/>
                <a:gd name="connsiteY545" fmla="*/ 3603359 h 4419094"/>
                <a:gd name="connsiteX546" fmla="*/ 1935194 w 6557057"/>
                <a:gd name="connsiteY546" fmla="*/ 3546229 h 4419094"/>
                <a:gd name="connsiteX547" fmla="*/ 1929642 w 6557057"/>
                <a:gd name="connsiteY547" fmla="*/ 3546229 h 4419094"/>
                <a:gd name="connsiteX548" fmla="*/ 1927493 w 6557057"/>
                <a:gd name="connsiteY548" fmla="*/ 3502171 h 4419094"/>
                <a:gd name="connsiteX549" fmla="*/ 1932507 w 6557057"/>
                <a:gd name="connsiteY549" fmla="*/ 3502171 h 4419094"/>
                <a:gd name="connsiteX550" fmla="*/ 1936089 w 6557057"/>
                <a:gd name="connsiteY550" fmla="*/ 3483546 h 4419094"/>
                <a:gd name="connsiteX551" fmla="*/ 1931612 w 6557057"/>
                <a:gd name="connsiteY551" fmla="*/ 3436623 h 4419094"/>
                <a:gd name="connsiteX552" fmla="*/ 1924448 w 6557057"/>
                <a:gd name="connsiteY552" fmla="*/ 3436623 h 4419094"/>
                <a:gd name="connsiteX553" fmla="*/ 1908509 w 6557057"/>
                <a:gd name="connsiteY553" fmla="*/ 3417460 h 4419094"/>
                <a:gd name="connsiteX554" fmla="*/ 1893644 w 6557057"/>
                <a:gd name="connsiteY554" fmla="*/ 3392745 h 4419094"/>
                <a:gd name="connsiteX555" fmla="*/ 1900629 w 6557057"/>
                <a:gd name="connsiteY555" fmla="*/ 3392745 h 4419094"/>
                <a:gd name="connsiteX556" fmla="*/ 1882898 w 6557057"/>
                <a:gd name="connsiteY556" fmla="*/ 3326660 h 4419094"/>
                <a:gd name="connsiteX557" fmla="*/ 1876809 w 6557057"/>
                <a:gd name="connsiteY557" fmla="*/ 3326660 h 4419094"/>
                <a:gd name="connsiteX558" fmla="*/ 1873048 w 6557057"/>
                <a:gd name="connsiteY558" fmla="*/ 3316093 h 4419094"/>
                <a:gd name="connsiteX559" fmla="*/ 1871078 w 6557057"/>
                <a:gd name="connsiteY559" fmla="*/ 3282782 h 4419094"/>
                <a:gd name="connsiteX560" fmla="*/ 1876093 w 6557057"/>
                <a:gd name="connsiteY560" fmla="*/ 3282782 h 4419094"/>
                <a:gd name="connsiteX561" fmla="*/ 1890062 w 6557057"/>
                <a:gd name="connsiteY561" fmla="*/ 3217055 h 4419094"/>
                <a:gd name="connsiteX562" fmla="*/ 1886480 w 6557057"/>
                <a:gd name="connsiteY562" fmla="*/ 3217055 h 4419094"/>
                <a:gd name="connsiteX563" fmla="*/ 1894360 w 6557057"/>
                <a:gd name="connsiteY563" fmla="*/ 3207563 h 4419094"/>
                <a:gd name="connsiteX564" fmla="*/ 1924627 w 6557057"/>
                <a:gd name="connsiteY564" fmla="*/ 3173177 h 4419094"/>
                <a:gd name="connsiteX565" fmla="*/ 1927493 w 6557057"/>
                <a:gd name="connsiteY565" fmla="*/ 3173177 h 4419094"/>
                <a:gd name="connsiteX566" fmla="*/ 1971370 w 6557057"/>
                <a:gd name="connsiteY566" fmla="*/ 3107270 h 4419094"/>
                <a:gd name="connsiteX567" fmla="*/ 1968326 w 6557057"/>
                <a:gd name="connsiteY567" fmla="*/ 3107270 h 4419094"/>
                <a:gd name="connsiteX568" fmla="*/ 1970296 w 6557057"/>
                <a:gd name="connsiteY568" fmla="*/ 3104763 h 4419094"/>
                <a:gd name="connsiteX569" fmla="*/ 2001100 w 6557057"/>
                <a:gd name="connsiteY569" fmla="*/ 3063393 h 4419094"/>
                <a:gd name="connsiteX570" fmla="*/ 2003607 w 6557057"/>
                <a:gd name="connsiteY570" fmla="*/ 3063393 h 4419094"/>
                <a:gd name="connsiteX571" fmla="*/ 2058410 w 6557057"/>
                <a:gd name="connsiteY571" fmla="*/ 2997486 h 4419094"/>
                <a:gd name="connsiteX572" fmla="*/ 2056619 w 6557057"/>
                <a:gd name="connsiteY572" fmla="*/ 2997486 h 4419094"/>
                <a:gd name="connsiteX573" fmla="*/ 2088856 w 6557057"/>
                <a:gd name="connsiteY573" fmla="*/ 2974920 h 4419094"/>
                <a:gd name="connsiteX574" fmla="*/ 2124854 w 6557057"/>
                <a:gd name="connsiteY574" fmla="*/ 2953608 h 4419094"/>
                <a:gd name="connsiteX575" fmla="*/ 2125928 w 6557057"/>
                <a:gd name="connsiteY575" fmla="*/ 2953608 h 4419094"/>
                <a:gd name="connsiteX576" fmla="*/ 2174104 w 6557057"/>
                <a:gd name="connsiteY576" fmla="*/ 2887881 h 4419094"/>
                <a:gd name="connsiteX577" fmla="*/ 2169627 w 6557057"/>
                <a:gd name="connsiteY577" fmla="*/ 2887881 h 4419094"/>
                <a:gd name="connsiteX578" fmla="*/ 2170343 w 6557057"/>
                <a:gd name="connsiteY578" fmla="*/ 2885195 h 4419094"/>
                <a:gd name="connsiteX579" fmla="*/ 2187894 w 6557057"/>
                <a:gd name="connsiteY579" fmla="*/ 2844182 h 4419094"/>
                <a:gd name="connsiteX580" fmla="*/ 2191297 w 6557057"/>
                <a:gd name="connsiteY580" fmla="*/ 2844182 h 4419094"/>
                <a:gd name="connsiteX581" fmla="*/ 2230161 w 6557057"/>
                <a:gd name="connsiteY581" fmla="*/ 2778276 h 4419094"/>
                <a:gd name="connsiteX582" fmla="*/ 2226758 w 6557057"/>
                <a:gd name="connsiteY582" fmla="*/ 2778276 h 4419094"/>
                <a:gd name="connsiteX583" fmla="*/ 2251831 w 6557057"/>
                <a:gd name="connsiteY583" fmla="*/ 2734398 h 4419094"/>
                <a:gd name="connsiteX584" fmla="*/ 2255413 w 6557057"/>
                <a:gd name="connsiteY584" fmla="*/ 2734398 h 4419094"/>
                <a:gd name="connsiteX585" fmla="*/ 2262934 w 6557057"/>
                <a:gd name="connsiteY585" fmla="*/ 2715593 h 4419094"/>
                <a:gd name="connsiteX586" fmla="*/ 2275292 w 6557057"/>
                <a:gd name="connsiteY586" fmla="*/ 2668671 h 4419094"/>
                <a:gd name="connsiteX587" fmla="*/ 2270994 w 6557057"/>
                <a:gd name="connsiteY587" fmla="*/ 2668671 h 4419094"/>
                <a:gd name="connsiteX588" fmla="*/ 2281381 w 6557057"/>
                <a:gd name="connsiteY588" fmla="*/ 2624614 h 4419094"/>
                <a:gd name="connsiteX589" fmla="*/ 2286038 w 6557057"/>
                <a:gd name="connsiteY589" fmla="*/ 2624614 h 4419094"/>
                <a:gd name="connsiteX590" fmla="*/ 2285500 w 6557057"/>
                <a:gd name="connsiteY590" fmla="*/ 2585751 h 4419094"/>
                <a:gd name="connsiteX591" fmla="*/ 2147598 w 6557057"/>
                <a:gd name="connsiteY591" fmla="*/ 2622465 h 4419094"/>
                <a:gd name="connsiteX592" fmla="*/ 2143121 w 6557057"/>
                <a:gd name="connsiteY592" fmla="*/ 2624614 h 4419094"/>
                <a:gd name="connsiteX593" fmla="*/ 2144733 w 6557057"/>
                <a:gd name="connsiteY593" fmla="*/ 2624614 h 4419094"/>
                <a:gd name="connsiteX594" fmla="*/ 2142226 w 6557057"/>
                <a:gd name="connsiteY594" fmla="*/ 2625688 h 4419094"/>
                <a:gd name="connsiteX595" fmla="*/ 2043545 w 6557057"/>
                <a:gd name="connsiteY595" fmla="*/ 2655776 h 4419094"/>
                <a:gd name="connsiteX596" fmla="*/ 2013637 w 6557057"/>
                <a:gd name="connsiteY596" fmla="*/ 2624614 h 4419094"/>
                <a:gd name="connsiteX597" fmla="*/ 2018830 w 6557057"/>
                <a:gd name="connsiteY597" fmla="*/ 2624614 h 4419094"/>
                <a:gd name="connsiteX598" fmla="*/ 2020621 w 6557057"/>
                <a:gd name="connsiteY598" fmla="*/ 2585751 h 4419094"/>
                <a:gd name="connsiteX599" fmla="*/ 2009517 w 6557057"/>
                <a:gd name="connsiteY599" fmla="*/ 2558887 h 4419094"/>
                <a:gd name="connsiteX600" fmla="*/ 2002354 w 6557057"/>
                <a:gd name="connsiteY600" fmla="*/ 2558887 h 4419094"/>
                <a:gd name="connsiteX601" fmla="*/ 1975490 w 6557057"/>
                <a:gd name="connsiteY601" fmla="*/ 2514829 h 4419094"/>
                <a:gd name="connsiteX602" fmla="*/ 1983191 w 6557057"/>
                <a:gd name="connsiteY602" fmla="*/ 2514829 h 4419094"/>
                <a:gd name="connsiteX603" fmla="*/ 1958476 w 6557057"/>
                <a:gd name="connsiteY603" fmla="*/ 2485995 h 4419094"/>
                <a:gd name="connsiteX604" fmla="*/ 1923553 w 6557057"/>
                <a:gd name="connsiteY604" fmla="*/ 2448923 h 4419094"/>
                <a:gd name="connsiteX605" fmla="*/ 1916030 w 6557057"/>
                <a:gd name="connsiteY605" fmla="*/ 2448923 h 4419094"/>
                <a:gd name="connsiteX606" fmla="*/ 1894181 w 6557057"/>
                <a:gd name="connsiteY606" fmla="*/ 2406299 h 4419094"/>
                <a:gd name="connsiteX607" fmla="*/ 1893644 w 6557057"/>
                <a:gd name="connsiteY607" fmla="*/ 2405045 h 4419094"/>
                <a:gd name="connsiteX608" fmla="*/ 1900449 w 6557057"/>
                <a:gd name="connsiteY608" fmla="*/ 2405045 h 4419094"/>
                <a:gd name="connsiteX609" fmla="*/ 1899554 w 6557057"/>
                <a:gd name="connsiteY609" fmla="*/ 2402896 h 4419094"/>
                <a:gd name="connsiteX610" fmla="*/ 1839916 w 6557057"/>
                <a:gd name="connsiteY610" fmla="*/ 2339497 h 4419094"/>
                <a:gd name="connsiteX611" fmla="*/ 1830424 w 6557057"/>
                <a:gd name="connsiteY611" fmla="*/ 2339497 h 4419094"/>
                <a:gd name="connsiteX612" fmla="*/ 1798725 w 6557057"/>
                <a:gd name="connsiteY612" fmla="*/ 2310305 h 4419094"/>
                <a:gd name="connsiteX613" fmla="*/ 1792456 w 6557057"/>
                <a:gd name="connsiteY613" fmla="*/ 2295440 h 4419094"/>
                <a:gd name="connsiteX614" fmla="*/ 1798903 w 6557057"/>
                <a:gd name="connsiteY614" fmla="*/ 2295440 h 4419094"/>
                <a:gd name="connsiteX615" fmla="*/ 1794247 w 6557057"/>
                <a:gd name="connsiteY615" fmla="*/ 2229713 h 4419094"/>
                <a:gd name="connsiteX616" fmla="*/ 1789053 w 6557057"/>
                <a:gd name="connsiteY616" fmla="*/ 2229713 h 4419094"/>
                <a:gd name="connsiteX617" fmla="*/ 1788695 w 6557057"/>
                <a:gd name="connsiteY617" fmla="*/ 2185835 h 4419094"/>
                <a:gd name="connsiteX618" fmla="*/ 1794068 w 6557057"/>
                <a:gd name="connsiteY618" fmla="*/ 2185835 h 4419094"/>
                <a:gd name="connsiteX619" fmla="*/ 1784218 w 6557057"/>
                <a:gd name="connsiteY619" fmla="*/ 2136763 h 4419094"/>
                <a:gd name="connsiteX620" fmla="*/ 1776875 w 6557057"/>
                <a:gd name="connsiteY620" fmla="*/ 2119929 h 4419094"/>
                <a:gd name="connsiteX621" fmla="*/ 1770069 w 6557057"/>
                <a:gd name="connsiteY621" fmla="*/ 2119929 h 4419094"/>
                <a:gd name="connsiteX622" fmla="*/ 1751981 w 6557057"/>
                <a:gd name="connsiteY622" fmla="*/ 2076051 h 4419094"/>
                <a:gd name="connsiteX623" fmla="*/ 1758607 w 6557057"/>
                <a:gd name="connsiteY623" fmla="*/ 2076051 h 4419094"/>
                <a:gd name="connsiteX624" fmla="*/ 1732280 w 6557057"/>
                <a:gd name="connsiteY624" fmla="*/ 2010144 h 4419094"/>
                <a:gd name="connsiteX625" fmla="*/ 1725475 w 6557057"/>
                <a:gd name="connsiteY625" fmla="*/ 2010144 h 4419094"/>
                <a:gd name="connsiteX626" fmla="*/ 1717237 w 6557057"/>
                <a:gd name="connsiteY626" fmla="*/ 1990444 h 4419094"/>
                <a:gd name="connsiteX627" fmla="*/ 1705238 w 6557057"/>
                <a:gd name="connsiteY627" fmla="*/ 1966267 h 4419094"/>
                <a:gd name="connsiteX628" fmla="*/ 1712222 w 6557057"/>
                <a:gd name="connsiteY628" fmla="*/ 1966267 h 4419094"/>
                <a:gd name="connsiteX629" fmla="*/ 1708282 w 6557057"/>
                <a:gd name="connsiteY629" fmla="*/ 1958207 h 4419094"/>
                <a:gd name="connsiteX630" fmla="*/ 1770786 w 6557057"/>
                <a:gd name="connsiteY630" fmla="*/ 1957133 h 4419094"/>
                <a:gd name="connsiteX631" fmla="*/ 1813231 w 6557057"/>
                <a:gd name="connsiteY631" fmla="*/ 2066917 h 4419094"/>
                <a:gd name="connsiteX632" fmla="*/ 1852631 w 6557057"/>
                <a:gd name="connsiteY632" fmla="*/ 2123331 h 4419094"/>
                <a:gd name="connsiteX633" fmla="*/ 1894718 w 6557057"/>
                <a:gd name="connsiteY633" fmla="*/ 2246548 h 4419094"/>
                <a:gd name="connsiteX634" fmla="*/ 1965281 w 6557057"/>
                <a:gd name="connsiteY634" fmla="*/ 2329647 h 4419094"/>
                <a:gd name="connsiteX635" fmla="*/ 1993220 w 6557057"/>
                <a:gd name="connsiteY635" fmla="*/ 2425999 h 4419094"/>
                <a:gd name="connsiteX636" fmla="*/ 2032620 w 6557057"/>
                <a:gd name="connsiteY636" fmla="*/ 2552618 h 4419094"/>
                <a:gd name="connsiteX637" fmla="*/ 2145091 w 6557057"/>
                <a:gd name="connsiteY637" fmla="*/ 2525754 h 4419094"/>
                <a:gd name="connsiteX638" fmla="*/ 2285858 w 6557057"/>
                <a:gd name="connsiteY638" fmla="*/ 2459131 h 4419094"/>
                <a:gd name="connsiteX639" fmla="*/ 2367525 w 6557057"/>
                <a:gd name="connsiteY639" fmla="*/ 2419373 h 4419094"/>
                <a:gd name="connsiteX640" fmla="*/ 2414985 w 6557057"/>
                <a:gd name="connsiteY640" fmla="*/ 2395553 h 4419094"/>
                <a:gd name="connsiteX641" fmla="*/ 2474086 w 6557057"/>
                <a:gd name="connsiteY641" fmla="*/ 2342900 h 4419094"/>
                <a:gd name="connsiteX642" fmla="*/ 2477488 w 6557057"/>
                <a:gd name="connsiteY642" fmla="*/ 2339318 h 4419094"/>
                <a:gd name="connsiteX643" fmla="*/ 2475518 w 6557057"/>
                <a:gd name="connsiteY643" fmla="*/ 2339318 h 4419094"/>
                <a:gd name="connsiteX644" fmla="*/ 2506502 w 6557057"/>
                <a:gd name="connsiteY644" fmla="*/ 2295261 h 4419094"/>
                <a:gd name="connsiteX645" fmla="*/ 2509725 w 6557057"/>
                <a:gd name="connsiteY645" fmla="*/ 2295261 h 4419094"/>
                <a:gd name="connsiteX646" fmla="*/ 2545723 w 6557057"/>
                <a:gd name="connsiteY646" fmla="*/ 2229534 h 4419094"/>
                <a:gd name="connsiteX647" fmla="*/ 2542141 w 6557057"/>
                <a:gd name="connsiteY647" fmla="*/ 2229534 h 4419094"/>
                <a:gd name="connsiteX648" fmla="*/ 2569901 w 6557057"/>
                <a:gd name="connsiteY648" fmla="*/ 2185656 h 4419094"/>
                <a:gd name="connsiteX649" fmla="*/ 2574020 w 6557057"/>
                <a:gd name="connsiteY649" fmla="*/ 2185656 h 4419094"/>
                <a:gd name="connsiteX650" fmla="*/ 2572766 w 6557057"/>
                <a:gd name="connsiteY650" fmla="*/ 2160046 h 4419094"/>
                <a:gd name="connsiteX651" fmla="*/ 2532470 w 6557057"/>
                <a:gd name="connsiteY651" fmla="*/ 2119929 h 4419094"/>
                <a:gd name="connsiteX652" fmla="*/ 2522799 w 6557057"/>
                <a:gd name="connsiteY652" fmla="*/ 2119929 h 4419094"/>
                <a:gd name="connsiteX653" fmla="*/ 2471757 w 6557057"/>
                <a:gd name="connsiteY653" fmla="*/ 2093781 h 4419094"/>
                <a:gd name="connsiteX654" fmla="*/ 2454207 w 6557057"/>
                <a:gd name="connsiteY654" fmla="*/ 2076051 h 4419094"/>
                <a:gd name="connsiteX655" fmla="*/ 2461191 w 6557057"/>
                <a:gd name="connsiteY655" fmla="*/ 2076051 h 4419094"/>
                <a:gd name="connsiteX656" fmla="*/ 2443102 w 6557057"/>
                <a:gd name="connsiteY656" fmla="*/ 2043635 h 4419094"/>
                <a:gd name="connsiteX657" fmla="*/ 2435043 w 6557057"/>
                <a:gd name="connsiteY657" fmla="*/ 2047575 h 4419094"/>
                <a:gd name="connsiteX658" fmla="*/ 2398508 w 6557057"/>
                <a:gd name="connsiteY658" fmla="*/ 2086975 h 4419094"/>
                <a:gd name="connsiteX659" fmla="*/ 2352302 w 6557057"/>
                <a:gd name="connsiteY659" fmla="*/ 2120645 h 4419094"/>
                <a:gd name="connsiteX660" fmla="*/ 2327766 w 6557057"/>
                <a:gd name="connsiteY660" fmla="*/ 2126734 h 4419094"/>
                <a:gd name="connsiteX661" fmla="*/ 2320065 w 6557057"/>
                <a:gd name="connsiteY661" fmla="*/ 2119929 h 4419094"/>
                <a:gd name="connsiteX662" fmla="*/ 2314334 w 6557057"/>
                <a:gd name="connsiteY662" fmla="*/ 2119929 h 4419094"/>
                <a:gd name="connsiteX663" fmla="*/ 2297321 w 6557057"/>
                <a:gd name="connsiteY663" fmla="*/ 2077125 h 4419094"/>
                <a:gd name="connsiteX664" fmla="*/ 2296425 w 6557057"/>
                <a:gd name="connsiteY664" fmla="*/ 2076230 h 4419094"/>
                <a:gd name="connsiteX665" fmla="*/ 2304842 w 6557057"/>
                <a:gd name="connsiteY665" fmla="*/ 2076230 h 4419094"/>
                <a:gd name="connsiteX666" fmla="*/ 2302872 w 6557057"/>
                <a:gd name="connsiteY666" fmla="*/ 2073902 h 4419094"/>
                <a:gd name="connsiteX667" fmla="*/ 2260785 w 6557057"/>
                <a:gd name="connsiteY667" fmla="*/ 2014084 h 4419094"/>
                <a:gd name="connsiteX668" fmla="*/ 2259711 w 6557057"/>
                <a:gd name="connsiteY668" fmla="*/ 2010323 h 4419094"/>
                <a:gd name="connsiteX669" fmla="*/ 2253622 w 6557057"/>
                <a:gd name="connsiteY669" fmla="*/ 2010323 h 4419094"/>
                <a:gd name="connsiteX670" fmla="*/ 2219594 w 6557057"/>
                <a:gd name="connsiteY670" fmla="*/ 1966446 h 4419094"/>
                <a:gd name="connsiteX671" fmla="*/ 2228011 w 6557057"/>
                <a:gd name="connsiteY671" fmla="*/ 1966446 h 4419094"/>
                <a:gd name="connsiteX672" fmla="*/ 2193088 w 6557057"/>
                <a:gd name="connsiteY672" fmla="*/ 1914150 h 4419094"/>
                <a:gd name="connsiteX673" fmla="*/ 2193625 w 6557057"/>
                <a:gd name="connsiteY673" fmla="*/ 1900539 h 4419094"/>
                <a:gd name="connsiteX674" fmla="*/ 2189327 w 6557057"/>
                <a:gd name="connsiteY674" fmla="*/ 1900539 h 4419094"/>
                <a:gd name="connsiteX675" fmla="*/ 2244130 w 6557057"/>
                <a:gd name="connsiteY675" fmla="*/ 1867765 h 4419094"/>
                <a:gd name="connsiteX676" fmla="*/ 2306096 w 6557057"/>
                <a:gd name="connsiteY676" fmla="*/ 1964117 h 4419094"/>
                <a:gd name="connsiteX677" fmla="*/ 2393494 w 6557057"/>
                <a:gd name="connsiteY677" fmla="*/ 2023935 h 4419094"/>
                <a:gd name="connsiteX678" fmla="*/ 2466385 w 6557057"/>
                <a:gd name="connsiteY678" fmla="*/ 1994026 h 4419094"/>
                <a:gd name="connsiteX679" fmla="*/ 2534082 w 6557057"/>
                <a:gd name="connsiteY679" fmla="*/ 2070320 h 4419094"/>
                <a:gd name="connsiteX680" fmla="*/ 2657836 w 6557057"/>
                <a:gd name="connsiteY680" fmla="*/ 2083752 h 4419094"/>
                <a:gd name="connsiteX681" fmla="*/ 2737711 w 6557057"/>
                <a:gd name="connsiteY681" fmla="*/ 2071753 h 4419094"/>
                <a:gd name="connsiteX682" fmla="*/ 2747561 w 6557057"/>
                <a:gd name="connsiteY682" fmla="*/ 2063514 h 4419094"/>
                <a:gd name="connsiteX683" fmla="*/ 2758665 w 6557057"/>
                <a:gd name="connsiteY683" fmla="*/ 2049366 h 4419094"/>
                <a:gd name="connsiteX684" fmla="*/ 2776216 w 6557057"/>
                <a:gd name="connsiteY684" fmla="*/ 2047038 h 4419094"/>
                <a:gd name="connsiteX685" fmla="*/ 2835496 w 6557057"/>
                <a:gd name="connsiteY685" fmla="*/ 2113481 h 4419094"/>
                <a:gd name="connsiteX686" fmla="*/ 2888866 w 6557057"/>
                <a:gd name="connsiteY686" fmla="*/ 2160046 h 4419094"/>
                <a:gd name="connsiteX687" fmla="*/ 2925580 w 6557057"/>
                <a:gd name="connsiteY687" fmla="*/ 2243145 h 4419094"/>
                <a:gd name="connsiteX688" fmla="*/ 2947071 w 6557057"/>
                <a:gd name="connsiteY688" fmla="*/ 2234548 h 4419094"/>
                <a:gd name="connsiteX689" fmla="*/ 2954593 w 6557057"/>
                <a:gd name="connsiteY689" fmla="*/ 2229534 h 4419094"/>
                <a:gd name="connsiteX690" fmla="*/ 2953698 w 6557057"/>
                <a:gd name="connsiteY690" fmla="*/ 2229534 h 4419094"/>
                <a:gd name="connsiteX691" fmla="*/ 2990054 w 6557057"/>
                <a:gd name="connsiteY691" fmla="*/ 2193178 h 4419094"/>
                <a:gd name="connsiteX692" fmla="*/ 2987367 w 6557057"/>
                <a:gd name="connsiteY692" fmla="*/ 2306365 h 4419094"/>
                <a:gd name="connsiteX693" fmla="*/ 3018351 w 6557057"/>
                <a:gd name="connsiteY693" fmla="*/ 2446058 h 4419094"/>
                <a:gd name="connsiteX694" fmla="*/ 3071900 w 6557057"/>
                <a:gd name="connsiteY694" fmla="*/ 2572319 h 4419094"/>
                <a:gd name="connsiteX695" fmla="*/ 3130821 w 6557057"/>
                <a:gd name="connsiteY695" fmla="*/ 2695356 h 4419094"/>
                <a:gd name="connsiteX696" fmla="*/ 3153387 w 6557057"/>
                <a:gd name="connsiteY696" fmla="*/ 2771650 h 4419094"/>
                <a:gd name="connsiteX697" fmla="*/ 3182400 w 6557057"/>
                <a:gd name="connsiteY697" fmla="*/ 2733861 h 4419094"/>
                <a:gd name="connsiteX698" fmla="*/ 3186161 w 6557057"/>
                <a:gd name="connsiteY698" fmla="*/ 2733861 h 4419094"/>
                <a:gd name="connsiteX699" fmla="*/ 3212129 w 6557057"/>
                <a:gd name="connsiteY699" fmla="*/ 2681924 h 4419094"/>
                <a:gd name="connsiteX700" fmla="*/ 3220547 w 6557057"/>
                <a:gd name="connsiteY700" fmla="*/ 2668313 h 4419094"/>
                <a:gd name="connsiteX701" fmla="*/ 3217323 w 6557057"/>
                <a:gd name="connsiteY701" fmla="*/ 2668313 h 4419094"/>
                <a:gd name="connsiteX702" fmla="*/ 3242576 w 6557057"/>
                <a:gd name="connsiteY702" fmla="*/ 2624256 h 4419094"/>
                <a:gd name="connsiteX703" fmla="*/ 3246158 w 6557057"/>
                <a:gd name="connsiteY703" fmla="*/ 2624256 h 4419094"/>
                <a:gd name="connsiteX704" fmla="*/ 3261917 w 6557057"/>
                <a:gd name="connsiteY704" fmla="*/ 2585751 h 4419094"/>
                <a:gd name="connsiteX705" fmla="*/ 3264067 w 6557057"/>
                <a:gd name="connsiteY705" fmla="*/ 2558708 h 4419094"/>
                <a:gd name="connsiteX706" fmla="*/ 3258873 w 6557057"/>
                <a:gd name="connsiteY706" fmla="*/ 2558708 h 4419094"/>
                <a:gd name="connsiteX707" fmla="*/ 3255470 w 6557057"/>
                <a:gd name="connsiteY707" fmla="*/ 2514650 h 4419094"/>
                <a:gd name="connsiteX708" fmla="*/ 3261380 w 6557057"/>
                <a:gd name="connsiteY708" fmla="*/ 2514650 h 4419094"/>
                <a:gd name="connsiteX709" fmla="*/ 3254396 w 6557057"/>
                <a:gd name="connsiteY709" fmla="*/ 2452505 h 4419094"/>
                <a:gd name="connsiteX710" fmla="*/ 3254396 w 6557057"/>
                <a:gd name="connsiteY710" fmla="*/ 2448744 h 4419094"/>
                <a:gd name="connsiteX711" fmla="*/ 3249560 w 6557057"/>
                <a:gd name="connsiteY711" fmla="*/ 2448744 h 4419094"/>
                <a:gd name="connsiteX712" fmla="*/ 3284125 w 6557057"/>
                <a:gd name="connsiteY712" fmla="*/ 2404866 h 4419094"/>
                <a:gd name="connsiteX713" fmla="*/ 3284125 w 6557057"/>
                <a:gd name="connsiteY713" fmla="*/ 2404866 h 4419094"/>
                <a:gd name="connsiteX714" fmla="*/ 3291647 w 6557057"/>
                <a:gd name="connsiteY714" fmla="*/ 2400210 h 4419094"/>
                <a:gd name="connsiteX715" fmla="*/ 3305258 w 6557057"/>
                <a:gd name="connsiteY715" fmla="*/ 2392688 h 4419094"/>
                <a:gd name="connsiteX716" fmla="*/ 3319765 w 6557057"/>
                <a:gd name="connsiteY716" fmla="*/ 2383375 h 4419094"/>
                <a:gd name="connsiteX717" fmla="*/ 3363822 w 6557057"/>
                <a:gd name="connsiteY717" fmla="*/ 2339139 h 4419094"/>
                <a:gd name="connsiteX718" fmla="*/ 3361135 w 6557057"/>
                <a:gd name="connsiteY718" fmla="*/ 2339139 h 4419094"/>
                <a:gd name="connsiteX719" fmla="*/ 3397491 w 6557057"/>
                <a:gd name="connsiteY719" fmla="*/ 2295082 h 4419094"/>
                <a:gd name="connsiteX720" fmla="*/ 3399282 w 6557057"/>
                <a:gd name="connsiteY720" fmla="*/ 2295082 h 4419094"/>
                <a:gd name="connsiteX721" fmla="*/ 3411819 w 6557057"/>
                <a:gd name="connsiteY721" fmla="*/ 2282904 h 4419094"/>
                <a:gd name="connsiteX722" fmla="*/ 3450503 w 6557057"/>
                <a:gd name="connsiteY722" fmla="*/ 2229355 h 4419094"/>
                <a:gd name="connsiteX723" fmla="*/ 3448175 w 6557057"/>
                <a:gd name="connsiteY723" fmla="*/ 2229355 h 4419094"/>
                <a:gd name="connsiteX724" fmla="*/ 3505127 w 6557057"/>
                <a:gd name="connsiteY724" fmla="*/ 2206431 h 4419094"/>
                <a:gd name="connsiteX725" fmla="*/ 3583928 w 6557057"/>
                <a:gd name="connsiteY725" fmla="*/ 2186551 h 4419094"/>
                <a:gd name="connsiteX726" fmla="*/ 3584823 w 6557057"/>
                <a:gd name="connsiteY726" fmla="*/ 2185477 h 4419094"/>
                <a:gd name="connsiteX727" fmla="*/ 3587151 w 6557057"/>
                <a:gd name="connsiteY727" fmla="*/ 2185477 h 4419094"/>
                <a:gd name="connsiteX728" fmla="*/ 3589121 w 6557057"/>
                <a:gd name="connsiteY728" fmla="*/ 2183149 h 4419094"/>
                <a:gd name="connsiteX729" fmla="*/ 3603449 w 6557057"/>
                <a:gd name="connsiteY729" fmla="*/ 2168642 h 4419094"/>
                <a:gd name="connsiteX730" fmla="*/ 3626193 w 6557057"/>
                <a:gd name="connsiteY730" fmla="*/ 2189775 h 4419094"/>
                <a:gd name="connsiteX731" fmla="*/ 3690846 w 6557057"/>
                <a:gd name="connsiteY731" fmla="*/ 2292754 h 4419094"/>
                <a:gd name="connsiteX732" fmla="*/ 3713412 w 6557057"/>
                <a:gd name="connsiteY732" fmla="*/ 2382479 h 4419094"/>
                <a:gd name="connsiteX733" fmla="*/ 3710725 w 6557057"/>
                <a:gd name="connsiteY733" fmla="*/ 2531664 h 4419094"/>
                <a:gd name="connsiteX734" fmla="*/ 3725411 w 6557057"/>
                <a:gd name="connsiteY734" fmla="*/ 2514292 h 4419094"/>
                <a:gd name="connsiteX735" fmla="*/ 3728635 w 6557057"/>
                <a:gd name="connsiteY735" fmla="*/ 2514292 h 4419094"/>
                <a:gd name="connsiteX736" fmla="*/ 3761230 w 6557057"/>
                <a:gd name="connsiteY736" fmla="*/ 2448386 h 4419094"/>
                <a:gd name="connsiteX737" fmla="*/ 3757290 w 6557057"/>
                <a:gd name="connsiteY737" fmla="*/ 2448386 h 4419094"/>
                <a:gd name="connsiteX738" fmla="*/ 3772513 w 6557057"/>
                <a:gd name="connsiteY738" fmla="*/ 2412388 h 4419094"/>
                <a:gd name="connsiteX739" fmla="*/ 3783438 w 6557057"/>
                <a:gd name="connsiteY739" fmla="*/ 2404508 h 4419094"/>
                <a:gd name="connsiteX740" fmla="*/ 3783438 w 6557057"/>
                <a:gd name="connsiteY740" fmla="*/ 2404508 h 4419094"/>
                <a:gd name="connsiteX741" fmla="*/ 3787199 w 6557057"/>
                <a:gd name="connsiteY741" fmla="*/ 2402001 h 4419094"/>
                <a:gd name="connsiteX742" fmla="*/ 3831435 w 6557057"/>
                <a:gd name="connsiteY742" fmla="*/ 2415970 h 4419094"/>
                <a:gd name="connsiteX743" fmla="*/ 3836987 w 6557057"/>
                <a:gd name="connsiteY743" fmla="*/ 2558708 h 4419094"/>
                <a:gd name="connsiteX744" fmla="*/ 3887849 w 6557057"/>
                <a:gd name="connsiteY744" fmla="*/ 2651657 h 4419094"/>
                <a:gd name="connsiteX745" fmla="*/ 3893222 w 6557057"/>
                <a:gd name="connsiteY745" fmla="*/ 2623898 h 4419094"/>
                <a:gd name="connsiteX746" fmla="*/ 3897520 w 6557057"/>
                <a:gd name="connsiteY746" fmla="*/ 2623898 h 4419094"/>
                <a:gd name="connsiteX747" fmla="*/ 3913997 w 6557057"/>
                <a:gd name="connsiteY747" fmla="*/ 2558170 h 4419094"/>
                <a:gd name="connsiteX748" fmla="*/ 3909340 w 6557057"/>
                <a:gd name="connsiteY748" fmla="*/ 2558170 h 4419094"/>
                <a:gd name="connsiteX749" fmla="*/ 3910236 w 6557057"/>
                <a:gd name="connsiteY749" fmla="*/ 2545276 h 4419094"/>
                <a:gd name="connsiteX750" fmla="*/ 3960919 w 6557057"/>
                <a:gd name="connsiteY750" fmla="*/ 2558708 h 4419094"/>
                <a:gd name="connsiteX751" fmla="*/ 4022886 w 6557057"/>
                <a:gd name="connsiteY751" fmla="*/ 2648254 h 4419094"/>
                <a:gd name="connsiteX752" fmla="*/ 4063718 w 6557057"/>
                <a:gd name="connsiteY752" fmla="*/ 2777022 h 4419094"/>
                <a:gd name="connsiteX753" fmla="*/ 4093985 w 6557057"/>
                <a:gd name="connsiteY753" fmla="*/ 2733503 h 4419094"/>
                <a:gd name="connsiteX754" fmla="*/ 4097567 w 6557057"/>
                <a:gd name="connsiteY754" fmla="*/ 2733503 h 4419094"/>
                <a:gd name="connsiteX755" fmla="*/ 4123895 w 6557057"/>
                <a:gd name="connsiteY755" fmla="*/ 2674939 h 4419094"/>
                <a:gd name="connsiteX756" fmla="*/ 4127118 w 6557057"/>
                <a:gd name="connsiteY756" fmla="*/ 2667954 h 4419094"/>
                <a:gd name="connsiteX757" fmla="*/ 4123357 w 6557057"/>
                <a:gd name="connsiteY757" fmla="*/ 2667954 h 4419094"/>
                <a:gd name="connsiteX758" fmla="*/ 4155236 w 6557057"/>
                <a:gd name="connsiteY758" fmla="*/ 2641807 h 4419094"/>
                <a:gd name="connsiteX759" fmla="*/ 4200546 w 6557057"/>
                <a:gd name="connsiteY759" fmla="*/ 2623898 h 4419094"/>
                <a:gd name="connsiteX760" fmla="*/ 4201621 w 6557057"/>
                <a:gd name="connsiteY760" fmla="*/ 2623898 h 4419094"/>
                <a:gd name="connsiteX761" fmla="*/ 4219351 w 6557057"/>
                <a:gd name="connsiteY761" fmla="*/ 2595064 h 4419094"/>
                <a:gd name="connsiteX762" fmla="*/ 4230097 w 6557057"/>
                <a:gd name="connsiteY762" fmla="*/ 2558170 h 4419094"/>
                <a:gd name="connsiteX763" fmla="*/ 4225799 w 6557057"/>
                <a:gd name="connsiteY763" fmla="*/ 2558170 h 4419094"/>
                <a:gd name="connsiteX764" fmla="*/ 4230454 w 6557057"/>
                <a:gd name="connsiteY764" fmla="*/ 2514113 h 4419094"/>
                <a:gd name="connsiteX765" fmla="*/ 4236006 w 6557057"/>
                <a:gd name="connsiteY765" fmla="*/ 2514113 h 4419094"/>
                <a:gd name="connsiteX766" fmla="*/ 4219351 w 6557057"/>
                <a:gd name="connsiteY766" fmla="*/ 2465221 h 4419094"/>
                <a:gd name="connsiteX767" fmla="*/ 4208426 w 6557057"/>
                <a:gd name="connsiteY767" fmla="*/ 2448207 h 4419094"/>
                <a:gd name="connsiteX768" fmla="*/ 4200905 w 6557057"/>
                <a:gd name="connsiteY768" fmla="*/ 2448207 h 4419094"/>
                <a:gd name="connsiteX769" fmla="*/ 4172249 w 6557057"/>
                <a:gd name="connsiteY769" fmla="*/ 2404329 h 4419094"/>
                <a:gd name="connsiteX770" fmla="*/ 4179592 w 6557057"/>
                <a:gd name="connsiteY770" fmla="*/ 2404329 h 4419094"/>
                <a:gd name="connsiteX771" fmla="*/ 4143236 w 6557057"/>
                <a:gd name="connsiteY771" fmla="*/ 2358839 h 4419094"/>
                <a:gd name="connsiteX772" fmla="*/ 4127297 w 6557057"/>
                <a:gd name="connsiteY772" fmla="*/ 2338781 h 4419094"/>
                <a:gd name="connsiteX773" fmla="*/ 4119775 w 6557057"/>
                <a:gd name="connsiteY773" fmla="*/ 2338781 h 4419094"/>
                <a:gd name="connsiteX774" fmla="*/ 4098821 w 6557057"/>
                <a:gd name="connsiteY774" fmla="*/ 2294724 h 4419094"/>
                <a:gd name="connsiteX775" fmla="*/ 4105447 w 6557057"/>
                <a:gd name="connsiteY775" fmla="*/ 2294724 h 4419094"/>
                <a:gd name="connsiteX776" fmla="*/ 4098463 w 6557057"/>
                <a:gd name="connsiteY776" fmla="*/ 2275740 h 4419094"/>
                <a:gd name="connsiteX777" fmla="*/ 4142161 w 6557057"/>
                <a:gd name="connsiteY777" fmla="*/ 2228997 h 4419094"/>
                <a:gd name="connsiteX778" fmla="*/ 4140012 w 6557057"/>
                <a:gd name="connsiteY778" fmla="*/ 2228997 h 4419094"/>
                <a:gd name="connsiteX779" fmla="*/ 4163473 w 6557057"/>
                <a:gd name="connsiteY779" fmla="*/ 2202670 h 4419094"/>
                <a:gd name="connsiteX780" fmla="*/ 4208426 w 6557057"/>
                <a:gd name="connsiteY780" fmla="*/ 2219146 h 4419094"/>
                <a:gd name="connsiteX781" fmla="*/ 4177443 w 6557057"/>
                <a:gd name="connsiteY781" fmla="*/ 2312275 h 4419094"/>
                <a:gd name="connsiteX782" fmla="*/ 4222396 w 6557057"/>
                <a:gd name="connsiteY782" fmla="*/ 2362242 h 4419094"/>
                <a:gd name="connsiteX783" fmla="*/ 4227769 w 6557057"/>
                <a:gd name="connsiteY783" fmla="*/ 2358660 h 4419094"/>
                <a:gd name="connsiteX784" fmla="*/ 4241558 w 6557057"/>
                <a:gd name="connsiteY784" fmla="*/ 2338602 h 4419094"/>
                <a:gd name="connsiteX785" fmla="*/ 4238514 w 6557057"/>
                <a:gd name="connsiteY785" fmla="*/ 2338602 h 4419094"/>
                <a:gd name="connsiteX786" fmla="*/ 4261975 w 6557057"/>
                <a:gd name="connsiteY786" fmla="*/ 2295798 h 4419094"/>
                <a:gd name="connsiteX787" fmla="*/ 4261618 w 6557057"/>
                <a:gd name="connsiteY787" fmla="*/ 2294545 h 4419094"/>
                <a:gd name="connsiteX788" fmla="*/ 4266452 w 6557057"/>
                <a:gd name="connsiteY788" fmla="*/ 2294545 h 4419094"/>
                <a:gd name="connsiteX789" fmla="*/ 4267169 w 6557057"/>
                <a:gd name="connsiteY789" fmla="*/ 2292396 h 4419094"/>
                <a:gd name="connsiteX790" fmla="*/ 4244603 w 6557057"/>
                <a:gd name="connsiteY790" fmla="*/ 2249055 h 4419094"/>
                <a:gd name="connsiteX791" fmla="*/ 4247648 w 6557057"/>
                <a:gd name="connsiteY791" fmla="*/ 2228997 h 4419094"/>
                <a:gd name="connsiteX792" fmla="*/ 4243529 w 6557057"/>
                <a:gd name="connsiteY792" fmla="*/ 2228997 h 4419094"/>
                <a:gd name="connsiteX793" fmla="*/ 4289914 w 6557057"/>
                <a:gd name="connsiteY793" fmla="*/ 2199267 h 4419094"/>
                <a:gd name="connsiteX794" fmla="*/ 4436234 w 6557057"/>
                <a:gd name="connsiteY794" fmla="*/ 2159329 h 4419094"/>
                <a:gd name="connsiteX795" fmla="*/ 4438740 w 6557057"/>
                <a:gd name="connsiteY795" fmla="*/ 2157538 h 4419094"/>
                <a:gd name="connsiteX796" fmla="*/ 4441606 w 6557057"/>
                <a:gd name="connsiteY796" fmla="*/ 2155926 h 4419094"/>
                <a:gd name="connsiteX797" fmla="*/ 4480828 w 6557057"/>
                <a:gd name="connsiteY797" fmla="*/ 2119033 h 4419094"/>
                <a:gd name="connsiteX798" fmla="*/ 4478320 w 6557057"/>
                <a:gd name="connsiteY798" fmla="*/ 2119033 h 4419094"/>
                <a:gd name="connsiteX799" fmla="*/ 4510377 w 6557057"/>
                <a:gd name="connsiteY799" fmla="*/ 2075155 h 4419094"/>
                <a:gd name="connsiteX800" fmla="*/ 4513064 w 6557057"/>
                <a:gd name="connsiteY800" fmla="*/ 2075155 h 4419094"/>
                <a:gd name="connsiteX801" fmla="*/ 4534376 w 6557057"/>
                <a:gd name="connsiteY801" fmla="*/ 2049366 h 4419094"/>
                <a:gd name="connsiteX802" fmla="*/ 4577180 w 6557057"/>
                <a:gd name="connsiteY802" fmla="*/ 2009070 h 4419094"/>
                <a:gd name="connsiteX803" fmla="*/ 4575388 w 6557057"/>
                <a:gd name="connsiteY803" fmla="*/ 2009070 h 4419094"/>
                <a:gd name="connsiteX804" fmla="*/ 4614431 w 6557057"/>
                <a:gd name="connsiteY804" fmla="*/ 1965192 h 4419094"/>
                <a:gd name="connsiteX805" fmla="*/ 4617118 w 6557057"/>
                <a:gd name="connsiteY805" fmla="*/ 1965192 h 4419094"/>
                <a:gd name="connsiteX806" fmla="*/ 4641295 w 6557057"/>
                <a:gd name="connsiteY806" fmla="*/ 1912897 h 4419094"/>
                <a:gd name="connsiteX807" fmla="*/ 4639863 w 6557057"/>
                <a:gd name="connsiteY807" fmla="*/ 1899286 h 4419094"/>
                <a:gd name="connsiteX808" fmla="*/ 4634311 w 6557057"/>
                <a:gd name="connsiteY808" fmla="*/ 1899286 h 4419094"/>
                <a:gd name="connsiteX809" fmla="*/ 4632699 w 6557057"/>
                <a:gd name="connsiteY809" fmla="*/ 1855408 h 4419094"/>
                <a:gd name="connsiteX810" fmla="*/ 4638071 w 6557057"/>
                <a:gd name="connsiteY810" fmla="*/ 1855408 h 4419094"/>
                <a:gd name="connsiteX811" fmla="*/ 4625534 w 6557057"/>
                <a:gd name="connsiteY811" fmla="*/ 1789501 h 4419094"/>
                <a:gd name="connsiteX812" fmla="*/ 4618908 w 6557057"/>
                <a:gd name="connsiteY812" fmla="*/ 1789501 h 4419094"/>
                <a:gd name="connsiteX813" fmla="*/ 4616580 w 6557057"/>
                <a:gd name="connsiteY813" fmla="*/ 1783233 h 4419094"/>
                <a:gd name="connsiteX814" fmla="*/ 4595089 w 6557057"/>
                <a:gd name="connsiteY814" fmla="*/ 1745802 h 4419094"/>
                <a:gd name="connsiteX815" fmla="*/ 4602611 w 6557057"/>
                <a:gd name="connsiteY815" fmla="*/ 1745802 h 4419094"/>
                <a:gd name="connsiteX816" fmla="*/ 4559987 w 6557057"/>
                <a:gd name="connsiteY816" fmla="*/ 1683478 h 4419094"/>
                <a:gd name="connsiteX817" fmla="*/ 4559091 w 6557057"/>
                <a:gd name="connsiteY817" fmla="*/ 1679896 h 4419094"/>
                <a:gd name="connsiteX818" fmla="*/ 4553360 w 6557057"/>
                <a:gd name="connsiteY818" fmla="*/ 1679896 h 4419094"/>
                <a:gd name="connsiteX819" fmla="*/ 4627326 w 6557057"/>
                <a:gd name="connsiteY819" fmla="*/ 1636018 h 4419094"/>
                <a:gd name="connsiteX820" fmla="*/ 4628580 w 6557057"/>
                <a:gd name="connsiteY820" fmla="*/ 1636018 h 4419094"/>
                <a:gd name="connsiteX821" fmla="*/ 4635564 w 6557057"/>
                <a:gd name="connsiteY821" fmla="*/ 1630287 h 4419094"/>
                <a:gd name="connsiteX822" fmla="*/ 4621595 w 6557057"/>
                <a:gd name="connsiteY822" fmla="*/ 1577097 h 4419094"/>
                <a:gd name="connsiteX823" fmla="*/ 4556763 w 6557057"/>
                <a:gd name="connsiteY823" fmla="*/ 1586947 h 4419094"/>
                <a:gd name="connsiteX824" fmla="*/ 4534735 w 6557057"/>
                <a:gd name="connsiteY824" fmla="*/ 1570291 h 4419094"/>
                <a:gd name="connsiteX825" fmla="*/ 4526138 w 6557057"/>
                <a:gd name="connsiteY825" fmla="*/ 1570291 h 4419094"/>
                <a:gd name="connsiteX826" fmla="*/ 4506617 w 6557057"/>
                <a:gd name="connsiteY826" fmla="*/ 1550591 h 4419094"/>
                <a:gd name="connsiteX827" fmla="*/ 4499094 w 6557057"/>
                <a:gd name="connsiteY827" fmla="*/ 1526413 h 4419094"/>
                <a:gd name="connsiteX828" fmla="*/ 4503751 w 6557057"/>
                <a:gd name="connsiteY828" fmla="*/ 1526413 h 4419094"/>
                <a:gd name="connsiteX829" fmla="*/ 4516826 w 6557057"/>
                <a:gd name="connsiteY829" fmla="*/ 1505817 h 4419094"/>
                <a:gd name="connsiteX830" fmla="*/ 4526138 w 6557057"/>
                <a:gd name="connsiteY830" fmla="*/ 1504026 h 4419094"/>
                <a:gd name="connsiteX831" fmla="*/ 4546555 w 6557057"/>
                <a:gd name="connsiteY831" fmla="*/ 1495788 h 4419094"/>
                <a:gd name="connsiteX832" fmla="*/ 4588820 w 6557057"/>
                <a:gd name="connsiteY832" fmla="*/ 1460507 h 4419094"/>
                <a:gd name="connsiteX833" fmla="*/ 4587030 w 6557057"/>
                <a:gd name="connsiteY833" fmla="*/ 1460507 h 4419094"/>
                <a:gd name="connsiteX834" fmla="*/ 4593656 w 6557057"/>
                <a:gd name="connsiteY834" fmla="*/ 1454059 h 4419094"/>
                <a:gd name="connsiteX835" fmla="*/ 4627147 w 6557057"/>
                <a:gd name="connsiteY835" fmla="*/ 1440806 h 4419094"/>
                <a:gd name="connsiteX836" fmla="*/ 4621953 w 6557057"/>
                <a:gd name="connsiteY836" fmla="*/ 1520503 h 4419094"/>
                <a:gd name="connsiteX837" fmla="*/ 4658488 w 6557057"/>
                <a:gd name="connsiteY837" fmla="*/ 1504743 h 4419094"/>
                <a:gd name="connsiteX838" fmla="*/ 4695919 w 6557057"/>
                <a:gd name="connsiteY838" fmla="*/ 1478237 h 4419094"/>
                <a:gd name="connsiteX839" fmla="*/ 4706126 w 6557057"/>
                <a:gd name="connsiteY839" fmla="*/ 1473939 h 4419094"/>
                <a:gd name="connsiteX840" fmla="*/ 4720096 w 6557057"/>
                <a:gd name="connsiteY840" fmla="*/ 1540382 h 4419094"/>
                <a:gd name="connsiteX841" fmla="*/ 4723141 w 6557057"/>
                <a:gd name="connsiteY841" fmla="*/ 1590349 h 4419094"/>
                <a:gd name="connsiteX842" fmla="*/ 4730663 w 6557057"/>
                <a:gd name="connsiteY842" fmla="*/ 1585693 h 4419094"/>
                <a:gd name="connsiteX843" fmla="*/ 4750184 w 6557057"/>
                <a:gd name="connsiteY843" fmla="*/ 1570112 h 4419094"/>
                <a:gd name="connsiteX844" fmla="*/ 4749289 w 6557057"/>
                <a:gd name="connsiteY844" fmla="*/ 1570112 h 4419094"/>
                <a:gd name="connsiteX845" fmla="*/ 4762362 w 6557057"/>
                <a:gd name="connsiteY845" fmla="*/ 1567067 h 4419094"/>
                <a:gd name="connsiteX846" fmla="*/ 4782063 w 6557057"/>
                <a:gd name="connsiteY846" fmla="*/ 1633511 h 4419094"/>
                <a:gd name="connsiteX847" fmla="*/ 4773645 w 6557057"/>
                <a:gd name="connsiteY847" fmla="*/ 1706760 h 4419094"/>
                <a:gd name="connsiteX848" fmla="*/ 4823254 w 6557057"/>
                <a:gd name="connsiteY848" fmla="*/ 1708372 h 4419094"/>
                <a:gd name="connsiteX849" fmla="*/ 4849044 w 6557057"/>
                <a:gd name="connsiteY849" fmla="*/ 1689925 h 4419094"/>
                <a:gd name="connsiteX850" fmla="*/ 4859252 w 6557057"/>
                <a:gd name="connsiteY850" fmla="*/ 1679717 h 4419094"/>
                <a:gd name="connsiteX851" fmla="*/ 4856029 w 6557057"/>
                <a:gd name="connsiteY851" fmla="*/ 1679717 h 4419094"/>
                <a:gd name="connsiteX852" fmla="*/ 4873400 w 6557057"/>
                <a:gd name="connsiteY852" fmla="*/ 1635839 h 4419094"/>
                <a:gd name="connsiteX853" fmla="*/ 4878057 w 6557057"/>
                <a:gd name="connsiteY853" fmla="*/ 1635839 h 4419094"/>
                <a:gd name="connsiteX854" fmla="*/ 4877340 w 6557057"/>
                <a:gd name="connsiteY854" fmla="*/ 1576738 h 4419094"/>
                <a:gd name="connsiteX855" fmla="*/ 4873042 w 6557057"/>
                <a:gd name="connsiteY855" fmla="*/ 1569933 h 4419094"/>
                <a:gd name="connsiteX856" fmla="*/ 4865520 w 6557057"/>
                <a:gd name="connsiteY856" fmla="*/ 1569933 h 4419094"/>
                <a:gd name="connsiteX857" fmla="*/ 4837940 w 6557057"/>
                <a:gd name="connsiteY857" fmla="*/ 1526055 h 4419094"/>
                <a:gd name="connsiteX858" fmla="*/ 4845103 w 6557057"/>
                <a:gd name="connsiteY858" fmla="*/ 1526055 h 4419094"/>
                <a:gd name="connsiteX859" fmla="*/ 4829343 w 6557057"/>
                <a:gd name="connsiteY859" fmla="*/ 1490415 h 4419094"/>
                <a:gd name="connsiteX860" fmla="*/ 4833642 w 6557057"/>
                <a:gd name="connsiteY860" fmla="*/ 1483431 h 4419094"/>
                <a:gd name="connsiteX861" fmla="*/ 4872505 w 6557057"/>
                <a:gd name="connsiteY861" fmla="*/ 1465163 h 4419094"/>
                <a:gd name="connsiteX862" fmla="*/ 4879311 w 6557057"/>
                <a:gd name="connsiteY862" fmla="*/ 1460149 h 4419094"/>
                <a:gd name="connsiteX863" fmla="*/ 4877340 w 6557057"/>
                <a:gd name="connsiteY863" fmla="*/ 1460149 h 4419094"/>
                <a:gd name="connsiteX864" fmla="*/ 4880385 w 6557057"/>
                <a:gd name="connsiteY864" fmla="*/ 1450478 h 4419094"/>
                <a:gd name="connsiteX865" fmla="*/ 4892563 w 6557057"/>
                <a:gd name="connsiteY865" fmla="*/ 1416271 h 4419094"/>
                <a:gd name="connsiteX866" fmla="*/ 4895966 w 6557057"/>
                <a:gd name="connsiteY866" fmla="*/ 1416271 h 4419094"/>
                <a:gd name="connsiteX867" fmla="*/ 4925158 w 6557057"/>
                <a:gd name="connsiteY867" fmla="*/ 1390481 h 4419094"/>
                <a:gd name="connsiteX868" fmla="*/ 4927487 w 6557057"/>
                <a:gd name="connsiteY868" fmla="*/ 1388869 h 4419094"/>
                <a:gd name="connsiteX869" fmla="*/ 4927487 w 6557057"/>
                <a:gd name="connsiteY869" fmla="*/ 1388869 h 4419094"/>
                <a:gd name="connsiteX870" fmla="*/ 4966170 w 6557057"/>
                <a:gd name="connsiteY870" fmla="*/ 1352513 h 4419094"/>
                <a:gd name="connsiteX871" fmla="*/ 4973335 w 6557057"/>
                <a:gd name="connsiteY871" fmla="*/ 1353946 h 4419094"/>
                <a:gd name="connsiteX872" fmla="*/ 5042823 w 6557057"/>
                <a:gd name="connsiteY872" fmla="*/ 1366841 h 4419094"/>
                <a:gd name="connsiteX873" fmla="*/ 5051778 w 6557057"/>
                <a:gd name="connsiteY873" fmla="*/ 1360394 h 4419094"/>
                <a:gd name="connsiteX874" fmla="*/ 5059836 w 6557057"/>
                <a:gd name="connsiteY874" fmla="*/ 1350185 h 4419094"/>
                <a:gd name="connsiteX875" fmla="*/ 5057509 w 6557057"/>
                <a:gd name="connsiteY875" fmla="*/ 1350185 h 4419094"/>
                <a:gd name="connsiteX876" fmla="*/ 5099237 w 6557057"/>
                <a:gd name="connsiteY876" fmla="*/ 1306307 h 4419094"/>
                <a:gd name="connsiteX877" fmla="*/ 5101206 w 6557057"/>
                <a:gd name="connsiteY877" fmla="*/ 1306307 h 4419094"/>
                <a:gd name="connsiteX878" fmla="*/ 5169442 w 6557057"/>
                <a:gd name="connsiteY878" fmla="*/ 1240580 h 4419094"/>
                <a:gd name="connsiteX879" fmla="*/ 5167830 w 6557057"/>
                <a:gd name="connsiteY879" fmla="*/ 1240580 h 4419094"/>
                <a:gd name="connsiteX880" fmla="*/ 5178754 w 6557057"/>
                <a:gd name="connsiteY880" fmla="*/ 1230730 h 4419094"/>
                <a:gd name="connsiteX881" fmla="*/ 5209738 w 6557057"/>
                <a:gd name="connsiteY881" fmla="*/ 1196702 h 4419094"/>
                <a:gd name="connsiteX882" fmla="*/ 5212603 w 6557057"/>
                <a:gd name="connsiteY882" fmla="*/ 1196702 h 4419094"/>
                <a:gd name="connsiteX883" fmla="*/ 5246989 w 6557057"/>
                <a:gd name="connsiteY883" fmla="*/ 1130975 h 4419094"/>
                <a:gd name="connsiteX884" fmla="*/ 5242870 w 6557057"/>
                <a:gd name="connsiteY884" fmla="*/ 1130975 h 4419094"/>
                <a:gd name="connsiteX885" fmla="*/ 5252004 w 6557057"/>
                <a:gd name="connsiteY885" fmla="*/ 1097843 h 4419094"/>
                <a:gd name="connsiteX886" fmla="*/ 5254869 w 6557057"/>
                <a:gd name="connsiteY886" fmla="*/ 1086918 h 4419094"/>
                <a:gd name="connsiteX887" fmla="*/ 5259167 w 6557057"/>
                <a:gd name="connsiteY887" fmla="*/ 1086918 h 4419094"/>
                <a:gd name="connsiteX888" fmla="*/ 5278151 w 6557057"/>
                <a:gd name="connsiteY888" fmla="*/ 1021191 h 4419094"/>
                <a:gd name="connsiteX889" fmla="*/ 5273495 w 6557057"/>
                <a:gd name="connsiteY889" fmla="*/ 1021191 h 4419094"/>
                <a:gd name="connsiteX890" fmla="*/ 5274391 w 6557057"/>
                <a:gd name="connsiteY890" fmla="*/ 984656 h 4419094"/>
                <a:gd name="connsiteX891" fmla="*/ 5291405 w 6557057"/>
                <a:gd name="connsiteY891" fmla="*/ 1101066 h 4419094"/>
                <a:gd name="connsiteX892" fmla="*/ 5297135 w 6557057"/>
                <a:gd name="connsiteY892" fmla="*/ 1224103 h 4419094"/>
                <a:gd name="connsiteX893" fmla="*/ 5339402 w 6557057"/>
                <a:gd name="connsiteY893" fmla="*/ 1250788 h 4419094"/>
                <a:gd name="connsiteX894" fmla="*/ 5341551 w 6557057"/>
                <a:gd name="connsiteY894" fmla="*/ 1248102 h 4419094"/>
                <a:gd name="connsiteX895" fmla="*/ 5344774 w 6557057"/>
                <a:gd name="connsiteY895" fmla="*/ 1247386 h 4419094"/>
                <a:gd name="connsiteX896" fmla="*/ 5348714 w 6557057"/>
                <a:gd name="connsiteY896" fmla="*/ 1240759 h 4419094"/>
                <a:gd name="connsiteX897" fmla="*/ 5343879 w 6557057"/>
                <a:gd name="connsiteY897" fmla="*/ 1240759 h 4419094"/>
                <a:gd name="connsiteX898" fmla="*/ 5339581 w 6557057"/>
                <a:gd name="connsiteY898" fmla="*/ 1196881 h 4419094"/>
                <a:gd name="connsiteX899" fmla="*/ 5345490 w 6557057"/>
                <a:gd name="connsiteY899" fmla="*/ 1196881 h 4419094"/>
                <a:gd name="connsiteX900" fmla="*/ 5339043 w 6557057"/>
                <a:gd name="connsiteY900" fmla="*/ 1161063 h 4419094"/>
                <a:gd name="connsiteX901" fmla="*/ 5359101 w 6557057"/>
                <a:gd name="connsiteY901" fmla="*/ 1131154 h 4419094"/>
                <a:gd name="connsiteX902" fmla="*/ 5359101 w 6557057"/>
                <a:gd name="connsiteY902" fmla="*/ 1131154 h 4419094"/>
                <a:gd name="connsiteX903" fmla="*/ 5365012 w 6557057"/>
                <a:gd name="connsiteY903" fmla="*/ 1127930 h 4419094"/>
                <a:gd name="connsiteX904" fmla="*/ 5365907 w 6557057"/>
                <a:gd name="connsiteY904" fmla="*/ 1087276 h 4419094"/>
                <a:gd name="connsiteX905" fmla="*/ 5371817 w 6557057"/>
                <a:gd name="connsiteY905" fmla="*/ 1087276 h 4419094"/>
                <a:gd name="connsiteX906" fmla="*/ 5355878 w 6557057"/>
                <a:gd name="connsiteY906" fmla="*/ 1041428 h 4419094"/>
                <a:gd name="connsiteX907" fmla="*/ 5341551 w 6557057"/>
                <a:gd name="connsiteY907" fmla="*/ 1021549 h 4419094"/>
                <a:gd name="connsiteX908" fmla="*/ 5333491 w 6557057"/>
                <a:gd name="connsiteY908" fmla="*/ 1021549 h 4419094"/>
                <a:gd name="connsiteX909" fmla="*/ 5328476 w 6557057"/>
                <a:gd name="connsiteY909" fmla="*/ 1005072 h 4419094"/>
                <a:gd name="connsiteX910" fmla="*/ 5347639 w 6557057"/>
                <a:gd name="connsiteY910" fmla="*/ 977671 h 4419094"/>
                <a:gd name="connsiteX911" fmla="*/ 5352116 w 6557057"/>
                <a:gd name="connsiteY911" fmla="*/ 977671 h 4419094"/>
                <a:gd name="connsiteX912" fmla="*/ 5350505 w 6557057"/>
                <a:gd name="connsiteY912" fmla="*/ 964955 h 4419094"/>
                <a:gd name="connsiteX913" fmla="*/ 5327939 w 6557057"/>
                <a:gd name="connsiteY913" fmla="*/ 941673 h 4419094"/>
                <a:gd name="connsiteX914" fmla="*/ 5281733 w 6557057"/>
                <a:gd name="connsiteY914" fmla="*/ 951702 h 4419094"/>
                <a:gd name="connsiteX915" fmla="*/ 5274032 w 6557057"/>
                <a:gd name="connsiteY915" fmla="*/ 958508 h 4419094"/>
                <a:gd name="connsiteX916" fmla="*/ 5229796 w 6557057"/>
                <a:gd name="connsiteY916" fmla="*/ 921794 h 4419094"/>
                <a:gd name="connsiteX917" fmla="*/ 5164965 w 6557057"/>
                <a:gd name="connsiteY917" fmla="*/ 941673 h 4419094"/>
                <a:gd name="connsiteX918" fmla="*/ 5151533 w 6557057"/>
                <a:gd name="connsiteY918" fmla="*/ 911765 h 4419094"/>
                <a:gd name="connsiteX919" fmla="*/ 5146518 w 6557057"/>
                <a:gd name="connsiteY919" fmla="*/ 911765 h 4419094"/>
                <a:gd name="connsiteX920" fmla="*/ 5142935 w 6557057"/>
                <a:gd name="connsiteY920" fmla="*/ 898512 h 4419094"/>
                <a:gd name="connsiteX921" fmla="*/ 5116251 w 6557057"/>
                <a:gd name="connsiteY921" fmla="*/ 918928 h 4419094"/>
                <a:gd name="connsiteX922" fmla="*/ 5097446 w 6557057"/>
                <a:gd name="connsiteY922" fmla="*/ 915167 h 4419094"/>
                <a:gd name="connsiteX923" fmla="*/ 5096551 w 6557057"/>
                <a:gd name="connsiteY923" fmla="*/ 911765 h 4419094"/>
                <a:gd name="connsiteX924" fmla="*/ 5090461 w 6557057"/>
                <a:gd name="connsiteY924" fmla="*/ 911765 h 4419094"/>
                <a:gd name="connsiteX925" fmla="*/ 5173740 w 6557057"/>
                <a:gd name="connsiteY925" fmla="*/ 848545 h 4419094"/>
                <a:gd name="connsiteX926" fmla="*/ 5190396 w 6557057"/>
                <a:gd name="connsiteY926" fmla="*/ 839053 h 4419094"/>
                <a:gd name="connsiteX927" fmla="*/ 5234631 w 6557057"/>
                <a:gd name="connsiteY927" fmla="*/ 801980 h 4419094"/>
                <a:gd name="connsiteX928" fmla="*/ 5232661 w 6557057"/>
                <a:gd name="connsiteY928" fmla="*/ 801980 h 4419094"/>
                <a:gd name="connsiteX929" fmla="*/ 5276898 w 6557057"/>
                <a:gd name="connsiteY929" fmla="*/ 758102 h 4419094"/>
                <a:gd name="connsiteX930" fmla="*/ 5278868 w 6557057"/>
                <a:gd name="connsiteY930" fmla="*/ 758102 h 4419094"/>
                <a:gd name="connsiteX931" fmla="*/ 5304837 w 6557057"/>
                <a:gd name="connsiteY931" fmla="*/ 735895 h 4419094"/>
                <a:gd name="connsiteX932" fmla="*/ 5314507 w 6557057"/>
                <a:gd name="connsiteY932" fmla="*/ 732134 h 4419094"/>
                <a:gd name="connsiteX933" fmla="*/ 5474796 w 6557057"/>
                <a:gd name="connsiteY933" fmla="*/ 735537 h 4419094"/>
                <a:gd name="connsiteX934" fmla="*/ 5575983 w 6557057"/>
                <a:gd name="connsiteY934" fmla="*/ 718881 h 4419094"/>
                <a:gd name="connsiteX935" fmla="*/ 5663381 w 6557057"/>
                <a:gd name="connsiteY935" fmla="*/ 752192 h 4419094"/>
                <a:gd name="connsiteX936" fmla="*/ 5686485 w 6557057"/>
                <a:gd name="connsiteY936" fmla="*/ 745387 h 4419094"/>
                <a:gd name="connsiteX937" fmla="*/ 5722303 w 6557057"/>
                <a:gd name="connsiteY937" fmla="*/ 715478 h 4419094"/>
                <a:gd name="connsiteX938" fmla="*/ 5752391 w 6557057"/>
                <a:gd name="connsiteY938" fmla="*/ 692375 h 4419094"/>
                <a:gd name="connsiteX939" fmla="*/ 5751853 w 6557057"/>
                <a:gd name="connsiteY939" fmla="*/ 692375 h 4419094"/>
                <a:gd name="connsiteX940" fmla="*/ 5806656 w 6557057"/>
                <a:gd name="connsiteY940" fmla="*/ 648497 h 4419094"/>
                <a:gd name="connsiteX941" fmla="*/ 5808625 w 6557057"/>
                <a:gd name="connsiteY941" fmla="*/ 648497 h 4419094"/>
                <a:gd name="connsiteX942" fmla="*/ 5817759 w 6557057"/>
                <a:gd name="connsiteY942" fmla="*/ 639005 h 4419094"/>
                <a:gd name="connsiteX943" fmla="*/ 5835489 w 6557057"/>
                <a:gd name="connsiteY943" fmla="*/ 622529 h 4419094"/>
                <a:gd name="connsiteX944" fmla="*/ 5888322 w 6557057"/>
                <a:gd name="connsiteY944" fmla="*/ 622529 h 4419094"/>
                <a:gd name="connsiteX945" fmla="*/ 5905157 w 6557057"/>
                <a:gd name="connsiteY945" fmla="*/ 675719 h 4419094"/>
                <a:gd name="connsiteX946" fmla="*/ 5989869 w 6557057"/>
                <a:gd name="connsiteY946" fmla="*/ 635961 h 4419094"/>
                <a:gd name="connsiteX947" fmla="*/ 6030343 w 6557057"/>
                <a:gd name="connsiteY947" fmla="*/ 613037 h 4419094"/>
                <a:gd name="connsiteX948" fmla="*/ 6038223 w 6557057"/>
                <a:gd name="connsiteY948" fmla="*/ 607843 h 4419094"/>
                <a:gd name="connsiteX949" fmla="*/ 5899426 w 6557057"/>
                <a:gd name="connsiteY949" fmla="*/ 717269 h 4419094"/>
                <a:gd name="connsiteX950" fmla="*/ 5813999 w 6557057"/>
                <a:gd name="connsiteY950" fmla="*/ 758461 h 4419094"/>
                <a:gd name="connsiteX951" fmla="*/ 5814536 w 6557057"/>
                <a:gd name="connsiteY951" fmla="*/ 758461 h 4419094"/>
                <a:gd name="connsiteX952" fmla="*/ 5772986 w 6557057"/>
                <a:gd name="connsiteY952" fmla="*/ 792309 h 4419094"/>
                <a:gd name="connsiteX953" fmla="*/ 5730720 w 6557057"/>
                <a:gd name="connsiteY953" fmla="*/ 888841 h 4419094"/>
                <a:gd name="connsiteX954" fmla="*/ 5758838 w 6557057"/>
                <a:gd name="connsiteY954" fmla="*/ 1028533 h 4419094"/>
                <a:gd name="connsiteX955" fmla="*/ 5728033 w 6557057"/>
                <a:gd name="connsiteY955" fmla="*/ 1125065 h 4419094"/>
                <a:gd name="connsiteX956" fmla="*/ 5754540 w 6557057"/>
                <a:gd name="connsiteY956" fmla="*/ 1087634 h 4419094"/>
                <a:gd name="connsiteX957" fmla="*/ 5757047 w 6557057"/>
                <a:gd name="connsiteY957" fmla="*/ 1087634 h 4419094"/>
                <a:gd name="connsiteX958" fmla="*/ 5814715 w 6557057"/>
                <a:gd name="connsiteY958" fmla="*/ 1028533 h 4419094"/>
                <a:gd name="connsiteX959" fmla="*/ 5822595 w 6557057"/>
                <a:gd name="connsiteY959" fmla="*/ 1021907 h 4419094"/>
                <a:gd name="connsiteX960" fmla="*/ 5821341 w 6557057"/>
                <a:gd name="connsiteY960" fmla="*/ 1021907 h 4419094"/>
                <a:gd name="connsiteX961" fmla="*/ 5863070 w 6557057"/>
                <a:gd name="connsiteY961" fmla="*/ 978029 h 4419094"/>
                <a:gd name="connsiteX962" fmla="*/ 5865578 w 6557057"/>
                <a:gd name="connsiteY962" fmla="*/ 978029 h 4419094"/>
                <a:gd name="connsiteX963" fmla="*/ 5907844 w 6557057"/>
                <a:gd name="connsiteY963" fmla="*/ 922152 h 4419094"/>
                <a:gd name="connsiteX964" fmla="*/ 5913754 w 6557057"/>
                <a:gd name="connsiteY964" fmla="*/ 916779 h 4419094"/>
                <a:gd name="connsiteX965" fmla="*/ 5969989 w 6557057"/>
                <a:gd name="connsiteY965" fmla="*/ 878990 h 4419094"/>
                <a:gd name="connsiteX966" fmla="*/ 5971422 w 6557057"/>
                <a:gd name="connsiteY966" fmla="*/ 868245 h 4419094"/>
                <a:gd name="connsiteX967" fmla="*/ 5976258 w 6557057"/>
                <a:gd name="connsiteY967" fmla="*/ 868245 h 4419094"/>
                <a:gd name="connsiteX968" fmla="*/ 5995421 w 6557057"/>
                <a:gd name="connsiteY968" fmla="*/ 802518 h 4419094"/>
                <a:gd name="connsiteX969" fmla="*/ 5991301 w 6557057"/>
                <a:gd name="connsiteY969" fmla="*/ 802518 h 4419094"/>
                <a:gd name="connsiteX970" fmla="*/ 5992375 w 6557057"/>
                <a:gd name="connsiteY970" fmla="*/ 799115 h 4419094"/>
                <a:gd name="connsiteX971" fmla="*/ 5987541 w 6557057"/>
                <a:gd name="connsiteY971" fmla="*/ 758640 h 4419094"/>
                <a:gd name="connsiteX972" fmla="*/ 5992196 w 6557057"/>
                <a:gd name="connsiteY972" fmla="*/ 758640 h 4419094"/>
                <a:gd name="connsiteX973" fmla="*/ 5997749 w 6557057"/>
                <a:gd name="connsiteY973" fmla="*/ 742700 h 4419094"/>
                <a:gd name="connsiteX974" fmla="*/ 6028732 w 6557057"/>
                <a:gd name="connsiteY974" fmla="*/ 695599 h 4419094"/>
                <a:gd name="connsiteX975" fmla="*/ 6091056 w 6557057"/>
                <a:gd name="connsiteY975" fmla="*/ 686107 h 4419094"/>
                <a:gd name="connsiteX976" fmla="*/ 2394568 w 6557057"/>
                <a:gd name="connsiteY976" fmla="*/ 1270668 h 4419094"/>
                <a:gd name="connsiteX977" fmla="*/ 2320782 w 6557057"/>
                <a:gd name="connsiteY977" fmla="*/ 1267444 h 4419094"/>
                <a:gd name="connsiteX978" fmla="*/ 2283709 w 6557057"/>
                <a:gd name="connsiteY978" fmla="*/ 1268160 h 4419094"/>
                <a:gd name="connsiteX979" fmla="*/ 2256667 w 6557057"/>
                <a:gd name="connsiteY979" fmla="*/ 1310605 h 4419094"/>
                <a:gd name="connsiteX980" fmla="*/ 2284784 w 6557057"/>
                <a:gd name="connsiteY980" fmla="*/ 1333888 h 4419094"/>
                <a:gd name="connsiteX981" fmla="*/ 2318453 w 6557057"/>
                <a:gd name="connsiteY981" fmla="*/ 1387078 h 4419094"/>
                <a:gd name="connsiteX982" fmla="*/ 2363406 w 6557057"/>
                <a:gd name="connsiteY982" fmla="*/ 1416987 h 4419094"/>
                <a:gd name="connsiteX983" fmla="*/ 2346751 w 6557057"/>
                <a:gd name="connsiteY983" fmla="*/ 1473581 h 4419094"/>
                <a:gd name="connsiteX984" fmla="*/ 2383285 w 6557057"/>
                <a:gd name="connsiteY984" fmla="*/ 1593215 h 4419094"/>
                <a:gd name="connsiteX985" fmla="*/ 2376838 w 6557057"/>
                <a:gd name="connsiteY985" fmla="*/ 1604319 h 4419094"/>
                <a:gd name="connsiteX986" fmla="*/ 2307170 w 6557057"/>
                <a:gd name="connsiteY986" fmla="*/ 1616497 h 4419094"/>
                <a:gd name="connsiteX987" fmla="*/ 2208669 w 6557057"/>
                <a:gd name="connsiteY987" fmla="*/ 1583186 h 4419094"/>
                <a:gd name="connsiteX988" fmla="*/ 2197386 w 6557057"/>
                <a:gd name="connsiteY988" fmla="*/ 1569754 h 4419094"/>
                <a:gd name="connsiteX989" fmla="*/ 2190581 w 6557057"/>
                <a:gd name="connsiteY989" fmla="*/ 1569754 h 4419094"/>
                <a:gd name="connsiteX990" fmla="*/ 2183059 w 6557057"/>
                <a:gd name="connsiteY990" fmla="*/ 1525876 h 4419094"/>
                <a:gd name="connsiteX991" fmla="*/ 2188253 w 6557057"/>
                <a:gd name="connsiteY991" fmla="*/ 1525876 h 4419094"/>
                <a:gd name="connsiteX992" fmla="*/ 2194521 w 6557057"/>
                <a:gd name="connsiteY992" fmla="*/ 1500445 h 4419094"/>
                <a:gd name="connsiteX993" fmla="*/ 2197386 w 6557057"/>
                <a:gd name="connsiteY993" fmla="*/ 1500086 h 4419094"/>
                <a:gd name="connsiteX994" fmla="*/ 2227295 w 6557057"/>
                <a:gd name="connsiteY994" fmla="*/ 1493281 h 4419094"/>
                <a:gd name="connsiteX995" fmla="*/ 2261860 w 6557057"/>
                <a:gd name="connsiteY995" fmla="*/ 1460149 h 4419094"/>
                <a:gd name="connsiteX996" fmla="*/ 2261860 w 6557057"/>
                <a:gd name="connsiteY996" fmla="*/ 1460149 h 4419094"/>
                <a:gd name="connsiteX997" fmla="*/ 2259353 w 6557057"/>
                <a:gd name="connsiteY997" fmla="*/ 1460149 h 4419094"/>
                <a:gd name="connsiteX998" fmla="*/ 2202759 w 6557057"/>
                <a:gd name="connsiteY998" fmla="*/ 1416271 h 4419094"/>
                <a:gd name="connsiteX999" fmla="*/ 2220131 w 6557057"/>
                <a:gd name="connsiteY999" fmla="*/ 1416271 h 4419094"/>
                <a:gd name="connsiteX1000" fmla="*/ 2199894 w 6557057"/>
                <a:gd name="connsiteY1000" fmla="*/ 1410540 h 4419094"/>
                <a:gd name="connsiteX1001" fmla="*/ 2152255 w 6557057"/>
                <a:gd name="connsiteY1001" fmla="*/ 1350543 h 4419094"/>
                <a:gd name="connsiteX1002" fmla="*/ 2144733 w 6557057"/>
                <a:gd name="connsiteY1002" fmla="*/ 1350543 h 4419094"/>
                <a:gd name="connsiteX1003" fmla="*/ 2121451 w 6557057"/>
                <a:gd name="connsiteY1003" fmla="*/ 1310785 h 4419094"/>
                <a:gd name="connsiteX1004" fmla="*/ 2119660 w 6557057"/>
                <a:gd name="connsiteY1004" fmla="*/ 1306486 h 4419094"/>
                <a:gd name="connsiteX1005" fmla="*/ 2126465 w 6557057"/>
                <a:gd name="connsiteY1005" fmla="*/ 1306486 h 4419094"/>
                <a:gd name="connsiteX1006" fmla="*/ 2137928 w 6557057"/>
                <a:gd name="connsiteY1006" fmla="*/ 1240759 h 4419094"/>
                <a:gd name="connsiteX1007" fmla="*/ 2135420 w 6557057"/>
                <a:gd name="connsiteY1007" fmla="*/ 1240759 h 4419094"/>
                <a:gd name="connsiteX1008" fmla="*/ 2152255 w 6557057"/>
                <a:gd name="connsiteY1008" fmla="*/ 1224282 h 4419094"/>
                <a:gd name="connsiteX1009" fmla="*/ 2236787 w 6557057"/>
                <a:gd name="connsiteY1009" fmla="*/ 1224282 h 4419094"/>
                <a:gd name="connsiteX1010" fmla="*/ 2271173 w 6557057"/>
                <a:gd name="connsiteY1010" fmla="*/ 1196881 h 4419094"/>
                <a:gd name="connsiteX1011" fmla="*/ 2272248 w 6557057"/>
                <a:gd name="connsiteY1011" fmla="*/ 1196881 h 4419094"/>
                <a:gd name="connsiteX1012" fmla="*/ 2291947 w 6557057"/>
                <a:gd name="connsiteY1012" fmla="*/ 1180584 h 4419094"/>
                <a:gd name="connsiteX1013" fmla="*/ 2363227 w 6557057"/>
                <a:gd name="connsiteY1013" fmla="*/ 1211030 h 4419094"/>
                <a:gd name="connsiteX1014" fmla="*/ 2394568 w 6557057"/>
                <a:gd name="connsiteY1014" fmla="*/ 1270847 h 4419094"/>
                <a:gd name="connsiteX1015" fmla="*/ 1515041 w 6557057"/>
                <a:gd name="connsiteY1015" fmla="*/ 1416271 h 4419094"/>
                <a:gd name="connsiteX1016" fmla="*/ 1520055 w 6557057"/>
                <a:gd name="connsiteY1016" fmla="*/ 1416271 h 4419094"/>
                <a:gd name="connsiteX1017" fmla="*/ 1513250 w 6557057"/>
                <a:gd name="connsiteY1017" fmla="*/ 1387078 h 4419094"/>
                <a:gd name="connsiteX1018" fmla="*/ 1516473 w 6557057"/>
                <a:gd name="connsiteY1018" fmla="*/ 1350364 h 4419094"/>
                <a:gd name="connsiteX1019" fmla="*/ 1513429 w 6557057"/>
                <a:gd name="connsiteY1019" fmla="*/ 1350364 h 4419094"/>
                <a:gd name="connsiteX1020" fmla="*/ 1530263 w 6557057"/>
                <a:gd name="connsiteY1020" fmla="*/ 1330664 h 4419094"/>
                <a:gd name="connsiteX1021" fmla="*/ 1551217 w 6557057"/>
                <a:gd name="connsiteY1021" fmla="*/ 1306486 h 4419094"/>
                <a:gd name="connsiteX1022" fmla="*/ 1553904 w 6557057"/>
                <a:gd name="connsiteY1022" fmla="*/ 1306486 h 4419094"/>
                <a:gd name="connsiteX1023" fmla="*/ 1588827 w 6557057"/>
                <a:gd name="connsiteY1023" fmla="*/ 1247386 h 4419094"/>
                <a:gd name="connsiteX1024" fmla="*/ 1592767 w 6557057"/>
                <a:gd name="connsiteY1024" fmla="*/ 1240759 h 4419094"/>
                <a:gd name="connsiteX1025" fmla="*/ 1589544 w 6557057"/>
                <a:gd name="connsiteY1025" fmla="*/ 1240759 h 4419094"/>
                <a:gd name="connsiteX1026" fmla="*/ 1637182 w 6557057"/>
                <a:gd name="connsiteY1026" fmla="*/ 1217656 h 4419094"/>
                <a:gd name="connsiteX1027" fmla="*/ 1690552 w 6557057"/>
                <a:gd name="connsiteY1027" fmla="*/ 1300755 h 4419094"/>
                <a:gd name="connsiteX1028" fmla="*/ 1723505 w 6557057"/>
                <a:gd name="connsiteY1028" fmla="*/ 1297890 h 4419094"/>
                <a:gd name="connsiteX1029" fmla="*/ 1743743 w 6557057"/>
                <a:gd name="connsiteY1029" fmla="*/ 1284100 h 4419094"/>
                <a:gd name="connsiteX1030" fmla="*/ 1774547 w 6557057"/>
                <a:gd name="connsiteY1030" fmla="*/ 1240759 h 4419094"/>
                <a:gd name="connsiteX1031" fmla="*/ 1774547 w 6557057"/>
                <a:gd name="connsiteY1031" fmla="*/ 1240759 h 4419094"/>
                <a:gd name="connsiteX1032" fmla="*/ 1770427 w 6557057"/>
                <a:gd name="connsiteY1032" fmla="*/ 1240759 h 4419094"/>
                <a:gd name="connsiteX1033" fmla="*/ 1825409 w 6557057"/>
                <a:gd name="connsiteY1033" fmla="*/ 1217656 h 4419094"/>
                <a:gd name="connsiteX1034" fmla="*/ 1824872 w 6557057"/>
                <a:gd name="connsiteY1034" fmla="*/ 1241655 h 4419094"/>
                <a:gd name="connsiteX1035" fmla="*/ 1813948 w 6557057"/>
                <a:gd name="connsiteY1035" fmla="*/ 1247386 h 4419094"/>
                <a:gd name="connsiteX1036" fmla="*/ 1806425 w 6557057"/>
                <a:gd name="connsiteY1036" fmla="*/ 1251863 h 4419094"/>
                <a:gd name="connsiteX1037" fmla="*/ 1834185 w 6557057"/>
                <a:gd name="connsiteY1037" fmla="*/ 1284100 h 4419094"/>
                <a:gd name="connsiteX1038" fmla="*/ 1935552 w 6557057"/>
                <a:gd name="connsiteY1038" fmla="*/ 1357170 h 4419094"/>
                <a:gd name="connsiteX1039" fmla="*/ 1955073 w 6557057"/>
                <a:gd name="connsiteY1039" fmla="*/ 1433643 h 4419094"/>
                <a:gd name="connsiteX1040" fmla="*/ 1839737 w 6557057"/>
                <a:gd name="connsiteY1040" fmla="*/ 1443672 h 4419094"/>
                <a:gd name="connsiteX1041" fmla="*/ 1781173 w 6557057"/>
                <a:gd name="connsiteY1041" fmla="*/ 1416271 h 4419094"/>
                <a:gd name="connsiteX1042" fmla="*/ 1792993 w 6557057"/>
                <a:gd name="connsiteY1042" fmla="*/ 1416271 h 4419094"/>
                <a:gd name="connsiteX1043" fmla="*/ 1751981 w 6557057"/>
                <a:gd name="connsiteY1043" fmla="*/ 1400331 h 4419094"/>
                <a:gd name="connsiteX1044" fmla="*/ 1667449 w 6557057"/>
                <a:gd name="connsiteY1044" fmla="*/ 1409644 h 4419094"/>
                <a:gd name="connsiteX1045" fmla="*/ 1651151 w 6557057"/>
                <a:gd name="connsiteY1045" fmla="*/ 1423792 h 4419094"/>
                <a:gd name="connsiteX1046" fmla="*/ 1563754 w 6557057"/>
                <a:gd name="connsiteY1046" fmla="*/ 1437046 h 4419094"/>
                <a:gd name="connsiteX1047" fmla="*/ 1507518 w 6557057"/>
                <a:gd name="connsiteY1047" fmla="*/ 1457104 h 4419094"/>
                <a:gd name="connsiteX1048" fmla="*/ 1514682 w 6557057"/>
                <a:gd name="connsiteY1048" fmla="*/ 1416271 h 4419094"/>
                <a:gd name="connsiteX1049" fmla="*/ 1648644 w 6557057"/>
                <a:gd name="connsiteY1049" fmla="*/ 3061781 h 4419094"/>
                <a:gd name="connsiteX1050" fmla="*/ 1653838 w 6557057"/>
                <a:gd name="connsiteY1050" fmla="*/ 3043155 h 4419094"/>
                <a:gd name="connsiteX1051" fmla="*/ 1657957 w 6557057"/>
                <a:gd name="connsiteY1051" fmla="*/ 3038140 h 4419094"/>
                <a:gd name="connsiteX1052" fmla="*/ 1713297 w 6557057"/>
                <a:gd name="connsiteY1052" fmla="*/ 3039752 h 4419094"/>
                <a:gd name="connsiteX1053" fmla="*/ 1673359 w 6557057"/>
                <a:gd name="connsiteY1053" fmla="*/ 3140582 h 4419094"/>
                <a:gd name="connsiteX1054" fmla="*/ 1662255 w 6557057"/>
                <a:gd name="connsiteY1054" fmla="*/ 3142731 h 4419094"/>
                <a:gd name="connsiteX1055" fmla="*/ 1645958 w 6557057"/>
                <a:gd name="connsiteY1055" fmla="*/ 3105480 h 4419094"/>
                <a:gd name="connsiteX1056" fmla="*/ 1640585 w 6557057"/>
                <a:gd name="connsiteY1056" fmla="*/ 3105480 h 4419094"/>
                <a:gd name="connsiteX1057" fmla="*/ 1644167 w 6557057"/>
                <a:gd name="connsiteY1057" fmla="*/ 3061602 h 4419094"/>
                <a:gd name="connsiteX1058" fmla="*/ 1648644 w 6557057"/>
                <a:gd name="connsiteY1058" fmla="*/ 3061602 h 4419094"/>
                <a:gd name="connsiteX1059" fmla="*/ 1642913 w 6557057"/>
                <a:gd name="connsiteY1059" fmla="*/ 692375 h 4419094"/>
                <a:gd name="connsiteX1060" fmla="*/ 1603334 w 6557057"/>
                <a:gd name="connsiteY1060" fmla="*/ 652437 h 4419094"/>
                <a:gd name="connsiteX1061" fmla="*/ 1605125 w 6557057"/>
                <a:gd name="connsiteY1061" fmla="*/ 648497 h 4419094"/>
                <a:gd name="connsiteX1062" fmla="*/ 1608885 w 6557057"/>
                <a:gd name="connsiteY1062" fmla="*/ 648497 h 4419094"/>
                <a:gd name="connsiteX1063" fmla="*/ 1617303 w 6557057"/>
                <a:gd name="connsiteY1063" fmla="*/ 636140 h 4419094"/>
                <a:gd name="connsiteX1064" fmla="*/ 1682135 w 6557057"/>
                <a:gd name="connsiteY1064" fmla="*/ 685570 h 4419094"/>
                <a:gd name="connsiteX1065" fmla="*/ 1673896 w 6557057"/>
                <a:gd name="connsiteY1065" fmla="*/ 692375 h 4419094"/>
                <a:gd name="connsiteX1066" fmla="*/ 1642913 w 6557057"/>
                <a:gd name="connsiteY1066" fmla="*/ 692375 h 441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</a:cxnLst>
              <a:rect l="l" t="t" r="r" b="b"/>
              <a:pathLst>
                <a:path w="6557057" h="4419094">
                  <a:moveTo>
                    <a:pt x="6092310" y="685570"/>
                  </a:moveTo>
                  <a:cubicBezTo>
                    <a:pt x="6176663" y="685570"/>
                    <a:pt x="6148545" y="692375"/>
                    <a:pt x="6216242" y="688972"/>
                  </a:cubicBezTo>
                  <a:cubicBezTo>
                    <a:pt x="6283761" y="685570"/>
                    <a:pt x="6309192" y="645811"/>
                    <a:pt x="6373845" y="625752"/>
                  </a:cubicBezTo>
                  <a:cubicBezTo>
                    <a:pt x="6438498" y="605873"/>
                    <a:pt x="6489180" y="592441"/>
                    <a:pt x="6508881" y="602470"/>
                  </a:cubicBezTo>
                  <a:cubicBezTo>
                    <a:pt x="6521418" y="608918"/>
                    <a:pt x="6538431" y="608380"/>
                    <a:pt x="6544162" y="601217"/>
                  </a:cubicBezTo>
                  <a:cubicBezTo>
                    <a:pt x="6550968" y="598172"/>
                    <a:pt x="6553834" y="591904"/>
                    <a:pt x="6547386" y="582591"/>
                  </a:cubicBezTo>
                  <a:lnTo>
                    <a:pt x="6539864" y="582591"/>
                  </a:lnTo>
                  <a:cubicBezTo>
                    <a:pt x="6528224" y="568801"/>
                    <a:pt x="6508165" y="551787"/>
                    <a:pt x="6497957" y="538713"/>
                  </a:cubicBezTo>
                  <a:lnTo>
                    <a:pt x="6505837" y="538713"/>
                  </a:lnTo>
                  <a:cubicBezTo>
                    <a:pt x="6498852" y="530654"/>
                    <a:pt x="6494733" y="523669"/>
                    <a:pt x="6497598" y="519371"/>
                  </a:cubicBezTo>
                  <a:cubicBezTo>
                    <a:pt x="6511926" y="515252"/>
                    <a:pt x="6526075" y="512386"/>
                    <a:pt x="6536640" y="503969"/>
                  </a:cubicBezTo>
                  <a:cubicBezTo>
                    <a:pt x="6545416" y="498954"/>
                    <a:pt x="6552580" y="491790"/>
                    <a:pt x="6556520" y="479433"/>
                  </a:cubicBezTo>
                  <a:cubicBezTo>
                    <a:pt x="6557057" y="477284"/>
                    <a:pt x="6557057" y="475135"/>
                    <a:pt x="6557057" y="472807"/>
                  </a:cubicBezTo>
                  <a:lnTo>
                    <a:pt x="6552042" y="472807"/>
                  </a:lnTo>
                  <a:cubicBezTo>
                    <a:pt x="6551685" y="459912"/>
                    <a:pt x="6545416" y="444331"/>
                    <a:pt x="6540402" y="428929"/>
                  </a:cubicBezTo>
                  <a:lnTo>
                    <a:pt x="6546670" y="428929"/>
                  </a:lnTo>
                  <a:cubicBezTo>
                    <a:pt x="6540939" y="410840"/>
                    <a:pt x="6536640" y="392752"/>
                    <a:pt x="6547744" y="379678"/>
                  </a:cubicBezTo>
                  <a:cubicBezTo>
                    <a:pt x="6552222" y="374484"/>
                    <a:pt x="6553834" y="368753"/>
                    <a:pt x="6554013" y="363201"/>
                  </a:cubicBezTo>
                  <a:lnTo>
                    <a:pt x="6548998" y="363201"/>
                  </a:lnTo>
                  <a:cubicBezTo>
                    <a:pt x="6546849" y="344576"/>
                    <a:pt x="6525358" y="326845"/>
                    <a:pt x="6505658" y="319324"/>
                  </a:cubicBezTo>
                  <a:lnTo>
                    <a:pt x="6518373" y="319324"/>
                  </a:lnTo>
                  <a:cubicBezTo>
                    <a:pt x="6513000" y="316637"/>
                    <a:pt x="6507627" y="314309"/>
                    <a:pt x="6502612" y="313234"/>
                  </a:cubicBezTo>
                  <a:cubicBezTo>
                    <a:pt x="6474674" y="306608"/>
                    <a:pt x="6364891" y="319861"/>
                    <a:pt x="6342145" y="306608"/>
                  </a:cubicBezTo>
                  <a:cubicBezTo>
                    <a:pt x="6319579" y="293355"/>
                    <a:pt x="6283223" y="276699"/>
                    <a:pt x="6271941" y="286549"/>
                  </a:cubicBezTo>
                  <a:cubicBezTo>
                    <a:pt x="6271403" y="286908"/>
                    <a:pt x="6271045" y="287624"/>
                    <a:pt x="6270508" y="288161"/>
                  </a:cubicBezTo>
                  <a:cubicBezTo>
                    <a:pt x="6269254" y="288699"/>
                    <a:pt x="6267821" y="289057"/>
                    <a:pt x="6266567" y="290131"/>
                  </a:cubicBezTo>
                  <a:cubicBezTo>
                    <a:pt x="6255464" y="300161"/>
                    <a:pt x="6230033" y="353351"/>
                    <a:pt x="6230033" y="353351"/>
                  </a:cubicBezTo>
                  <a:cubicBezTo>
                    <a:pt x="6230033" y="353351"/>
                    <a:pt x="6210154" y="359978"/>
                    <a:pt x="6193319" y="330069"/>
                  </a:cubicBezTo>
                  <a:cubicBezTo>
                    <a:pt x="6190990" y="325950"/>
                    <a:pt x="6187050" y="322547"/>
                    <a:pt x="6182215" y="319503"/>
                  </a:cubicBezTo>
                  <a:lnTo>
                    <a:pt x="6191706" y="319503"/>
                  </a:lnTo>
                  <a:cubicBezTo>
                    <a:pt x="6164663" y="297474"/>
                    <a:pt x="6086399" y="299981"/>
                    <a:pt x="6060789" y="299981"/>
                  </a:cubicBezTo>
                  <a:cubicBezTo>
                    <a:pt x="6032851" y="299981"/>
                    <a:pt x="6001689" y="306608"/>
                    <a:pt x="5970527" y="310011"/>
                  </a:cubicBezTo>
                  <a:cubicBezTo>
                    <a:pt x="5939722" y="313413"/>
                    <a:pt x="5922887" y="323443"/>
                    <a:pt x="5900322" y="299981"/>
                  </a:cubicBezTo>
                  <a:cubicBezTo>
                    <a:pt x="5877936" y="276699"/>
                    <a:pt x="5846952" y="266670"/>
                    <a:pt x="5835489" y="256641"/>
                  </a:cubicBezTo>
                  <a:cubicBezTo>
                    <a:pt x="5834237" y="255566"/>
                    <a:pt x="5832088" y="254492"/>
                    <a:pt x="5829580" y="253596"/>
                  </a:cubicBezTo>
                  <a:lnTo>
                    <a:pt x="5805940" y="253596"/>
                  </a:lnTo>
                  <a:cubicBezTo>
                    <a:pt x="5788567" y="251805"/>
                    <a:pt x="5764928" y="251805"/>
                    <a:pt x="5740929" y="253596"/>
                  </a:cubicBezTo>
                  <a:lnTo>
                    <a:pt x="5713349" y="253596"/>
                  </a:lnTo>
                  <a:cubicBezTo>
                    <a:pt x="5666068" y="260044"/>
                    <a:pt x="5618787" y="260044"/>
                    <a:pt x="5618787" y="260044"/>
                  </a:cubicBezTo>
                  <a:cubicBezTo>
                    <a:pt x="5618787" y="260044"/>
                    <a:pt x="5614130" y="257894"/>
                    <a:pt x="5606071" y="253596"/>
                  </a:cubicBezTo>
                  <a:lnTo>
                    <a:pt x="5594610" y="253596"/>
                  </a:lnTo>
                  <a:cubicBezTo>
                    <a:pt x="5585117" y="248223"/>
                    <a:pt x="5572402" y="240522"/>
                    <a:pt x="5557358" y="230135"/>
                  </a:cubicBezTo>
                  <a:cubicBezTo>
                    <a:pt x="5546254" y="222434"/>
                    <a:pt x="5534971" y="215449"/>
                    <a:pt x="5524583" y="209718"/>
                  </a:cubicBezTo>
                  <a:lnTo>
                    <a:pt x="5535687" y="209718"/>
                  </a:lnTo>
                  <a:cubicBezTo>
                    <a:pt x="5512226" y="195928"/>
                    <a:pt x="5491810" y="186973"/>
                    <a:pt x="5483751" y="186973"/>
                  </a:cubicBezTo>
                  <a:cubicBezTo>
                    <a:pt x="5472647" y="186973"/>
                    <a:pt x="5385429" y="203629"/>
                    <a:pt x="5365728" y="186973"/>
                  </a:cubicBezTo>
                  <a:cubicBezTo>
                    <a:pt x="5346028" y="170318"/>
                    <a:pt x="5326327" y="160289"/>
                    <a:pt x="5312179" y="160289"/>
                  </a:cubicBezTo>
                  <a:cubicBezTo>
                    <a:pt x="5304120" y="160289"/>
                    <a:pt x="5296956" y="151334"/>
                    <a:pt x="5295703" y="143991"/>
                  </a:cubicBezTo>
                  <a:lnTo>
                    <a:pt x="5290151" y="143991"/>
                  </a:lnTo>
                  <a:cubicBezTo>
                    <a:pt x="5290688" y="140051"/>
                    <a:pt x="5292837" y="137186"/>
                    <a:pt x="5298388" y="137186"/>
                  </a:cubicBezTo>
                  <a:cubicBezTo>
                    <a:pt x="5315403" y="137186"/>
                    <a:pt x="5394204" y="110501"/>
                    <a:pt x="5394204" y="110501"/>
                  </a:cubicBezTo>
                  <a:cubicBezTo>
                    <a:pt x="5394204" y="110501"/>
                    <a:pt x="5391338" y="105844"/>
                    <a:pt x="5386503" y="99934"/>
                  </a:cubicBezTo>
                  <a:lnTo>
                    <a:pt x="5394204" y="99934"/>
                  </a:lnTo>
                  <a:cubicBezTo>
                    <a:pt x="5386145" y="89368"/>
                    <a:pt x="5368951" y="70563"/>
                    <a:pt x="5348535" y="70563"/>
                  </a:cubicBezTo>
                  <a:cubicBezTo>
                    <a:pt x="5320596" y="70563"/>
                    <a:pt x="5269913" y="53907"/>
                    <a:pt x="5255764" y="53907"/>
                  </a:cubicBezTo>
                  <a:cubicBezTo>
                    <a:pt x="5251466" y="53907"/>
                    <a:pt x="5249317" y="55519"/>
                    <a:pt x="5248063" y="57668"/>
                  </a:cubicBezTo>
                  <a:cubicBezTo>
                    <a:pt x="5243407" y="58564"/>
                    <a:pt x="5242332" y="61966"/>
                    <a:pt x="5240362" y="64832"/>
                  </a:cubicBezTo>
                  <a:cubicBezTo>
                    <a:pt x="5237318" y="65727"/>
                    <a:pt x="5232661" y="65727"/>
                    <a:pt x="5224781" y="63936"/>
                  </a:cubicBezTo>
                  <a:cubicBezTo>
                    <a:pt x="5196664" y="57131"/>
                    <a:pt x="5158696" y="77547"/>
                    <a:pt x="5151711" y="57131"/>
                  </a:cubicBezTo>
                  <a:cubicBezTo>
                    <a:pt x="5147413" y="44415"/>
                    <a:pt x="5139175" y="44952"/>
                    <a:pt x="5132190" y="51400"/>
                  </a:cubicBezTo>
                  <a:cubicBezTo>
                    <a:pt x="5116967" y="57668"/>
                    <a:pt x="5101386" y="97427"/>
                    <a:pt x="5132548" y="107098"/>
                  </a:cubicBezTo>
                  <a:cubicBezTo>
                    <a:pt x="5174815" y="120351"/>
                    <a:pt x="5214036" y="107098"/>
                    <a:pt x="5225319" y="127156"/>
                  </a:cubicBezTo>
                  <a:cubicBezTo>
                    <a:pt x="5236602" y="147215"/>
                    <a:pt x="5225319" y="157065"/>
                    <a:pt x="5225319" y="170318"/>
                  </a:cubicBezTo>
                  <a:cubicBezTo>
                    <a:pt x="5225319" y="183571"/>
                    <a:pt x="5202753" y="220106"/>
                    <a:pt x="5188604" y="226911"/>
                  </a:cubicBezTo>
                  <a:cubicBezTo>
                    <a:pt x="5174635" y="233538"/>
                    <a:pt x="5157621" y="216882"/>
                    <a:pt x="5129503" y="233538"/>
                  </a:cubicBezTo>
                  <a:cubicBezTo>
                    <a:pt x="5101386" y="250014"/>
                    <a:pt x="5031002" y="236941"/>
                    <a:pt x="5022406" y="246791"/>
                  </a:cubicBezTo>
                  <a:cubicBezTo>
                    <a:pt x="5014347" y="256820"/>
                    <a:pt x="4997332" y="220106"/>
                    <a:pt x="4983184" y="226732"/>
                  </a:cubicBezTo>
                  <a:cubicBezTo>
                    <a:pt x="4974051" y="231210"/>
                    <a:pt x="4955425" y="250731"/>
                    <a:pt x="4937873" y="263267"/>
                  </a:cubicBezTo>
                  <a:cubicBezTo>
                    <a:pt x="4930531" y="267745"/>
                    <a:pt x="4923725" y="270968"/>
                    <a:pt x="4918173" y="270073"/>
                  </a:cubicBezTo>
                  <a:cubicBezTo>
                    <a:pt x="4908860" y="268461"/>
                    <a:pt x="4898294" y="262372"/>
                    <a:pt x="4889519" y="253596"/>
                  </a:cubicBezTo>
                  <a:lnTo>
                    <a:pt x="4881280" y="253596"/>
                  </a:lnTo>
                  <a:cubicBezTo>
                    <a:pt x="4873400" y="244283"/>
                    <a:pt x="4867669" y="232642"/>
                    <a:pt x="4867669" y="220285"/>
                  </a:cubicBezTo>
                  <a:cubicBezTo>
                    <a:pt x="4867669" y="216882"/>
                    <a:pt x="4867669" y="213479"/>
                    <a:pt x="4867132" y="209718"/>
                  </a:cubicBezTo>
                  <a:lnTo>
                    <a:pt x="4872684" y="209718"/>
                  </a:lnTo>
                  <a:cubicBezTo>
                    <a:pt x="4871430" y="184645"/>
                    <a:pt x="4863729" y="156349"/>
                    <a:pt x="4856029" y="150259"/>
                  </a:cubicBezTo>
                  <a:cubicBezTo>
                    <a:pt x="4852447" y="147394"/>
                    <a:pt x="4838656" y="145245"/>
                    <a:pt x="4822716" y="143991"/>
                  </a:cubicBezTo>
                  <a:lnTo>
                    <a:pt x="4761646" y="143991"/>
                  </a:lnTo>
                  <a:cubicBezTo>
                    <a:pt x="4738722" y="147215"/>
                    <a:pt x="4676039" y="153483"/>
                    <a:pt x="4661175" y="165482"/>
                  </a:cubicBezTo>
                  <a:cubicBezTo>
                    <a:pt x="4657772" y="167094"/>
                    <a:pt x="4655265" y="168706"/>
                    <a:pt x="4653652" y="170497"/>
                  </a:cubicBezTo>
                  <a:cubicBezTo>
                    <a:pt x="4651503" y="173004"/>
                    <a:pt x="4648280" y="175153"/>
                    <a:pt x="4644877" y="177302"/>
                  </a:cubicBezTo>
                  <a:cubicBezTo>
                    <a:pt x="4630550" y="185003"/>
                    <a:pt x="4610850" y="190197"/>
                    <a:pt x="4596880" y="190197"/>
                  </a:cubicBezTo>
                  <a:cubicBezTo>
                    <a:pt x="4577358" y="190197"/>
                    <a:pt x="4560703" y="166915"/>
                    <a:pt x="4518078" y="160289"/>
                  </a:cubicBezTo>
                  <a:cubicBezTo>
                    <a:pt x="4475813" y="153662"/>
                    <a:pt x="4383042" y="150259"/>
                    <a:pt x="4371759" y="153662"/>
                  </a:cubicBezTo>
                  <a:cubicBezTo>
                    <a:pt x="4363700" y="155990"/>
                    <a:pt x="4342746" y="151513"/>
                    <a:pt x="4336836" y="143812"/>
                  </a:cubicBezTo>
                  <a:lnTo>
                    <a:pt x="4329852" y="143812"/>
                  </a:lnTo>
                  <a:cubicBezTo>
                    <a:pt x="4329494" y="141663"/>
                    <a:pt x="4330210" y="139335"/>
                    <a:pt x="4332717" y="137006"/>
                  </a:cubicBezTo>
                  <a:cubicBezTo>
                    <a:pt x="4339881" y="130201"/>
                    <a:pt x="4354388" y="115336"/>
                    <a:pt x="4363700" y="99755"/>
                  </a:cubicBezTo>
                  <a:lnTo>
                    <a:pt x="4366745" y="99755"/>
                  </a:lnTo>
                  <a:cubicBezTo>
                    <a:pt x="4376774" y="84174"/>
                    <a:pt x="4382326" y="67518"/>
                    <a:pt x="4368894" y="56952"/>
                  </a:cubicBezTo>
                  <a:cubicBezTo>
                    <a:pt x="4344359" y="37431"/>
                    <a:pt x="4290451" y="37072"/>
                    <a:pt x="4264303" y="34028"/>
                  </a:cubicBezTo>
                  <a:lnTo>
                    <a:pt x="4234932" y="34028"/>
                  </a:lnTo>
                  <a:cubicBezTo>
                    <a:pt x="4215948" y="31162"/>
                    <a:pt x="4194994" y="29013"/>
                    <a:pt x="4166697" y="33849"/>
                  </a:cubicBezTo>
                  <a:cubicBezTo>
                    <a:pt x="4166340" y="33849"/>
                    <a:pt x="4166160" y="33849"/>
                    <a:pt x="4165981" y="34028"/>
                  </a:cubicBezTo>
                  <a:lnTo>
                    <a:pt x="4157385" y="34028"/>
                  </a:lnTo>
                  <a:cubicBezTo>
                    <a:pt x="4129983" y="42624"/>
                    <a:pt x="4121566" y="57668"/>
                    <a:pt x="4107060" y="40475"/>
                  </a:cubicBezTo>
                  <a:cubicBezTo>
                    <a:pt x="4105806" y="38863"/>
                    <a:pt x="4105089" y="37610"/>
                    <a:pt x="4104552" y="36714"/>
                  </a:cubicBezTo>
                  <a:cubicBezTo>
                    <a:pt x="4112432" y="37968"/>
                    <a:pt x="4122103" y="42803"/>
                    <a:pt x="4084851" y="23999"/>
                  </a:cubicBezTo>
                  <a:cubicBezTo>
                    <a:pt x="4025751" y="-5910"/>
                    <a:pt x="3991724" y="23640"/>
                    <a:pt x="3980798" y="7343"/>
                  </a:cubicBezTo>
                  <a:cubicBezTo>
                    <a:pt x="3978828" y="4656"/>
                    <a:pt x="3977395" y="2149"/>
                    <a:pt x="3976321" y="0"/>
                  </a:cubicBezTo>
                  <a:cubicBezTo>
                    <a:pt x="3971665" y="8776"/>
                    <a:pt x="3960919" y="20417"/>
                    <a:pt x="3938711" y="34028"/>
                  </a:cubicBezTo>
                  <a:cubicBezTo>
                    <a:pt x="3938711" y="34028"/>
                    <a:pt x="3938354" y="34028"/>
                    <a:pt x="3938354" y="34207"/>
                  </a:cubicBezTo>
                  <a:lnTo>
                    <a:pt x="3937637" y="34207"/>
                  </a:lnTo>
                  <a:cubicBezTo>
                    <a:pt x="3899132" y="56414"/>
                    <a:pt x="3872985" y="60713"/>
                    <a:pt x="3862060" y="63936"/>
                  </a:cubicBezTo>
                  <a:cubicBezTo>
                    <a:pt x="3850956" y="67160"/>
                    <a:pt x="3772513" y="51400"/>
                    <a:pt x="3772334" y="40654"/>
                  </a:cubicBezTo>
                  <a:cubicBezTo>
                    <a:pt x="3772334" y="38147"/>
                    <a:pt x="3771976" y="36356"/>
                    <a:pt x="3771976" y="34207"/>
                  </a:cubicBezTo>
                  <a:lnTo>
                    <a:pt x="3766244" y="34207"/>
                  </a:lnTo>
                  <a:cubicBezTo>
                    <a:pt x="3761409" y="-26327"/>
                    <a:pt x="3731142" y="36714"/>
                    <a:pt x="3705353" y="56594"/>
                  </a:cubicBezTo>
                  <a:cubicBezTo>
                    <a:pt x="3704995" y="56594"/>
                    <a:pt x="3704636" y="56952"/>
                    <a:pt x="3704458" y="57131"/>
                  </a:cubicBezTo>
                  <a:cubicBezTo>
                    <a:pt x="3676160" y="70384"/>
                    <a:pt x="3656639" y="90442"/>
                    <a:pt x="3628343" y="83816"/>
                  </a:cubicBezTo>
                  <a:cubicBezTo>
                    <a:pt x="3600404" y="77189"/>
                    <a:pt x="3555272" y="77189"/>
                    <a:pt x="3527155" y="90442"/>
                  </a:cubicBezTo>
                  <a:cubicBezTo>
                    <a:pt x="3518379" y="94561"/>
                    <a:pt x="3510678" y="97427"/>
                    <a:pt x="3502977" y="99934"/>
                  </a:cubicBezTo>
                  <a:lnTo>
                    <a:pt x="3507096" y="99934"/>
                  </a:lnTo>
                  <a:cubicBezTo>
                    <a:pt x="3486143" y="107814"/>
                    <a:pt x="3468771" y="111575"/>
                    <a:pt x="3445847" y="130380"/>
                  </a:cubicBezTo>
                  <a:cubicBezTo>
                    <a:pt x="3439936" y="135395"/>
                    <a:pt x="3432415" y="139872"/>
                    <a:pt x="3424892" y="143991"/>
                  </a:cubicBezTo>
                  <a:lnTo>
                    <a:pt x="3423460" y="143991"/>
                  </a:lnTo>
                  <a:cubicBezTo>
                    <a:pt x="3397312" y="156528"/>
                    <a:pt x="3369373" y="163691"/>
                    <a:pt x="3369373" y="163691"/>
                  </a:cubicBezTo>
                  <a:cubicBezTo>
                    <a:pt x="3369373" y="163691"/>
                    <a:pt x="3321556" y="160468"/>
                    <a:pt x="3296304" y="160468"/>
                  </a:cubicBezTo>
                  <a:cubicBezTo>
                    <a:pt x="3279648" y="160468"/>
                    <a:pt x="3259768" y="160468"/>
                    <a:pt x="3254037" y="167094"/>
                  </a:cubicBezTo>
                  <a:cubicBezTo>
                    <a:pt x="3245799" y="170139"/>
                    <a:pt x="3243471" y="175870"/>
                    <a:pt x="3254037" y="187153"/>
                  </a:cubicBezTo>
                  <a:cubicBezTo>
                    <a:pt x="3276603" y="210435"/>
                    <a:pt x="3344480" y="233717"/>
                    <a:pt x="3352718" y="246970"/>
                  </a:cubicBezTo>
                  <a:cubicBezTo>
                    <a:pt x="3360956" y="259864"/>
                    <a:pt x="3371702" y="298190"/>
                    <a:pt x="3359165" y="309115"/>
                  </a:cubicBezTo>
                  <a:cubicBezTo>
                    <a:pt x="3345196" y="315563"/>
                    <a:pt x="3326750" y="310190"/>
                    <a:pt x="3324242" y="283505"/>
                  </a:cubicBezTo>
                  <a:cubicBezTo>
                    <a:pt x="3322810" y="268282"/>
                    <a:pt x="3321377" y="260044"/>
                    <a:pt x="3315825" y="253596"/>
                  </a:cubicBezTo>
                  <a:lnTo>
                    <a:pt x="3306870" y="253596"/>
                  </a:lnTo>
                  <a:cubicBezTo>
                    <a:pt x="3301139" y="249298"/>
                    <a:pt x="3292901" y="245537"/>
                    <a:pt x="3279469" y="240164"/>
                  </a:cubicBezTo>
                  <a:cubicBezTo>
                    <a:pt x="3246874" y="227449"/>
                    <a:pt x="3247948" y="236045"/>
                    <a:pt x="3223054" y="209718"/>
                  </a:cubicBezTo>
                  <a:lnTo>
                    <a:pt x="3231472" y="209718"/>
                  </a:lnTo>
                  <a:cubicBezTo>
                    <a:pt x="3229681" y="207748"/>
                    <a:pt x="3227890" y="205957"/>
                    <a:pt x="3225561" y="203629"/>
                  </a:cubicBezTo>
                  <a:cubicBezTo>
                    <a:pt x="3202100" y="178556"/>
                    <a:pt x="3176848" y="176944"/>
                    <a:pt x="3160909" y="188585"/>
                  </a:cubicBezTo>
                  <a:cubicBezTo>
                    <a:pt x="3155536" y="191272"/>
                    <a:pt x="3150880" y="195212"/>
                    <a:pt x="3147118" y="200226"/>
                  </a:cubicBezTo>
                  <a:cubicBezTo>
                    <a:pt x="3134940" y="217240"/>
                    <a:pt x="3139597" y="248940"/>
                    <a:pt x="3130284" y="259685"/>
                  </a:cubicBezTo>
                  <a:cubicBezTo>
                    <a:pt x="3130284" y="259685"/>
                    <a:pt x="3129926" y="259685"/>
                    <a:pt x="3129926" y="259685"/>
                  </a:cubicBezTo>
                  <a:cubicBezTo>
                    <a:pt x="3114524" y="262730"/>
                    <a:pt x="3096972" y="273655"/>
                    <a:pt x="3091779" y="253238"/>
                  </a:cubicBezTo>
                  <a:lnTo>
                    <a:pt x="3085869" y="253238"/>
                  </a:lnTo>
                  <a:cubicBezTo>
                    <a:pt x="3085869" y="251984"/>
                    <a:pt x="3085332" y="251089"/>
                    <a:pt x="3085152" y="249835"/>
                  </a:cubicBezTo>
                  <a:cubicBezTo>
                    <a:pt x="3084078" y="238194"/>
                    <a:pt x="3083361" y="222434"/>
                    <a:pt x="3081929" y="209360"/>
                  </a:cubicBezTo>
                  <a:lnTo>
                    <a:pt x="3087481" y="209360"/>
                  </a:lnTo>
                  <a:cubicBezTo>
                    <a:pt x="3085332" y="190376"/>
                    <a:pt x="3081929" y="176407"/>
                    <a:pt x="3072795" y="186615"/>
                  </a:cubicBezTo>
                  <a:cubicBezTo>
                    <a:pt x="3070108" y="186615"/>
                    <a:pt x="3066885" y="189660"/>
                    <a:pt x="3062766" y="196645"/>
                  </a:cubicBezTo>
                  <a:cubicBezTo>
                    <a:pt x="3043065" y="229777"/>
                    <a:pt x="3034827" y="229777"/>
                    <a:pt x="3034827" y="246432"/>
                  </a:cubicBezTo>
                  <a:cubicBezTo>
                    <a:pt x="3034827" y="263088"/>
                    <a:pt x="3051662" y="279565"/>
                    <a:pt x="3045931" y="309473"/>
                  </a:cubicBezTo>
                  <a:cubicBezTo>
                    <a:pt x="3040200" y="339382"/>
                    <a:pt x="3040200" y="359440"/>
                    <a:pt x="3048617" y="359440"/>
                  </a:cubicBezTo>
                  <a:cubicBezTo>
                    <a:pt x="3057034" y="359440"/>
                    <a:pt x="3076556" y="329532"/>
                    <a:pt x="3101987" y="322905"/>
                  </a:cubicBezTo>
                  <a:cubicBezTo>
                    <a:pt x="3127597" y="316279"/>
                    <a:pt x="3172550" y="299623"/>
                    <a:pt x="3175236" y="329532"/>
                  </a:cubicBezTo>
                  <a:cubicBezTo>
                    <a:pt x="3177565" y="355500"/>
                    <a:pt x="3199056" y="366425"/>
                    <a:pt x="3186340" y="377529"/>
                  </a:cubicBezTo>
                  <a:cubicBezTo>
                    <a:pt x="3185445" y="378066"/>
                    <a:pt x="3184549" y="378783"/>
                    <a:pt x="3183296" y="379320"/>
                  </a:cubicBezTo>
                  <a:cubicBezTo>
                    <a:pt x="3154999" y="392573"/>
                    <a:pt x="3124194" y="385946"/>
                    <a:pt x="3118643" y="366067"/>
                  </a:cubicBezTo>
                  <a:cubicBezTo>
                    <a:pt x="3118285" y="364813"/>
                    <a:pt x="3117747" y="363918"/>
                    <a:pt x="3117210" y="362843"/>
                  </a:cubicBezTo>
                  <a:lnTo>
                    <a:pt x="3110762" y="362843"/>
                  </a:lnTo>
                  <a:cubicBezTo>
                    <a:pt x="3102883" y="349769"/>
                    <a:pt x="3085511" y="351560"/>
                    <a:pt x="3068139" y="366067"/>
                  </a:cubicBezTo>
                  <a:cubicBezTo>
                    <a:pt x="3048617" y="382723"/>
                    <a:pt x="3006351" y="442540"/>
                    <a:pt x="3006351" y="442540"/>
                  </a:cubicBezTo>
                  <a:cubicBezTo>
                    <a:pt x="3006351" y="442540"/>
                    <a:pt x="2957996" y="468687"/>
                    <a:pt x="2938296" y="472627"/>
                  </a:cubicBezTo>
                  <a:lnTo>
                    <a:pt x="2931132" y="472627"/>
                  </a:lnTo>
                  <a:cubicBezTo>
                    <a:pt x="2931132" y="472627"/>
                    <a:pt x="2930416" y="472627"/>
                    <a:pt x="2930237" y="472627"/>
                  </a:cubicBezTo>
                  <a:cubicBezTo>
                    <a:pt x="2923968" y="467792"/>
                    <a:pt x="2939371" y="446301"/>
                    <a:pt x="2957101" y="428750"/>
                  </a:cubicBezTo>
                  <a:lnTo>
                    <a:pt x="2959070" y="428750"/>
                  </a:lnTo>
                  <a:cubicBezTo>
                    <a:pt x="2966235" y="421407"/>
                    <a:pt x="2973577" y="414422"/>
                    <a:pt x="2980562" y="409408"/>
                  </a:cubicBezTo>
                  <a:cubicBezTo>
                    <a:pt x="2995785" y="398125"/>
                    <a:pt x="3008142" y="378066"/>
                    <a:pt x="3012261" y="363022"/>
                  </a:cubicBezTo>
                  <a:lnTo>
                    <a:pt x="3007784" y="363022"/>
                  </a:lnTo>
                  <a:cubicBezTo>
                    <a:pt x="3008859" y="357291"/>
                    <a:pt x="3008500" y="352456"/>
                    <a:pt x="3006351" y="349590"/>
                  </a:cubicBezTo>
                  <a:cubicBezTo>
                    <a:pt x="3003128" y="345650"/>
                    <a:pt x="2999188" y="333472"/>
                    <a:pt x="2996322" y="319144"/>
                  </a:cubicBezTo>
                  <a:lnTo>
                    <a:pt x="3002232" y="319144"/>
                  </a:lnTo>
                  <a:cubicBezTo>
                    <a:pt x="2997039" y="296579"/>
                    <a:pt x="2993815" y="267207"/>
                    <a:pt x="2997576" y="256462"/>
                  </a:cubicBezTo>
                  <a:cubicBezTo>
                    <a:pt x="2997934" y="255566"/>
                    <a:pt x="2998471" y="254492"/>
                    <a:pt x="2998829" y="253417"/>
                  </a:cubicBezTo>
                  <a:lnTo>
                    <a:pt x="2995068" y="253417"/>
                  </a:lnTo>
                  <a:cubicBezTo>
                    <a:pt x="3002232" y="239806"/>
                    <a:pt x="3015127" y="223150"/>
                    <a:pt x="3002590" y="209539"/>
                  </a:cubicBezTo>
                  <a:lnTo>
                    <a:pt x="3010112" y="209539"/>
                  </a:lnTo>
                  <a:cubicBezTo>
                    <a:pt x="3008142" y="206316"/>
                    <a:pt x="3005456" y="203092"/>
                    <a:pt x="3000441" y="200047"/>
                  </a:cubicBezTo>
                  <a:cubicBezTo>
                    <a:pt x="2972144" y="183392"/>
                    <a:pt x="2952444" y="163512"/>
                    <a:pt x="2929879" y="153662"/>
                  </a:cubicBezTo>
                  <a:cubicBezTo>
                    <a:pt x="2923073" y="150618"/>
                    <a:pt x="2915909" y="153483"/>
                    <a:pt x="2908924" y="158498"/>
                  </a:cubicBezTo>
                  <a:cubicBezTo>
                    <a:pt x="2890836" y="167990"/>
                    <a:pt x="2872210" y="199868"/>
                    <a:pt x="2856808" y="210077"/>
                  </a:cubicBezTo>
                  <a:cubicBezTo>
                    <a:pt x="2837287" y="223509"/>
                    <a:pt x="2839973" y="239985"/>
                    <a:pt x="2814721" y="243388"/>
                  </a:cubicBezTo>
                  <a:cubicBezTo>
                    <a:pt x="2789290" y="246791"/>
                    <a:pt x="2772455" y="286549"/>
                    <a:pt x="2814721" y="309832"/>
                  </a:cubicBezTo>
                  <a:cubicBezTo>
                    <a:pt x="2856808" y="333114"/>
                    <a:pt x="2870957" y="349769"/>
                    <a:pt x="2859674" y="363022"/>
                  </a:cubicBezTo>
                  <a:cubicBezTo>
                    <a:pt x="2859674" y="363022"/>
                    <a:pt x="2859674" y="363022"/>
                    <a:pt x="2859674" y="363022"/>
                  </a:cubicBezTo>
                  <a:lnTo>
                    <a:pt x="2859674" y="363022"/>
                  </a:lnTo>
                  <a:cubicBezTo>
                    <a:pt x="2854659" y="364634"/>
                    <a:pt x="2847675" y="364276"/>
                    <a:pt x="2840332" y="363022"/>
                  </a:cubicBezTo>
                  <a:lnTo>
                    <a:pt x="2820632" y="363022"/>
                  </a:lnTo>
                  <a:cubicBezTo>
                    <a:pt x="2809886" y="359799"/>
                    <a:pt x="2800931" y="356217"/>
                    <a:pt x="2800931" y="356217"/>
                  </a:cubicBezTo>
                  <a:cubicBezTo>
                    <a:pt x="2800931" y="356217"/>
                    <a:pt x="2764217" y="336158"/>
                    <a:pt x="2741831" y="336158"/>
                  </a:cubicBezTo>
                  <a:cubicBezTo>
                    <a:pt x="2722488" y="336158"/>
                    <a:pt x="2699743" y="324517"/>
                    <a:pt x="2679506" y="318965"/>
                  </a:cubicBezTo>
                  <a:lnTo>
                    <a:pt x="2696341" y="318965"/>
                  </a:lnTo>
                  <a:cubicBezTo>
                    <a:pt x="2688640" y="316279"/>
                    <a:pt x="2680938" y="313772"/>
                    <a:pt x="2673954" y="312876"/>
                  </a:cubicBezTo>
                  <a:cubicBezTo>
                    <a:pt x="2653896" y="310011"/>
                    <a:pt x="2615928" y="309653"/>
                    <a:pt x="2600168" y="318965"/>
                  </a:cubicBezTo>
                  <a:lnTo>
                    <a:pt x="2602675" y="318965"/>
                  </a:lnTo>
                  <a:cubicBezTo>
                    <a:pt x="2597123" y="320756"/>
                    <a:pt x="2592645" y="323085"/>
                    <a:pt x="2589959" y="326129"/>
                  </a:cubicBezTo>
                  <a:cubicBezTo>
                    <a:pt x="2582795" y="334367"/>
                    <a:pt x="2569184" y="353172"/>
                    <a:pt x="2554678" y="362843"/>
                  </a:cubicBezTo>
                  <a:lnTo>
                    <a:pt x="2553245" y="362843"/>
                  </a:lnTo>
                  <a:cubicBezTo>
                    <a:pt x="2546798" y="365709"/>
                    <a:pt x="2539992" y="366246"/>
                    <a:pt x="2533903" y="362843"/>
                  </a:cubicBezTo>
                  <a:lnTo>
                    <a:pt x="2523336" y="362843"/>
                  </a:lnTo>
                  <a:cubicBezTo>
                    <a:pt x="2505606" y="350844"/>
                    <a:pt x="2503099" y="340636"/>
                    <a:pt x="2474802" y="352814"/>
                  </a:cubicBezTo>
                  <a:cubicBezTo>
                    <a:pt x="2443998" y="366067"/>
                    <a:pt x="2413015" y="342785"/>
                    <a:pt x="2396180" y="362664"/>
                  </a:cubicBezTo>
                  <a:cubicBezTo>
                    <a:pt x="2392061" y="367679"/>
                    <a:pt x="2389733" y="371261"/>
                    <a:pt x="2387942" y="373768"/>
                  </a:cubicBezTo>
                  <a:cubicBezTo>
                    <a:pt x="2383106" y="374484"/>
                    <a:pt x="2375405" y="370902"/>
                    <a:pt x="2354093" y="362843"/>
                  </a:cubicBezTo>
                  <a:lnTo>
                    <a:pt x="2339945" y="362843"/>
                  </a:lnTo>
                  <a:cubicBezTo>
                    <a:pt x="2339945" y="362843"/>
                    <a:pt x="2339945" y="362843"/>
                    <a:pt x="2339586" y="362843"/>
                  </a:cubicBezTo>
                  <a:cubicBezTo>
                    <a:pt x="2301977" y="348874"/>
                    <a:pt x="2296246" y="361231"/>
                    <a:pt x="2278515" y="373231"/>
                  </a:cubicBezTo>
                  <a:cubicBezTo>
                    <a:pt x="2271889" y="376992"/>
                    <a:pt x="2263651" y="380394"/>
                    <a:pt x="2252010" y="382723"/>
                  </a:cubicBezTo>
                  <a:cubicBezTo>
                    <a:pt x="2205088" y="391856"/>
                    <a:pt x="2175179" y="375917"/>
                    <a:pt x="2159956" y="389349"/>
                  </a:cubicBezTo>
                  <a:cubicBezTo>
                    <a:pt x="2156553" y="390782"/>
                    <a:pt x="2153509" y="392752"/>
                    <a:pt x="2151180" y="396155"/>
                  </a:cubicBezTo>
                  <a:cubicBezTo>
                    <a:pt x="2137032" y="416213"/>
                    <a:pt x="2117511" y="452569"/>
                    <a:pt x="2109093" y="429287"/>
                  </a:cubicBezTo>
                  <a:cubicBezTo>
                    <a:pt x="2109093" y="429287"/>
                    <a:pt x="2109093" y="428750"/>
                    <a:pt x="2109093" y="428750"/>
                  </a:cubicBezTo>
                  <a:lnTo>
                    <a:pt x="2116257" y="428750"/>
                  </a:lnTo>
                  <a:cubicBezTo>
                    <a:pt x="2115541" y="427854"/>
                    <a:pt x="2115004" y="427317"/>
                    <a:pt x="2114466" y="425884"/>
                  </a:cubicBezTo>
                  <a:cubicBezTo>
                    <a:pt x="2107839" y="408154"/>
                    <a:pt x="2127719" y="380753"/>
                    <a:pt x="2131122" y="362843"/>
                  </a:cubicBezTo>
                  <a:lnTo>
                    <a:pt x="2126107" y="362843"/>
                  </a:lnTo>
                  <a:cubicBezTo>
                    <a:pt x="2126286" y="358903"/>
                    <a:pt x="2125928" y="355321"/>
                    <a:pt x="2123242" y="352814"/>
                  </a:cubicBezTo>
                  <a:cubicBezTo>
                    <a:pt x="2109272" y="339382"/>
                    <a:pt x="2050171" y="346008"/>
                    <a:pt x="2041754" y="356038"/>
                  </a:cubicBezTo>
                  <a:cubicBezTo>
                    <a:pt x="2033337" y="366067"/>
                    <a:pt x="2038889" y="402602"/>
                    <a:pt x="2044441" y="416034"/>
                  </a:cubicBezTo>
                  <a:cubicBezTo>
                    <a:pt x="2049276" y="427138"/>
                    <a:pt x="2055902" y="466538"/>
                    <a:pt x="2047844" y="472448"/>
                  </a:cubicBezTo>
                  <a:lnTo>
                    <a:pt x="2042292" y="472448"/>
                  </a:lnTo>
                  <a:cubicBezTo>
                    <a:pt x="2042292" y="472448"/>
                    <a:pt x="2042112" y="472448"/>
                    <a:pt x="2041754" y="472448"/>
                  </a:cubicBezTo>
                  <a:cubicBezTo>
                    <a:pt x="2024920" y="462598"/>
                    <a:pt x="2027606" y="429287"/>
                    <a:pt x="2010771" y="432690"/>
                  </a:cubicBezTo>
                  <a:cubicBezTo>
                    <a:pt x="1993936" y="436092"/>
                    <a:pt x="1974057" y="445943"/>
                    <a:pt x="1965818" y="452569"/>
                  </a:cubicBezTo>
                  <a:cubicBezTo>
                    <a:pt x="1957401" y="459195"/>
                    <a:pt x="1923553" y="459195"/>
                    <a:pt x="1915135" y="472448"/>
                  </a:cubicBezTo>
                  <a:cubicBezTo>
                    <a:pt x="1907792" y="483910"/>
                    <a:pt x="1915135" y="512744"/>
                    <a:pt x="1908150" y="522595"/>
                  </a:cubicBezTo>
                  <a:cubicBezTo>
                    <a:pt x="1894540" y="526356"/>
                    <a:pt x="1883077" y="538534"/>
                    <a:pt x="1852811" y="515610"/>
                  </a:cubicBezTo>
                  <a:cubicBezTo>
                    <a:pt x="1830424" y="498954"/>
                    <a:pt x="1824335" y="501103"/>
                    <a:pt x="1819141" y="506118"/>
                  </a:cubicBezTo>
                  <a:cubicBezTo>
                    <a:pt x="1814306" y="507372"/>
                    <a:pt x="1812335" y="512386"/>
                    <a:pt x="1807858" y="515789"/>
                  </a:cubicBezTo>
                  <a:cubicBezTo>
                    <a:pt x="1806963" y="516684"/>
                    <a:pt x="1805351" y="517759"/>
                    <a:pt x="1803381" y="519013"/>
                  </a:cubicBezTo>
                  <a:cubicBezTo>
                    <a:pt x="1788695" y="528146"/>
                    <a:pt x="1764697" y="538892"/>
                    <a:pt x="1762547" y="515610"/>
                  </a:cubicBezTo>
                  <a:cubicBezTo>
                    <a:pt x="1760578" y="495193"/>
                    <a:pt x="1763801" y="483910"/>
                    <a:pt x="1757891" y="472448"/>
                  </a:cubicBezTo>
                  <a:lnTo>
                    <a:pt x="1750728" y="472448"/>
                  </a:lnTo>
                  <a:cubicBezTo>
                    <a:pt x="1748041" y="468329"/>
                    <a:pt x="1743922" y="463852"/>
                    <a:pt x="1737474" y="459016"/>
                  </a:cubicBezTo>
                  <a:cubicBezTo>
                    <a:pt x="1712222" y="438958"/>
                    <a:pt x="1731743" y="438958"/>
                    <a:pt x="1765592" y="452390"/>
                  </a:cubicBezTo>
                  <a:cubicBezTo>
                    <a:pt x="1799440" y="465822"/>
                    <a:pt x="1841707" y="472269"/>
                    <a:pt x="1903494" y="448987"/>
                  </a:cubicBezTo>
                  <a:cubicBezTo>
                    <a:pt x="1936626" y="436630"/>
                    <a:pt x="1959013" y="428033"/>
                    <a:pt x="1969042" y="420511"/>
                  </a:cubicBezTo>
                  <a:cubicBezTo>
                    <a:pt x="1983011" y="412631"/>
                    <a:pt x="1984624" y="406363"/>
                    <a:pt x="1970654" y="399020"/>
                  </a:cubicBezTo>
                  <a:cubicBezTo>
                    <a:pt x="1957222" y="391856"/>
                    <a:pt x="1944865" y="376454"/>
                    <a:pt x="1930537" y="362485"/>
                  </a:cubicBezTo>
                  <a:lnTo>
                    <a:pt x="1921404" y="362485"/>
                  </a:lnTo>
                  <a:cubicBezTo>
                    <a:pt x="1909941" y="351918"/>
                    <a:pt x="1896867" y="342785"/>
                    <a:pt x="1880391" y="340098"/>
                  </a:cubicBezTo>
                  <a:cubicBezTo>
                    <a:pt x="1840990" y="333472"/>
                    <a:pt x="1782427" y="362485"/>
                    <a:pt x="1720640" y="335800"/>
                  </a:cubicBezTo>
                  <a:cubicBezTo>
                    <a:pt x="1704879" y="329174"/>
                    <a:pt x="1692343" y="323443"/>
                    <a:pt x="1681777" y="318607"/>
                  </a:cubicBezTo>
                  <a:lnTo>
                    <a:pt x="1694671" y="318607"/>
                  </a:lnTo>
                  <a:cubicBezTo>
                    <a:pt x="1658315" y="302131"/>
                    <a:pt x="1644883" y="294430"/>
                    <a:pt x="1624466" y="289236"/>
                  </a:cubicBezTo>
                  <a:cubicBezTo>
                    <a:pt x="1613542" y="286370"/>
                    <a:pt x="1578439" y="269715"/>
                    <a:pt x="1536353" y="252701"/>
                  </a:cubicBezTo>
                  <a:lnTo>
                    <a:pt x="1522384" y="252701"/>
                  </a:lnTo>
                  <a:cubicBezTo>
                    <a:pt x="1469013" y="231747"/>
                    <a:pt x="1406868" y="211688"/>
                    <a:pt x="1368900" y="218852"/>
                  </a:cubicBezTo>
                  <a:cubicBezTo>
                    <a:pt x="1347230" y="222971"/>
                    <a:pt x="1314098" y="236224"/>
                    <a:pt x="1278100" y="252701"/>
                  </a:cubicBezTo>
                  <a:lnTo>
                    <a:pt x="1276130" y="252701"/>
                  </a:lnTo>
                  <a:cubicBezTo>
                    <a:pt x="1231535" y="273655"/>
                    <a:pt x="1183897" y="298907"/>
                    <a:pt x="1148974" y="318607"/>
                  </a:cubicBezTo>
                  <a:lnTo>
                    <a:pt x="1149690" y="318607"/>
                  </a:lnTo>
                  <a:cubicBezTo>
                    <a:pt x="1118707" y="335800"/>
                    <a:pt x="1096320" y="349232"/>
                    <a:pt x="1092917" y="352456"/>
                  </a:cubicBezTo>
                  <a:cubicBezTo>
                    <a:pt x="1081634" y="362306"/>
                    <a:pt x="1064800" y="402423"/>
                    <a:pt x="1028086" y="435555"/>
                  </a:cubicBezTo>
                  <a:cubicBezTo>
                    <a:pt x="1014295" y="448092"/>
                    <a:pt x="996386" y="460628"/>
                    <a:pt x="976686" y="472090"/>
                  </a:cubicBezTo>
                  <a:lnTo>
                    <a:pt x="975790" y="472090"/>
                  </a:lnTo>
                  <a:cubicBezTo>
                    <a:pt x="945165" y="489283"/>
                    <a:pt x="910779" y="503790"/>
                    <a:pt x="879617" y="511491"/>
                  </a:cubicBezTo>
                  <a:cubicBezTo>
                    <a:pt x="871200" y="513461"/>
                    <a:pt x="862603" y="517759"/>
                    <a:pt x="854007" y="523311"/>
                  </a:cubicBezTo>
                  <a:cubicBezTo>
                    <a:pt x="805472" y="550891"/>
                    <a:pt x="755147" y="626648"/>
                    <a:pt x="755147" y="638289"/>
                  </a:cubicBezTo>
                  <a:cubicBezTo>
                    <a:pt x="755147" y="651542"/>
                    <a:pt x="777534" y="701509"/>
                    <a:pt x="771982" y="711359"/>
                  </a:cubicBezTo>
                  <a:cubicBezTo>
                    <a:pt x="766251" y="721388"/>
                    <a:pt x="783085" y="771176"/>
                    <a:pt x="814069" y="784608"/>
                  </a:cubicBezTo>
                  <a:cubicBezTo>
                    <a:pt x="845052" y="797861"/>
                    <a:pt x="898601" y="794637"/>
                    <a:pt x="901287" y="774758"/>
                  </a:cubicBezTo>
                  <a:cubicBezTo>
                    <a:pt x="902183" y="769923"/>
                    <a:pt x="905049" y="763654"/>
                    <a:pt x="909347" y="757386"/>
                  </a:cubicBezTo>
                  <a:lnTo>
                    <a:pt x="912749" y="757386"/>
                  </a:lnTo>
                  <a:cubicBezTo>
                    <a:pt x="918122" y="748431"/>
                    <a:pt x="926360" y="739118"/>
                    <a:pt x="934240" y="733388"/>
                  </a:cubicBezTo>
                  <a:cubicBezTo>
                    <a:pt x="941762" y="729627"/>
                    <a:pt x="948210" y="730701"/>
                    <a:pt x="949105" y="741626"/>
                  </a:cubicBezTo>
                  <a:cubicBezTo>
                    <a:pt x="951971" y="771534"/>
                    <a:pt x="980088" y="817920"/>
                    <a:pt x="974536" y="837978"/>
                  </a:cubicBezTo>
                  <a:cubicBezTo>
                    <a:pt x="968806" y="858036"/>
                    <a:pt x="974536" y="878095"/>
                    <a:pt x="994058" y="874692"/>
                  </a:cubicBezTo>
                  <a:cubicBezTo>
                    <a:pt x="1013758" y="871468"/>
                    <a:pt x="1117990" y="844784"/>
                    <a:pt x="1117990" y="844784"/>
                  </a:cubicBezTo>
                  <a:cubicBezTo>
                    <a:pt x="1117990" y="844784"/>
                    <a:pt x="1121393" y="842993"/>
                    <a:pt x="1125691" y="839769"/>
                  </a:cubicBezTo>
                  <a:cubicBezTo>
                    <a:pt x="1132676" y="835650"/>
                    <a:pt x="1153272" y="821860"/>
                    <a:pt x="1151481" y="801443"/>
                  </a:cubicBezTo>
                  <a:lnTo>
                    <a:pt x="1146108" y="801443"/>
                  </a:lnTo>
                  <a:cubicBezTo>
                    <a:pt x="1143243" y="787832"/>
                    <a:pt x="1152914" y="771534"/>
                    <a:pt x="1164197" y="757565"/>
                  </a:cubicBezTo>
                  <a:lnTo>
                    <a:pt x="1166883" y="757565"/>
                  </a:lnTo>
                  <a:cubicBezTo>
                    <a:pt x="1178166" y="742879"/>
                    <a:pt x="1191956" y="730164"/>
                    <a:pt x="1196433" y="724970"/>
                  </a:cubicBezTo>
                  <a:cubicBezTo>
                    <a:pt x="1200911" y="719597"/>
                    <a:pt x="1211656" y="705628"/>
                    <a:pt x="1215238" y="691838"/>
                  </a:cubicBezTo>
                  <a:lnTo>
                    <a:pt x="1210761" y="691838"/>
                  </a:lnTo>
                  <a:cubicBezTo>
                    <a:pt x="1212552" y="681092"/>
                    <a:pt x="1209328" y="670884"/>
                    <a:pt x="1193926" y="665153"/>
                  </a:cubicBezTo>
                  <a:cubicBezTo>
                    <a:pt x="1176554" y="658885"/>
                    <a:pt x="1161331" y="654765"/>
                    <a:pt x="1153988" y="647960"/>
                  </a:cubicBezTo>
                  <a:lnTo>
                    <a:pt x="1163838" y="647960"/>
                  </a:lnTo>
                  <a:cubicBezTo>
                    <a:pt x="1151123" y="640259"/>
                    <a:pt x="1149690" y="629513"/>
                    <a:pt x="1173867" y="605157"/>
                  </a:cubicBezTo>
                  <a:cubicBezTo>
                    <a:pt x="1177807" y="601217"/>
                    <a:pt x="1181390" y="598351"/>
                    <a:pt x="1184971" y="595844"/>
                  </a:cubicBezTo>
                  <a:cubicBezTo>
                    <a:pt x="1215775" y="578293"/>
                    <a:pt x="1240669" y="599963"/>
                    <a:pt x="1284010" y="548742"/>
                  </a:cubicBezTo>
                  <a:cubicBezTo>
                    <a:pt x="1287055" y="545160"/>
                    <a:pt x="1289741" y="541578"/>
                    <a:pt x="1292069" y="538176"/>
                  </a:cubicBezTo>
                  <a:lnTo>
                    <a:pt x="1294755" y="538176"/>
                  </a:lnTo>
                  <a:cubicBezTo>
                    <a:pt x="1322873" y="500208"/>
                    <a:pt x="1304606" y="481403"/>
                    <a:pt x="1308904" y="472269"/>
                  </a:cubicBezTo>
                  <a:lnTo>
                    <a:pt x="1307113" y="472269"/>
                  </a:lnTo>
                  <a:cubicBezTo>
                    <a:pt x="1310516" y="470657"/>
                    <a:pt x="1316426" y="469404"/>
                    <a:pt x="1326455" y="468867"/>
                  </a:cubicBezTo>
                  <a:cubicBezTo>
                    <a:pt x="1379825" y="465643"/>
                    <a:pt x="1436239" y="462240"/>
                    <a:pt x="1424777" y="482119"/>
                  </a:cubicBezTo>
                  <a:cubicBezTo>
                    <a:pt x="1417972" y="494477"/>
                    <a:pt x="1390750" y="515610"/>
                    <a:pt x="1362453" y="534594"/>
                  </a:cubicBezTo>
                  <a:cubicBezTo>
                    <a:pt x="1360841" y="535668"/>
                    <a:pt x="1359229" y="536564"/>
                    <a:pt x="1357975" y="537459"/>
                  </a:cubicBezTo>
                  <a:cubicBezTo>
                    <a:pt x="1341678" y="548205"/>
                    <a:pt x="1325202" y="558234"/>
                    <a:pt x="1312486" y="565219"/>
                  </a:cubicBezTo>
                  <a:cubicBezTo>
                    <a:pt x="1275772" y="585277"/>
                    <a:pt x="1281503" y="621812"/>
                    <a:pt x="1295651" y="641692"/>
                  </a:cubicBezTo>
                  <a:cubicBezTo>
                    <a:pt x="1309799" y="661750"/>
                    <a:pt x="1315351" y="708314"/>
                    <a:pt x="1340603" y="701509"/>
                  </a:cubicBezTo>
                  <a:cubicBezTo>
                    <a:pt x="1366035" y="694882"/>
                    <a:pt x="1397018" y="671600"/>
                    <a:pt x="1424957" y="674824"/>
                  </a:cubicBezTo>
                  <a:cubicBezTo>
                    <a:pt x="1453253" y="678227"/>
                    <a:pt x="1509668" y="671421"/>
                    <a:pt x="1517906" y="671421"/>
                  </a:cubicBezTo>
                  <a:cubicBezTo>
                    <a:pt x="1526144" y="671421"/>
                    <a:pt x="1558023" y="709210"/>
                    <a:pt x="1547635" y="721388"/>
                  </a:cubicBezTo>
                  <a:cubicBezTo>
                    <a:pt x="1525428" y="727657"/>
                    <a:pt x="1497310" y="724612"/>
                    <a:pt x="1450030" y="727836"/>
                  </a:cubicBezTo>
                  <a:cubicBezTo>
                    <a:pt x="1404719" y="731059"/>
                    <a:pt x="1354752" y="731238"/>
                    <a:pt x="1349737" y="739835"/>
                  </a:cubicBezTo>
                  <a:cubicBezTo>
                    <a:pt x="1345976" y="741268"/>
                    <a:pt x="1343469" y="742700"/>
                    <a:pt x="1343469" y="744491"/>
                  </a:cubicBezTo>
                  <a:cubicBezTo>
                    <a:pt x="1343469" y="754521"/>
                    <a:pt x="1408122" y="777803"/>
                    <a:pt x="1385735" y="794458"/>
                  </a:cubicBezTo>
                  <a:cubicBezTo>
                    <a:pt x="1363169" y="811114"/>
                    <a:pt x="1340603" y="791056"/>
                    <a:pt x="1312486" y="787653"/>
                  </a:cubicBezTo>
                  <a:cubicBezTo>
                    <a:pt x="1284368" y="784429"/>
                    <a:pt x="1267354" y="830993"/>
                    <a:pt x="1258937" y="857499"/>
                  </a:cubicBezTo>
                  <a:cubicBezTo>
                    <a:pt x="1253027" y="875767"/>
                    <a:pt x="1261444" y="903168"/>
                    <a:pt x="1253922" y="913197"/>
                  </a:cubicBezTo>
                  <a:cubicBezTo>
                    <a:pt x="1249982" y="914451"/>
                    <a:pt x="1244609" y="913914"/>
                    <a:pt x="1236013" y="910690"/>
                  </a:cubicBezTo>
                  <a:lnTo>
                    <a:pt x="1220252" y="910690"/>
                  </a:lnTo>
                  <a:cubicBezTo>
                    <a:pt x="1183718" y="898153"/>
                    <a:pt x="1156495" y="897974"/>
                    <a:pt x="1146466" y="904063"/>
                  </a:cubicBezTo>
                  <a:cubicBezTo>
                    <a:pt x="1135183" y="910690"/>
                    <a:pt x="1114587" y="898153"/>
                    <a:pt x="1086291" y="908183"/>
                  </a:cubicBezTo>
                  <a:cubicBezTo>
                    <a:pt x="1083783" y="909078"/>
                    <a:pt x="1081455" y="909794"/>
                    <a:pt x="1079127" y="910690"/>
                  </a:cubicBezTo>
                  <a:lnTo>
                    <a:pt x="1073575" y="910690"/>
                  </a:lnTo>
                  <a:cubicBezTo>
                    <a:pt x="1059964" y="914451"/>
                    <a:pt x="1051726" y="914093"/>
                    <a:pt x="1024861" y="914093"/>
                  </a:cubicBezTo>
                  <a:lnTo>
                    <a:pt x="988327" y="914093"/>
                  </a:lnTo>
                  <a:lnTo>
                    <a:pt x="965761" y="917316"/>
                  </a:lnTo>
                  <a:cubicBezTo>
                    <a:pt x="965761" y="917316"/>
                    <a:pt x="962537" y="914988"/>
                    <a:pt x="958418" y="910690"/>
                  </a:cubicBezTo>
                  <a:lnTo>
                    <a:pt x="950359" y="910690"/>
                  </a:lnTo>
                  <a:cubicBezTo>
                    <a:pt x="943911" y="903168"/>
                    <a:pt x="936748" y="891885"/>
                    <a:pt x="935315" y="877558"/>
                  </a:cubicBezTo>
                  <a:cubicBezTo>
                    <a:pt x="934778" y="873976"/>
                    <a:pt x="934778" y="870394"/>
                    <a:pt x="934957" y="866812"/>
                  </a:cubicBezTo>
                  <a:lnTo>
                    <a:pt x="940330" y="866812"/>
                  </a:lnTo>
                  <a:cubicBezTo>
                    <a:pt x="940330" y="842097"/>
                    <a:pt x="950359" y="817024"/>
                    <a:pt x="937643" y="810935"/>
                  </a:cubicBezTo>
                  <a:cubicBezTo>
                    <a:pt x="926360" y="805741"/>
                    <a:pt x="891974" y="810935"/>
                    <a:pt x="874423" y="823830"/>
                  </a:cubicBezTo>
                  <a:cubicBezTo>
                    <a:pt x="867260" y="827591"/>
                    <a:pt x="861708" y="832247"/>
                    <a:pt x="859379" y="837620"/>
                  </a:cubicBezTo>
                  <a:cubicBezTo>
                    <a:pt x="850962" y="857678"/>
                    <a:pt x="842545" y="894213"/>
                    <a:pt x="853648" y="910869"/>
                  </a:cubicBezTo>
                  <a:cubicBezTo>
                    <a:pt x="861350" y="922152"/>
                    <a:pt x="879438" y="940957"/>
                    <a:pt x="880154" y="948837"/>
                  </a:cubicBezTo>
                  <a:cubicBezTo>
                    <a:pt x="878363" y="948479"/>
                    <a:pt x="876035" y="948300"/>
                    <a:pt x="873170" y="947225"/>
                  </a:cubicBezTo>
                  <a:cubicBezTo>
                    <a:pt x="844156" y="937912"/>
                    <a:pt x="808159" y="934688"/>
                    <a:pt x="785235" y="950449"/>
                  </a:cubicBezTo>
                  <a:cubicBezTo>
                    <a:pt x="781474" y="952240"/>
                    <a:pt x="778071" y="954568"/>
                    <a:pt x="774847" y="957254"/>
                  </a:cubicBezTo>
                  <a:cubicBezTo>
                    <a:pt x="752461" y="977134"/>
                    <a:pt x="713239" y="1020116"/>
                    <a:pt x="713060" y="1020295"/>
                  </a:cubicBezTo>
                  <a:lnTo>
                    <a:pt x="695151" y="1020295"/>
                  </a:lnTo>
                  <a:cubicBezTo>
                    <a:pt x="680286" y="1022981"/>
                    <a:pt x="662556" y="1027638"/>
                    <a:pt x="653601" y="1034443"/>
                  </a:cubicBezTo>
                  <a:cubicBezTo>
                    <a:pt x="653422" y="1034623"/>
                    <a:pt x="653064" y="1034981"/>
                    <a:pt x="652885" y="1034981"/>
                  </a:cubicBezTo>
                  <a:cubicBezTo>
                    <a:pt x="652705" y="1034981"/>
                    <a:pt x="652527" y="1035160"/>
                    <a:pt x="652527" y="1035339"/>
                  </a:cubicBezTo>
                  <a:cubicBezTo>
                    <a:pt x="646616" y="1038563"/>
                    <a:pt x="642856" y="1042503"/>
                    <a:pt x="642856" y="1047159"/>
                  </a:cubicBezTo>
                  <a:cubicBezTo>
                    <a:pt x="642856" y="1067038"/>
                    <a:pt x="642856" y="1093723"/>
                    <a:pt x="617603" y="1097126"/>
                  </a:cubicBezTo>
                  <a:cubicBezTo>
                    <a:pt x="592351" y="1100350"/>
                    <a:pt x="558503" y="1110379"/>
                    <a:pt x="524654" y="1117006"/>
                  </a:cubicBezTo>
                  <a:cubicBezTo>
                    <a:pt x="509252" y="1120050"/>
                    <a:pt x="501372" y="1125244"/>
                    <a:pt x="493671" y="1130258"/>
                  </a:cubicBezTo>
                  <a:lnTo>
                    <a:pt x="493492" y="1130258"/>
                  </a:lnTo>
                  <a:cubicBezTo>
                    <a:pt x="485791" y="1134736"/>
                    <a:pt x="476836" y="1138855"/>
                    <a:pt x="459643" y="1140288"/>
                  </a:cubicBezTo>
                  <a:cubicBezTo>
                    <a:pt x="444599" y="1141541"/>
                    <a:pt x="434570" y="1145302"/>
                    <a:pt x="429734" y="1149780"/>
                  </a:cubicBezTo>
                  <a:cubicBezTo>
                    <a:pt x="415228" y="1157122"/>
                    <a:pt x="419347" y="1168764"/>
                    <a:pt x="445853" y="1173599"/>
                  </a:cubicBezTo>
                  <a:cubicBezTo>
                    <a:pt x="482567" y="1180226"/>
                    <a:pt x="538623" y="1206910"/>
                    <a:pt x="541489" y="1236640"/>
                  </a:cubicBezTo>
                  <a:cubicBezTo>
                    <a:pt x="544175" y="1266549"/>
                    <a:pt x="538623" y="1299860"/>
                    <a:pt x="524475" y="1329768"/>
                  </a:cubicBezTo>
                  <a:cubicBezTo>
                    <a:pt x="514804" y="1350364"/>
                    <a:pt x="456956" y="1336574"/>
                    <a:pt x="423287" y="1336574"/>
                  </a:cubicBezTo>
                  <a:cubicBezTo>
                    <a:pt x="389618" y="1336574"/>
                    <a:pt x="321920" y="1323142"/>
                    <a:pt x="293803" y="1336574"/>
                  </a:cubicBezTo>
                  <a:cubicBezTo>
                    <a:pt x="265685" y="1349827"/>
                    <a:pt x="271237" y="1416271"/>
                    <a:pt x="279654" y="1446358"/>
                  </a:cubicBezTo>
                  <a:cubicBezTo>
                    <a:pt x="288071" y="1476267"/>
                    <a:pt x="276789" y="1492744"/>
                    <a:pt x="265685" y="1502773"/>
                  </a:cubicBezTo>
                  <a:cubicBezTo>
                    <a:pt x="254402" y="1512802"/>
                    <a:pt x="251536" y="1542710"/>
                    <a:pt x="265685" y="1555964"/>
                  </a:cubicBezTo>
                  <a:cubicBezTo>
                    <a:pt x="279654" y="1569216"/>
                    <a:pt x="290937" y="1599125"/>
                    <a:pt x="302220" y="1602528"/>
                  </a:cubicBezTo>
                  <a:cubicBezTo>
                    <a:pt x="313503" y="1605931"/>
                    <a:pt x="349859" y="1592499"/>
                    <a:pt x="364186" y="1609333"/>
                  </a:cubicBezTo>
                  <a:cubicBezTo>
                    <a:pt x="378155" y="1625989"/>
                    <a:pt x="392304" y="1665927"/>
                    <a:pt x="400721" y="1655898"/>
                  </a:cubicBezTo>
                  <a:cubicBezTo>
                    <a:pt x="403945" y="1652137"/>
                    <a:pt x="407527" y="1643719"/>
                    <a:pt x="411467" y="1634944"/>
                  </a:cubicBezTo>
                  <a:lnTo>
                    <a:pt x="415049" y="1634944"/>
                  </a:lnTo>
                  <a:cubicBezTo>
                    <a:pt x="419168" y="1626168"/>
                    <a:pt x="423645" y="1616676"/>
                    <a:pt x="428301" y="1611482"/>
                  </a:cubicBezTo>
                  <a:cubicBezTo>
                    <a:pt x="430272" y="1610945"/>
                    <a:pt x="432241" y="1610945"/>
                    <a:pt x="434212" y="1612557"/>
                  </a:cubicBezTo>
                  <a:cubicBezTo>
                    <a:pt x="448360" y="1622586"/>
                    <a:pt x="482209" y="1609333"/>
                    <a:pt x="507640" y="1605931"/>
                  </a:cubicBezTo>
                  <a:cubicBezTo>
                    <a:pt x="513908" y="1605035"/>
                    <a:pt x="519639" y="1602349"/>
                    <a:pt x="525012" y="1598409"/>
                  </a:cubicBezTo>
                  <a:cubicBezTo>
                    <a:pt x="536116" y="1592319"/>
                    <a:pt x="545429" y="1580499"/>
                    <a:pt x="555637" y="1569216"/>
                  </a:cubicBezTo>
                  <a:lnTo>
                    <a:pt x="553488" y="1569216"/>
                  </a:lnTo>
                  <a:cubicBezTo>
                    <a:pt x="559219" y="1563127"/>
                    <a:pt x="565308" y="1557396"/>
                    <a:pt x="572293" y="1552740"/>
                  </a:cubicBezTo>
                  <a:cubicBezTo>
                    <a:pt x="592888" y="1539308"/>
                    <a:pt x="587336" y="1536621"/>
                    <a:pt x="579994" y="1525339"/>
                  </a:cubicBezTo>
                  <a:lnTo>
                    <a:pt x="587516" y="1525339"/>
                  </a:lnTo>
                  <a:cubicBezTo>
                    <a:pt x="585367" y="1522115"/>
                    <a:pt x="582680" y="1518175"/>
                    <a:pt x="580352" y="1512802"/>
                  </a:cubicBezTo>
                  <a:cubicBezTo>
                    <a:pt x="573546" y="1496684"/>
                    <a:pt x="594500" y="1478237"/>
                    <a:pt x="613126" y="1459432"/>
                  </a:cubicBezTo>
                  <a:lnTo>
                    <a:pt x="611335" y="1459432"/>
                  </a:lnTo>
                  <a:cubicBezTo>
                    <a:pt x="614559" y="1456208"/>
                    <a:pt x="617603" y="1452985"/>
                    <a:pt x="620290" y="1449761"/>
                  </a:cubicBezTo>
                  <a:cubicBezTo>
                    <a:pt x="639990" y="1426479"/>
                    <a:pt x="676346" y="1446537"/>
                    <a:pt x="684943" y="1419853"/>
                  </a:cubicBezTo>
                  <a:cubicBezTo>
                    <a:pt x="685480" y="1418599"/>
                    <a:pt x="685659" y="1416987"/>
                    <a:pt x="686196" y="1415733"/>
                  </a:cubicBezTo>
                  <a:lnTo>
                    <a:pt x="690494" y="1415733"/>
                  </a:lnTo>
                  <a:cubicBezTo>
                    <a:pt x="697121" y="1394600"/>
                    <a:pt x="700703" y="1362005"/>
                    <a:pt x="712702" y="1350901"/>
                  </a:cubicBezTo>
                  <a:cubicBezTo>
                    <a:pt x="714493" y="1350185"/>
                    <a:pt x="716463" y="1349827"/>
                    <a:pt x="718791" y="1350006"/>
                  </a:cubicBezTo>
                  <a:cubicBezTo>
                    <a:pt x="741178" y="1353409"/>
                    <a:pt x="772340" y="1369885"/>
                    <a:pt x="791861" y="1369885"/>
                  </a:cubicBezTo>
                  <a:cubicBezTo>
                    <a:pt x="801353" y="1369885"/>
                    <a:pt x="816039" y="1361468"/>
                    <a:pt x="829829" y="1351976"/>
                  </a:cubicBezTo>
                  <a:cubicBezTo>
                    <a:pt x="830904" y="1351260"/>
                    <a:pt x="832157" y="1350543"/>
                    <a:pt x="833053" y="1349827"/>
                  </a:cubicBezTo>
                  <a:lnTo>
                    <a:pt x="833053" y="1349827"/>
                  </a:lnTo>
                  <a:cubicBezTo>
                    <a:pt x="846843" y="1340156"/>
                    <a:pt x="859738" y="1329948"/>
                    <a:pt x="865110" y="1326724"/>
                  </a:cubicBezTo>
                  <a:cubicBezTo>
                    <a:pt x="876393" y="1320098"/>
                    <a:pt x="918659" y="1323321"/>
                    <a:pt x="924390" y="1353409"/>
                  </a:cubicBezTo>
                  <a:cubicBezTo>
                    <a:pt x="929942" y="1383317"/>
                    <a:pt x="977760" y="1419853"/>
                    <a:pt x="989043" y="1426479"/>
                  </a:cubicBezTo>
                  <a:cubicBezTo>
                    <a:pt x="1000147" y="1433105"/>
                    <a:pt x="1073396" y="1459790"/>
                    <a:pt x="1084679" y="1469819"/>
                  </a:cubicBezTo>
                  <a:cubicBezTo>
                    <a:pt x="1095783" y="1479849"/>
                    <a:pt x="1112796" y="1509757"/>
                    <a:pt x="1118528" y="1536442"/>
                  </a:cubicBezTo>
                  <a:cubicBezTo>
                    <a:pt x="1123721" y="1560799"/>
                    <a:pt x="1152018" y="1588917"/>
                    <a:pt x="1159003" y="1575664"/>
                  </a:cubicBezTo>
                  <a:cubicBezTo>
                    <a:pt x="1162047" y="1575664"/>
                    <a:pt x="1164555" y="1573873"/>
                    <a:pt x="1165450" y="1569396"/>
                  </a:cubicBezTo>
                  <a:lnTo>
                    <a:pt x="1160615" y="1569396"/>
                  </a:lnTo>
                  <a:cubicBezTo>
                    <a:pt x="1160973" y="1559545"/>
                    <a:pt x="1157033" y="1542532"/>
                    <a:pt x="1152734" y="1525518"/>
                  </a:cubicBezTo>
                  <a:lnTo>
                    <a:pt x="1159003" y="1525518"/>
                  </a:lnTo>
                  <a:cubicBezTo>
                    <a:pt x="1153988" y="1505459"/>
                    <a:pt x="1148974" y="1485043"/>
                    <a:pt x="1151839" y="1476804"/>
                  </a:cubicBezTo>
                  <a:cubicBezTo>
                    <a:pt x="1151839" y="1476804"/>
                    <a:pt x="1151839" y="1476625"/>
                    <a:pt x="1152376" y="1476625"/>
                  </a:cubicBezTo>
                  <a:cubicBezTo>
                    <a:pt x="1172076" y="1479849"/>
                    <a:pt x="1194463" y="1469999"/>
                    <a:pt x="1194463" y="1469999"/>
                  </a:cubicBezTo>
                  <a:cubicBezTo>
                    <a:pt x="1194463" y="1469999"/>
                    <a:pt x="1193747" y="1469282"/>
                    <a:pt x="1193388" y="1469103"/>
                  </a:cubicBezTo>
                  <a:cubicBezTo>
                    <a:pt x="1197329" y="1467850"/>
                    <a:pt x="1200015" y="1466596"/>
                    <a:pt x="1200015" y="1466596"/>
                  </a:cubicBezTo>
                  <a:cubicBezTo>
                    <a:pt x="1200015" y="1466596"/>
                    <a:pt x="1196613" y="1463910"/>
                    <a:pt x="1191419" y="1459790"/>
                  </a:cubicBezTo>
                  <a:lnTo>
                    <a:pt x="1181748" y="1459790"/>
                  </a:lnTo>
                  <a:cubicBezTo>
                    <a:pt x="1164734" y="1446537"/>
                    <a:pt x="1135004" y="1423792"/>
                    <a:pt x="1121393" y="1416808"/>
                  </a:cubicBezTo>
                  <a:cubicBezTo>
                    <a:pt x="1120856" y="1416808"/>
                    <a:pt x="1120319" y="1416091"/>
                    <a:pt x="1119781" y="1415912"/>
                  </a:cubicBezTo>
                  <a:lnTo>
                    <a:pt x="1131243" y="1415912"/>
                  </a:lnTo>
                  <a:cubicBezTo>
                    <a:pt x="1129631" y="1415196"/>
                    <a:pt x="1128020" y="1413942"/>
                    <a:pt x="1126766" y="1413405"/>
                  </a:cubicBezTo>
                  <a:cubicBezTo>
                    <a:pt x="1107066" y="1403376"/>
                    <a:pt x="1070531" y="1383496"/>
                    <a:pt x="1053517" y="1350185"/>
                  </a:cubicBezTo>
                  <a:lnTo>
                    <a:pt x="1053517" y="1350185"/>
                  </a:lnTo>
                  <a:cubicBezTo>
                    <a:pt x="1053517" y="1350185"/>
                    <a:pt x="1046174" y="1350185"/>
                    <a:pt x="1046174" y="1350185"/>
                  </a:cubicBezTo>
                  <a:cubicBezTo>
                    <a:pt x="1034175" y="1330306"/>
                    <a:pt x="1013579" y="1320098"/>
                    <a:pt x="1001400" y="1306307"/>
                  </a:cubicBezTo>
                  <a:lnTo>
                    <a:pt x="1009639" y="1306307"/>
                  </a:lnTo>
                  <a:cubicBezTo>
                    <a:pt x="1001580" y="1298606"/>
                    <a:pt x="996207" y="1289831"/>
                    <a:pt x="997282" y="1277294"/>
                  </a:cubicBezTo>
                  <a:cubicBezTo>
                    <a:pt x="997819" y="1271026"/>
                    <a:pt x="999789" y="1267265"/>
                    <a:pt x="1002475" y="1264399"/>
                  </a:cubicBezTo>
                  <a:cubicBezTo>
                    <a:pt x="1016445" y="1260101"/>
                    <a:pt x="1040801" y="1275145"/>
                    <a:pt x="1056741" y="1294129"/>
                  </a:cubicBezTo>
                  <a:cubicBezTo>
                    <a:pt x="1079306" y="1320635"/>
                    <a:pt x="1135542" y="1357349"/>
                    <a:pt x="1155242" y="1380452"/>
                  </a:cubicBezTo>
                  <a:cubicBezTo>
                    <a:pt x="1174942" y="1403734"/>
                    <a:pt x="1205925" y="1413763"/>
                    <a:pt x="1214343" y="1443672"/>
                  </a:cubicBezTo>
                  <a:cubicBezTo>
                    <a:pt x="1222939" y="1473760"/>
                    <a:pt x="1248191" y="1506892"/>
                    <a:pt x="1256430" y="1520145"/>
                  </a:cubicBezTo>
                  <a:cubicBezTo>
                    <a:pt x="1264847" y="1533577"/>
                    <a:pt x="1270220" y="1639242"/>
                    <a:pt x="1278637" y="1655898"/>
                  </a:cubicBezTo>
                  <a:cubicBezTo>
                    <a:pt x="1283472" y="1665748"/>
                    <a:pt x="1303173" y="1651599"/>
                    <a:pt x="1321261" y="1635660"/>
                  </a:cubicBezTo>
                  <a:lnTo>
                    <a:pt x="1322694" y="1635660"/>
                  </a:lnTo>
                  <a:cubicBezTo>
                    <a:pt x="1336842" y="1623482"/>
                    <a:pt x="1350991" y="1609333"/>
                    <a:pt x="1357438" y="1603244"/>
                  </a:cubicBezTo>
                  <a:cubicBezTo>
                    <a:pt x="1368900" y="1592499"/>
                    <a:pt x="1387347" y="1585872"/>
                    <a:pt x="1395585" y="1569754"/>
                  </a:cubicBezTo>
                  <a:lnTo>
                    <a:pt x="1392003" y="1569754"/>
                  </a:lnTo>
                  <a:cubicBezTo>
                    <a:pt x="1393257" y="1566888"/>
                    <a:pt x="1393973" y="1563485"/>
                    <a:pt x="1394331" y="1559904"/>
                  </a:cubicBezTo>
                  <a:cubicBezTo>
                    <a:pt x="1395764" y="1546830"/>
                    <a:pt x="1387526" y="1535189"/>
                    <a:pt x="1377676" y="1525876"/>
                  </a:cubicBezTo>
                  <a:lnTo>
                    <a:pt x="1386272" y="1525876"/>
                  </a:lnTo>
                  <a:cubicBezTo>
                    <a:pt x="1375169" y="1514593"/>
                    <a:pt x="1361020" y="1505638"/>
                    <a:pt x="1354931" y="1500086"/>
                  </a:cubicBezTo>
                  <a:cubicBezTo>
                    <a:pt x="1351170" y="1496863"/>
                    <a:pt x="1353319" y="1493460"/>
                    <a:pt x="1357797" y="1490057"/>
                  </a:cubicBezTo>
                  <a:cubicBezTo>
                    <a:pt x="1366572" y="1485043"/>
                    <a:pt x="1378571" y="1479849"/>
                    <a:pt x="1387168" y="1473939"/>
                  </a:cubicBezTo>
                  <a:cubicBezTo>
                    <a:pt x="1390928" y="1471611"/>
                    <a:pt x="1394331" y="1469282"/>
                    <a:pt x="1396839" y="1466954"/>
                  </a:cubicBezTo>
                  <a:cubicBezTo>
                    <a:pt x="1399167" y="1464984"/>
                    <a:pt x="1401674" y="1462656"/>
                    <a:pt x="1404360" y="1460149"/>
                  </a:cubicBezTo>
                  <a:lnTo>
                    <a:pt x="1402928" y="1460149"/>
                  </a:lnTo>
                  <a:cubicBezTo>
                    <a:pt x="1416539" y="1448507"/>
                    <a:pt x="1433553" y="1438478"/>
                    <a:pt x="1442149" y="1453701"/>
                  </a:cubicBezTo>
                  <a:cubicBezTo>
                    <a:pt x="1453432" y="1473760"/>
                    <a:pt x="1447881" y="1553456"/>
                    <a:pt x="1453432" y="1566888"/>
                  </a:cubicBezTo>
                  <a:cubicBezTo>
                    <a:pt x="1459163" y="1580141"/>
                    <a:pt x="1515399" y="1600020"/>
                    <a:pt x="1526861" y="1616676"/>
                  </a:cubicBezTo>
                  <a:cubicBezTo>
                    <a:pt x="1537965" y="1633332"/>
                    <a:pt x="1585782" y="1639958"/>
                    <a:pt x="1594379" y="1629929"/>
                  </a:cubicBezTo>
                  <a:cubicBezTo>
                    <a:pt x="1602617" y="1619900"/>
                    <a:pt x="1647749" y="1636556"/>
                    <a:pt x="1659031" y="1639958"/>
                  </a:cubicBezTo>
                  <a:cubicBezTo>
                    <a:pt x="1670314" y="1643361"/>
                    <a:pt x="1703984" y="1633332"/>
                    <a:pt x="1726550" y="1626705"/>
                  </a:cubicBezTo>
                  <a:cubicBezTo>
                    <a:pt x="1748937" y="1620079"/>
                    <a:pt x="1771502" y="1600020"/>
                    <a:pt x="1768637" y="1643361"/>
                  </a:cubicBezTo>
                  <a:cubicBezTo>
                    <a:pt x="1765771" y="1686702"/>
                    <a:pt x="1757354" y="1753145"/>
                    <a:pt x="1729236" y="1786278"/>
                  </a:cubicBezTo>
                  <a:cubicBezTo>
                    <a:pt x="1710252" y="1808664"/>
                    <a:pt x="1708999" y="1823529"/>
                    <a:pt x="1701656" y="1830872"/>
                  </a:cubicBezTo>
                  <a:cubicBezTo>
                    <a:pt x="1698611" y="1832125"/>
                    <a:pt x="1694850" y="1832842"/>
                    <a:pt x="1689477" y="1832842"/>
                  </a:cubicBezTo>
                  <a:cubicBezTo>
                    <a:pt x="1676583" y="1832842"/>
                    <a:pt x="1664762" y="1832842"/>
                    <a:pt x="1655271" y="1838394"/>
                  </a:cubicBezTo>
                  <a:cubicBezTo>
                    <a:pt x="1646137" y="1821380"/>
                    <a:pt x="1633242" y="1807769"/>
                    <a:pt x="1616408" y="1812963"/>
                  </a:cubicBezTo>
                  <a:cubicBezTo>
                    <a:pt x="1592230" y="1820126"/>
                    <a:pt x="1563575" y="1822454"/>
                    <a:pt x="1539039" y="1838036"/>
                  </a:cubicBezTo>
                  <a:cubicBezTo>
                    <a:pt x="1527219" y="1844304"/>
                    <a:pt x="1516294" y="1852900"/>
                    <a:pt x="1506981" y="1866332"/>
                  </a:cubicBezTo>
                  <a:cubicBezTo>
                    <a:pt x="1494444" y="1883883"/>
                    <a:pt x="1485490" y="1894271"/>
                    <a:pt x="1478505" y="1899107"/>
                  </a:cubicBezTo>
                  <a:lnTo>
                    <a:pt x="1477431" y="1899107"/>
                  </a:lnTo>
                  <a:cubicBezTo>
                    <a:pt x="1475640" y="1899644"/>
                    <a:pt x="1474028" y="1899823"/>
                    <a:pt x="1472416" y="1899107"/>
                  </a:cubicBezTo>
                  <a:lnTo>
                    <a:pt x="1463462" y="1899107"/>
                  </a:lnTo>
                  <a:cubicBezTo>
                    <a:pt x="1463462" y="1899107"/>
                    <a:pt x="1462029" y="1897315"/>
                    <a:pt x="1461671" y="1896062"/>
                  </a:cubicBezTo>
                  <a:cubicBezTo>
                    <a:pt x="1458984" y="1889615"/>
                    <a:pt x="1478326" y="1872780"/>
                    <a:pt x="1497669" y="1855228"/>
                  </a:cubicBezTo>
                  <a:lnTo>
                    <a:pt x="1499280" y="1855228"/>
                  </a:lnTo>
                  <a:cubicBezTo>
                    <a:pt x="1520592" y="1836066"/>
                    <a:pt x="1543516" y="1815291"/>
                    <a:pt x="1537248" y="1806336"/>
                  </a:cubicBezTo>
                  <a:cubicBezTo>
                    <a:pt x="1526144" y="1789680"/>
                    <a:pt x="1458447" y="1796486"/>
                    <a:pt x="1421733" y="1796486"/>
                  </a:cubicBezTo>
                  <a:cubicBezTo>
                    <a:pt x="1410092" y="1796486"/>
                    <a:pt x="1398809" y="1793620"/>
                    <a:pt x="1388242" y="1789501"/>
                  </a:cubicBezTo>
                  <a:lnTo>
                    <a:pt x="1374094" y="1789501"/>
                  </a:lnTo>
                  <a:cubicBezTo>
                    <a:pt x="1354931" y="1781263"/>
                    <a:pt x="1337200" y="1770517"/>
                    <a:pt x="1320724" y="1766577"/>
                  </a:cubicBezTo>
                  <a:cubicBezTo>
                    <a:pt x="1292606" y="1759951"/>
                    <a:pt x="1279174" y="1828364"/>
                    <a:pt x="1251057" y="1861497"/>
                  </a:cubicBezTo>
                  <a:cubicBezTo>
                    <a:pt x="1232431" y="1883704"/>
                    <a:pt x="1207179" y="1868302"/>
                    <a:pt x="1184971" y="1855408"/>
                  </a:cubicBezTo>
                  <a:lnTo>
                    <a:pt x="1196075" y="1855408"/>
                  </a:lnTo>
                  <a:cubicBezTo>
                    <a:pt x="1182643" y="1847707"/>
                    <a:pt x="1170107" y="1839826"/>
                    <a:pt x="1159898" y="1839826"/>
                  </a:cubicBezTo>
                  <a:cubicBezTo>
                    <a:pt x="1134646" y="1839826"/>
                    <a:pt x="1086649" y="1796486"/>
                    <a:pt x="1086649" y="1796486"/>
                  </a:cubicBezTo>
                  <a:cubicBezTo>
                    <a:pt x="1086649" y="1796486"/>
                    <a:pt x="1080560" y="1793441"/>
                    <a:pt x="1071605" y="1789501"/>
                  </a:cubicBezTo>
                  <a:lnTo>
                    <a:pt x="1058173" y="1789501"/>
                  </a:lnTo>
                  <a:cubicBezTo>
                    <a:pt x="1043129" y="1783233"/>
                    <a:pt x="1024324" y="1776607"/>
                    <a:pt x="1013758" y="1776607"/>
                  </a:cubicBezTo>
                  <a:cubicBezTo>
                    <a:pt x="1001042" y="1776607"/>
                    <a:pt x="980088" y="1758518"/>
                    <a:pt x="963791" y="1745802"/>
                  </a:cubicBezTo>
                  <a:lnTo>
                    <a:pt x="973462" y="1745802"/>
                  </a:lnTo>
                  <a:cubicBezTo>
                    <a:pt x="962717" y="1737206"/>
                    <a:pt x="953403" y="1730042"/>
                    <a:pt x="948747" y="1730042"/>
                  </a:cubicBezTo>
                  <a:cubicBezTo>
                    <a:pt x="938180" y="1730042"/>
                    <a:pt x="909884" y="1702820"/>
                    <a:pt x="927077" y="1688851"/>
                  </a:cubicBezTo>
                  <a:cubicBezTo>
                    <a:pt x="950001" y="1679538"/>
                    <a:pt x="991730" y="1701925"/>
                    <a:pt x="972746" y="1636197"/>
                  </a:cubicBezTo>
                  <a:lnTo>
                    <a:pt x="979014" y="1636197"/>
                  </a:lnTo>
                  <a:cubicBezTo>
                    <a:pt x="978298" y="1634048"/>
                    <a:pt x="977939" y="1631899"/>
                    <a:pt x="977223" y="1629571"/>
                  </a:cubicBezTo>
                  <a:cubicBezTo>
                    <a:pt x="954836" y="1556501"/>
                    <a:pt x="878722" y="1570649"/>
                    <a:pt x="859021" y="1580499"/>
                  </a:cubicBezTo>
                  <a:cubicBezTo>
                    <a:pt x="839142" y="1590529"/>
                    <a:pt x="698554" y="1587126"/>
                    <a:pt x="687271" y="1587126"/>
                  </a:cubicBezTo>
                  <a:cubicBezTo>
                    <a:pt x="675988" y="1587126"/>
                    <a:pt x="594500" y="1620437"/>
                    <a:pt x="569069" y="1633869"/>
                  </a:cubicBezTo>
                  <a:cubicBezTo>
                    <a:pt x="567457" y="1634585"/>
                    <a:pt x="565846" y="1635481"/>
                    <a:pt x="564055" y="1636376"/>
                  </a:cubicBezTo>
                  <a:lnTo>
                    <a:pt x="565666" y="1636376"/>
                  </a:lnTo>
                  <a:cubicBezTo>
                    <a:pt x="565666" y="1636376"/>
                    <a:pt x="564234" y="1637093"/>
                    <a:pt x="563696" y="1637272"/>
                  </a:cubicBezTo>
                  <a:cubicBezTo>
                    <a:pt x="538265" y="1650525"/>
                    <a:pt x="493312" y="1667180"/>
                    <a:pt x="482209" y="1673807"/>
                  </a:cubicBezTo>
                  <a:cubicBezTo>
                    <a:pt x="470926" y="1680433"/>
                    <a:pt x="411825" y="1660554"/>
                    <a:pt x="386394" y="1677210"/>
                  </a:cubicBezTo>
                  <a:cubicBezTo>
                    <a:pt x="360067" y="1694403"/>
                    <a:pt x="335352" y="1719297"/>
                    <a:pt x="321920" y="1729147"/>
                  </a:cubicBezTo>
                  <a:cubicBezTo>
                    <a:pt x="320667" y="1729684"/>
                    <a:pt x="319413" y="1730221"/>
                    <a:pt x="318696" y="1730221"/>
                  </a:cubicBezTo>
                  <a:cubicBezTo>
                    <a:pt x="316547" y="1730221"/>
                    <a:pt x="313503" y="1731833"/>
                    <a:pt x="309742" y="1734699"/>
                  </a:cubicBezTo>
                  <a:cubicBezTo>
                    <a:pt x="298996" y="1739534"/>
                    <a:pt x="277505" y="1762816"/>
                    <a:pt x="262640" y="1806873"/>
                  </a:cubicBezTo>
                  <a:cubicBezTo>
                    <a:pt x="246343" y="1855049"/>
                    <a:pt x="263715" y="1896778"/>
                    <a:pt x="237030" y="1914688"/>
                  </a:cubicBezTo>
                  <a:cubicBezTo>
                    <a:pt x="213569" y="1926866"/>
                    <a:pt x="173631" y="1943880"/>
                    <a:pt x="144976" y="1962505"/>
                  </a:cubicBezTo>
                  <a:cubicBezTo>
                    <a:pt x="132260" y="1970386"/>
                    <a:pt x="121156" y="1978266"/>
                    <a:pt x="114172" y="1986504"/>
                  </a:cubicBezTo>
                  <a:cubicBezTo>
                    <a:pt x="91606" y="2013189"/>
                    <a:pt x="74055" y="2116168"/>
                    <a:pt x="45937" y="2159508"/>
                  </a:cubicBezTo>
                  <a:cubicBezTo>
                    <a:pt x="17820" y="2202849"/>
                    <a:pt x="45937" y="2242608"/>
                    <a:pt x="51668" y="2269293"/>
                  </a:cubicBezTo>
                  <a:cubicBezTo>
                    <a:pt x="57220" y="2295977"/>
                    <a:pt x="76920" y="2345945"/>
                    <a:pt x="45937" y="2392330"/>
                  </a:cubicBezTo>
                  <a:cubicBezTo>
                    <a:pt x="20685" y="2430656"/>
                    <a:pt x="17820" y="2452684"/>
                    <a:pt x="9939" y="2461460"/>
                  </a:cubicBezTo>
                  <a:cubicBezTo>
                    <a:pt x="9581" y="2461460"/>
                    <a:pt x="9402" y="2462176"/>
                    <a:pt x="9044" y="2462176"/>
                  </a:cubicBezTo>
                  <a:cubicBezTo>
                    <a:pt x="6895" y="2462534"/>
                    <a:pt x="5999" y="2463609"/>
                    <a:pt x="5641" y="2464684"/>
                  </a:cubicBezTo>
                  <a:cubicBezTo>
                    <a:pt x="4925" y="2465042"/>
                    <a:pt x="4388" y="2465400"/>
                    <a:pt x="3850" y="2465579"/>
                  </a:cubicBezTo>
                  <a:cubicBezTo>
                    <a:pt x="-10119" y="2468982"/>
                    <a:pt x="17999" y="2482055"/>
                    <a:pt x="23551" y="2515367"/>
                  </a:cubicBezTo>
                  <a:cubicBezTo>
                    <a:pt x="29103" y="2548678"/>
                    <a:pt x="-1702" y="2581811"/>
                    <a:pt x="51668" y="2611719"/>
                  </a:cubicBezTo>
                  <a:cubicBezTo>
                    <a:pt x="105038" y="2641807"/>
                    <a:pt x="153931" y="2643239"/>
                    <a:pt x="168079" y="2682998"/>
                  </a:cubicBezTo>
                  <a:cubicBezTo>
                    <a:pt x="182227" y="2722936"/>
                    <a:pt x="228971" y="2814632"/>
                    <a:pt x="228971" y="2814632"/>
                  </a:cubicBezTo>
                  <a:cubicBezTo>
                    <a:pt x="228971" y="2814632"/>
                    <a:pt x="279475" y="2868002"/>
                    <a:pt x="304906" y="2891284"/>
                  </a:cubicBezTo>
                  <a:cubicBezTo>
                    <a:pt x="320129" y="2905253"/>
                    <a:pt x="329263" y="2905790"/>
                    <a:pt x="335352" y="2899164"/>
                  </a:cubicBezTo>
                  <a:cubicBezTo>
                    <a:pt x="339829" y="2897731"/>
                    <a:pt x="343053" y="2893433"/>
                    <a:pt x="345560" y="2887344"/>
                  </a:cubicBezTo>
                  <a:lnTo>
                    <a:pt x="341620" y="2887344"/>
                  </a:lnTo>
                  <a:cubicBezTo>
                    <a:pt x="342516" y="2884299"/>
                    <a:pt x="343591" y="2881434"/>
                    <a:pt x="344307" y="2878210"/>
                  </a:cubicBezTo>
                  <a:cubicBezTo>
                    <a:pt x="349859" y="2854928"/>
                    <a:pt x="383707" y="2851525"/>
                    <a:pt x="423108" y="2851525"/>
                  </a:cubicBezTo>
                  <a:cubicBezTo>
                    <a:pt x="462508" y="2851525"/>
                    <a:pt x="490626" y="2861375"/>
                    <a:pt x="529848" y="2854928"/>
                  </a:cubicBezTo>
                  <a:cubicBezTo>
                    <a:pt x="540593" y="2852958"/>
                    <a:pt x="550443" y="2847406"/>
                    <a:pt x="559398" y="2840063"/>
                  </a:cubicBezTo>
                  <a:cubicBezTo>
                    <a:pt x="583218" y="2823408"/>
                    <a:pt x="601843" y="2793857"/>
                    <a:pt x="613126" y="2783649"/>
                  </a:cubicBezTo>
                  <a:cubicBezTo>
                    <a:pt x="628886" y="2777201"/>
                    <a:pt x="685480" y="2769142"/>
                    <a:pt x="721299" y="2794932"/>
                  </a:cubicBezTo>
                  <a:cubicBezTo>
                    <a:pt x="757834" y="2821617"/>
                    <a:pt x="752103" y="2858331"/>
                    <a:pt x="771982" y="2881434"/>
                  </a:cubicBezTo>
                  <a:cubicBezTo>
                    <a:pt x="791682" y="2904716"/>
                    <a:pt x="825352" y="2891463"/>
                    <a:pt x="850783" y="2868181"/>
                  </a:cubicBezTo>
                  <a:cubicBezTo>
                    <a:pt x="876214" y="2844899"/>
                    <a:pt x="864931" y="2854928"/>
                    <a:pt x="895915" y="2874628"/>
                  </a:cubicBezTo>
                  <a:cubicBezTo>
                    <a:pt x="926898" y="2894866"/>
                    <a:pt x="940867" y="2914566"/>
                    <a:pt x="912749" y="2944654"/>
                  </a:cubicBezTo>
                  <a:cubicBezTo>
                    <a:pt x="884632" y="2974562"/>
                    <a:pt x="901466" y="3020948"/>
                    <a:pt x="884632" y="3067691"/>
                  </a:cubicBezTo>
                  <a:cubicBezTo>
                    <a:pt x="867618" y="3114076"/>
                    <a:pt x="900571" y="3114076"/>
                    <a:pt x="931554" y="3134134"/>
                  </a:cubicBezTo>
                  <a:cubicBezTo>
                    <a:pt x="962717" y="3154014"/>
                    <a:pt x="988685" y="3283678"/>
                    <a:pt x="1005520" y="3307139"/>
                  </a:cubicBezTo>
                  <a:cubicBezTo>
                    <a:pt x="1022534" y="3330242"/>
                    <a:pt x="999789" y="3396864"/>
                    <a:pt x="1019668" y="3436802"/>
                  </a:cubicBezTo>
                  <a:cubicBezTo>
                    <a:pt x="1039369" y="3476740"/>
                    <a:pt x="1048502" y="3500918"/>
                    <a:pt x="1025757" y="3521155"/>
                  </a:cubicBezTo>
                  <a:cubicBezTo>
                    <a:pt x="1003191" y="3540856"/>
                    <a:pt x="974716" y="3579898"/>
                    <a:pt x="971671" y="3646521"/>
                  </a:cubicBezTo>
                  <a:cubicBezTo>
                    <a:pt x="968984" y="3712964"/>
                    <a:pt x="983133" y="3759350"/>
                    <a:pt x="994237" y="3782632"/>
                  </a:cubicBezTo>
                  <a:cubicBezTo>
                    <a:pt x="1005520" y="3805914"/>
                    <a:pt x="1033637" y="3868955"/>
                    <a:pt x="1047786" y="3892237"/>
                  </a:cubicBezTo>
                  <a:cubicBezTo>
                    <a:pt x="1061934" y="3915698"/>
                    <a:pt x="1110289" y="3958681"/>
                    <a:pt x="1113155" y="3995216"/>
                  </a:cubicBezTo>
                  <a:cubicBezTo>
                    <a:pt x="1116021" y="4031930"/>
                    <a:pt x="1075903" y="4088881"/>
                    <a:pt x="1090052" y="4108403"/>
                  </a:cubicBezTo>
                  <a:cubicBezTo>
                    <a:pt x="1103842" y="4128640"/>
                    <a:pt x="1112438" y="4158370"/>
                    <a:pt x="1137691" y="4185055"/>
                  </a:cubicBezTo>
                  <a:cubicBezTo>
                    <a:pt x="1163122" y="4211740"/>
                    <a:pt x="1171539" y="4268154"/>
                    <a:pt x="1171539" y="4268154"/>
                  </a:cubicBezTo>
                  <a:cubicBezTo>
                    <a:pt x="1171539" y="4268154"/>
                    <a:pt x="1179956" y="4291436"/>
                    <a:pt x="1182822" y="4328150"/>
                  </a:cubicBezTo>
                  <a:cubicBezTo>
                    <a:pt x="1185508" y="4364865"/>
                    <a:pt x="1188195" y="4388147"/>
                    <a:pt x="1216671" y="4404802"/>
                  </a:cubicBezTo>
                  <a:cubicBezTo>
                    <a:pt x="1244789" y="4421458"/>
                    <a:pt x="1264310" y="4424861"/>
                    <a:pt x="1278458" y="4408026"/>
                  </a:cubicBezTo>
                  <a:cubicBezTo>
                    <a:pt x="1292606" y="4391549"/>
                    <a:pt x="1352424" y="4358775"/>
                    <a:pt x="1388959" y="4362357"/>
                  </a:cubicBezTo>
                  <a:cubicBezTo>
                    <a:pt x="1422449" y="4365223"/>
                    <a:pt x="1469371" y="4370237"/>
                    <a:pt x="1505190" y="4348030"/>
                  </a:cubicBezTo>
                  <a:cubicBezTo>
                    <a:pt x="1510384" y="4345343"/>
                    <a:pt x="1515399" y="4341941"/>
                    <a:pt x="1520234" y="4338001"/>
                  </a:cubicBezTo>
                  <a:cubicBezTo>
                    <a:pt x="1527756" y="4331911"/>
                    <a:pt x="1535994" y="4323315"/>
                    <a:pt x="1544412" y="4313823"/>
                  </a:cubicBezTo>
                  <a:lnTo>
                    <a:pt x="1542263" y="4313823"/>
                  </a:lnTo>
                  <a:cubicBezTo>
                    <a:pt x="1554083" y="4300570"/>
                    <a:pt x="1566261" y="4285347"/>
                    <a:pt x="1577902" y="4269945"/>
                  </a:cubicBezTo>
                  <a:lnTo>
                    <a:pt x="1580410" y="4269945"/>
                  </a:lnTo>
                  <a:cubicBezTo>
                    <a:pt x="1601185" y="4243081"/>
                    <a:pt x="1619810" y="4216754"/>
                    <a:pt x="1629840" y="4205113"/>
                  </a:cubicBezTo>
                  <a:cubicBezTo>
                    <a:pt x="1630018" y="4204755"/>
                    <a:pt x="1630377" y="4204576"/>
                    <a:pt x="1630556" y="4204218"/>
                  </a:cubicBezTo>
                  <a:lnTo>
                    <a:pt x="1628407" y="4204218"/>
                  </a:lnTo>
                  <a:cubicBezTo>
                    <a:pt x="1638794" y="4192218"/>
                    <a:pt x="1653659" y="4176637"/>
                    <a:pt x="1665658" y="4160340"/>
                  </a:cubicBezTo>
                  <a:lnTo>
                    <a:pt x="1668345" y="4160340"/>
                  </a:lnTo>
                  <a:cubicBezTo>
                    <a:pt x="1681418" y="4143147"/>
                    <a:pt x="1691806" y="4125416"/>
                    <a:pt x="1688940" y="4111985"/>
                  </a:cubicBezTo>
                  <a:cubicBezTo>
                    <a:pt x="1687866" y="4106791"/>
                    <a:pt x="1685537" y="4100881"/>
                    <a:pt x="1683030" y="4094791"/>
                  </a:cubicBezTo>
                  <a:lnTo>
                    <a:pt x="1676403" y="4094791"/>
                  </a:lnTo>
                  <a:cubicBezTo>
                    <a:pt x="1669777" y="4079569"/>
                    <a:pt x="1662076" y="4063450"/>
                    <a:pt x="1660822" y="4050735"/>
                  </a:cubicBezTo>
                  <a:lnTo>
                    <a:pt x="1666553" y="4050735"/>
                  </a:lnTo>
                  <a:cubicBezTo>
                    <a:pt x="1664942" y="4042675"/>
                    <a:pt x="1666016" y="4035870"/>
                    <a:pt x="1671031" y="4031393"/>
                  </a:cubicBezTo>
                  <a:cubicBezTo>
                    <a:pt x="1691268" y="4021184"/>
                    <a:pt x="1739623" y="4012409"/>
                    <a:pt x="1759144" y="3999514"/>
                  </a:cubicBezTo>
                  <a:cubicBezTo>
                    <a:pt x="1767204" y="3995395"/>
                    <a:pt x="1772576" y="3990917"/>
                    <a:pt x="1773293" y="3985724"/>
                  </a:cubicBezTo>
                  <a:cubicBezTo>
                    <a:pt x="1773293" y="3985724"/>
                    <a:pt x="1773293" y="3985186"/>
                    <a:pt x="1773293" y="3984828"/>
                  </a:cubicBezTo>
                  <a:lnTo>
                    <a:pt x="1768099" y="3984828"/>
                  </a:lnTo>
                  <a:cubicBezTo>
                    <a:pt x="1768099" y="3975515"/>
                    <a:pt x="1765413" y="3959039"/>
                    <a:pt x="1761473" y="3940950"/>
                  </a:cubicBezTo>
                  <a:lnTo>
                    <a:pt x="1767383" y="3940950"/>
                  </a:lnTo>
                  <a:cubicBezTo>
                    <a:pt x="1762369" y="3916952"/>
                    <a:pt x="1755205" y="3890446"/>
                    <a:pt x="1750728" y="3875044"/>
                  </a:cubicBezTo>
                  <a:lnTo>
                    <a:pt x="1744459" y="3875044"/>
                  </a:lnTo>
                  <a:cubicBezTo>
                    <a:pt x="1743922" y="3872895"/>
                    <a:pt x="1743205" y="3870746"/>
                    <a:pt x="1742668" y="3869134"/>
                  </a:cubicBezTo>
                  <a:cubicBezTo>
                    <a:pt x="1739623" y="3860179"/>
                    <a:pt x="1744280" y="3846747"/>
                    <a:pt x="1752877" y="3831345"/>
                  </a:cubicBezTo>
                  <a:lnTo>
                    <a:pt x="1756279" y="3831345"/>
                  </a:lnTo>
                  <a:cubicBezTo>
                    <a:pt x="1763264" y="3817913"/>
                    <a:pt x="1773472" y="3802332"/>
                    <a:pt x="1784397" y="3786035"/>
                  </a:cubicBezTo>
                  <a:cubicBezTo>
                    <a:pt x="1789233" y="3779229"/>
                    <a:pt x="1795322" y="3772065"/>
                    <a:pt x="1801948" y="3765260"/>
                  </a:cubicBezTo>
                  <a:lnTo>
                    <a:pt x="1799799" y="3765260"/>
                  </a:lnTo>
                  <a:cubicBezTo>
                    <a:pt x="1816097" y="3748962"/>
                    <a:pt x="1835618" y="3733381"/>
                    <a:pt x="1849766" y="3721382"/>
                  </a:cubicBezTo>
                  <a:lnTo>
                    <a:pt x="1850841" y="3721382"/>
                  </a:lnTo>
                  <a:cubicBezTo>
                    <a:pt x="1860511" y="3713502"/>
                    <a:pt x="1868392" y="3706696"/>
                    <a:pt x="1871616" y="3702577"/>
                  </a:cubicBezTo>
                  <a:cubicBezTo>
                    <a:pt x="1878242" y="3695055"/>
                    <a:pt x="1896689" y="3677504"/>
                    <a:pt x="1912449" y="3655834"/>
                  </a:cubicBezTo>
                  <a:lnTo>
                    <a:pt x="1909583" y="3655834"/>
                  </a:lnTo>
                  <a:cubicBezTo>
                    <a:pt x="1919075" y="3642043"/>
                    <a:pt x="1926776" y="3627000"/>
                    <a:pt x="1929821" y="3611777"/>
                  </a:cubicBezTo>
                  <a:lnTo>
                    <a:pt x="1934298" y="3611777"/>
                  </a:lnTo>
                  <a:cubicBezTo>
                    <a:pt x="1935014" y="3609090"/>
                    <a:pt x="1935910" y="3606046"/>
                    <a:pt x="1936268" y="3603359"/>
                  </a:cubicBezTo>
                  <a:cubicBezTo>
                    <a:pt x="1938776" y="3585092"/>
                    <a:pt x="1937163" y="3565033"/>
                    <a:pt x="1935194" y="3546229"/>
                  </a:cubicBezTo>
                  <a:lnTo>
                    <a:pt x="1929642" y="3546229"/>
                  </a:lnTo>
                  <a:cubicBezTo>
                    <a:pt x="1928030" y="3529573"/>
                    <a:pt x="1926418" y="3514350"/>
                    <a:pt x="1927493" y="3502171"/>
                  </a:cubicBezTo>
                  <a:lnTo>
                    <a:pt x="1932507" y="3502171"/>
                  </a:lnTo>
                  <a:cubicBezTo>
                    <a:pt x="1932865" y="3495187"/>
                    <a:pt x="1933761" y="3488560"/>
                    <a:pt x="1936089" y="3483546"/>
                  </a:cubicBezTo>
                  <a:cubicBezTo>
                    <a:pt x="1943969" y="3467248"/>
                    <a:pt x="1941820" y="3452742"/>
                    <a:pt x="1931612" y="3436623"/>
                  </a:cubicBezTo>
                  <a:lnTo>
                    <a:pt x="1924448" y="3436623"/>
                  </a:lnTo>
                  <a:cubicBezTo>
                    <a:pt x="1920329" y="3430534"/>
                    <a:pt x="1914956" y="3424087"/>
                    <a:pt x="1908509" y="3417460"/>
                  </a:cubicBezTo>
                  <a:cubicBezTo>
                    <a:pt x="1902240" y="3410834"/>
                    <a:pt x="1897584" y="3402237"/>
                    <a:pt x="1893644" y="3392745"/>
                  </a:cubicBezTo>
                  <a:lnTo>
                    <a:pt x="1900629" y="3392745"/>
                  </a:lnTo>
                  <a:cubicBezTo>
                    <a:pt x="1890958" y="3370896"/>
                    <a:pt x="1886838" y="3343853"/>
                    <a:pt x="1882898" y="3326660"/>
                  </a:cubicBezTo>
                  <a:lnTo>
                    <a:pt x="1876809" y="3326660"/>
                  </a:lnTo>
                  <a:cubicBezTo>
                    <a:pt x="1875555" y="3322183"/>
                    <a:pt x="1874481" y="3318242"/>
                    <a:pt x="1873048" y="3316093"/>
                  </a:cubicBezTo>
                  <a:cubicBezTo>
                    <a:pt x="1870003" y="3311616"/>
                    <a:pt x="1869645" y="3298363"/>
                    <a:pt x="1871078" y="3282782"/>
                  </a:cubicBezTo>
                  <a:lnTo>
                    <a:pt x="1876093" y="3282782"/>
                  </a:lnTo>
                  <a:cubicBezTo>
                    <a:pt x="1877705" y="3261112"/>
                    <a:pt x="1882898" y="3233173"/>
                    <a:pt x="1890062" y="3217055"/>
                  </a:cubicBezTo>
                  <a:lnTo>
                    <a:pt x="1886480" y="3217055"/>
                  </a:lnTo>
                  <a:cubicBezTo>
                    <a:pt x="1888987" y="3212398"/>
                    <a:pt x="1891674" y="3208816"/>
                    <a:pt x="1894360" y="3207563"/>
                  </a:cubicBezTo>
                  <a:cubicBezTo>
                    <a:pt x="1901524" y="3204876"/>
                    <a:pt x="1912807" y="3190549"/>
                    <a:pt x="1924627" y="3173177"/>
                  </a:cubicBezTo>
                  <a:lnTo>
                    <a:pt x="1927493" y="3173177"/>
                  </a:lnTo>
                  <a:cubicBezTo>
                    <a:pt x="1942357" y="3152223"/>
                    <a:pt x="1958297" y="3125538"/>
                    <a:pt x="1971370" y="3107270"/>
                  </a:cubicBezTo>
                  <a:lnTo>
                    <a:pt x="1968326" y="3107270"/>
                  </a:lnTo>
                  <a:cubicBezTo>
                    <a:pt x="1968326" y="3107270"/>
                    <a:pt x="1969759" y="3105659"/>
                    <a:pt x="1970296" y="3104763"/>
                  </a:cubicBezTo>
                  <a:cubicBezTo>
                    <a:pt x="1977281" y="3095630"/>
                    <a:pt x="1988205" y="3080227"/>
                    <a:pt x="2001100" y="3063393"/>
                  </a:cubicBezTo>
                  <a:lnTo>
                    <a:pt x="2003607" y="3063393"/>
                  </a:lnTo>
                  <a:cubicBezTo>
                    <a:pt x="2020263" y="3041543"/>
                    <a:pt x="2040142" y="3016291"/>
                    <a:pt x="2058410" y="2997486"/>
                  </a:cubicBezTo>
                  <a:lnTo>
                    <a:pt x="2056619" y="2997486"/>
                  </a:lnTo>
                  <a:cubicBezTo>
                    <a:pt x="2068797" y="2985487"/>
                    <a:pt x="2080259" y="2976712"/>
                    <a:pt x="2088856" y="2974920"/>
                  </a:cubicBezTo>
                  <a:cubicBezTo>
                    <a:pt x="2099601" y="2972592"/>
                    <a:pt x="2112317" y="2964354"/>
                    <a:pt x="2124854" y="2953608"/>
                  </a:cubicBezTo>
                  <a:lnTo>
                    <a:pt x="2125928" y="2953608"/>
                  </a:lnTo>
                  <a:cubicBezTo>
                    <a:pt x="2148135" y="2935699"/>
                    <a:pt x="2169090" y="2908477"/>
                    <a:pt x="2174104" y="2887881"/>
                  </a:cubicBezTo>
                  <a:lnTo>
                    <a:pt x="2169627" y="2887881"/>
                  </a:lnTo>
                  <a:cubicBezTo>
                    <a:pt x="2169627" y="2887881"/>
                    <a:pt x="2170343" y="2886090"/>
                    <a:pt x="2170343" y="2885195"/>
                  </a:cubicBezTo>
                  <a:cubicBezTo>
                    <a:pt x="2171059" y="2876777"/>
                    <a:pt x="2178224" y="2861734"/>
                    <a:pt x="2187894" y="2844182"/>
                  </a:cubicBezTo>
                  <a:lnTo>
                    <a:pt x="2191297" y="2844182"/>
                  </a:lnTo>
                  <a:cubicBezTo>
                    <a:pt x="2202043" y="2824124"/>
                    <a:pt x="2216729" y="2800304"/>
                    <a:pt x="2230161" y="2778276"/>
                  </a:cubicBezTo>
                  <a:lnTo>
                    <a:pt x="2226758" y="2778276"/>
                  </a:lnTo>
                  <a:cubicBezTo>
                    <a:pt x="2237145" y="2761441"/>
                    <a:pt x="2246100" y="2746039"/>
                    <a:pt x="2251831" y="2734398"/>
                  </a:cubicBezTo>
                  <a:lnTo>
                    <a:pt x="2255413" y="2734398"/>
                  </a:lnTo>
                  <a:cubicBezTo>
                    <a:pt x="2259711" y="2726339"/>
                    <a:pt x="2262397" y="2719533"/>
                    <a:pt x="2262934" y="2715593"/>
                  </a:cubicBezTo>
                  <a:cubicBezTo>
                    <a:pt x="2264009" y="2706818"/>
                    <a:pt x="2269740" y="2688729"/>
                    <a:pt x="2275292" y="2668671"/>
                  </a:cubicBezTo>
                  <a:lnTo>
                    <a:pt x="2270994" y="2668671"/>
                  </a:lnTo>
                  <a:cubicBezTo>
                    <a:pt x="2275113" y="2653806"/>
                    <a:pt x="2279053" y="2638583"/>
                    <a:pt x="2281381" y="2624614"/>
                  </a:cubicBezTo>
                  <a:lnTo>
                    <a:pt x="2286038" y="2624614"/>
                  </a:lnTo>
                  <a:cubicBezTo>
                    <a:pt x="2289261" y="2607421"/>
                    <a:pt x="2290336" y="2592735"/>
                    <a:pt x="2285500" y="2585751"/>
                  </a:cubicBezTo>
                  <a:cubicBezTo>
                    <a:pt x="2271352" y="2565871"/>
                    <a:pt x="2161567" y="2615838"/>
                    <a:pt x="2147598" y="2622465"/>
                  </a:cubicBezTo>
                  <a:cubicBezTo>
                    <a:pt x="2146345" y="2623002"/>
                    <a:pt x="2144733" y="2623898"/>
                    <a:pt x="2143121" y="2624614"/>
                  </a:cubicBezTo>
                  <a:lnTo>
                    <a:pt x="2144733" y="2624614"/>
                  </a:lnTo>
                  <a:cubicBezTo>
                    <a:pt x="2144733" y="2624614"/>
                    <a:pt x="2142763" y="2625688"/>
                    <a:pt x="2142226" y="2625688"/>
                  </a:cubicBezTo>
                  <a:cubicBezTo>
                    <a:pt x="2128077" y="2632494"/>
                    <a:pt x="2088677" y="2659000"/>
                    <a:pt x="2043545" y="2655776"/>
                  </a:cubicBezTo>
                  <a:cubicBezTo>
                    <a:pt x="2019009" y="2653985"/>
                    <a:pt x="2013815" y="2640016"/>
                    <a:pt x="2013637" y="2624614"/>
                  </a:cubicBezTo>
                  <a:lnTo>
                    <a:pt x="2018830" y="2624614"/>
                  </a:lnTo>
                  <a:cubicBezTo>
                    <a:pt x="2017935" y="2611182"/>
                    <a:pt x="2022054" y="2595601"/>
                    <a:pt x="2020621" y="2585751"/>
                  </a:cubicBezTo>
                  <a:cubicBezTo>
                    <a:pt x="2019905" y="2580199"/>
                    <a:pt x="2015428" y="2570349"/>
                    <a:pt x="2009517" y="2558887"/>
                  </a:cubicBezTo>
                  <a:lnTo>
                    <a:pt x="2002354" y="2558887"/>
                  </a:lnTo>
                  <a:cubicBezTo>
                    <a:pt x="1994653" y="2544201"/>
                    <a:pt x="1984802" y="2528083"/>
                    <a:pt x="1975490" y="2514829"/>
                  </a:cubicBezTo>
                  <a:lnTo>
                    <a:pt x="1983191" y="2514829"/>
                  </a:lnTo>
                  <a:cubicBezTo>
                    <a:pt x="1972624" y="2499427"/>
                    <a:pt x="1962953" y="2487249"/>
                    <a:pt x="1958476" y="2485995"/>
                  </a:cubicBezTo>
                  <a:cubicBezTo>
                    <a:pt x="1951849" y="2484025"/>
                    <a:pt x="1937343" y="2469161"/>
                    <a:pt x="1923553" y="2448923"/>
                  </a:cubicBezTo>
                  <a:lnTo>
                    <a:pt x="1916030" y="2448923"/>
                  </a:lnTo>
                  <a:cubicBezTo>
                    <a:pt x="1907434" y="2436029"/>
                    <a:pt x="1899375" y="2421164"/>
                    <a:pt x="1894181" y="2406299"/>
                  </a:cubicBezTo>
                  <a:cubicBezTo>
                    <a:pt x="1894181" y="2405941"/>
                    <a:pt x="1893823" y="2405403"/>
                    <a:pt x="1893644" y="2405045"/>
                  </a:cubicBezTo>
                  <a:lnTo>
                    <a:pt x="1900449" y="2405045"/>
                  </a:lnTo>
                  <a:cubicBezTo>
                    <a:pt x="1900449" y="2405045"/>
                    <a:pt x="1899733" y="2403613"/>
                    <a:pt x="1899554" y="2402896"/>
                  </a:cubicBezTo>
                  <a:cubicBezTo>
                    <a:pt x="1890778" y="2377823"/>
                    <a:pt x="1864094" y="2358123"/>
                    <a:pt x="1839916" y="2339497"/>
                  </a:cubicBezTo>
                  <a:lnTo>
                    <a:pt x="1830424" y="2339497"/>
                  </a:lnTo>
                  <a:cubicBezTo>
                    <a:pt x="1817888" y="2329647"/>
                    <a:pt x="1806425" y="2320155"/>
                    <a:pt x="1798725" y="2310305"/>
                  </a:cubicBezTo>
                  <a:cubicBezTo>
                    <a:pt x="1796038" y="2306365"/>
                    <a:pt x="1793889" y="2301350"/>
                    <a:pt x="1792456" y="2295440"/>
                  </a:cubicBezTo>
                  <a:lnTo>
                    <a:pt x="1798903" y="2295440"/>
                  </a:lnTo>
                  <a:cubicBezTo>
                    <a:pt x="1793710" y="2279143"/>
                    <a:pt x="1793710" y="2255323"/>
                    <a:pt x="1794247" y="2229713"/>
                  </a:cubicBezTo>
                  <a:lnTo>
                    <a:pt x="1789053" y="2229713"/>
                  </a:lnTo>
                  <a:cubicBezTo>
                    <a:pt x="1789233" y="2214848"/>
                    <a:pt x="1789411" y="2199804"/>
                    <a:pt x="1788695" y="2185835"/>
                  </a:cubicBezTo>
                  <a:lnTo>
                    <a:pt x="1794068" y="2185835"/>
                  </a:lnTo>
                  <a:cubicBezTo>
                    <a:pt x="1793173" y="2167388"/>
                    <a:pt x="1790844" y="2150195"/>
                    <a:pt x="1784218" y="2136763"/>
                  </a:cubicBezTo>
                  <a:cubicBezTo>
                    <a:pt x="1781710" y="2131570"/>
                    <a:pt x="1779382" y="2125660"/>
                    <a:pt x="1776875" y="2119929"/>
                  </a:cubicBezTo>
                  <a:lnTo>
                    <a:pt x="1770069" y="2119929"/>
                  </a:lnTo>
                  <a:cubicBezTo>
                    <a:pt x="1763980" y="2105780"/>
                    <a:pt x="1757712" y="2091095"/>
                    <a:pt x="1751981" y="2076051"/>
                  </a:cubicBezTo>
                  <a:lnTo>
                    <a:pt x="1758607" y="2076051"/>
                  </a:lnTo>
                  <a:cubicBezTo>
                    <a:pt x="1749474" y="2053306"/>
                    <a:pt x="1740877" y="2030919"/>
                    <a:pt x="1732280" y="2010144"/>
                  </a:cubicBezTo>
                  <a:lnTo>
                    <a:pt x="1725475" y="2010144"/>
                  </a:lnTo>
                  <a:cubicBezTo>
                    <a:pt x="1722789" y="2003518"/>
                    <a:pt x="1719924" y="1996712"/>
                    <a:pt x="1717237" y="1990444"/>
                  </a:cubicBezTo>
                  <a:cubicBezTo>
                    <a:pt x="1713476" y="1982027"/>
                    <a:pt x="1709357" y="1974146"/>
                    <a:pt x="1705238" y="1966267"/>
                  </a:cubicBezTo>
                  <a:lnTo>
                    <a:pt x="1712222" y="1966267"/>
                  </a:lnTo>
                  <a:cubicBezTo>
                    <a:pt x="1710969" y="1963759"/>
                    <a:pt x="1709536" y="1960894"/>
                    <a:pt x="1708282" y="1958207"/>
                  </a:cubicBezTo>
                  <a:cubicBezTo>
                    <a:pt x="1733893" y="1950327"/>
                    <a:pt x="1766667" y="1939761"/>
                    <a:pt x="1770786" y="1957133"/>
                  </a:cubicBezTo>
                  <a:cubicBezTo>
                    <a:pt x="1776517" y="1980415"/>
                    <a:pt x="1807321" y="2030382"/>
                    <a:pt x="1813231" y="2066917"/>
                  </a:cubicBezTo>
                  <a:cubicBezTo>
                    <a:pt x="1818783" y="2103452"/>
                    <a:pt x="1849766" y="2090199"/>
                    <a:pt x="1852631" y="2123331"/>
                  </a:cubicBezTo>
                  <a:cubicBezTo>
                    <a:pt x="1855497" y="2156822"/>
                    <a:pt x="1883435" y="2236518"/>
                    <a:pt x="1894718" y="2246548"/>
                  </a:cubicBezTo>
                  <a:cubicBezTo>
                    <a:pt x="1906001" y="2256398"/>
                    <a:pt x="1956685" y="2309589"/>
                    <a:pt x="1965281" y="2329647"/>
                  </a:cubicBezTo>
                  <a:cubicBezTo>
                    <a:pt x="1973519" y="2349526"/>
                    <a:pt x="1984802" y="2376390"/>
                    <a:pt x="1993220" y="2425999"/>
                  </a:cubicBezTo>
                  <a:cubicBezTo>
                    <a:pt x="2001637" y="2475966"/>
                    <a:pt x="2010055" y="2542410"/>
                    <a:pt x="2032620" y="2552618"/>
                  </a:cubicBezTo>
                  <a:cubicBezTo>
                    <a:pt x="2055007" y="2562289"/>
                    <a:pt x="2131122" y="2535783"/>
                    <a:pt x="2145091" y="2525754"/>
                  </a:cubicBezTo>
                  <a:cubicBezTo>
                    <a:pt x="2159240" y="2515725"/>
                    <a:pt x="2252189" y="2462534"/>
                    <a:pt x="2285858" y="2459131"/>
                  </a:cubicBezTo>
                  <a:cubicBezTo>
                    <a:pt x="2319707" y="2456087"/>
                    <a:pt x="2325259" y="2429402"/>
                    <a:pt x="2367525" y="2419373"/>
                  </a:cubicBezTo>
                  <a:cubicBezTo>
                    <a:pt x="2385255" y="2415254"/>
                    <a:pt x="2400657" y="2406299"/>
                    <a:pt x="2414985" y="2395553"/>
                  </a:cubicBezTo>
                  <a:cubicBezTo>
                    <a:pt x="2437192" y="2380151"/>
                    <a:pt x="2456176" y="2359735"/>
                    <a:pt x="2474086" y="2342900"/>
                  </a:cubicBezTo>
                  <a:cubicBezTo>
                    <a:pt x="2475160" y="2342004"/>
                    <a:pt x="2476414" y="2340393"/>
                    <a:pt x="2477488" y="2339318"/>
                  </a:cubicBezTo>
                  <a:lnTo>
                    <a:pt x="2475518" y="2339318"/>
                  </a:lnTo>
                  <a:cubicBezTo>
                    <a:pt x="2485906" y="2327498"/>
                    <a:pt x="2496472" y="2311738"/>
                    <a:pt x="2506502" y="2295261"/>
                  </a:cubicBezTo>
                  <a:lnTo>
                    <a:pt x="2509725" y="2295261"/>
                  </a:lnTo>
                  <a:cubicBezTo>
                    <a:pt x="2525307" y="2270188"/>
                    <a:pt x="2538739" y="2244040"/>
                    <a:pt x="2545723" y="2229534"/>
                  </a:cubicBezTo>
                  <a:lnTo>
                    <a:pt x="2542141" y="2229534"/>
                  </a:lnTo>
                  <a:cubicBezTo>
                    <a:pt x="2550200" y="2213595"/>
                    <a:pt x="2565423" y="2200700"/>
                    <a:pt x="2569901" y="2185656"/>
                  </a:cubicBezTo>
                  <a:lnTo>
                    <a:pt x="2574020" y="2185656"/>
                  </a:lnTo>
                  <a:cubicBezTo>
                    <a:pt x="2577422" y="2177955"/>
                    <a:pt x="2577960" y="2169717"/>
                    <a:pt x="2572766" y="2160046"/>
                  </a:cubicBezTo>
                  <a:cubicBezTo>
                    <a:pt x="2566319" y="2147867"/>
                    <a:pt x="2550200" y="2132823"/>
                    <a:pt x="2532470" y="2119929"/>
                  </a:cubicBezTo>
                  <a:lnTo>
                    <a:pt x="2522799" y="2119929"/>
                  </a:lnTo>
                  <a:cubicBezTo>
                    <a:pt x="2503457" y="2106139"/>
                    <a:pt x="2482861" y="2095393"/>
                    <a:pt x="2471757" y="2093781"/>
                  </a:cubicBezTo>
                  <a:cubicBezTo>
                    <a:pt x="2462803" y="2092348"/>
                    <a:pt x="2457967" y="2084647"/>
                    <a:pt x="2454207" y="2076051"/>
                  </a:cubicBezTo>
                  <a:lnTo>
                    <a:pt x="2461191" y="2076051"/>
                  </a:lnTo>
                  <a:cubicBezTo>
                    <a:pt x="2454565" y="2062261"/>
                    <a:pt x="2452416" y="2043635"/>
                    <a:pt x="2443102" y="2043635"/>
                  </a:cubicBezTo>
                  <a:cubicBezTo>
                    <a:pt x="2439699" y="2043635"/>
                    <a:pt x="2437192" y="2045247"/>
                    <a:pt x="2435043" y="2047575"/>
                  </a:cubicBezTo>
                  <a:cubicBezTo>
                    <a:pt x="2424118" y="2050799"/>
                    <a:pt x="2424477" y="2071573"/>
                    <a:pt x="2398508" y="2086975"/>
                  </a:cubicBezTo>
                  <a:cubicBezTo>
                    <a:pt x="2382390" y="2096288"/>
                    <a:pt x="2366630" y="2110795"/>
                    <a:pt x="2352302" y="2120645"/>
                  </a:cubicBezTo>
                  <a:cubicBezTo>
                    <a:pt x="2343348" y="2126197"/>
                    <a:pt x="2334930" y="2129062"/>
                    <a:pt x="2327766" y="2126734"/>
                  </a:cubicBezTo>
                  <a:cubicBezTo>
                    <a:pt x="2322931" y="2125122"/>
                    <a:pt x="2320782" y="2122794"/>
                    <a:pt x="2320065" y="2119929"/>
                  </a:cubicBezTo>
                  <a:lnTo>
                    <a:pt x="2314334" y="2119929"/>
                  </a:lnTo>
                  <a:cubicBezTo>
                    <a:pt x="2313797" y="2110795"/>
                    <a:pt x="2317737" y="2097005"/>
                    <a:pt x="2297321" y="2077125"/>
                  </a:cubicBezTo>
                  <a:cubicBezTo>
                    <a:pt x="2296963" y="2076767"/>
                    <a:pt x="2296604" y="2076409"/>
                    <a:pt x="2296425" y="2076230"/>
                  </a:cubicBezTo>
                  <a:lnTo>
                    <a:pt x="2304842" y="2076230"/>
                  </a:lnTo>
                  <a:cubicBezTo>
                    <a:pt x="2304842" y="2076230"/>
                    <a:pt x="2303768" y="2074618"/>
                    <a:pt x="2302872" y="2073902"/>
                  </a:cubicBezTo>
                  <a:cubicBezTo>
                    <a:pt x="2271889" y="2043993"/>
                    <a:pt x="2260785" y="2037367"/>
                    <a:pt x="2260785" y="2014084"/>
                  </a:cubicBezTo>
                  <a:cubicBezTo>
                    <a:pt x="2260785" y="2013010"/>
                    <a:pt x="2260069" y="2011577"/>
                    <a:pt x="2259711" y="2010323"/>
                  </a:cubicBezTo>
                  <a:lnTo>
                    <a:pt x="2253622" y="2010323"/>
                  </a:lnTo>
                  <a:cubicBezTo>
                    <a:pt x="2248965" y="1998145"/>
                    <a:pt x="2234280" y="1982922"/>
                    <a:pt x="2219594" y="1966446"/>
                  </a:cubicBezTo>
                  <a:lnTo>
                    <a:pt x="2228011" y="1966446"/>
                  </a:lnTo>
                  <a:cubicBezTo>
                    <a:pt x="2212072" y="1948894"/>
                    <a:pt x="2195954" y="1930269"/>
                    <a:pt x="2193088" y="1914150"/>
                  </a:cubicBezTo>
                  <a:cubicBezTo>
                    <a:pt x="2192372" y="1909852"/>
                    <a:pt x="2192730" y="1905196"/>
                    <a:pt x="2193625" y="1900539"/>
                  </a:cubicBezTo>
                  <a:lnTo>
                    <a:pt x="2189327" y="1900539"/>
                  </a:lnTo>
                  <a:cubicBezTo>
                    <a:pt x="2197386" y="1870989"/>
                    <a:pt x="2232489" y="1842692"/>
                    <a:pt x="2244130" y="1867765"/>
                  </a:cubicBezTo>
                  <a:cubicBezTo>
                    <a:pt x="2258457" y="1897494"/>
                    <a:pt x="2269561" y="1944238"/>
                    <a:pt x="2306096" y="1964117"/>
                  </a:cubicBezTo>
                  <a:cubicBezTo>
                    <a:pt x="2342810" y="1984176"/>
                    <a:pt x="2376480" y="2017308"/>
                    <a:pt x="2393494" y="2023935"/>
                  </a:cubicBezTo>
                  <a:cubicBezTo>
                    <a:pt x="2410328" y="2030561"/>
                    <a:pt x="2452416" y="1987399"/>
                    <a:pt x="2466385" y="1994026"/>
                  </a:cubicBezTo>
                  <a:cubicBezTo>
                    <a:pt x="2480533" y="2000652"/>
                    <a:pt x="2508830" y="2060470"/>
                    <a:pt x="2534082" y="2070320"/>
                  </a:cubicBezTo>
                  <a:cubicBezTo>
                    <a:pt x="2559334" y="2080349"/>
                    <a:pt x="2643687" y="2083752"/>
                    <a:pt x="2657836" y="2083752"/>
                  </a:cubicBezTo>
                  <a:cubicBezTo>
                    <a:pt x="2670730" y="2083752"/>
                    <a:pt x="2720339" y="2086259"/>
                    <a:pt x="2737711" y="2071753"/>
                  </a:cubicBezTo>
                  <a:cubicBezTo>
                    <a:pt x="2742009" y="2069603"/>
                    <a:pt x="2745591" y="2067096"/>
                    <a:pt x="2747561" y="2063514"/>
                  </a:cubicBezTo>
                  <a:cubicBezTo>
                    <a:pt x="2751501" y="2056708"/>
                    <a:pt x="2755083" y="2052410"/>
                    <a:pt x="2758665" y="2049366"/>
                  </a:cubicBezTo>
                  <a:cubicBezTo>
                    <a:pt x="2763859" y="2047038"/>
                    <a:pt x="2769232" y="2047038"/>
                    <a:pt x="2776216" y="2047038"/>
                  </a:cubicBezTo>
                  <a:cubicBezTo>
                    <a:pt x="2790365" y="2047038"/>
                    <a:pt x="2815617" y="2106855"/>
                    <a:pt x="2835496" y="2113481"/>
                  </a:cubicBezTo>
                  <a:cubicBezTo>
                    <a:pt x="2855017" y="2120108"/>
                    <a:pt x="2891552" y="2116884"/>
                    <a:pt x="2888866" y="2160046"/>
                  </a:cubicBezTo>
                  <a:cubicBezTo>
                    <a:pt x="2886180" y="2203386"/>
                    <a:pt x="2905701" y="2239921"/>
                    <a:pt x="2925580" y="2243145"/>
                  </a:cubicBezTo>
                  <a:cubicBezTo>
                    <a:pt x="2931132" y="2244040"/>
                    <a:pt x="2939012" y="2240279"/>
                    <a:pt x="2947071" y="2234548"/>
                  </a:cubicBezTo>
                  <a:cubicBezTo>
                    <a:pt x="2949400" y="2233116"/>
                    <a:pt x="2952086" y="2231504"/>
                    <a:pt x="2954593" y="2229534"/>
                  </a:cubicBezTo>
                  <a:lnTo>
                    <a:pt x="2953698" y="2229534"/>
                  </a:lnTo>
                  <a:cubicBezTo>
                    <a:pt x="2972144" y="2214669"/>
                    <a:pt x="2990054" y="2193178"/>
                    <a:pt x="2990054" y="2193178"/>
                  </a:cubicBezTo>
                  <a:cubicBezTo>
                    <a:pt x="2990054" y="2193178"/>
                    <a:pt x="2990054" y="2276277"/>
                    <a:pt x="2987367" y="2306365"/>
                  </a:cubicBezTo>
                  <a:cubicBezTo>
                    <a:pt x="2984681" y="2336273"/>
                    <a:pt x="3018351" y="2446058"/>
                    <a:pt x="3018351" y="2446058"/>
                  </a:cubicBezTo>
                  <a:cubicBezTo>
                    <a:pt x="3018351" y="2446058"/>
                    <a:pt x="3060437" y="2549036"/>
                    <a:pt x="3071900" y="2572319"/>
                  </a:cubicBezTo>
                  <a:cubicBezTo>
                    <a:pt x="3083003" y="2595601"/>
                    <a:pt x="3130821" y="2665268"/>
                    <a:pt x="3130821" y="2695356"/>
                  </a:cubicBezTo>
                  <a:cubicBezTo>
                    <a:pt x="3130821" y="2725444"/>
                    <a:pt x="3136552" y="2771650"/>
                    <a:pt x="3153387" y="2771650"/>
                  </a:cubicBezTo>
                  <a:cubicBezTo>
                    <a:pt x="3162879" y="2771650"/>
                    <a:pt x="3172550" y="2754636"/>
                    <a:pt x="3182400" y="2733861"/>
                  </a:cubicBezTo>
                  <a:lnTo>
                    <a:pt x="3186161" y="2733861"/>
                  </a:lnTo>
                  <a:cubicBezTo>
                    <a:pt x="3194399" y="2717205"/>
                    <a:pt x="3202996" y="2697505"/>
                    <a:pt x="3212129" y="2681924"/>
                  </a:cubicBezTo>
                  <a:cubicBezTo>
                    <a:pt x="3214816" y="2677267"/>
                    <a:pt x="3217681" y="2672611"/>
                    <a:pt x="3220547" y="2668313"/>
                  </a:cubicBezTo>
                  <a:lnTo>
                    <a:pt x="3217323" y="2668313"/>
                  </a:lnTo>
                  <a:cubicBezTo>
                    <a:pt x="3226457" y="2653448"/>
                    <a:pt x="3235233" y="2638941"/>
                    <a:pt x="3242576" y="2624256"/>
                  </a:cubicBezTo>
                  <a:lnTo>
                    <a:pt x="3246158" y="2624256"/>
                  </a:lnTo>
                  <a:cubicBezTo>
                    <a:pt x="3252605" y="2611719"/>
                    <a:pt x="3258515" y="2599004"/>
                    <a:pt x="3261917" y="2585751"/>
                  </a:cubicBezTo>
                  <a:cubicBezTo>
                    <a:pt x="3263708" y="2578408"/>
                    <a:pt x="3264067" y="2568916"/>
                    <a:pt x="3264067" y="2558708"/>
                  </a:cubicBezTo>
                  <a:lnTo>
                    <a:pt x="3258873" y="2558708"/>
                  </a:lnTo>
                  <a:cubicBezTo>
                    <a:pt x="3258515" y="2544738"/>
                    <a:pt x="3257261" y="2529515"/>
                    <a:pt x="3255470" y="2514650"/>
                  </a:cubicBezTo>
                  <a:lnTo>
                    <a:pt x="3261380" y="2514650"/>
                  </a:lnTo>
                  <a:cubicBezTo>
                    <a:pt x="3258336" y="2488682"/>
                    <a:pt x="3254396" y="2463967"/>
                    <a:pt x="3254396" y="2452505"/>
                  </a:cubicBezTo>
                  <a:cubicBezTo>
                    <a:pt x="3254396" y="2451252"/>
                    <a:pt x="3254396" y="2449998"/>
                    <a:pt x="3254396" y="2448744"/>
                  </a:cubicBezTo>
                  <a:lnTo>
                    <a:pt x="3249560" y="2448744"/>
                  </a:lnTo>
                  <a:cubicBezTo>
                    <a:pt x="3252067" y="2432984"/>
                    <a:pt x="3262992" y="2419015"/>
                    <a:pt x="3284125" y="2404866"/>
                  </a:cubicBezTo>
                  <a:lnTo>
                    <a:pt x="3284125" y="2404866"/>
                  </a:lnTo>
                  <a:cubicBezTo>
                    <a:pt x="3286274" y="2403254"/>
                    <a:pt x="3289140" y="2401643"/>
                    <a:pt x="3291647" y="2400210"/>
                  </a:cubicBezTo>
                  <a:cubicBezTo>
                    <a:pt x="3295766" y="2397703"/>
                    <a:pt x="3300244" y="2395016"/>
                    <a:pt x="3305258" y="2392688"/>
                  </a:cubicBezTo>
                  <a:cubicBezTo>
                    <a:pt x="3310273" y="2390181"/>
                    <a:pt x="3314929" y="2386957"/>
                    <a:pt x="3319765" y="2383375"/>
                  </a:cubicBezTo>
                  <a:cubicBezTo>
                    <a:pt x="3335704" y="2372450"/>
                    <a:pt x="3350032" y="2356332"/>
                    <a:pt x="3363822" y="2339139"/>
                  </a:cubicBezTo>
                  <a:lnTo>
                    <a:pt x="3361135" y="2339139"/>
                  </a:lnTo>
                  <a:cubicBezTo>
                    <a:pt x="3373493" y="2323558"/>
                    <a:pt x="3385134" y="2308156"/>
                    <a:pt x="3397491" y="2295082"/>
                  </a:cubicBezTo>
                  <a:lnTo>
                    <a:pt x="3399282" y="2295082"/>
                  </a:lnTo>
                  <a:cubicBezTo>
                    <a:pt x="3403402" y="2290784"/>
                    <a:pt x="3407520" y="2286665"/>
                    <a:pt x="3411819" y="2282904"/>
                  </a:cubicBezTo>
                  <a:cubicBezTo>
                    <a:pt x="3429549" y="2267143"/>
                    <a:pt x="3437608" y="2246010"/>
                    <a:pt x="3450503" y="2229355"/>
                  </a:cubicBezTo>
                  <a:lnTo>
                    <a:pt x="3448175" y="2229355"/>
                  </a:lnTo>
                  <a:cubicBezTo>
                    <a:pt x="3459816" y="2216102"/>
                    <a:pt x="3475576" y="2206431"/>
                    <a:pt x="3505127" y="2206431"/>
                  </a:cubicBezTo>
                  <a:cubicBezTo>
                    <a:pt x="3572645" y="2206431"/>
                    <a:pt x="3567093" y="2206431"/>
                    <a:pt x="3583928" y="2186551"/>
                  </a:cubicBezTo>
                  <a:cubicBezTo>
                    <a:pt x="3584285" y="2186193"/>
                    <a:pt x="3584644" y="2185835"/>
                    <a:pt x="3584823" y="2185477"/>
                  </a:cubicBezTo>
                  <a:lnTo>
                    <a:pt x="3587151" y="2185477"/>
                  </a:lnTo>
                  <a:cubicBezTo>
                    <a:pt x="3587151" y="2185477"/>
                    <a:pt x="3588405" y="2184044"/>
                    <a:pt x="3589121" y="2183149"/>
                  </a:cubicBezTo>
                  <a:cubicBezTo>
                    <a:pt x="3594136" y="2177239"/>
                    <a:pt x="3599151" y="2172403"/>
                    <a:pt x="3603449" y="2168642"/>
                  </a:cubicBezTo>
                  <a:cubicBezTo>
                    <a:pt x="3612941" y="2164165"/>
                    <a:pt x="3621000" y="2167926"/>
                    <a:pt x="3626193" y="2189775"/>
                  </a:cubicBezTo>
                  <a:cubicBezTo>
                    <a:pt x="3634432" y="2226310"/>
                    <a:pt x="3682429" y="2279501"/>
                    <a:pt x="3690846" y="2292754"/>
                  </a:cubicBezTo>
                  <a:cubicBezTo>
                    <a:pt x="3699084" y="2306186"/>
                    <a:pt x="3716099" y="2342721"/>
                    <a:pt x="3713412" y="2382479"/>
                  </a:cubicBezTo>
                  <a:cubicBezTo>
                    <a:pt x="3710725" y="2422418"/>
                    <a:pt x="3696577" y="2531664"/>
                    <a:pt x="3710725" y="2531664"/>
                  </a:cubicBezTo>
                  <a:cubicBezTo>
                    <a:pt x="3714128" y="2531664"/>
                    <a:pt x="3719501" y="2524859"/>
                    <a:pt x="3725411" y="2514292"/>
                  </a:cubicBezTo>
                  <a:lnTo>
                    <a:pt x="3728635" y="2514292"/>
                  </a:lnTo>
                  <a:cubicBezTo>
                    <a:pt x="3738664" y="2498174"/>
                    <a:pt x="3751201" y="2471310"/>
                    <a:pt x="3761230" y="2448386"/>
                  </a:cubicBezTo>
                  <a:lnTo>
                    <a:pt x="3757290" y="2448386"/>
                  </a:lnTo>
                  <a:cubicBezTo>
                    <a:pt x="3766066" y="2428148"/>
                    <a:pt x="3772513" y="2412388"/>
                    <a:pt x="3772513" y="2412388"/>
                  </a:cubicBezTo>
                  <a:cubicBezTo>
                    <a:pt x="3772513" y="2412388"/>
                    <a:pt x="3776990" y="2408806"/>
                    <a:pt x="3783438" y="2404508"/>
                  </a:cubicBezTo>
                  <a:lnTo>
                    <a:pt x="3783438" y="2404508"/>
                  </a:lnTo>
                  <a:cubicBezTo>
                    <a:pt x="3784333" y="2403792"/>
                    <a:pt x="3785945" y="2402896"/>
                    <a:pt x="3787199" y="2402001"/>
                  </a:cubicBezTo>
                  <a:cubicBezTo>
                    <a:pt x="3805287" y="2391076"/>
                    <a:pt x="3833404" y="2379435"/>
                    <a:pt x="3831435" y="2415970"/>
                  </a:cubicBezTo>
                  <a:cubicBezTo>
                    <a:pt x="3828569" y="2468982"/>
                    <a:pt x="3836987" y="2525396"/>
                    <a:pt x="3836987" y="2558708"/>
                  </a:cubicBezTo>
                  <a:cubicBezTo>
                    <a:pt x="3836987" y="2592019"/>
                    <a:pt x="3887849" y="2671715"/>
                    <a:pt x="3887849" y="2651657"/>
                  </a:cubicBezTo>
                  <a:cubicBezTo>
                    <a:pt x="3887849" y="2645389"/>
                    <a:pt x="3890177" y="2635360"/>
                    <a:pt x="3893222" y="2623898"/>
                  </a:cubicBezTo>
                  <a:lnTo>
                    <a:pt x="3897520" y="2623898"/>
                  </a:lnTo>
                  <a:cubicBezTo>
                    <a:pt x="3902714" y="2604197"/>
                    <a:pt x="3910415" y="2578587"/>
                    <a:pt x="3913997" y="2558170"/>
                  </a:cubicBezTo>
                  <a:lnTo>
                    <a:pt x="3909340" y="2558170"/>
                  </a:lnTo>
                  <a:cubicBezTo>
                    <a:pt x="3910056" y="2553514"/>
                    <a:pt x="3910236" y="2549215"/>
                    <a:pt x="3910236" y="2545276"/>
                  </a:cubicBezTo>
                  <a:cubicBezTo>
                    <a:pt x="3910236" y="2515367"/>
                    <a:pt x="3924384" y="2528620"/>
                    <a:pt x="3960919" y="2558708"/>
                  </a:cubicBezTo>
                  <a:cubicBezTo>
                    <a:pt x="3997275" y="2588616"/>
                    <a:pt x="4022886" y="2648254"/>
                    <a:pt x="4022886" y="2648254"/>
                  </a:cubicBezTo>
                  <a:cubicBezTo>
                    <a:pt x="4022886" y="2648254"/>
                    <a:pt x="4058166" y="2760188"/>
                    <a:pt x="4063718" y="2777022"/>
                  </a:cubicBezTo>
                  <a:cubicBezTo>
                    <a:pt x="4066942" y="2786335"/>
                    <a:pt x="4080732" y="2761262"/>
                    <a:pt x="4093985" y="2733503"/>
                  </a:cubicBezTo>
                  <a:lnTo>
                    <a:pt x="4097567" y="2733503"/>
                  </a:lnTo>
                  <a:cubicBezTo>
                    <a:pt x="4108850" y="2710399"/>
                    <a:pt x="4119954" y="2684252"/>
                    <a:pt x="4123895" y="2674939"/>
                  </a:cubicBezTo>
                  <a:cubicBezTo>
                    <a:pt x="4124969" y="2672253"/>
                    <a:pt x="4126044" y="2670103"/>
                    <a:pt x="4127118" y="2667954"/>
                  </a:cubicBezTo>
                  <a:lnTo>
                    <a:pt x="4123357" y="2667954"/>
                  </a:lnTo>
                  <a:cubicBezTo>
                    <a:pt x="4129804" y="2654701"/>
                    <a:pt x="4137147" y="2647001"/>
                    <a:pt x="4155236" y="2641807"/>
                  </a:cubicBezTo>
                  <a:cubicBezTo>
                    <a:pt x="4170279" y="2637150"/>
                    <a:pt x="4188009" y="2635539"/>
                    <a:pt x="4200546" y="2623898"/>
                  </a:cubicBezTo>
                  <a:lnTo>
                    <a:pt x="4201621" y="2623898"/>
                  </a:lnTo>
                  <a:cubicBezTo>
                    <a:pt x="4209680" y="2618166"/>
                    <a:pt x="4215948" y="2609749"/>
                    <a:pt x="4219351" y="2595064"/>
                  </a:cubicBezTo>
                  <a:cubicBezTo>
                    <a:pt x="4222217" y="2583422"/>
                    <a:pt x="4226515" y="2571065"/>
                    <a:pt x="4230097" y="2558170"/>
                  </a:cubicBezTo>
                  <a:lnTo>
                    <a:pt x="4225799" y="2558170"/>
                  </a:lnTo>
                  <a:cubicBezTo>
                    <a:pt x="4229738" y="2544022"/>
                    <a:pt x="4231708" y="2529694"/>
                    <a:pt x="4230454" y="2514113"/>
                  </a:cubicBezTo>
                  <a:lnTo>
                    <a:pt x="4236006" y="2514113"/>
                  </a:lnTo>
                  <a:cubicBezTo>
                    <a:pt x="4235290" y="2498711"/>
                    <a:pt x="4231171" y="2482235"/>
                    <a:pt x="4219351" y="2465221"/>
                  </a:cubicBezTo>
                  <a:cubicBezTo>
                    <a:pt x="4215232" y="2459311"/>
                    <a:pt x="4212008" y="2453938"/>
                    <a:pt x="4208426" y="2448207"/>
                  </a:cubicBezTo>
                  <a:lnTo>
                    <a:pt x="4200905" y="2448207"/>
                  </a:lnTo>
                  <a:cubicBezTo>
                    <a:pt x="4189980" y="2431909"/>
                    <a:pt x="4180488" y="2417045"/>
                    <a:pt x="4172249" y="2404329"/>
                  </a:cubicBezTo>
                  <a:lnTo>
                    <a:pt x="4179592" y="2404329"/>
                  </a:lnTo>
                  <a:cubicBezTo>
                    <a:pt x="4167414" y="2386061"/>
                    <a:pt x="4156310" y="2371018"/>
                    <a:pt x="4143236" y="2358839"/>
                  </a:cubicBezTo>
                  <a:cubicBezTo>
                    <a:pt x="4137505" y="2353645"/>
                    <a:pt x="4132311" y="2346482"/>
                    <a:pt x="4127297" y="2338781"/>
                  </a:cubicBezTo>
                  <a:lnTo>
                    <a:pt x="4119775" y="2338781"/>
                  </a:lnTo>
                  <a:cubicBezTo>
                    <a:pt x="4110820" y="2323737"/>
                    <a:pt x="4103478" y="2306902"/>
                    <a:pt x="4098821" y="2294724"/>
                  </a:cubicBezTo>
                  <a:lnTo>
                    <a:pt x="4105447" y="2294724"/>
                  </a:lnTo>
                  <a:cubicBezTo>
                    <a:pt x="4101149" y="2283799"/>
                    <a:pt x="4098463" y="2275740"/>
                    <a:pt x="4098463" y="2275740"/>
                  </a:cubicBezTo>
                  <a:cubicBezTo>
                    <a:pt x="4098463" y="2275740"/>
                    <a:pt x="4121387" y="2251383"/>
                    <a:pt x="4142161" y="2228997"/>
                  </a:cubicBezTo>
                  <a:lnTo>
                    <a:pt x="4140012" y="2228997"/>
                  </a:lnTo>
                  <a:cubicBezTo>
                    <a:pt x="4149326" y="2218609"/>
                    <a:pt x="4158101" y="2208938"/>
                    <a:pt x="4163473" y="2202670"/>
                  </a:cubicBezTo>
                  <a:cubicBezTo>
                    <a:pt x="4180488" y="2182611"/>
                    <a:pt x="4205739" y="2196043"/>
                    <a:pt x="4208426" y="2219146"/>
                  </a:cubicBezTo>
                  <a:cubicBezTo>
                    <a:pt x="4211113" y="2242429"/>
                    <a:pt x="4183174" y="2262487"/>
                    <a:pt x="4177443" y="2312275"/>
                  </a:cubicBezTo>
                  <a:cubicBezTo>
                    <a:pt x="4171533" y="2362063"/>
                    <a:pt x="4211113" y="2378719"/>
                    <a:pt x="4222396" y="2362242"/>
                  </a:cubicBezTo>
                  <a:cubicBezTo>
                    <a:pt x="4224187" y="2360988"/>
                    <a:pt x="4226515" y="2360630"/>
                    <a:pt x="4227769" y="2358660"/>
                  </a:cubicBezTo>
                  <a:cubicBezTo>
                    <a:pt x="4231171" y="2353645"/>
                    <a:pt x="4236186" y="2346303"/>
                    <a:pt x="4241558" y="2338602"/>
                  </a:cubicBezTo>
                  <a:lnTo>
                    <a:pt x="4238514" y="2338602"/>
                  </a:lnTo>
                  <a:cubicBezTo>
                    <a:pt x="4249976" y="2321230"/>
                    <a:pt x="4261975" y="2302246"/>
                    <a:pt x="4261975" y="2295798"/>
                  </a:cubicBezTo>
                  <a:cubicBezTo>
                    <a:pt x="4261975" y="2295261"/>
                    <a:pt x="4261618" y="2295082"/>
                    <a:pt x="4261618" y="2294545"/>
                  </a:cubicBezTo>
                  <a:lnTo>
                    <a:pt x="4266452" y="2294545"/>
                  </a:lnTo>
                  <a:cubicBezTo>
                    <a:pt x="4266452" y="2294545"/>
                    <a:pt x="4267169" y="2292754"/>
                    <a:pt x="4267169" y="2292396"/>
                  </a:cubicBezTo>
                  <a:cubicBezTo>
                    <a:pt x="4267169" y="2282366"/>
                    <a:pt x="4247468" y="2285769"/>
                    <a:pt x="4244603" y="2249055"/>
                  </a:cubicBezTo>
                  <a:cubicBezTo>
                    <a:pt x="4243886" y="2241712"/>
                    <a:pt x="4245319" y="2235086"/>
                    <a:pt x="4247648" y="2228997"/>
                  </a:cubicBezTo>
                  <a:lnTo>
                    <a:pt x="4243529" y="2228997"/>
                  </a:lnTo>
                  <a:cubicBezTo>
                    <a:pt x="4253737" y="2205535"/>
                    <a:pt x="4279168" y="2191745"/>
                    <a:pt x="4289914" y="2199267"/>
                  </a:cubicBezTo>
                  <a:cubicBezTo>
                    <a:pt x="4303883" y="2209296"/>
                    <a:pt x="4393967" y="2186193"/>
                    <a:pt x="4436234" y="2159329"/>
                  </a:cubicBezTo>
                  <a:cubicBezTo>
                    <a:pt x="4437129" y="2158792"/>
                    <a:pt x="4437845" y="2158075"/>
                    <a:pt x="4438740" y="2157538"/>
                  </a:cubicBezTo>
                  <a:cubicBezTo>
                    <a:pt x="4439457" y="2157001"/>
                    <a:pt x="4440889" y="2156464"/>
                    <a:pt x="4441606" y="2155926"/>
                  </a:cubicBezTo>
                  <a:cubicBezTo>
                    <a:pt x="4456470" y="2146435"/>
                    <a:pt x="4469365" y="2133182"/>
                    <a:pt x="4480828" y="2119033"/>
                  </a:cubicBezTo>
                  <a:lnTo>
                    <a:pt x="4478320" y="2119033"/>
                  </a:lnTo>
                  <a:cubicBezTo>
                    <a:pt x="4490140" y="2103989"/>
                    <a:pt x="4500707" y="2088408"/>
                    <a:pt x="4510377" y="2075155"/>
                  </a:cubicBezTo>
                  <a:lnTo>
                    <a:pt x="4513064" y="2075155"/>
                  </a:lnTo>
                  <a:cubicBezTo>
                    <a:pt x="4520586" y="2064947"/>
                    <a:pt x="4527392" y="2055992"/>
                    <a:pt x="4534376" y="2049366"/>
                  </a:cubicBezTo>
                  <a:cubicBezTo>
                    <a:pt x="4543331" y="2041127"/>
                    <a:pt x="4559987" y="2026442"/>
                    <a:pt x="4577180" y="2009070"/>
                  </a:cubicBezTo>
                  <a:lnTo>
                    <a:pt x="4575388" y="2009070"/>
                  </a:lnTo>
                  <a:cubicBezTo>
                    <a:pt x="4589179" y="1995101"/>
                    <a:pt x="4603327" y="1979878"/>
                    <a:pt x="4614431" y="1965192"/>
                  </a:cubicBezTo>
                  <a:lnTo>
                    <a:pt x="4617118" y="1965192"/>
                  </a:lnTo>
                  <a:cubicBezTo>
                    <a:pt x="4632699" y="1945492"/>
                    <a:pt x="4643266" y="1926508"/>
                    <a:pt x="4641295" y="1912897"/>
                  </a:cubicBezTo>
                  <a:cubicBezTo>
                    <a:pt x="4640579" y="1908598"/>
                    <a:pt x="4640220" y="1903942"/>
                    <a:pt x="4639863" y="1899286"/>
                  </a:cubicBezTo>
                  <a:lnTo>
                    <a:pt x="4634311" y="1899286"/>
                  </a:lnTo>
                  <a:cubicBezTo>
                    <a:pt x="4633594" y="1885675"/>
                    <a:pt x="4633415" y="1870810"/>
                    <a:pt x="4632699" y="1855408"/>
                  </a:cubicBezTo>
                  <a:lnTo>
                    <a:pt x="4638071" y="1855408"/>
                  </a:lnTo>
                  <a:cubicBezTo>
                    <a:pt x="4636997" y="1834096"/>
                    <a:pt x="4634132" y="1811709"/>
                    <a:pt x="4625534" y="1789501"/>
                  </a:cubicBezTo>
                  <a:lnTo>
                    <a:pt x="4618908" y="1789501"/>
                  </a:lnTo>
                  <a:cubicBezTo>
                    <a:pt x="4618013" y="1787352"/>
                    <a:pt x="4617476" y="1785382"/>
                    <a:pt x="4616580" y="1783233"/>
                  </a:cubicBezTo>
                  <a:cubicBezTo>
                    <a:pt x="4609596" y="1769085"/>
                    <a:pt x="4602252" y="1757085"/>
                    <a:pt x="4595089" y="1745802"/>
                  </a:cubicBezTo>
                  <a:lnTo>
                    <a:pt x="4602611" y="1745802"/>
                  </a:lnTo>
                  <a:cubicBezTo>
                    <a:pt x="4585060" y="1718043"/>
                    <a:pt x="4568046" y="1697985"/>
                    <a:pt x="4559987" y="1683478"/>
                  </a:cubicBezTo>
                  <a:cubicBezTo>
                    <a:pt x="4559091" y="1682224"/>
                    <a:pt x="4559449" y="1680971"/>
                    <a:pt x="4559091" y="1679896"/>
                  </a:cubicBezTo>
                  <a:lnTo>
                    <a:pt x="4553360" y="1679896"/>
                  </a:lnTo>
                  <a:cubicBezTo>
                    <a:pt x="4557838" y="1666106"/>
                    <a:pt x="4602432" y="1659838"/>
                    <a:pt x="4627326" y="1636018"/>
                  </a:cubicBezTo>
                  <a:lnTo>
                    <a:pt x="4628580" y="1636018"/>
                  </a:lnTo>
                  <a:cubicBezTo>
                    <a:pt x="4631086" y="1634048"/>
                    <a:pt x="4633594" y="1632436"/>
                    <a:pt x="4635564" y="1630287"/>
                  </a:cubicBezTo>
                  <a:cubicBezTo>
                    <a:pt x="4663861" y="1600379"/>
                    <a:pt x="4635564" y="1573694"/>
                    <a:pt x="4621595" y="1577097"/>
                  </a:cubicBezTo>
                  <a:cubicBezTo>
                    <a:pt x="4607268" y="1580320"/>
                    <a:pt x="4570911" y="1590529"/>
                    <a:pt x="4556763" y="1586947"/>
                  </a:cubicBezTo>
                  <a:cubicBezTo>
                    <a:pt x="4548883" y="1585156"/>
                    <a:pt x="4542615" y="1578708"/>
                    <a:pt x="4534735" y="1570291"/>
                  </a:cubicBezTo>
                  <a:lnTo>
                    <a:pt x="4526138" y="1570291"/>
                  </a:lnTo>
                  <a:cubicBezTo>
                    <a:pt x="4520765" y="1564381"/>
                    <a:pt x="4514676" y="1557754"/>
                    <a:pt x="4506617" y="1550591"/>
                  </a:cubicBezTo>
                  <a:cubicBezTo>
                    <a:pt x="4498020" y="1543248"/>
                    <a:pt x="4496766" y="1534472"/>
                    <a:pt x="4499094" y="1526413"/>
                  </a:cubicBezTo>
                  <a:lnTo>
                    <a:pt x="4503751" y="1526413"/>
                  </a:lnTo>
                  <a:cubicBezTo>
                    <a:pt x="4504826" y="1517996"/>
                    <a:pt x="4510557" y="1510653"/>
                    <a:pt x="4516826" y="1505817"/>
                  </a:cubicBezTo>
                  <a:cubicBezTo>
                    <a:pt x="4520228" y="1504206"/>
                    <a:pt x="4523452" y="1503489"/>
                    <a:pt x="4526138" y="1504026"/>
                  </a:cubicBezTo>
                  <a:cubicBezTo>
                    <a:pt x="4530794" y="1505280"/>
                    <a:pt x="4538316" y="1501519"/>
                    <a:pt x="4546555" y="1495788"/>
                  </a:cubicBezTo>
                  <a:cubicBezTo>
                    <a:pt x="4559628" y="1488087"/>
                    <a:pt x="4576106" y="1472864"/>
                    <a:pt x="4588820" y="1460507"/>
                  </a:cubicBezTo>
                  <a:lnTo>
                    <a:pt x="4587030" y="1460507"/>
                  </a:lnTo>
                  <a:cubicBezTo>
                    <a:pt x="4589538" y="1458179"/>
                    <a:pt x="4591687" y="1456029"/>
                    <a:pt x="4593656" y="1454059"/>
                  </a:cubicBezTo>
                  <a:cubicBezTo>
                    <a:pt x="4610491" y="1437404"/>
                    <a:pt x="4635922" y="1424151"/>
                    <a:pt x="4627147" y="1440806"/>
                  </a:cubicBezTo>
                  <a:cubicBezTo>
                    <a:pt x="4618908" y="1457462"/>
                    <a:pt x="4599208" y="1517279"/>
                    <a:pt x="4621953" y="1520503"/>
                  </a:cubicBezTo>
                  <a:cubicBezTo>
                    <a:pt x="4630729" y="1521936"/>
                    <a:pt x="4644518" y="1514235"/>
                    <a:pt x="4658488" y="1504743"/>
                  </a:cubicBezTo>
                  <a:cubicBezTo>
                    <a:pt x="4671920" y="1496325"/>
                    <a:pt x="4685531" y="1485580"/>
                    <a:pt x="4695919" y="1478237"/>
                  </a:cubicBezTo>
                  <a:cubicBezTo>
                    <a:pt x="4700575" y="1475192"/>
                    <a:pt x="4704515" y="1473401"/>
                    <a:pt x="4706126" y="1473939"/>
                  </a:cubicBezTo>
                  <a:cubicBezTo>
                    <a:pt x="4714544" y="1477162"/>
                    <a:pt x="4728513" y="1520324"/>
                    <a:pt x="4720096" y="1540382"/>
                  </a:cubicBezTo>
                  <a:cubicBezTo>
                    <a:pt x="4711858" y="1560262"/>
                    <a:pt x="4711858" y="1593573"/>
                    <a:pt x="4723141" y="1590349"/>
                  </a:cubicBezTo>
                  <a:cubicBezTo>
                    <a:pt x="4725290" y="1589633"/>
                    <a:pt x="4727797" y="1587842"/>
                    <a:pt x="4730663" y="1585693"/>
                  </a:cubicBezTo>
                  <a:cubicBezTo>
                    <a:pt x="4736393" y="1582828"/>
                    <a:pt x="4743557" y="1576022"/>
                    <a:pt x="4750184" y="1570112"/>
                  </a:cubicBezTo>
                  <a:lnTo>
                    <a:pt x="4749289" y="1570112"/>
                  </a:lnTo>
                  <a:cubicBezTo>
                    <a:pt x="4755199" y="1565455"/>
                    <a:pt x="4760034" y="1562948"/>
                    <a:pt x="4762362" y="1567067"/>
                  </a:cubicBezTo>
                  <a:cubicBezTo>
                    <a:pt x="4768272" y="1577097"/>
                    <a:pt x="4796211" y="1596976"/>
                    <a:pt x="4782063" y="1633511"/>
                  </a:cubicBezTo>
                  <a:cubicBezTo>
                    <a:pt x="4768093" y="1670046"/>
                    <a:pt x="4739796" y="1683299"/>
                    <a:pt x="4773645" y="1706760"/>
                  </a:cubicBezTo>
                  <a:cubicBezTo>
                    <a:pt x="4796748" y="1722520"/>
                    <a:pt x="4809464" y="1718043"/>
                    <a:pt x="4823254" y="1708372"/>
                  </a:cubicBezTo>
                  <a:cubicBezTo>
                    <a:pt x="4831134" y="1703716"/>
                    <a:pt x="4839194" y="1696731"/>
                    <a:pt x="4849044" y="1689925"/>
                  </a:cubicBezTo>
                  <a:cubicBezTo>
                    <a:pt x="4852804" y="1687776"/>
                    <a:pt x="4856029" y="1684015"/>
                    <a:pt x="4859252" y="1679717"/>
                  </a:cubicBezTo>
                  <a:lnTo>
                    <a:pt x="4856029" y="1679717"/>
                  </a:lnTo>
                  <a:cubicBezTo>
                    <a:pt x="4863550" y="1668255"/>
                    <a:pt x="4869818" y="1652316"/>
                    <a:pt x="4873400" y="1635839"/>
                  </a:cubicBezTo>
                  <a:lnTo>
                    <a:pt x="4878057" y="1635839"/>
                  </a:lnTo>
                  <a:cubicBezTo>
                    <a:pt x="4883609" y="1612557"/>
                    <a:pt x="4884325" y="1588379"/>
                    <a:pt x="4877340" y="1576738"/>
                  </a:cubicBezTo>
                  <a:cubicBezTo>
                    <a:pt x="4876087" y="1574768"/>
                    <a:pt x="4874654" y="1572261"/>
                    <a:pt x="4873042" y="1569933"/>
                  </a:cubicBezTo>
                  <a:lnTo>
                    <a:pt x="4865520" y="1569933"/>
                  </a:lnTo>
                  <a:cubicBezTo>
                    <a:pt x="4857461" y="1557038"/>
                    <a:pt x="4846357" y="1540741"/>
                    <a:pt x="4837940" y="1526055"/>
                  </a:cubicBezTo>
                  <a:lnTo>
                    <a:pt x="4845103" y="1526055"/>
                  </a:lnTo>
                  <a:cubicBezTo>
                    <a:pt x="4836507" y="1511369"/>
                    <a:pt x="4829343" y="1497758"/>
                    <a:pt x="4829343" y="1490415"/>
                  </a:cubicBezTo>
                  <a:cubicBezTo>
                    <a:pt x="4829343" y="1487729"/>
                    <a:pt x="4831134" y="1485580"/>
                    <a:pt x="4833642" y="1483431"/>
                  </a:cubicBezTo>
                  <a:cubicBezTo>
                    <a:pt x="4844566" y="1477879"/>
                    <a:pt x="4862117" y="1473581"/>
                    <a:pt x="4872505" y="1465163"/>
                  </a:cubicBezTo>
                  <a:cubicBezTo>
                    <a:pt x="4875012" y="1463730"/>
                    <a:pt x="4877340" y="1461939"/>
                    <a:pt x="4879311" y="1460149"/>
                  </a:cubicBezTo>
                  <a:lnTo>
                    <a:pt x="4877340" y="1460149"/>
                  </a:lnTo>
                  <a:cubicBezTo>
                    <a:pt x="4878952" y="1457283"/>
                    <a:pt x="4880385" y="1454238"/>
                    <a:pt x="4880385" y="1450478"/>
                  </a:cubicBezTo>
                  <a:cubicBezTo>
                    <a:pt x="4880385" y="1437224"/>
                    <a:pt x="4885220" y="1425763"/>
                    <a:pt x="4892563" y="1416271"/>
                  </a:cubicBezTo>
                  <a:lnTo>
                    <a:pt x="4895966" y="1416271"/>
                  </a:lnTo>
                  <a:cubicBezTo>
                    <a:pt x="4903308" y="1405167"/>
                    <a:pt x="4914234" y="1396033"/>
                    <a:pt x="4925158" y="1390481"/>
                  </a:cubicBezTo>
                  <a:cubicBezTo>
                    <a:pt x="4925874" y="1390123"/>
                    <a:pt x="4926590" y="1389227"/>
                    <a:pt x="4927487" y="1388869"/>
                  </a:cubicBezTo>
                  <a:lnTo>
                    <a:pt x="4927487" y="1388869"/>
                  </a:lnTo>
                  <a:cubicBezTo>
                    <a:pt x="4940560" y="1380631"/>
                    <a:pt x="4955246" y="1361110"/>
                    <a:pt x="4966170" y="1352513"/>
                  </a:cubicBezTo>
                  <a:cubicBezTo>
                    <a:pt x="4969036" y="1351439"/>
                    <a:pt x="4971543" y="1351260"/>
                    <a:pt x="4973335" y="1353946"/>
                  </a:cubicBezTo>
                  <a:cubicBezTo>
                    <a:pt x="4981215" y="1366304"/>
                    <a:pt x="5025450" y="1381168"/>
                    <a:pt x="5042823" y="1366841"/>
                  </a:cubicBezTo>
                  <a:cubicBezTo>
                    <a:pt x="5046404" y="1365408"/>
                    <a:pt x="5049629" y="1363438"/>
                    <a:pt x="5051778" y="1360394"/>
                  </a:cubicBezTo>
                  <a:cubicBezTo>
                    <a:pt x="5053568" y="1357886"/>
                    <a:pt x="5056255" y="1354483"/>
                    <a:pt x="5059836" y="1350185"/>
                  </a:cubicBezTo>
                  <a:lnTo>
                    <a:pt x="5057509" y="1350185"/>
                  </a:lnTo>
                  <a:cubicBezTo>
                    <a:pt x="5067716" y="1338723"/>
                    <a:pt x="5082402" y="1323321"/>
                    <a:pt x="5099237" y="1306307"/>
                  </a:cubicBezTo>
                  <a:lnTo>
                    <a:pt x="5101206" y="1306307"/>
                  </a:lnTo>
                  <a:cubicBezTo>
                    <a:pt x="5123056" y="1284458"/>
                    <a:pt x="5147951" y="1260280"/>
                    <a:pt x="5169442" y="1240580"/>
                  </a:cubicBezTo>
                  <a:lnTo>
                    <a:pt x="5167830" y="1240580"/>
                  </a:lnTo>
                  <a:cubicBezTo>
                    <a:pt x="5171591" y="1237177"/>
                    <a:pt x="5175351" y="1233774"/>
                    <a:pt x="5178754" y="1230730"/>
                  </a:cubicBezTo>
                  <a:cubicBezTo>
                    <a:pt x="5191112" y="1219805"/>
                    <a:pt x="5201141" y="1208343"/>
                    <a:pt x="5209738" y="1196702"/>
                  </a:cubicBezTo>
                  <a:lnTo>
                    <a:pt x="5212603" y="1196702"/>
                  </a:lnTo>
                  <a:cubicBezTo>
                    <a:pt x="5228543" y="1175748"/>
                    <a:pt x="5239109" y="1153541"/>
                    <a:pt x="5246989" y="1130975"/>
                  </a:cubicBezTo>
                  <a:lnTo>
                    <a:pt x="5242870" y="1130975"/>
                  </a:lnTo>
                  <a:cubicBezTo>
                    <a:pt x="5246452" y="1120050"/>
                    <a:pt x="5249317" y="1108946"/>
                    <a:pt x="5252004" y="1097843"/>
                  </a:cubicBezTo>
                  <a:cubicBezTo>
                    <a:pt x="5252899" y="1094082"/>
                    <a:pt x="5254153" y="1090500"/>
                    <a:pt x="5254869" y="1086918"/>
                  </a:cubicBezTo>
                  <a:lnTo>
                    <a:pt x="5259167" y="1086918"/>
                  </a:lnTo>
                  <a:cubicBezTo>
                    <a:pt x="5265973" y="1061487"/>
                    <a:pt x="5273853" y="1040891"/>
                    <a:pt x="5278151" y="1021191"/>
                  </a:cubicBezTo>
                  <a:lnTo>
                    <a:pt x="5273495" y="1021191"/>
                  </a:lnTo>
                  <a:cubicBezTo>
                    <a:pt x="5275822" y="1009191"/>
                    <a:pt x="5276360" y="997371"/>
                    <a:pt x="5274391" y="984656"/>
                  </a:cubicBezTo>
                  <a:cubicBezTo>
                    <a:pt x="5291405" y="1031220"/>
                    <a:pt x="5294270" y="1064531"/>
                    <a:pt x="5291405" y="1101066"/>
                  </a:cubicBezTo>
                  <a:cubicBezTo>
                    <a:pt x="5288718" y="1137601"/>
                    <a:pt x="5291405" y="1214074"/>
                    <a:pt x="5297135" y="1224103"/>
                  </a:cubicBezTo>
                  <a:cubicBezTo>
                    <a:pt x="5302866" y="1234133"/>
                    <a:pt x="5325252" y="1257415"/>
                    <a:pt x="5339402" y="1250788"/>
                  </a:cubicBezTo>
                  <a:cubicBezTo>
                    <a:pt x="5340297" y="1250251"/>
                    <a:pt x="5340833" y="1248997"/>
                    <a:pt x="5341551" y="1248102"/>
                  </a:cubicBezTo>
                  <a:cubicBezTo>
                    <a:pt x="5342446" y="1247923"/>
                    <a:pt x="5343700" y="1247923"/>
                    <a:pt x="5344774" y="1247386"/>
                  </a:cubicBezTo>
                  <a:cubicBezTo>
                    <a:pt x="5346744" y="1246490"/>
                    <a:pt x="5347818" y="1243983"/>
                    <a:pt x="5348714" y="1240759"/>
                  </a:cubicBezTo>
                  <a:lnTo>
                    <a:pt x="5343879" y="1240759"/>
                  </a:lnTo>
                  <a:cubicBezTo>
                    <a:pt x="5345133" y="1230013"/>
                    <a:pt x="5342625" y="1212642"/>
                    <a:pt x="5339581" y="1196881"/>
                  </a:cubicBezTo>
                  <a:lnTo>
                    <a:pt x="5345490" y="1196881"/>
                  </a:lnTo>
                  <a:cubicBezTo>
                    <a:pt x="5342446" y="1181121"/>
                    <a:pt x="5339043" y="1166614"/>
                    <a:pt x="5339043" y="1161063"/>
                  </a:cubicBezTo>
                  <a:cubicBezTo>
                    <a:pt x="5339043" y="1151571"/>
                    <a:pt x="5349251" y="1138855"/>
                    <a:pt x="5359101" y="1131154"/>
                  </a:cubicBezTo>
                  <a:lnTo>
                    <a:pt x="5359101" y="1131154"/>
                  </a:lnTo>
                  <a:cubicBezTo>
                    <a:pt x="5361071" y="1129900"/>
                    <a:pt x="5363220" y="1128468"/>
                    <a:pt x="5365012" y="1127930"/>
                  </a:cubicBezTo>
                  <a:cubicBezTo>
                    <a:pt x="5371100" y="1126139"/>
                    <a:pt x="5370384" y="1107334"/>
                    <a:pt x="5365907" y="1087276"/>
                  </a:cubicBezTo>
                  <a:lnTo>
                    <a:pt x="5371817" y="1087276"/>
                  </a:lnTo>
                  <a:cubicBezTo>
                    <a:pt x="5368594" y="1070620"/>
                    <a:pt x="5362683" y="1052532"/>
                    <a:pt x="5355878" y="1041428"/>
                  </a:cubicBezTo>
                  <a:cubicBezTo>
                    <a:pt x="5351400" y="1033727"/>
                    <a:pt x="5346028" y="1027101"/>
                    <a:pt x="5341551" y="1021549"/>
                  </a:cubicBezTo>
                  <a:lnTo>
                    <a:pt x="5333491" y="1021549"/>
                  </a:lnTo>
                  <a:cubicBezTo>
                    <a:pt x="5325790" y="1012594"/>
                    <a:pt x="5321671" y="1007042"/>
                    <a:pt x="5328476" y="1005072"/>
                  </a:cubicBezTo>
                  <a:cubicBezTo>
                    <a:pt x="5336535" y="1002565"/>
                    <a:pt x="5346028" y="988058"/>
                    <a:pt x="5347639" y="977671"/>
                  </a:cubicBezTo>
                  <a:lnTo>
                    <a:pt x="5352116" y="977671"/>
                  </a:lnTo>
                  <a:cubicBezTo>
                    <a:pt x="5353550" y="972298"/>
                    <a:pt x="5353550" y="967463"/>
                    <a:pt x="5350505" y="964955"/>
                  </a:cubicBezTo>
                  <a:cubicBezTo>
                    <a:pt x="5342087" y="958329"/>
                    <a:pt x="5347818" y="935047"/>
                    <a:pt x="5327939" y="941673"/>
                  </a:cubicBezTo>
                  <a:cubicBezTo>
                    <a:pt x="5317194" y="945434"/>
                    <a:pt x="5292479" y="941315"/>
                    <a:pt x="5281733" y="951702"/>
                  </a:cubicBezTo>
                  <a:cubicBezTo>
                    <a:pt x="5278509" y="953314"/>
                    <a:pt x="5275822" y="955463"/>
                    <a:pt x="5274032" y="958508"/>
                  </a:cubicBezTo>
                  <a:cubicBezTo>
                    <a:pt x="5265257" y="934688"/>
                    <a:pt x="5249317" y="919107"/>
                    <a:pt x="5229796" y="921794"/>
                  </a:cubicBezTo>
                  <a:cubicBezTo>
                    <a:pt x="5204185" y="925017"/>
                    <a:pt x="5190396" y="941673"/>
                    <a:pt x="5164965" y="941673"/>
                  </a:cubicBezTo>
                  <a:cubicBezTo>
                    <a:pt x="5149920" y="941673"/>
                    <a:pt x="5150816" y="925197"/>
                    <a:pt x="5151533" y="911765"/>
                  </a:cubicBezTo>
                  <a:lnTo>
                    <a:pt x="5146518" y="911765"/>
                  </a:lnTo>
                  <a:cubicBezTo>
                    <a:pt x="5146876" y="904422"/>
                    <a:pt x="5146876" y="898512"/>
                    <a:pt x="5142935" y="898512"/>
                  </a:cubicBezTo>
                  <a:cubicBezTo>
                    <a:pt x="5136847" y="898512"/>
                    <a:pt x="5126459" y="910869"/>
                    <a:pt x="5116251" y="918928"/>
                  </a:cubicBezTo>
                  <a:cubicBezTo>
                    <a:pt x="5109266" y="922868"/>
                    <a:pt x="5102639" y="923764"/>
                    <a:pt x="5097446" y="915167"/>
                  </a:cubicBezTo>
                  <a:cubicBezTo>
                    <a:pt x="5096729" y="914093"/>
                    <a:pt x="5097088" y="912839"/>
                    <a:pt x="5096551" y="911765"/>
                  </a:cubicBezTo>
                  <a:lnTo>
                    <a:pt x="5090461" y="911765"/>
                  </a:lnTo>
                  <a:cubicBezTo>
                    <a:pt x="5088312" y="889557"/>
                    <a:pt x="5135414" y="863767"/>
                    <a:pt x="5173740" y="848545"/>
                  </a:cubicBezTo>
                  <a:cubicBezTo>
                    <a:pt x="5178933" y="846575"/>
                    <a:pt x="5184485" y="843172"/>
                    <a:pt x="5190396" y="839053"/>
                  </a:cubicBezTo>
                  <a:cubicBezTo>
                    <a:pt x="5203828" y="830635"/>
                    <a:pt x="5219050" y="817024"/>
                    <a:pt x="5234631" y="801980"/>
                  </a:cubicBezTo>
                  <a:lnTo>
                    <a:pt x="5232661" y="801980"/>
                  </a:lnTo>
                  <a:cubicBezTo>
                    <a:pt x="5248063" y="786757"/>
                    <a:pt x="5263287" y="770997"/>
                    <a:pt x="5276898" y="758102"/>
                  </a:cubicBezTo>
                  <a:lnTo>
                    <a:pt x="5278868" y="758102"/>
                  </a:lnTo>
                  <a:cubicBezTo>
                    <a:pt x="5288359" y="748790"/>
                    <a:pt x="5297314" y="741268"/>
                    <a:pt x="5304837" y="735895"/>
                  </a:cubicBezTo>
                  <a:cubicBezTo>
                    <a:pt x="5308418" y="733925"/>
                    <a:pt x="5311820" y="732492"/>
                    <a:pt x="5314507" y="732134"/>
                  </a:cubicBezTo>
                  <a:cubicBezTo>
                    <a:pt x="5342446" y="728910"/>
                    <a:pt x="5412829" y="738760"/>
                    <a:pt x="5474796" y="735537"/>
                  </a:cubicBezTo>
                  <a:cubicBezTo>
                    <a:pt x="5536762" y="732134"/>
                    <a:pt x="5556463" y="702225"/>
                    <a:pt x="5575983" y="718881"/>
                  </a:cubicBezTo>
                  <a:cubicBezTo>
                    <a:pt x="5595684" y="735537"/>
                    <a:pt x="5637950" y="755416"/>
                    <a:pt x="5663381" y="752192"/>
                  </a:cubicBezTo>
                  <a:cubicBezTo>
                    <a:pt x="5677171" y="750401"/>
                    <a:pt x="5680216" y="750222"/>
                    <a:pt x="5686485" y="745387"/>
                  </a:cubicBezTo>
                  <a:cubicBezTo>
                    <a:pt x="5692573" y="742700"/>
                    <a:pt x="5697588" y="736074"/>
                    <a:pt x="5722303" y="715478"/>
                  </a:cubicBezTo>
                  <a:cubicBezTo>
                    <a:pt x="5732511" y="706703"/>
                    <a:pt x="5742719" y="699181"/>
                    <a:pt x="5752391" y="692375"/>
                  </a:cubicBezTo>
                  <a:lnTo>
                    <a:pt x="5751853" y="692375"/>
                  </a:lnTo>
                  <a:cubicBezTo>
                    <a:pt x="5774060" y="676794"/>
                    <a:pt x="5793044" y="663720"/>
                    <a:pt x="5806656" y="648497"/>
                  </a:cubicBezTo>
                  <a:lnTo>
                    <a:pt x="5808625" y="648497"/>
                  </a:lnTo>
                  <a:cubicBezTo>
                    <a:pt x="5811671" y="645274"/>
                    <a:pt x="5815253" y="642408"/>
                    <a:pt x="5817759" y="639005"/>
                  </a:cubicBezTo>
                  <a:cubicBezTo>
                    <a:pt x="5822416" y="632916"/>
                    <a:pt x="5828685" y="627364"/>
                    <a:pt x="5835489" y="622529"/>
                  </a:cubicBezTo>
                  <a:cubicBezTo>
                    <a:pt x="5858593" y="608559"/>
                    <a:pt x="5886532" y="603545"/>
                    <a:pt x="5888322" y="622529"/>
                  </a:cubicBezTo>
                  <a:cubicBezTo>
                    <a:pt x="5891188" y="649034"/>
                    <a:pt x="5882770" y="675719"/>
                    <a:pt x="5905157" y="675719"/>
                  </a:cubicBezTo>
                  <a:cubicBezTo>
                    <a:pt x="5927544" y="675719"/>
                    <a:pt x="5961572" y="649214"/>
                    <a:pt x="5989869" y="635961"/>
                  </a:cubicBezTo>
                  <a:cubicBezTo>
                    <a:pt x="6006524" y="628081"/>
                    <a:pt x="6021031" y="618947"/>
                    <a:pt x="6030343" y="613037"/>
                  </a:cubicBezTo>
                  <a:cubicBezTo>
                    <a:pt x="6033568" y="611067"/>
                    <a:pt x="6036074" y="609276"/>
                    <a:pt x="6038223" y="607843"/>
                  </a:cubicBezTo>
                  <a:cubicBezTo>
                    <a:pt x="6023359" y="619842"/>
                    <a:pt x="5928618" y="695957"/>
                    <a:pt x="5899426" y="717269"/>
                  </a:cubicBezTo>
                  <a:cubicBezTo>
                    <a:pt x="5879547" y="730343"/>
                    <a:pt x="5843907" y="740909"/>
                    <a:pt x="5813999" y="758461"/>
                  </a:cubicBezTo>
                  <a:lnTo>
                    <a:pt x="5814536" y="758461"/>
                  </a:lnTo>
                  <a:cubicBezTo>
                    <a:pt x="5798059" y="767415"/>
                    <a:pt x="5783015" y="778161"/>
                    <a:pt x="5772986" y="792309"/>
                  </a:cubicBezTo>
                  <a:cubicBezTo>
                    <a:pt x="5745047" y="832247"/>
                    <a:pt x="5728033" y="845679"/>
                    <a:pt x="5730720" y="888841"/>
                  </a:cubicBezTo>
                  <a:cubicBezTo>
                    <a:pt x="5733586" y="932002"/>
                    <a:pt x="5781404" y="988596"/>
                    <a:pt x="5758838" y="1028533"/>
                  </a:cubicBezTo>
                  <a:cubicBezTo>
                    <a:pt x="5736451" y="1068471"/>
                    <a:pt x="5728033" y="1125065"/>
                    <a:pt x="5728033" y="1125065"/>
                  </a:cubicBezTo>
                  <a:cubicBezTo>
                    <a:pt x="5728033" y="1125065"/>
                    <a:pt x="5738064" y="1108588"/>
                    <a:pt x="5754540" y="1087634"/>
                  </a:cubicBezTo>
                  <a:lnTo>
                    <a:pt x="5757047" y="1087634"/>
                  </a:lnTo>
                  <a:cubicBezTo>
                    <a:pt x="5771375" y="1069188"/>
                    <a:pt x="5791433" y="1046443"/>
                    <a:pt x="5814715" y="1028533"/>
                  </a:cubicBezTo>
                  <a:cubicBezTo>
                    <a:pt x="5817402" y="1026384"/>
                    <a:pt x="5819908" y="1024056"/>
                    <a:pt x="5822595" y="1021907"/>
                  </a:cubicBezTo>
                  <a:lnTo>
                    <a:pt x="5821341" y="1021907"/>
                  </a:lnTo>
                  <a:cubicBezTo>
                    <a:pt x="5837640" y="1007759"/>
                    <a:pt x="5851429" y="992536"/>
                    <a:pt x="5863070" y="978029"/>
                  </a:cubicBezTo>
                  <a:lnTo>
                    <a:pt x="5865578" y="978029"/>
                  </a:lnTo>
                  <a:cubicBezTo>
                    <a:pt x="5884383" y="955105"/>
                    <a:pt x="5897994" y="933614"/>
                    <a:pt x="5907844" y="922152"/>
                  </a:cubicBezTo>
                  <a:cubicBezTo>
                    <a:pt x="5909277" y="920182"/>
                    <a:pt x="5911604" y="918391"/>
                    <a:pt x="5913754" y="916779"/>
                  </a:cubicBezTo>
                  <a:cubicBezTo>
                    <a:pt x="5935245" y="904063"/>
                    <a:pt x="5969989" y="898333"/>
                    <a:pt x="5969989" y="878990"/>
                  </a:cubicBezTo>
                  <a:cubicBezTo>
                    <a:pt x="5969989" y="875588"/>
                    <a:pt x="5970885" y="871827"/>
                    <a:pt x="5971422" y="868245"/>
                  </a:cubicBezTo>
                  <a:lnTo>
                    <a:pt x="5976258" y="868245"/>
                  </a:lnTo>
                  <a:cubicBezTo>
                    <a:pt x="5978407" y="848186"/>
                    <a:pt x="5987898" y="824725"/>
                    <a:pt x="5995421" y="802518"/>
                  </a:cubicBezTo>
                  <a:lnTo>
                    <a:pt x="5991301" y="802518"/>
                  </a:lnTo>
                  <a:cubicBezTo>
                    <a:pt x="5991839" y="801443"/>
                    <a:pt x="5992018" y="800189"/>
                    <a:pt x="5992375" y="799115"/>
                  </a:cubicBezTo>
                  <a:cubicBezTo>
                    <a:pt x="5999719" y="776728"/>
                    <a:pt x="5982884" y="777803"/>
                    <a:pt x="5987541" y="758640"/>
                  </a:cubicBezTo>
                  <a:lnTo>
                    <a:pt x="5992196" y="758640"/>
                  </a:lnTo>
                  <a:cubicBezTo>
                    <a:pt x="5992913" y="754521"/>
                    <a:pt x="5994167" y="749685"/>
                    <a:pt x="5997749" y="742700"/>
                  </a:cubicBezTo>
                  <a:cubicBezTo>
                    <a:pt x="6007420" y="723358"/>
                    <a:pt x="6011359" y="706703"/>
                    <a:pt x="6028732" y="695599"/>
                  </a:cubicBezTo>
                  <a:cubicBezTo>
                    <a:pt x="6041447" y="689689"/>
                    <a:pt x="6060610" y="686107"/>
                    <a:pt x="6091056" y="686107"/>
                  </a:cubicBezTo>
                  <a:close/>
                  <a:moveTo>
                    <a:pt x="2394568" y="1270668"/>
                  </a:moveTo>
                  <a:cubicBezTo>
                    <a:pt x="2377555" y="1279264"/>
                    <a:pt x="2335826" y="1285174"/>
                    <a:pt x="2320782" y="1267444"/>
                  </a:cubicBezTo>
                  <a:cubicBezTo>
                    <a:pt x="2311827" y="1256698"/>
                    <a:pt x="2296604" y="1258668"/>
                    <a:pt x="2283709" y="1268160"/>
                  </a:cubicBezTo>
                  <a:cubicBezTo>
                    <a:pt x="2270277" y="1275324"/>
                    <a:pt x="2258099" y="1290905"/>
                    <a:pt x="2256667" y="1310605"/>
                  </a:cubicBezTo>
                  <a:cubicBezTo>
                    <a:pt x="2253980" y="1347141"/>
                    <a:pt x="2267770" y="1320635"/>
                    <a:pt x="2284784" y="1333888"/>
                  </a:cubicBezTo>
                  <a:cubicBezTo>
                    <a:pt x="2301619" y="1347141"/>
                    <a:pt x="2307350" y="1367199"/>
                    <a:pt x="2318453" y="1387078"/>
                  </a:cubicBezTo>
                  <a:cubicBezTo>
                    <a:pt x="2329736" y="1406958"/>
                    <a:pt x="2349437" y="1400331"/>
                    <a:pt x="2363406" y="1416987"/>
                  </a:cubicBezTo>
                  <a:cubicBezTo>
                    <a:pt x="2377555" y="1433643"/>
                    <a:pt x="2324185" y="1453522"/>
                    <a:pt x="2346751" y="1473581"/>
                  </a:cubicBezTo>
                  <a:cubicBezTo>
                    <a:pt x="2369137" y="1493460"/>
                    <a:pt x="2380420" y="1573156"/>
                    <a:pt x="2383285" y="1593215"/>
                  </a:cubicBezTo>
                  <a:cubicBezTo>
                    <a:pt x="2383822" y="1597334"/>
                    <a:pt x="2381136" y="1601095"/>
                    <a:pt x="2376838" y="1604319"/>
                  </a:cubicBezTo>
                  <a:cubicBezTo>
                    <a:pt x="2357854" y="1614348"/>
                    <a:pt x="2320961" y="1618825"/>
                    <a:pt x="2307170" y="1616497"/>
                  </a:cubicBezTo>
                  <a:cubicBezTo>
                    <a:pt x="2287470" y="1613273"/>
                    <a:pt x="2228190" y="1589991"/>
                    <a:pt x="2208669" y="1583186"/>
                  </a:cubicBezTo>
                  <a:cubicBezTo>
                    <a:pt x="2204371" y="1581753"/>
                    <a:pt x="2200610" y="1576738"/>
                    <a:pt x="2197386" y="1569754"/>
                  </a:cubicBezTo>
                  <a:lnTo>
                    <a:pt x="2190581" y="1569754"/>
                  </a:lnTo>
                  <a:cubicBezTo>
                    <a:pt x="2185745" y="1557217"/>
                    <a:pt x="2182701" y="1540024"/>
                    <a:pt x="2183059" y="1525876"/>
                  </a:cubicBezTo>
                  <a:lnTo>
                    <a:pt x="2188253" y="1525876"/>
                  </a:lnTo>
                  <a:cubicBezTo>
                    <a:pt x="2188253" y="1514772"/>
                    <a:pt x="2190223" y="1505280"/>
                    <a:pt x="2194521" y="1500445"/>
                  </a:cubicBezTo>
                  <a:cubicBezTo>
                    <a:pt x="2195596" y="1500265"/>
                    <a:pt x="2196312" y="1500086"/>
                    <a:pt x="2197386" y="1500086"/>
                  </a:cubicBezTo>
                  <a:cubicBezTo>
                    <a:pt x="2210818" y="1501698"/>
                    <a:pt x="2218698" y="1499728"/>
                    <a:pt x="2227295" y="1493281"/>
                  </a:cubicBezTo>
                  <a:cubicBezTo>
                    <a:pt x="2236787" y="1488087"/>
                    <a:pt x="2245562" y="1477521"/>
                    <a:pt x="2261860" y="1460149"/>
                  </a:cubicBezTo>
                  <a:lnTo>
                    <a:pt x="2261860" y="1460149"/>
                  </a:lnTo>
                  <a:cubicBezTo>
                    <a:pt x="2261860" y="1460149"/>
                    <a:pt x="2259353" y="1460149"/>
                    <a:pt x="2259353" y="1460149"/>
                  </a:cubicBezTo>
                  <a:cubicBezTo>
                    <a:pt x="2276546" y="1435971"/>
                    <a:pt x="2227474" y="1423255"/>
                    <a:pt x="2202759" y="1416271"/>
                  </a:cubicBezTo>
                  <a:lnTo>
                    <a:pt x="2220131" y="1416271"/>
                  </a:lnTo>
                  <a:cubicBezTo>
                    <a:pt x="2211893" y="1413942"/>
                    <a:pt x="2204550" y="1411972"/>
                    <a:pt x="2199894" y="1410540"/>
                  </a:cubicBezTo>
                  <a:cubicBezTo>
                    <a:pt x="2188073" y="1406421"/>
                    <a:pt x="2168732" y="1377587"/>
                    <a:pt x="2152255" y="1350543"/>
                  </a:cubicBezTo>
                  <a:lnTo>
                    <a:pt x="2144733" y="1350543"/>
                  </a:lnTo>
                  <a:cubicBezTo>
                    <a:pt x="2135062" y="1334425"/>
                    <a:pt x="2126645" y="1319381"/>
                    <a:pt x="2121451" y="1310785"/>
                  </a:cubicBezTo>
                  <a:cubicBezTo>
                    <a:pt x="2120555" y="1309531"/>
                    <a:pt x="2120376" y="1307919"/>
                    <a:pt x="2119660" y="1306486"/>
                  </a:cubicBezTo>
                  <a:lnTo>
                    <a:pt x="2126465" y="1306486"/>
                  </a:lnTo>
                  <a:cubicBezTo>
                    <a:pt x="2116257" y="1288577"/>
                    <a:pt x="2120376" y="1263504"/>
                    <a:pt x="2137928" y="1240759"/>
                  </a:cubicBezTo>
                  <a:lnTo>
                    <a:pt x="2135420" y="1240759"/>
                  </a:lnTo>
                  <a:cubicBezTo>
                    <a:pt x="2140256" y="1235028"/>
                    <a:pt x="2145808" y="1229476"/>
                    <a:pt x="2152255" y="1224282"/>
                  </a:cubicBezTo>
                  <a:cubicBezTo>
                    <a:pt x="2169090" y="1210850"/>
                    <a:pt x="2214221" y="1240938"/>
                    <a:pt x="2236787" y="1224282"/>
                  </a:cubicBezTo>
                  <a:cubicBezTo>
                    <a:pt x="2248965" y="1215149"/>
                    <a:pt x="2261144" y="1205299"/>
                    <a:pt x="2271173" y="1196881"/>
                  </a:cubicBezTo>
                  <a:lnTo>
                    <a:pt x="2272248" y="1196881"/>
                  </a:lnTo>
                  <a:cubicBezTo>
                    <a:pt x="2280665" y="1190076"/>
                    <a:pt x="2287112" y="1184524"/>
                    <a:pt x="2291947" y="1180584"/>
                  </a:cubicBezTo>
                  <a:cubicBezTo>
                    <a:pt x="2303589" y="1176106"/>
                    <a:pt x="2355347" y="1191867"/>
                    <a:pt x="2363227" y="1211030"/>
                  </a:cubicBezTo>
                  <a:cubicBezTo>
                    <a:pt x="2371823" y="1230909"/>
                    <a:pt x="2405135" y="1260638"/>
                    <a:pt x="2394568" y="1270847"/>
                  </a:cubicBezTo>
                  <a:close/>
                  <a:moveTo>
                    <a:pt x="1515041" y="1416271"/>
                  </a:moveTo>
                  <a:lnTo>
                    <a:pt x="1520055" y="1416271"/>
                  </a:lnTo>
                  <a:cubicBezTo>
                    <a:pt x="1521130" y="1402839"/>
                    <a:pt x="1520234" y="1390123"/>
                    <a:pt x="1513250" y="1387078"/>
                  </a:cubicBezTo>
                  <a:cubicBezTo>
                    <a:pt x="1502683" y="1382959"/>
                    <a:pt x="1507339" y="1365945"/>
                    <a:pt x="1516473" y="1350364"/>
                  </a:cubicBezTo>
                  <a:lnTo>
                    <a:pt x="1513429" y="1350364"/>
                  </a:lnTo>
                  <a:cubicBezTo>
                    <a:pt x="1518622" y="1342305"/>
                    <a:pt x="1524711" y="1334962"/>
                    <a:pt x="1530263" y="1330664"/>
                  </a:cubicBezTo>
                  <a:cubicBezTo>
                    <a:pt x="1536890" y="1325470"/>
                    <a:pt x="1544054" y="1316874"/>
                    <a:pt x="1551217" y="1306486"/>
                  </a:cubicBezTo>
                  <a:lnTo>
                    <a:pt x="1553904" y="1306486"/>
                  </a:lnTo>
                  <a:cubicBezTo>
                    <a:pt x="1565724" y="1290368"/>
                    <a:pt x="1577902" y="1269056"/>
                    <a:pt x="1588827" y="1247386"/>
                  </a:cubicBezTo>
                  <a:cubicBezTo>
                    <a:pt x="1590081" y="1245057"/>
                    <a:pt x="1591334" y="1242908"/>
                    <a:pt x="1592767" y="1240759"/>
                  </a:cubicBezTo>
                  <a:lnTo>
                    <a:pt x="1589544" y="1240759"/>
                  </a:lnTo>
                  <a:cubicBezTo>
                    <a:pt x="1605303" y="1217119"/>
                    <a:pt x="1624646" y="1214611"/>
                    <a:pt x="1637182" y="1217656"/>
                  </a:cubicBezTo>
                  <a:cubicBezTo>
                    <a:pt x="1651330" y="1220880"/>
                    <a:pt x="1682135" y="1280697"/>
                    <a:pt x="1690552" y="1300755"/>
                  </a:cubicBezTo>
                  <a:cubicBezTo>
                    <a:pt x="1696283" y="1314366"/>
                    <a:pt x="1710969" y="1306486"/>
                    <a:pt x="1723505" y="1297890"/>
                  </a:cubicBezTo>
                  <a:cubicBezTo>
                    <a:pt x="1731385" y="1293054"/>
                    <a:pt x="1739086" y="1286965"/>
                    <a:pt x="1743743" y="1284100"/>
                  </a:cubicBezTo>
                  <a:cubicBezTo>
                    <a:pt x="1754846" y="1277473"/>
                    <a:pt x="1771861" y="1257415"/>
                    <a:pt x="1774547" y="1240759"/>
                  </a:cubicBezTo>
                  <a:cubicBezTo>
                    <a:pt x="1774547" y="1240759"/>
                    <a:pt x="1774547" y="1240759"/>
                    <a:pt x="1774547" y="1240759"/>
                  </a:cubicBezTo>
                  <a:lnTo>
                    <a:pt x="1770427" y="1240759"/>
                  </a:lnTo>
                  <a:cubicBezTo>
                    <a:pt x="1776159" y="1226253"/>
                    <a:pt x="1799440" y="1217656"/>
                    <a:pt x="1825409" y="1217656"/>
                  </a:cubicBezTo>
                  <a:cubicBezTo>
                    <a:pt x="1845826" y="1217656"/>
                    <a:pt x="1838125" y="1231446"/>
                    <a:pt x="1824872" y="1241655"/>
                  </a:cubicBezTo>
                  <a:cubicBezTo>
                    <a:pt x="1821290" y="1243983"/>
                    <a:pt x="1817529" y="1246132"/>
                    <a:pt x="1813948" y="1247386"/>
                  </a:cubicBezTo>
                  <a:cubicBezTo>
                    <a:pt x="1810186" y="1248639"/>
                    <a:pt x="1808037" y="1250251"/>
                    <a:pt x="1806425" y="1251863"/>
                  </a:cubicBezTo>
                  <a:cubicBezTo>
                    <a:pt x="1790486" y="1258847"/>
                    <a:pt x="1801948" y="1271384"/>
                    <a:pt x="1834185" y="1284100"/>
                  </a:cubicBezTo>
                  <a:cubicBezTo>
                    <a:pt x="1867854" y="1297353"/>
                    <a:pt x="1899017" y="1334067"/>
                    <a:pt x="1935552" y="1357170"/>
                  </a:cubicBezTo>
                  <a:cubicBezTo>
                    <a:pt x="1971908" y="1380452"/>
                    <a:pt x="1977459" y="1426837"/>
                    <a:pt x="1955073" y="1433643"/>
                  </a:cubicBezTo>
                  <a:cubicBezTo>
                    <a:pt x="1932686" y="1440269"/>
                    <a:pt x="1864989" y="1447075"/>
                    <a:pt x="1839737" y="1443672"/>
                  </a:cubicBezTo>
                  <a:cubicBezTo>
                    <a:pt x="1822723" y="1441523"/>
                    <a:pt x="1803202" y="1427374"/>
                    <a:pt x="1781173" y="1416271"/>
                  </a:cubicBezTo>
                  <a:lnTo>
                    <a:pt x="1792993" y="1416271"/>
                  </a:lnTo>
                  <a:cubicBezTo>
                    <a:pt x="1780278" y="1409465"/>
                    <a:pt x="1766487" y="1403018"/>
                    <a:pt x="1751981" y="1400331"/>
                  </a:cubicBezTo>
                  <a:cubicBezTo>
                    <a:pt x="1722251" y="1394958"/>
                    <a:pt x="1687149" y="1396391"/>
                    <a:pt x="1667449" y="1409644"/>
                  </a:cubicBezTo>
                  <a:cubicBezTo>
                    <a:pt x="1660464" y="1413226"/>
                    <a:pt x="1654733" y="1417703"/>
                    <a:pt x="1651151" y="1423792"/>
                  </a:cubicBezTo>
                  <a:cubicBezTo>
                    <a:pt x="1637003" y="1447075"/>
                    <a:pt x="1586319" y="1437046"/>
                    <a:pt x="1563754" y="1437046"/>
                  </a:cubicBezTo>
                  <a:cubicBezTo>
                    <a:pt x="1541188" y="1437046"/>
                    <a:pt x="1513070" y="1470357"/>
                    <a:pt x="1507518" y="1457104"/>
                  </a:cubicBezTo>
                  <a:cubicBezTo>
                    <a:pt x="1507518" y="1457104"/>
                    <a:pt x="1513429" y="1435075"/>
                    <a:pt x="1514682" y="1416271"/>
                  </a:cubicBezTo>
                  <a:close/>
                  <a:moveTo>
                    <a:pt x="1648644" y="3061781"/>
                  </a:moveTo>
                  <a:cubicBezTo>
                    <a:pt x="1650256" y="3053722"/>
                    <a:pt x="1651868" y="3046916"/>
                    <a:pt x="1653838" y="3043155"/>
                  </a:cubicBezTo>
                  <a:cubicBezTo>
                    <a:pt x="1654733" y="3041364"/>
                    <a:pt x="1656166" y="3039573"/>
                    <a:pt x="1657957" y="3038140"/>
                  </a:cubicBezTo>
                  <a:cubicBezTo>
                    <a:pt x="1674971" y="3028828"/>
                    <a:pt x="1707208" y="3028290"/>
                    <a:pt x="1713297" y="3039752"/>
                  </a:cubicBezTo>
                  <a:cubicBezTo>
                    <a:pt x="1724580" y="3061064"/>
                    <a:pt x="1697537" y="3121598"/>
                    <a:pt x="1673359" y="3140582"/>
                  </a:cubicBezTo>
                  <a:cubicBezTo>
                    <a:pt x="1669419" y="3142731"/>
                    <a:pt x="1665658" y="3143447"/>
                    <a:pt x="1662255" y="3142731"/>
                  </a:cubicBezTo>
                  <a:cubicBezTo>
                    <a:pt x="1651330" y="3139686"/>
                    <a:pt x="1646853" y="3123926"/>
                    <a:pt x="1645958" y="3105480"/>
                  </a:cubicBezTo>
                  <a:lnTo>
                    <a:pt x="1640585" y="3105480"/>
                  </a:lnTo>
                  <a:cubicBezTo>
                    <a:pt x="1639869" y="3090257"/>
                    <a:pt x="1641659" y="3073959"/>
                    <a:pt x="1644167" y="3061602"/>
                  </a:cubicBezTo>
                  <a:lnTo>
                    <a:pt x="1648644" y="3061602"/>
                  </a:lnTo>
                  <a:close/>
                  <a:moveTo>
                    <a:pt x="1642913" y="692375"/>
                  </a:moveTo>
                  <a:cubicBezTo>
                    <a:pt x="1620347" y="686465"/>
                    <a:pt x="1597782" y="670526"/>
                    <a:pt x="1603334" y="652437"/>
                  </a:cubicBezTo>
                  <a:cubicBezTo>
                    <a:pt x="1603871" y="651004"/>
                    <a:pt x="1604408" y="649930"/>
                    <a:pt x="1605125" y="648497"/>
                  </a:cubicBezTo>
                  <a:lnTo>
                    <a:pt x="1608885" y="648497"/>
                  </a:lnTo>
                  <a:cubicBezTo>
                    <a:pt x="1610676" y="642587"/>
                    <a:pt x="1613721" y="639005"/>
                    <a:pt x="1617303" y="636140"/>
                  </a:cubicBezTo>
                  <a:cubicBezTo>
                    <a:pt x="1643988" y="626290"/>
                    <a:pt x="1693597" y="666765"/>
                    <a:pt x="1682135" y="685570"/>
                  </a:cubicBezTo>
                  <a:cubicBezTo>
                    <a:pt x="1680343" y="688614"/>
                    <a:pt x="1677657" y="690763"/>
                    <a:pt x="1673896" y="692375"/>
                  </a:cubicBezTo>
                  <a:lnTo>
                    <a:pt x="1642913" y="692375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3D9C5E87-62C6-4BC6-E92E-04DB290F9807}"/>
                </a:ext>
              </a:extLst>
            </p:cNvPr>
            <p:cNvSpPr/>
            <p:nvPr/>
          </p:nvSpPr>
          <p:spPr>
            <a:xfrm>
              <a:off x="9482383" y="1117996"/>
              <a:ext cx="12382" cy="20490"/>
            </a:xfrm>
            <a:custGeom>
              <a:avLst/>
              <a:gdLst>
                <a:gd name="connsiteX0" fmla="*/ 7433 w 12382"/>
                <a:gd name="connsiteY0" fmla="*/ 10820 h 20490"/>
                <a:gd name="connsiteX1" fmla="*/ 11731 w 12382"/>
                <a:gd name="connsiteY1" fmla="*/ 10820 h 20490"/>
                <a:gd name="connsiteX2" fmla="*/ 6000 w 12382"/>
                <a:gd name="connsiteY2" fmla="*/ 4910 h 20490"/>
                <a:gd name="connsiteX3" fmla="*/ 4030 w 12382"/>
                <a:gd name="connsiteY3" fmla="*/ 20491 h 20490"/>
                <a:gd name="connsiteX4" fmla="*/ 7253 w 12382"/>
                <a:gd name="connsiteY4" fmla="*/ 10820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" h="20490">
                  <a:moveTo>
                    <a:pt x="7433" y="10820"/>
                  </a:moveTo>
                  <a:lnTo>
                    <a:pt x="11731" y="10820"/>
                  </a:lnTo>
                  <a:cubicBezTo>
                    <a:pt x="14775" y="-821"/>
                    <a:pt x="6179" y="-3508"/>
                    <a:pt x="6000" y="4910"/>
                  </a:cubicBezTo>
                  <a:cubicBezTo>
                    <a:pt x="2776" y="-284"/>
                    <a:pt x="-4567" y="4014"/>
                    <a:pt x="4030" y="20491"/>
                  </a:cubicBezTo>
                  <a:cubicBezTo>
                    <a:pt x="6179" y="16730"/>
                    <a:pt x="7074" y="13506"/>
                    <a:pt x="7253" y="1082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B80615FF-380A-1AD7-57B1-75E54E04A25A}"/>
                </a:ext>
              </a:extLst>
            </p:cNvPr>
            <p:cNvSpPr/>
            <p:nvPr/>
          </p:nvSpPr>
          <p:spPr>
            <a:xfrm>
              <a:off x="7798869" y="1159111"/>
              <a:ext cx="585024" cy="277972"/>
            </a:xfrm>
            <a:custGeom>
              <a:avLst/>
              <a:gdLst>
                <a:gd name="connsiteX0" fmla="*/ 6394 w 585024"/>
                <a:gd name="connsiteY0" fmla="*/ 229570 h 277972"/>
                <a:gd name="connsiteX1" fmla="*/ 90926 w 585024"/>
                <a:gd name="connsiteY1" fmla="*/ 259478 h 277972"/>
                <a:gd name="connsiteX2" fmla="*/ 179936 w 585024"/>
                <a:gd name="connsiteY2" fmla="*/ 268612 h 277972"/>
                <a:gd name="connsiteX3" fmla="*/ 191756 w 585024"/>
                <a:gd name="connsiteY3" fmla="*/ 259478 h 277972"/>
                <a:gd name="connsiteX4" fmla="*/ 199278 w 585024"/>
                <a:gd name="connsiteY4" fmla="*/ 233151 h 277972"/>
                <a:gd name="connsiteX5" fmla="*/ 193368 w 585024"/>
                <a:gd name="connsiteY5" fmla="*/ 233151 h 277972"/>
                <a:gd name="connsiteX6" fmla="*/ 175458 w 585024"/>
                <a:gd name="connsiteY6" fmla="*/ 206466 h 277972"/>
                <a:gd name="connsiteX7" fmla="*/ 163638 w 585024"/>
                <a:gd name="connsiteY7" fmla="*/ 189274 h 277972"/>
                <a:gd name="connsiteX8" fmla="*/ 169191 w 585024"/>
                <a:gd name="connsiteY8" fmla="*/ 189274 h 277972"/>
                <a:gd name="connsiteX9" fmla="*/ 194801 w 585024"/>
                <a:gd name="connsiteY9" fmla="*/ 149873 h 277972"/>
                <a:gd name="connsiteX10" fmla="*/ 230978 w 585024"/>
                <a:gd name="connsiteY10" fmla="*/ 126591 h 277972"/>
                <a:gd name="connsiteX11" fmla="*/ 307809 w 585024"/>
                <a:gd name="connsiteY11" fmla="*/ 93459 h 277972"/>
                <a:gd name="connsiteX12" fmla="*/ 479559 w 585024"/>
                <a:gd name="connsiteY12" fmla="*/ 93459 h 277972"/>
                <a:gd name="connsiteX13" fmla="*/ 526302 w 585024"/>
                <a:gd name="connsiteY13" fmla="*/ 79489 h 277972"/>
                <a:gd name="connsiteX14" fmla="*/ 526840 w 585024"/>
                <a:gd name="connsiteY14" fmla="*/ 79489 h 277972"/>
                <a:gd name="connsiteX15" fmla="*/ 583255 w 585024"/>
                <a:gd name="connsiteY15" fmla="*/ 23433 h 277972"/>
                <a:gd name="connsiteX16" fmla="*/ 584508 w 585024"/>
                <a:gd name="connsiteY16" fmla="*/ 13762 h 277972"/>
                <a:gd name="connsiteX17" fmla="*/ 577703 w 585024"/>
                <a:gd name="connsiteY17" fmla="*/ 13762 h 277972"/>
                <a:gd name="connsiteX18" fmla="*/ 515915 w 585024"/>
                <a:gd name="connsiteY18" fmla="*/ 13583 h 277972"/>
                <a:gd name="connsiteX19" fmla="*/ 511796 w 585024"/>
                <a:gd name="connsiteY19" fmla="*/ 17523 h 277972"/>
                <a:gd name="connsiteX20" fmla="*/ 405773 w 585024"/>
                <a:gd name="connsiteY20" fmla="*/ 23433 h 277972"/>
                <a:gd name="connsiteX21" fmla="*/ 225605 w 585024"/>
                <a:gd name="connsiteY21" fmla="*/ 50118 h 277972"/>
                <a:gd name="connsiteX22" fmla="*/ 205725 w 585024"/>
                <a:gd name="connsiteY22" fmla="*/ 57998 h 277972"/>
                <a:gd name="connsiteX23" fmla="*/ 141610 w 585024"/>
                <a:gd name="connsiteY23" fmla="*/ 113338 h 277972"/>
                <a:gd name="connsiteX24" fmla="*/ 122089 w 585024"/>
                <a:gd name="connsiteY24" fmla="*/ 123546 h 277972"/>
                <a:gd name="connsiteX25" fmla="*/ 120835 w 585024"/>
                <a:gd name="connsiteY25" fmla="*/ 123546 h 277972"/>
                <a:gd name="connsiteX26" fmla="*/ 34154 w 585024"/>
                <a:gd name="connsiteY26" fmla="*/ 169752 h 277972"/>
                <a:gd name="connsiteX27" fmla="*/ 31468 w 585024"/>
                <a:gd name="connsiteY27" fmla="*/ 171901 h 277972"/>
                <a:gd name="connsiteX28" fmla="*/ 28960 w 585024"/>
                <a:gd name="connsiteY28" fmla="*/ 173334 h 277972"/>
                <a:gd name="connsiteX29" fmla="*/ 6394 w 585024"/>
                <a:gd name="connsiteY29" fmla="*/ 229749 h 27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5024" h="277972">
                  <a:moveTo>
                    <a:pt x="6394" y="229570"/>
                  </a:moveTo>
                  <a:cubicBezTo>
                    <a:pt x="23229" y="236375"/>
                    <a:pt x="59944" y="239599"/>
                    <a:pt x="90926" y="259478"/>
                  </a:cubicBezTo>
                  <a:cubicBezTo>
                    <a:pt x="119044" y="277567"/>
                    <a:pt x="157549" y="285626"/>
                    <a:pt x="179936" y="268612"/>
                  </a:cubicBezTo>
                  <a:cubicBezTo>
                    <a:pt x="184234" y="266105"/>
                    <a:pt x="188532" y="263418"/>
                    <a:pt x="191756" y="259478"/>
                  </a:cubicBezTo>
                  <a:cubicBezTo>
                    <a:pt x="198382" y="251777"/>
                    <a:pt x="200173" y="242285"/>
                    <a:pt x="199278" y="233151"/>
                  </a:cubicBezTo>
                  <a:lnTo>
                    <a:pt x="193368" y="233151"/>
                  </a:lnTo>
                  <a:cubicBezTo>
                    <a:pt x="191219" y="219898"/>
                    <a:pt x="183518" y="208257"/>
                    <a:pt x="175458" y="206466"/>
                  </a:cubicBezTo>
                  <a:cubicBezTo>
                    <a:pt x="168832" y="205034"/>
                    <a:pt x="163817" y="198228"/>
                    <a:pt x="163638" y="189274"/>
                  </a:cubicBezTo>
                  <a:lnTo>
                    <a:pt x="169191" y="189274"/>
                  </a:lnTo>
                  <a:cubicBezTo>
                    <a:pt x="167578" y="178707"/>
                    <a:pt x="173131" y="163663"/>
                    <a:pt x="194801" y="149873"/>
                  </a:cubicBezTo>
                  <a:cubicBezTo>
                    <a:pt x="206621" y="142530"/>
                    <a:pt x="218620" y="134292"/>
                    <a:pt x="230978" y="126591"/>
                  </a:cubicBezTo>
                  <a:cubicBezTo>
                    <a:pt x="255513" y="111189"/>
                    <a:pt x="280945" y="97578"/>
                    <a:pt x="307809" y="93459"/>
                  </a:cubicBezTo>
                  <a:cubicBezTo>
                    <a:pt x="350075" y="86832"/>
                    <a:pt x="445890" y="83429"/>
                    <a:pt x="479559" y="93459"/>
                  </a:cubicBezTo>
                  <a:cubicBezTo>
                    <a:pt x="493529" y="97578"/>
                    <a:pt x="510363" y="90593"/>
                    <a:pt x="526302" y="79489"/>
                  </a:cubicBezTo>
                  <a:lnTo>
                    <a:pt x="526840" y="79489"/>
                  </a:lnTo>
                  <a:cubicBezTo>
                    <a:pt x="551197" y="64445"/>
                    <a:pt x="574479" y="38119"/>
                    <a:pt x="583255" y="23433"/>
                  </a:cubicBezTo>
                  <a:cubicBezTo>
                    <a:pt x="585224" y="20030"/>
                    <a:pt x="585404" y="16807"/>
                    <a:pt x="584508" y="13762"/>
                  </a:cubicBezTo>
                  <a:lnTo>
                    <a:pt x="577703" y="13762"/>
                  </a:lnTo>
                  <a:cubicBezTo>
                    <a:pt x="568569" y="-1282"/>
                    <a:pt x="529347" y="-7550"/>
                    <a:pt x="515915" y="13583"/>
                  </a:cubicBezTo>
                  <a:cubicBezTo>
                    <a:pt x="515020" y="15195"/>
                    <a:pt x="513229" y="16090"/>
                    <a:pt x="511796" y="17523"/>
                  </a:cubicBezTo>
                  <a:cubicBezTo>
                    <a:pt x="485111" y="34716"/>
                    <a:pt x="420637" y="29522"/>
                    <a:pt x="405773" y="23433"/>
                  </a:cubicBezTo>
                  <a:cubicBezTo>
                    <a:pt x="388938" y="16807"/>
                    <a:pt x="253901" y="50118"/>
                    <a:pt x="225605" y="50118"/>
                  </a:cubicBezTo>
                  <a:cubicBezTo>
                    <a:pt x="218083" y="50118"/>
                    <a:pt x="211636" y="53342"/>
                    <a:pt x="205725" y="57998"/>
                  </a:cubicBezTo>
                  <a:cubicBezTo>
                    <a:pt x="186921" y="68565"/>
                    <a:pt x="173489" y="97220"/>
                    <a:pt x="141610" y="113338"/>
                  </a:cubicBezTo>
                  <a:cubicBezTo>
                    <a:pt x="135521" y="116562"/>
                    <a:pt x="128715" y="119964"/>
                    <a:pt x="122089" y="123546"/>
                  </a:cubicBezTo>
                  <a:lnTo>
                    <a:pt x="120835" y="123546"/>
                  </a:lnTo>
                  <a:cubicBezTo>
                    <a:pt x="86628" y="141635"/>
                    <a:pt x="49914" y="161872"/>
                    <a:pt x="34154" y="169752"/>
                  </a:cubicBezTo>
                  <a:cubicBezTo>
                    <a:pt x="33258" y="170290"/>
                    <a:pt x="32363" y="171364"/>
                    <a:pt x="31468" y="171901"/>
                  </a:cubicBezTo>
                  <a:cubicBezTo>
                    <a:pt x="30751" y="172260"/>
                    <a:pt x="29856" y="172797"/>
                    <a:pt x="28960" y="173334"/>
                  </a:cubicBezTo>
                  <a:cubicBezTo>
                    <a:pt x="9081" y="183363"/>
                    <a:pt x="-10440" y="223301"/>
                    <a:pt x="6394" y="229749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צורה חופשית: צורה 25">
              <a:extLst>
                <a:ext uri="{FF2B5EF4-FFF2-40B4-BE49-F238E27FC236}">
                  <a16:creationId xmlns:a16="http://schemas.microsoft.com/office/drawing/2014/main" id="{CC1BCAC0-E593-9B0A-7826-A4F424FD6145}"/>
                </a:ext>
              </a:extLst>
            </p:cNvPr>
            <p:cNvSpPr/>
            <p:nvPr/>
          </p:nvSpPr>
          <p:spPr>
            <a:xfrm>
              <a:off x="10382091" y="2544428"/>
              <a:ext cx="424970" cy="413647"/>
            </a:xfrm>
            <a:custGeom>
              <a:avLst/>
              <a:gdLst>
                <a:gd name="connsiteX0" fmla="*/ 297621 w 424970"/>
                <a:gd name="connsiteY0" fmla="*/ 193542 h 413647"/>
                <a:gd name="connsiteX1" fmla="*/ 296368 w 424970"/>
                <a:gd name="connsiteY1" fmla="*/ 194079 h 413647"/>
                <a:gd name="connsiteX2" fmla="*/ 228849 w 424970"/>
                <a:gd name="connsiteY2" fmla="*/ 224704 h 413647"/>
                <a:gd name="connsiteX3" fmla="*/ 203777 w 424970"/>
                <a:gd name="connsiteY3" fmla="*/ 244046 h 413647"/>
                <a:gd name="connsiteX4" fmla="*/ 93992 w 424970"/>
                <a:gd name="connsiteY4" fmla="*/ 244046 h 413647"/>
                <a:gd name="connsiteX5" fmla="*/ 46353 w 424970"/>
                <a:gd name="connsiteY5" fmla="*/ 293834 h 413647"/>
                <a:gd name="connsiteX6" fmla="*/ 12326 w 424970"/>
                <a:gd name="connsiteY6" fmla="*/ 307266 h 413647"/>
                <a:gd name="connsiteX7" fmla="*/ 1222 w 424970"/>
                <a:gd name="connsiteY7" fmla="*/ 337175 h 413647"/>
                <a:gd name="connsiteX8" fmla="*/ 46174 w 424970"/>
                <a:gd name="connsiteY8" fmla="*/ 413648 h 413647"/>
                <a:gd name="connsiteX9" fmla="*/ 68740 w 424970"/>
                <a:gd name="connsiteY9" fmla="*/ 405230 h 413647"/>
                <a:gd name="connsiteX10" fmla="*/ 87007 w 424970"/>
                <a:gd name="connsiteY10" fmla="*/ 383381 h 413647"/>
                <a:gd name="connsiteX11" fmla="*/ 82709 w 424970"/>
                <a:gd name="connsiteY11" fmla="*/ 383381 h 413647"/>
                <a:gd name="connsiteX12" fmla="*/ 85574 w 424970"/>
                <a:gd name="connsiteY12" fmla="*/ 363860 h 413647"/>
                <a:gd name="connsiteX13" fmla="*/ 144675 w 424970"/>
                <a:gd name="connsiteY13" fmla="*/ 360457 h 413647"/>
                <a:gd name="connsiteX14" fmla="*/ 170465 w 424970"/>
                <a:gd name="connsiteY14" fmla="*/ 339682 h 413647"/>
                <a:gd name="connsiteX15" fmla="*/ 173688 w 424970"/>
                <a:gd name="connsiteY15" fmla="*/ 339682 h 413647"/>
                <a:gd name="connsiteX16" fmla="*/ 186763 w 424970"/>
                <a:gd name="connsiteY16" fmla="*/ 310848 h 413647"/>
                <a:gd name="connsiteX17" fmla="*/ 206642 w 424970"/>
                <a:gd name="connsiteY17" fmla="*/ 330548 h 413647"/>
                <a:gd name="connsiteX18" fmla="*/ 239774 w 424970"/>
                <a:gd name="connsiteY18" fmla="*/ 326071 h 413647"/>
                <a:gd name="connsiteX19" fmla="*/ 256967 w 424970"/>
                <a:gd name="connsiteY19" fmla="*/ 300461 h 413647"/>
                <a:gd name="connsiteX20" fmla="*/ 260011 w 424970"/>
                <a:gd name="connsiteY20" fmla="*/ 296341 h 413647"/>
                <a:gd name="connsiteX21" fmla="*/ 324843 w 424970"/>
                <a:gd name="connsiteY21" fmla="*/ 267328 h 413647"/>
                <a:gd name="connsiteX22" fmla="*/ 382691 w 424970"/>
                <a:gd name="connsiteY22" fmla="*/ 229898 h 413647"/>
                <a:gd name="connsiteX23" fmla="*/ 385735 w 424970"/>
                <a:gd name="connsiteY23" fmla="*/ 229898 h 413647"/>
                <a:gd name="connsiteX24" fmla="*/ 389496 w 424970"/>
                <a:gd name="connsiteY24" fmla="*/ 224167 h 413647"/>
                <a:gd name="connsiteX25" fmla="*/ 393077 w 424970"/>
                <a:gd name="connsiteY25" fmla="*/ 164171 h 413647"/>
                <a:gd name="connsiteX26" fmla="*/ 387884 w 424970"/>
                <a:gd name="connsiteY26" fmla="*/ 164171 h 413647"/>
                <a:gd name="connsiteX27" fmla="*/ 398093 w 424970"/>
                <a:gd name="connsiteY27" fmla="*/ 131217 h 413647"/>
                <a:gd name="connsiteX28" fmla="*/ 416718 w 424970"/>
                <a:gd name="connsiteY28" fmla="*/ 120293 h 413647"/>
                <a:gd name="connsiteX29" fmla="*/ 419046 w 424970"/>
                <a:gd name="connsiteY29" fmla="*/ 120293 h 413647"/>
                <a:gd name="connsiteX30" fmla="*/ 414748 w 424970"/>
                <a:gd name="connsiteY30" fmla="*/ 74624 h 413647"/>
                <a:gd name="connsiteX31" fmla="*/ 406152 w 424970"/>
                <a:gd name="connsiteY31" fmla="*/ 54565 h 413647"/>
                <a:gd name="connsiteX32" fmla="*/ 399346 w 424970"/>
                <a:gd name="connsiteY32" fmla="*/ 54565 h 413647"/>
                <a:gd name="connsiteX33" fmla="*/ 381796 w 424970"/>
                <a:gd name="connsiteY33" fmla="*/ 10688 h 413647"/>
                <a:gd name="connsiteX34" fmla="*/ 389138 w 424970"/>
                <a:gd name="connsiteY34" fmla="*/ 10688 h 413647"/>
                <a:gd name="connsiteX35" fmla="*/ 363707 w 424970"/>
                <a:gd name="connsiteY35" fmla="*/ 4957 h 413647"/>
                <a:gd name="connsiteX36" fmla="*/ 362811 w 424970"/>
                <a:gd name="connsiteY36" fmla="*/ 6210 h 413647"/>
                <a:gd name="connsiteX37" fmla="*/ 358692 w 424970"/>
                <a:gd name="connsiteY37" fmla="*/ 8180 h 413647"/>
                <a:gd name="connsiteX38" fmla="*/ 333440 w 424970"/>
                <a:gd name="connsiteY38" fmla="*/ 121188 h 413647"/>
                <a:gd name="connsiteX39" fmla="*/ 297801 w 424970"/>
                <a:gd name="connsiteY39" fmla="*/ 193721 h 41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24970" h="413647">
                  <a:moveTo>
                    <a:pt x="297621" y="193542"/>
                  </a:moveTo>
                  <a:cubicBezTo>
                    <a:pt x="297621" y="193542"/>
                    <a:pt x="296726" y="194079"/>
                    <a:pt x="296368" y="194079"/>
                  </a:cubicBezTo>
                  <a:cubicBezTo>
                    <a:pt x="287772" y="194079"/>
                    <a:pt x="253385" y="208944"/>
                    <a:pt x="228849" y="224704"/>
                  </a:cubicBezTo>
                  <a:cubicBezTo>
                    <a:pt x="218283" y="231151"/>
                    <a:pt x="208970" y="237957"/>
                    <a:pt x="203777" y="244046"/>
                  </a:cubicBezTo>
                  <a:cubicBezTo>
                    <a:pt x="186763" y="263926"/>
                    <a:pt x="105275" y="227391"/>
                    <a:pt x="93992" y="244046"/>
                  </a:cubicBezTo>
                  <a:cubicBezTo>
                    <a:pt x="82889" y="260702"/>
                    <a:pt x="60323" y="280581"/>
                    <a:pt x="46353" y="293834"/>
                  </a:cubicBezTo>
                  <a:cubicBezTo>
                    <a:pt x="36324" y="299028"/>
                    <a:pt x="21101" y="299565"/>
                    <a:pt x="12326" y="307266"/>
                  </a:cubicBezTo>
                  <a:cubicBezTo>
                    <a:pt x="3371" y="311564"/>
                    <a:pt x="-2719" y="319265"/>
                    <a:pt x="1222" y="337175"/>
                  </a:cubicBezTo>
                  <a:cubicBezTo>
                    <a:pt x="9639" y="377113"/>
                    <a:pt x="29339" y="413648"/>
                    <a:pt x="46174" y="413648"/>
                  </a:cubicBezTo>
                  <a:cubicBezTo>
                    <a:pt x="53517" y="413648"/>
                    <a:pt x="61577" y="410961"/>
                    <a:pt x="68740" y="405230"/>
                  </a:cubicBezTo>
                  <a:cubicBezTo>
                    <a:pt x="76083" y="401111"/>
                    <a:pt x="83067" y="394126"/>
                    <a:pt x="87007" y="383381"/>
                  </a:cubicBezTo>
                  <a:lnTo>
                    <a:pt x="82709" y="383381"/>
                  </a:lnTo>
                  <a:cubicBezTo>
                    <a:pt x="84500" y="377829"/>
                    <a:pt x="85574" y="371382"/>
                    <a:pt x="85574" y="363860"/>
                  </a:cubicBezTo>
                  <a:cubicBezTo>
                    <a:pt x="85574" y="327325"/>
                    <a:pt x="124975" y="363860"/>
                    <a:pt x="144675" y="360457"/>
                  </a:cubicBezTo>
                  <a:cubicBezTo>
                    <a:pt x="155601" y="358666"/>
                    <a:pt x="163838" y="350786"/>
                    <a:pt x="170465" y="339682"/>
                  </a:cubicBezTo>
                  <a:lnTo>
                    <a:pt x="173688" y="339682"/>
                  </a:lnTo>
                  <a:cubicBezTo>
                    <a:pt x="179062" y="331623"/>
                    <a:pt x="183001" y="321773"/>
                    <a:pt x="186763" y="310848"/>
                  </a:cubicBezTo>
                  <a:cubicBezTo>
                    <a:pt x="188553" y="318191"/>
                    <a:pt x="193389" y="326608"/>
                    <a:pt x="206642" y="330548"/>
                  </a:cubicBezTo>
                  <a:cubicBezTo>
                    <a:pt x="222223" y="335205"/>
                    <a:pt x="232610" y="331802"/>
                    <a:pt x="239774" y="326071"/>
                  </a:cubicBezTo>
                  <a:cubicBezTo>
                    <a:pt x="252310" y="320161"/>
                    <a:pt x="256967" y="306908"/>
                    <a:pt x="256967" y="300461"/>
                  </a:cubicBezTo>
                  <a:cubicBezTo>
                    <a:pt x="256967" y="299207"/>
                    <a:pt x="258221" y="297953"/>
                    <a:pt x="260011" y="296341"/>
                  </a:cubicBezTo>
                  <a:cubicBezTo>
                    <a:pt x="277205" y="286850"/>
                    <a:pt x="315888" y="275029"/>
                    <a:pt x="324843" y="267328"/>
                  </a:cubicBezTo>
                  <a:cubicBezTo>
                    <a:pt x="335410" y="258015"/>
                    <a:pt x="375706" y="242613"/>
                    <a:pt x="382691" y="229898"/>
                  </a:cubicBezTo>
                  <a:lnTo>
                    <a:pt x="385735" y="229898"/>
                  </a:lnTo>
                  <a:cubicBezTo>
                    <a:pt x="387526" y="227928"/>
                    <a:pt x="388959" y="225958"/>
                    <a:pt x="389496" y="224167"/>
                  </a:cubicBezTo>
                  <a:cubicBezTo>
                    <a:pt x="390928" y="216466"/>
                    <a:pt x="390750" y="188348"/>
                    <a:pt x="393077" y="164171"/>
                  </a:cubicBezTo>
                  <a:lnTo>
                    <a:pt x="387884" y="164171"/>
                  </a:lnTo>
                  <a:cubicBezTo>
                    <a:pt x="389675" y="147694"/>
                    <a:pt x="392362" y="133904"/>
                    <a:pt x="398093" y="131217"/>
                  </a:cubicBezTo>
                  <a:cubicBezTo>
                    <a:pt x="404898" y="127994"/>
                    <a:pt x="412599" y="126203"/>
                    <a:pt x="416718" y="120293"/>
                  </a:cubicBezTo>
                  <a:lnTo>
                    <a:pt x="419046" y="120293"/>
                  </a:lnTo>
                  <a:cubicBezTo>
                    <a:pt x="426390" y="114562"/>
                    <a:pt x="428896" y="103637"/>
                    <a:pt x="414748" y="74624"/>
                  </a:cubicBezTo>
                  <a:cubicBezTo>
                    <a:pt x="411345" y="67818"/>
                    <a:pt x="408660" y="61013"/>
                    <a:pt x="406152" y="54565"/>
                  </a:cubicBezTo>
                  <a:lnTo>
                    <a:pt x="399346" y="54565"/>
                  </a:lnTo>
                  <a:cubicBezTo>
                    <a:pt x="392362" y="35761"/>
                    <a:pt x="387884" y="19463"/>
                    <a:pt x="381796" y="10688"/>
                  </a:cubicBezTo>
                  <a:lnTo>
                    <a:pt x="389138" y="10688"/>
                  </a:lnTo>
                  <a:cubicBezTo>
                    <a:pt x="383228" y="-58"/>
                    <a:pt x="376601" y="-3998"/>
                    <a:pt x="363707" y="4957"/>
                  </a:cubicBezTo>
                  <a:cubicBezTo>
                    <a:pt x="363348" y="5315"/>
                    <a:pt x="363169" y="5852"/>
                    <a:pt x="362811" y="6210"/>
                  </a:cubicBezTo>
                  <a:cubicBezTo>
                    <a:pt x="361379" y="6927"/>
                    <a:pt x="360304" y="7106"/>
                    <a:pt x="358692" y="8180"/>
                  </a:cubicBezTo>
                  <a:cubicBezTo>
                    <a:pt x="338097" y="22866"/>
                    <a:pt x="350275" y="81429"/>
                    <a:pt x="333440" y="121188"/>
                  </a:cubicBezTo>
                  <a:cubicBezTo>
                    <a:pt x="319650" y="153604"/>
                    <a:pt x="308008" y="183513"/>
                    <a:pt x="297801" y="19372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צורה חופשית: צורה 27">
              <a:extLst>
                <a:ext uri="{FF2B5EF4-FFF2-40B4-BE49-F238E27FC236}">
                  <a16:creationId xmlns:a16="http://schemas.microsoft.com/office/drawing/2014/main" id="{24E24920-B2A6-D003-EA32-79690E6C6024}"/>
                </a:ext>
              </a:extLst>
            </p:cNvPr>
            <p:cNvSpPr/>
            <p:nvPr/>
          </p:nvSpPr>
          <p:spPr>
            <a:xfrm>
              <a:off x="9595815" y="4410148"/>
              <a:ext cx="305908" cy="118686"/>
            </a:xfrm>
            <a:custGeom>
              <a:avLst/>
              <a:gdLst>
                <a:gd name="connsiteX0" fmla="*/ 298573 w 305908"/>
                <a:gd name="connsiteY0" fmla="*/ 114458 h 118686"/>
                <a:gd name="connsiteX1" fmla="*/ 305737 w 305908"/>
                <a:gd name="connsiteY1" fmla="*/ 107473 h 118686"/>
                <a:gd name="connsiteX2" fmla="*/ 260963 w 305908"/>
                <a:gd name="connsiteY2" fmla="*/ 57506 h 118686"/>
                <a:gd name="connsiteX3" fmla="*/ 238218 w 305908"/>
                <a:gd name="connsiteY3" fmla="*/ 53566 h 118686"/>
                <a:gd name="connsiteX4" fmla="*/ 218518 w 305908"/>
                <a:gd name="connsiteY4" fmla="*/ 53566 h 118686"/>
                <a:gd name="connsiteX5" fmla="*/ 171058 w 305908"/>
                <a:gd name="connsiteY5" fmla="*/ 41030 h 118686"/>
                <a:gd name="connsiteX6" fmla="*/ 140434 w 305908"/>
                <a:gd name="connsiteY6" fmla="*/ 56790 h 118686"/>
                <a:gd name="connsiteX7" fmla="*/ 138463 w 305908"/>
                <a:gd name="connsiteY7" fmla="*/ 53566 h 118686"/>
                <a:gd name="connsiteX8" fmla="*/ 129151 w 305908"/>
                <a:gd name="connsiteY8" fmla="*/ 53566 h 118686"/>
                <a:gd name="connsiteX9" fmla="*/ 125927 w 305908"/>
                <a:gd name="connsiteY9" fmla="*/ 51059 h 118686"/>
                <a:gd name="connsiteX10" fmla="*/ 47126 w 305908"/>
                <a:gd name="connsiteY10" fmla="*/ 24374 h 118686"/>
                <a:gd name="connsiteX11" fmla="*/ 38171 w 305908"/>
                <a:gd name="connsiteY11" fmla="*/ 9689 h 118686"/>
                <a:gd name="connsiteX12" fmla="*/ 45872 w 305908"/>
                <a:gd name="connsiteY12" fmla="*/ 9689 h 118686"/>
                <a:gd name="connsiteX13" fmla="*/ 19903 w 305908"/>
                <a:gd name="connsiteY13" fmla="*/ 4137 h 118686"/>
                <a:gd name="connsiteX14" fmla="*/ 7725 w 305908"/>
                <a:gd name="connsiteY14" fmla="*/ 14524 h 118686"/>
                <a:gd name="connsiteX15" fmla="*/ 21874 w 305908"/>
                <a:gd name="connsiteY15" fmla="*/ 74341 h 118686"/>
                <a:gd name="connsiteX16" fmla="*/ 89392 w 305908"/>
                <a:gd name="connsiteY16" fmla="*/ 84370 h 118686"/>
                <a:gd name="connsiteX17" fmla="*/ 133270 w 305908"/>
                <a:gd name="connsiteY17" fmla="*/ 71297 h 118686"/>
                <a:gd name="connsiteX18" fmla="*/ 135777 w 305908"/>
                <a:gd name="connsiteY18" fmla="*/ 69327 h 118686"/>
                <a:gd name="connsiteX19" fmla="*/ 142940 w 305908"/>
                <a:gd name="connsiteY19" fmla="*/ 80968 h 118686"/>
                <a:gd name="connsiteX20" fmla="*/ 213146 w 305908"/>
                <a:gd name="connsiteY20" fmla="*/ 111055 h 118686"/>
                <a:gd name="connsiteX21" fmla="*/ 298573 w 305908"/>
                <a:gd name="connsiteY21" fmla="*/ 114458 h 11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908" h="118686">
                  <a:moveTo>
                    <a:pt x="298573" y="114458"/>
                  </a:moveTo>
                  <a:cubicBezTo>
                    <a:pt x="302334" y="113563"/>
                    <a:pt x="305199" y="111593"/>
                    <a:pt x="305737" y="107473"/>
                  </a:cubicBezTo>
                  <a:cubicBezTo>
                    <a:pt x="308602" y="87415"/>
                    <a:pt x="274932" y="57506"/>
                    <a:pt x="260963" y="57506"/>
                  </a:cubicBezTo>
                  <a:cubicBezTo>
                    <a:pt x="256845" y="57506"/>
                    <a:pt x="248247" y="55895"/>
                    <a:pt x="238218" y="53566"/>
                  </a:cubicBezTo>
                  <a:lnTo>
                    <a:pt x="218518" y="53566"/>
                  </a:lnTo>
                  <a:cubicBezTo>
                    <a:pt x="195594" y="47835"/>
                    <a:pt x="171058" y="41030"/>
                    <a:pt x="171058" y="41030"/>
                  </a:cubicBezTo>
                  <a:cubicBezTo>
                    <a:pt x="160672" y="46044"/>
                    <a:pt x="147597" y="50701"/>
                    <a:pt x="140434" y="56790"/>
                  </a:cubicBezTo>
                  <a:cubicBezTo>
                    <a:pt x="139717" y="55895"/>
                    <a:pt x="139538" y="54820"/>
                    <a:pt x="138463" y="53566"/>
                  </a:cubicBezTo>
                  <a:lnTo>
                    <a:pt x="129151" y="53566"/>
                  </a:lnTo>
                  <a:cubicBezTo>
                    <a:pt x="128076" y="52850"/>
                    <a:pt x="127359" y="52134"/>
                    <a:pt x="125927" y="51059"/>
                  </a:cubicBezTo>
                  <a:cubicBezTo>
                    <a:pt x="95123" y="31001"/>
                    <a:pt x="58409" y="51059"/>
                    <a:pt x="47126" y="24374"/>
                  </a:cubicBezTo>
                  <a:cubicBezTo>
                    <a:pt x="44439" y="18106"/>
                    <a:pt x="41395" y="13270"/>
                    <a:pt x="38171" y="9689"/>
                  </a:cubicBezTo>
                  <a:lnTo>
                    <a:pt x="45872" y="9689"/>
                  </a:lnTo>
                  <a:cubicBezTo>
                    <a:pt x="37633" y="-1773"/>
                    <a:pt x="27963" y="-2311"/>
                    <a:pt x="19903" y="4137"/>
                  </a:cubicBezTo>
                  <a:cubicBezTo>
                    <a:pt x="15426" y="5748"/>
                    <a:pt x="11128" y="9151"/>
                    <a:pt x="7725" y="14524"/>
                  </a:cubicBezTo>
                  <a:cubicBezTo>
                    <a:pt x="-12870" y="44791"/>
                    <a:pt x="13277" y="67536"/>
                    <a:pt x="21874" y="74341"/>
                  </a:cubicBezTo>
                  <a:cubicBezTo>
                    <a:pt x="30291" y="80968"/>
                    <a:pt x="61274" y="87773"/>
                    <a:pt x="89392" y="84370"/>
                  </a:cubicBezTo>
                  <a:cubicBezTo>
                    <a:pt x="105510" y="82400"/>
                    <a:pt x="125031" y="78102"/>
                    <a:pt x="133270" y="71297"/>
                  </a:cubicBezTo>
                  <a:cubicBezTo>
                    <a:pt x="134344" y="70759"/>
                    <a:pt x="134882" y="70222"/>
                    <a:pt x="135777" y="69327"/>
                  </a:cubicBezTo>
                  <a:cubicBezTo>
                    <a:pt x="136673" y="72729"/>
                    <a:pt x="138463" y="76490"/>
                    <a:pt x="142940" y="80968"/>
                  </a:cubicBezTo>
                  <a:cubicBezTo>
                    <a:pt x="165327" y="104250"/>
                    <a:pt x="179655" y="114100"/>
                    <a:pt x="213146" y="111055"/>
                  </a:cubicBezTo>
                  <a:cubicBezTo>
                    <a:pt x="244129" y="107832"/>
                    <a:pt x="289260" y="126815"/>
                    <a:pt x="298573" y="114458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24E81ADD-A307-4947-A441-90275114A0B5}"/>
                </a:ext>
              </a:extLst>
            </p:cNvPr>
            <p:cNvSpPr/>
            <p:nvPr/>
          </p:nvSpPr>
          <p:spPr>
            <a:xfrm>
              <a:off x="10041946" y="4543017"/>
              <a:ext cx="49264" cy="46828"/>
            </a:xfrm>
            <a:custGeom>
              <a:avLst/>
              <a:gdLst>
                <a:gd name="connsiteX0" fmla="*/ 552 w 49264"/>
                <a:gd name="connsiteY0" fmla="*/ 17766 h 46828"/>
                <a:gd name="connsiteX1" fmla="*/ 39594 w 49264"/>
                <a:gd name="connsiteY1" fmla="*/ 41406 h 46828"/>
                <a:gd name="connsiteX2" fmla="*/ 49265 w 49264"/>
                <a:gd name="connsiteY2" fmla="*/ 30482 h 46828"/>
                <a:gd name="connsiteX3" fmla="*/ 44788 w 49264"/>
                <a:gd name="connsiteY3" fmla="*/ 30482 h 46828"/>
                <a:gd name="connsiteX4" fmla="*/ 45684 w 49264"/>
                <a:gd name="connsiteY4" fmla="*/ 27795 h 46828"/>
                <a:gd name="connsiteX5" fmla="*/ 552 w 49264"/>
                <a:gd name="connsiteY5" fmla="*/ 17766 h 4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64" h="46828">
                  <a:moveTo>
                    <a:pt x="552" y="17766"/>
                  </a:moveTo>
                  <a:cubicBezTo>
                    <a:pt x="-4463" y="41944"/>
                    <a:pt x="25983" y="54838"/>
                    <a:pt x="39594" y="41406"/>
                  </a:cubicBezTo>
                  <a:cubicBezTo>
                    <a:pt x="43892" y="39436"/>
                    <a:pt x="47474" y="36034"/>
                    <a:pt x="49265" y="30482"/>
                  </a:cubicBezTo>
                  <a:lnTo>
                    <a:pt x="44788" y="30482"/>
                  </a:lnTo>
                  <a:cubicBezTo>
                    <a:pt x="45146" y="29228"/>
                    <a:pt x="45684" y="28691"/>
                    <a:pt x="45684" y="27795"/>
                  </a:cubicBezTo>
                  <a:cubicBezTo>
                    <a:pt x="48370" y="-5516"/>
                    <a:pt x="6462" y="-8919"/>
                    <a:pt x="552" y="1776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D780288D-D2CE-9657-6A3C-B08CDA728F14}"/>
                </a:ext>
              </a:extLst>
            </p:cNvPr>
            <p:cNvSpPr/>
            <p:nvPr/>
          </p:nvSpPr>
          <p:spPr>
            <a:xfrm>
              <a:off x="10030500" y="4211909"/>
              <a:ext cx="164048" cy="186166"/>
            </a:xfrm>
            <a:custGeom>
              <a:avLst/>
              <a:gdLst>
                <a:gd name="connsiteX0" fmla="*/ 9311 w 164048"/>
                <a:gd name="connsiteY0" fmla="*/ 129484 h 186166"/>
                <a:gd name="connsiteX1" fmla="*/ 65726 w 164048"/>
                <a:gd name="connsiteY1" fmla="*/ 98143 h 186166"/>
                <a:gd name="connsiteX2" fmla="*/ 66621 w 164048"/>
                <a:gd name="connsiteY2" fmla="*/ 98143 h 186166"/>
                <a:gd name="connsiteX3" fmla="*/ 72532 w 164048"/>
                <a:gd name="connsiteY3" fmla="*/ 93666 h 186166"/>
                <a:gd name="connsiteX4" fmla="*/ 85248 w 164048"/>
                <a:gd name="connsiteY4" fmla="*/ 96173 h 186166"/>
                <a:gd name="connsiteX5" fmla="*/ 102261 w 164048"/>
                <a:gd name="connsiteY5" fmla="*/ 159393 h 186166"/>
                <a:gd name="connsiteX6" fmla="*/ 158317 w 164048"/>
                <a:gd name="connsiteY6" fmla="*/ 186078 h 186166"/>
                <a:gd name="connsiteX7" fmla="*/ 158317 w 164048"/>
                <a:gd name="connsiteY7" fmla="*/ 182675 h 186166"/>
                <a:gd name="connsiteX8" fmla="*/ 163869 w 164048"/>
                <a:gd name="connsiteY8" fmla="*/ 182675 h 186166"/>
                <a:gd name="connsiteX9" fmla="*/ 159034 w 164048"/>
                <a:gd name="connsiteY9" fmla="*/ 142200 h 186166"/>
                <a:gd name="connsiteX10" fmla="*/ 153124 w 164048"/>
                <a:gd name="connsiteY10" fmla="*/ 142200 h 186166"/>
                <a:gd name="connsiteX11" fmla="*/ 136647 w 164048"/>
                <a:gd name="connsiteY11" fmla="*/ 98322 h 186166"/>
                <a:gd name="connsiteX12" fmla="*/ 143990 w 164048"/>
                <a:gd name="connsiteY12" fmla="*/ 98322 h 186166"/>
                <a:gd name="connsiteX13" fmla="*/ 130021 w 164048"/>
                <a:gd name="connsiteY13" fmla="*/ 82920 h 186166"/>
                <a:gd name="connsiteX14" fmla="*/ 96530 w 164048"/>
                <a:gd name="connsiteY14" fmla="*/ 49251 h 186166"/>
                <a:gd name="connsiteX15" fmla="*/ 110679 w 164048"/>
                <a:gd name="connsiteY15" fmla="*/ 49967 h 186166"/>
                <a:gd name="connsiteX16" fmla="*/ 154378 w 164048"/>
                <a:gd name="connsiteY16" fmla="*/ 42266 h 186166"/>
                <a:gd name="connsiteX17" fmla="*/ 164048 w 164048"/>
                <a:gd name="connsiteY17" fmla="*/ 32416 h 186166"/>
                <a:gd name="connsiteX18" fmla="*/ 159929 w 164048"/>
                <a:gd name="connsiteY18" fmla="*/ 32416 h 186166"/>
                <a:gd name="connsiteX19" fmla="*/ 158317 w 164048"/>
                <a:gd name="connsiteY19" fmla="*/ 19879 h 186166"/>
                <a:gd name="connsiteX20" fmla="*/ 79517 w 164048"/>
                <a:gd name="connsiteY20" fmla="*/ 13432 h 186166"/>
                <a:gd name="connsiteX21" fmla="*/ 37250 w 164048"/>
                <a:gd name="connsiteY21" fmla="*/ 0 h 186166"/>
                <a:gd name="connsiteX22" fmla="*/ 17729 w 164048"/>
                <a:gd name="connsiteY22" fmla="*/ 56414 h 186166"/>
                <a:gd name="connsiteX23" fmla="*/ 9133 w 164048"/>
                <a:gd name="connsiteY23" fmla="*/ 129663 h 18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048" h="186166">
                  <a:moveTo>
                    <a:pt x="9311" y="129484"/>
                  </a:moveTo>
                  <a:cubicBezTo>
                    <a:pt x="24535" y="140588"/>
                    <a:pt x="48355" y="111575"/>
                    <a:pt x="65726" y="98143"/>
                  </a:cubicBezTo>
                  <a:lnTo>
                    <a:pt x="66621" y="98143"/>
                  </a:lnTo>
                  <a:cubicBezTo>
                    <a:pt x="68950" y="96352"/>
                    <a:pt x="70741" y="94920"/>
                    <a:pt x="72532" y="93666"/>
                  </a:cubicBezTo>
                  <a:cubicBezTo>
                    <a:pt x="78084" y="90800"/>
                    <a:pt x="82382" y="90800"/>
                    <a:pt x="85248" y="96173"/>
                  </a:cubicBezTo>
                  <a:cubicBezTo>
                    <a:pt x="96530" y="119455"/>
                    <a:pt x="82382" y="129484"/>
                    <a:pt x="102261" y="159393"/>
                  </a:cubicBezTo>
                  <a:cubicBezTo>
                    <a:pt x="121782" y="189123"/>
                    <a:pt x="158317" y="186078"/>
                    <a:pt x="158317" y="186078"/>
                  </a:cubicBezTo>
                  <a:cubicBezTo>
                    <a:pt x="158317" y="186078"/>
                    <a:pt x="158317" y="184645"/>
                    <a:pt x="158317" y="182675"/>
                  </a:cubicBezTo>
                  <a:cubicBezTo>
                    <a:pt x="161720" y="182675"/>
                    <a:pt x="163869" y="182675"/>
                    <a:pt x="163869" y="182675"/>
                  </a:cubicBezTo>
                  <a:cubicBezTo>
                    <a:pt x="163869" y="182675"/>
                    <a:pt x="163153" y="163870"/>
                    <a:pt x="159034" y="142200"/>
                  </a:cubicBezTo>
                  <a:lnTo>
                    <a:pt x="153124" y="142200"/>
                  </a:lnTo>
                  <a:cubicBezTo>
                    <a:pt x="149900" y="126619"/>
                    <a:pt x="144528" y="110142"/>
                    <a:pt x="136647" y="98322"/>
                  </a:cubicBezTo>
                  <a:lnTo>
                    <a:pt x="143990" y="98322"/>
                  </a:lnTo>
                  <a:cubicBezTo>
                    <a:pt x="140050" y="92054"/>
                    <a:pt x="135573" y="86323"/>
                    <a:pt x="130021" y="82920"/>
                  </a:cubicBezTo>
                  <a:cubicBezTo>
                    <a:pt x="110141" y="70205"/>
                    <a:pt x="95098" y="56056"/>
                    <a:pt x="96530" y="49251"/>
                  </a:cubicBezTo>
                  <a:cubicBezTo>
                    <a:pt x="99754" y="48892"/>
                    <a:pt x="104052" y="48713"/>
                    <a:pt x="110679" y="49967"/>
                  </a:cubicBezTo>
                  <a:cubicBezTo>
                    <a:pt x="131453" y="53728"/>
                    <a:pt x="146497" y="49788"/>
                    <a:pt x="154378" y="42266"/>
                  </a:cubicBezTo>
                  <a:cubicBezTo>
                    <a:pt x="158676" y="39579"/>
                    <a:pt x="162258" y="36356"/>
                    <a:pt x="164048" y="32416"/>
                  </a:cubicBezTo>
                  <a:lnTo>
                    <a:pt x="159929" y="32416"/>
                  </a:lnTo>
                  <a:cubicBezTo>
                    <a:pt x="160645" y="28476"/>
                    <a:pt x="160288" y="24357"/>
                    <a:pt x="158317" y="19879"/>
                  </a:cubicBezTo>
                  <a:cubicBezTo>
                    <a:pt x="150079" y="-179"/>
                    <a:pt x="96709" y="9850"/>
                    <a:pt x="79517" y="13432"/>
                  </a:cubicBezTo>
                  <a:cubicBezTo>
                    <a:pt x="62682" y="16656"/>
                    <a:pt x="37250" y="0"/>
                    <a:pt x="37250" y="0"/>
                  </a:cubicBezTo>
                  <a:cubicBezTo>
                    <a:pt x="20415" y="6805"/>
                    <a:pt x="23102" y="23282"/>
                    <a:pt x="17729" y="56414"/>
                  </a:cubicBezTo>
                  <a:cubicBezTo>
                    <a:pt x="11819" y="89726"/>
                    <a:pt x="-13254" y="113008"/>
                    <a:pt x="9133" y="12966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צורה חופשית: צורה 30">
              <a:extLst>
                <a:ext uri="{FF2B5EF4-FFF2-40B4-BE49-F238E27FC236}">
                  <a16:creationId xmlns:a16="http://schemas.microsoft.com/office/drawing/2014/main" id="{31BACCB4-A4DF-F3EA-BF1B-F1EEC7544E7A}"/>
                </a:ext>
              </a:extLst>
            </p:cNvPr>
            <p:cNvSpPr/>
            <p:nvPr/>
          </p:nvSpPr>
          <p:spPr>
            <a:xfrm>
              <a:off x="10320749" y="4097596"/>
              <a:ext cx="61847" cy="121509"/>
            </a:xfrm>
            <a:custGeom>
              <a:avLst/>
              <a:gdLst>
                <a:gd name="connsiteX0" fmla="*/ 51102 w 61847"/>
                <a:gd name="connsiteY0" fmla="*/ 947 h 121509"/>
                <a:gd name="connsiteX1" fmla="*/ 11702 w 61847"/>
                <a:gd name="connsiteY1" fmla="*/ 120940 h 121509"/>
                <a:gd name="connsiteX2" fmla="*/ 37670 w 61847"/>
                <a:gd name="connsiteY2" fmla="*/ 102851 h 121509"/>
                <a:gd name="connsiteX3" fmla="*/ 40894 w 61847"/>
                <a:gd name="connsiteY3" fmla="*/ 102851 h 121509"/>
                <a:gd name="connsiteX4" fmla="*/ 61847 w 61847"/>
                <a:gd name="connsiteY4" fmla="*/ 36945 h 121509"/>
                <a:gd name="connsiteX5" fmla="*/ 57012 w 61847"/>
                <a:gd name="connsiteY5" fmla="*/ 36945 h 121509"/>
                <a:gd name="connsiteX6" fmla="*/ 50923 w 61847"/>
                <a:gd name="connsiteY6" fmla="*/ 947 h 1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47" h="121509">
                  <a:moveTo>
                    <a:pt x="51102" y="947"/>
                  </a:moveTo>
                  <a:cubicBezTo>
                    <a:pt x="25134" y="-11948"/>
                    <a:pt x="-21968" y="110910"/>
                    <a:pt x="11702" y="120940"/>
                  </a:cubicBezTo>
                  <a:cubicBezTo>
                    <a:pt x="21372" y="123805"/>
                    <a:pt x="30327" y="115567"/>
                    <a:pt x="37670" y="102851"/>
                  </a:cubicBezTo>
                  <a:lnTo>
                    <a:pt x="40894" y="102851"/>
                  </a:lnTo>
                  <a:cubicBezTo>
                    <a:pt x="51639" y="86554"/>
                    <a:pt x="59340" y="59690"/>
                    <a:pt x="61847" y="36945"/>
                  </a:cubicBezTo>
                  <a:lnTo>
                    <a:pt x="57012" y="36945"/>
                  </a:lnTo>
                  <a:cubicBezTo>
                    <a:pt x="58803" y="18857"/>
                    <a:pt x="57370" y="4171"/>
                    <a:pt x="50923" y="94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" name="צורה חופשית: צורה 31">
              <a:extLst>
                <a:ext uri="{FF2B5EF4-FFF2-40B4-BE49-F238E27FC236}">
                  <a16:creationId xmlns:a16="http://schemas.microsoft.com/office/drawing/2014/main" id="{B1FA5E49-AF9A-B898-9FC3-901697A6EC27}"/>
                </a:ext>
              </a:extLst>
            </p:cNvPr>
            <p:cNvSpPr/>
            <p:nvPr/>
          </p:nvSpPr>
          <p:spPr>
            <a:xfrm>
              <a:off x="9708344" y="3914345"/>
              <a:ext cx="331646" cy="422682"/>
            </a:xfrm>
            <a:custGeom>
              <a:avLst/>
              <a:gdLst>
                <a:gd name="connsiteX0" fmla="*/ 207535 w 331646"/>
                <a:gd name="connsiteY0" fmla="*/ 81398 h 422682"/>
                <a:gd name="connsiteX1" fmla="*/ 140016 w 331646"/>
                <a:gd name="connsiteY1" fmla="*/ 141036 h 422682"/>
                <a:gd name="connsiteX2" fmla="*/ 134823 w 331646"/>
                <a:gd name="connsiteY2" fmla="*/ 144976 h 422682"/>
                <a:gd name="connsiteX3" fmla="*/ 100258 w 331646"/>
                <a:gd name="connsiteY3" fmla="*/ 157692 h 422682"/>
                <a:gd name="connsiteX4" fmla="*/ 86826 w 331646"/>
                <a:gd name="connsiteY4" fmla="*/ 165751 h 422682"/>
                <a:gd name="connsiteX5" fmla="*/ 61216 w 331646"/>
                <a:gd name="connsiteY5" fmla="*/ 210883 h 422682"/>
                <a:gd name="connsiteX6" fmla="*/ 4980 w 331646"/>
                <a:gd name="connsiteY6" fmla="*/ 194227 h 422682"/>
                <a:gd name="connsiteX7" fmla="*/ 21995 w 331646"/>
                <a:gd name="connsiteY7" fmla="*/ 324070 h 422682"/>
                <a:gd name="connsiteX8" fmla="*/ 106348 w 331646"/>
                <a:gd name="connsiteY8" fmla="*/ 410393 h 422682"/>
                <a:gd name="connsiteX9" fmla="*/ 168493 w 331646"/>
                <a:gd name="connsiteY9" fmla="*/ 417019 h 422682"/>
                <a:gd name="connsiteX10" fmla="*/ 249980 w 331646"/>
                <a:gd name="connsiteY10" fmla="*/ 400363 h 422682"/>
                <a:gd name="connsiteX11" fmla="*/ 249443 w 331646"/>
                <a:gd name="connsiteY11" fmla="*/ 395707 h 422682"/>
                <a:gd name="connsiteX12" fmla="*/ 255175 w 331646"/>
                <a:gd name="connsiteY12" fmla="*/ 395707 h 422682"/>
                <a:gd name="connsiteX13" fmla="*/ 255532 w 331646"/>
                <a:gd name="connsiteY13" fmla="*/ 329801 h 422682"/>
                <a:gd name="connsiteX14" fmla="*/ 251234 w 331646"/>
                <a:gd name="connsiteY14" fmla="*/ 329801 h 422682"/>
                <a:gd name="connsiteX15" fmla="*/ 269859 w 331646"/>
                <a:gd name="connsiteY15" fmla="*/ 293982 h 422682"/>
                <a:gd name="connsiteX16" fmla="*/ 277561 w 331646"/>
                <a:gd name="connsiteY16" fmla="*/ 285923 h 422682"/>
                <a:gd name="connsiteX17" fmla="*/ 279531 w 331646"/>
                <a:gd name="connsiteY17" fmla="*/ 285923 h 422682"/>
                <a:gd name="connsiteX18" fmla="*/ 320722 w 331646"/>
                <a:gd name="connsiteY18" fmla="*/ 220016 h 422682"/>
                <a:gd name="connsiteX19" fmla="*/ 315350 w 331646"/>
                <a:gd name="connsiteY19" fmla="*/ 220016 h 422682"/>
                <a:gd name="connsiteX20" fmla="*/ 311947 w 331646"/>
                <a:gd name="connsiteY20" fmla="*/ 203898 h 422682"/>
                <a:gd name="connsiteX21" fmla="*/ 300305 w 331646"/>
                <a:gd name="connsiteY21" fmla="*/ 176138 h 422682"/>
                <a:gd name="connsiteX22" fmla="*/ 307290 w 331646"/>
                <a:gd name="connsiteY22" fmla="*/ 176138 h 422682"/>
                <a:gd name="connsiteX23" fmla="*/ 294753 w 331646"/>
                <a:gd name="connsiteY23" fmla="*/ 110948 h 422682"/>
                <a:gd name="connsiteX24" fmla="*/ 295471 w 331646"/>
                <a:gd name="connsiteY24" fmla="*/ 110411 h 422682"/>
                <a:gd name="connsiteX25" fmla="*/ 293858 w 331646"/>
                <a:gd name="connsiteY25" fmla="*/ 110411 h 422682"/>
                <a:gd name="connsiteX26" fmla="*/ 331647 w 331646"/>
                <a:gd name="connsiteY26" fmla="*/ 71190 h 422682"/>
                <a:gd name="connsiteX27" fmla="*/ 292246 w 331646"/>
                <a:gd name="connsiteY27" fmla="*/ 66712 h 422682"/>
                <a:gd name="connsiteX28" fmla="*/ 300843 w 331646"/>
                <a:gd name="connsiteY28" fmla="*/ 66712 h 422682"/>
                <a:gd name="connsiteX29" fmla="*/ 283470 w 331646"/>
                <a:gd name="connsiteY29" fmla="*/ 4746 h 422682"/>
                <a:gd name="connsiteX30" fmla="*/ 282039 w 331646"/>
                <a:gd name="connsiteY30" fmla="*/ 806 h 422682"/>
                <a:gd name="connsiteX31" fmla="*/ 273979 w 331646"/>
                <a:gd name="connsiteY31" fmla="*/ 806 h 422682"/>
                <a:gd name="connsiteX32" fmla="*/ 264487 w 331646"/>
                <a:gd name="connsiteY32" fmla="*/ 806 h 422682"/>
                <a:gd name="connsiteX33" fmla="*/ 262517 w 331646"/>
                <a:gd name="connsiteY33" fmla="*/ 806 h 422682"/>
                <a:gd name="connsiteX34" fmla="*/ 259114 w 331646"/>
                <a:gd name="connsiteY34" fmla="*/ 3313 h 422682"/>
                <a:gd name="connsiteX35" fmla="*/ 230280 w 331646"/>
                <a:gd name="connsiteY35" fmla="*/ 37878 h 422682"/>
                <a:gd name="connsiteX36" fmla="*/ 207894 w 331646"/>
                <a:gd name="connsiteY36" fmla="*/ 81219 h 42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1646" h="422682">
                  <a:moveTo>
                    <a:pt x="207535" y="81398"/>
                  </a:moveTo>
                  <a:cubicBezTo>
                    <a:pt x="154166" y="81398"/>
                    <a:pt x="151479" y="131186"/>
                    <a:pt x="140016" y="141036"/>
                  </a:cubicBezTo>
                  <a:cubicBezTo>
                    <a:pt x="138226" y="142827"/>
                    <a:pt x="136436" y="143723"/>
                    <a:pt x="134823" y="144976"/>
                  </a:cubicBezTo>
                  <a:cubicBezTo>
                    <a:pt x="126048" y="149812"/>
                    <a:pt x="115839" y="153035"/>
                    <a:pt x="100258" y="157692"/>
                  </a:cubicBezTo>
                  <a:cubicBezTo>
                    <a:pt x="94706" y="159304"/>
                    <a:pt x="90588" y="162169"/>
                    <a:pt x="86826" y="165751"/>
                  </a:cubicBezTo>
                  <a:cubicBezTo>
                    <a:pt x="71425" y="175959"/>
                    <a:pt x="66052" y="196734"/>
                    <a:pt x="61216" y="210883"/>
                  </a:cubicBezTo>
                  <a:cubicBezTo>
                    <a:pt x="55485" y="227538"/>
                    <a:pt x="16443" y="181153"/>
                    <a:pt x="4980" y="194227"/>
                  </a:cubicBezTo>
                  <a:cubicBezTo>
                    <a:pt x="-6123" y="207659"/>
                    <a:pt x="2115" y="270879"/>
                    <a:pt x="21995" y="324070"/>
                  </a:cubicBezTo>
                  <a:cubicBezTo>
                    <a:pt x="41694" y="377081"/>
                    <a:pt x="92378" y="410393"/>
                    <a:pt x="106348" y="410393"/>
                  </a:cubicBezTo>
                  <a:cubicBezTo>
                    <a:pt x="120317" y="410393"/>
                    <a:pt x="148793" y="410393"/>
                    <a:pt x="168493" y="417019"/>
                  </a:cubicBezTo>
                  <a:cubicBezTo>
                    <a:pt x="187835" y="423825"/>
                    <a:pt x="252846" y="430093"/>
                    <a:pt x="249980" y="400363"/>
                  </a:cubicBezTo>
                  <a:cubicBezTo>
                    <a:pt x="249980" y="398931"/>
                    <a:pt x="249623" y="397319"/>
                    <a:pt x="249443" y="395707"/>
                  </a:cubicBezTo>
                  <a:lnTo>
                    <a:pt x="255175" y="395707"/>
                  </a:lnTo>
                  <a:cubicBezTo>
                    <a:pt x="253383" y="377439"/>
                    <a:pt x="250875" y="353083"/>
                    <a:pt x="255532" y="329801"/>
                  </a:cubicBezTo>
                  <a:lnTo>
                    <a:pt x="251234" y="329801"/>
                  </a:lnTo>
                  <a:cubicBezTo>
                    <a:pt x="254457" y="316906"/>
                    <a:pt x="260009" y="304369"/>
                    <a:pt x="269859" y="293982"/>
                  </a:cubicBezTo>
                  <a:cubicBezTo>
                    <a:pt x="272367" y="291295"/>
                    <a:pt x="275054" y="288788"/>
                    <a:pt x="277561" y="285923"/>
                  </a:cubicBezTo>
                  <a:lnTo>
                    <a:pt x="279531" y="285923"/>
                  </a:lnTo>
                  <a:cubicBezTo>
                    <a:pt x="301380" y="263715"/>
                    <a:pt x="321617" y="247597"/>
                    <a:pt x="320722" y="220016"/>
                  </a:cubicBezTo>
                  <a:lnTo>
                    <a:pt x="315350" y="220016"/>
                  </a:lnTo>
                  <a:cubicBezTo>
                    <a:pt x="314812" y="215002"/>
                    <a:pt x="313737" y="209808"/>
                    <a:pt x="311947" y="203898"/>
                  </a:cubicBezTo>
                  <a:cubicBezTo>
                    <a:pt x="308723" y="193690"/>
                    <a:pt x="304425" y="184556"/>
                    <a:pt x="300305" y="176138"/>
                  </a:cubicBezTo>
                  <a:lnTo>
                    <a:pt x="307290" y="176138"/>
                  </a:lnTo>
                  <a:cubicBezTo>
                    <a:pt x="293500" y="146946"/>
                    <a:pt x="278993" y="126888"/>
                    <a:pt x="294753" y="110948"/>
                  </a:cubicBezTo>
                  <a:cubicBezTo>
                    <a:pt x="294753" y="110769"/>
                    <a:pt x="295112" y="110590"/>
                    <a:pt x="295471" y="110411"/>
                  </a:cubicBezTo>
                  <a:lnTo>
                    <a:pt x="293858" y="110411"/>
                  </a:lnTo>
                  <a:cubicBezTo>
                    <a:pt x="312305" y="93576"/>
                    <a:pt x="331647" y="86771"/>
                    <a:pt x="331647" y="71190"/>
                  </a:cubicBezTo>
                  <a:cubicBezTo>
                    <a:pt x="331647" y="59549"/>
                    <a:pt x="308185" y="86950"/>
                    <a:pt x="292246" y="66712"/>
                  </a:cubicBezTo>
                  <a:lnTo>
                    <a:pt x="300843" y="66712"/>
                  </a:lnTo>
                  <a:cubicBezTo>
                    <a:pt x="292604" y="59549"/>
                    <a:pt x="285441" y="42535"/>
                    <a:pt x="283470" y="4746"/>
                  </a:cubicBezTo>
                  <a:cubicBezTo>
                    <a:pt x="283470" y="2955"/>
                    <a:pt x="282755" y="2060"/>
                    <a:pt x="282039" y="806"/>
                  </a:cubicBezTo>
                  <a:lnTo>
                    <a:pt x="273979" y="806"/>
                  </a:lnTo>
                  <a:cubicBezTo>
                    <a:pt x="271472" y="-269"/>
                    <a:pt x="268248" y="-269"/>
                    <a:pt x="264487" y="806"/>
                  </a:cubicBezTo>
                  <a:lnTo>
                    <a:pt x="262517" y="806"/>
                  </a:lnTo>
                  <a:cubicBezTo>
                    <a:pt x="261442" y="1522"/>
                    <a:pt x="260189" y="2597"/>
                    <a:pt x="259114" y="3313"/>
                  </a:cubicBezTo>
                  <a:cubicBezTo>
                    <a:pt x="246577" y="9940"/>
                    <a:pt x="231892" y="24805"/>
                    <a:pt x="230280" y="37878"/>
                  </a:cubicBezTo>
                  <a:cubicBezTo>
                    <a:pt x="227593" y="60981"/>
                    <a:pt x="261263" y="81219"/>
                    <a:pt x="207894" y="81219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" name="צורה חופשית: צורה 32">
              <a:extLst>
                <a:ext uri="{FF2B5EF4-FFF2-40B4-BE49-F238E27FC236}">
                  <a16:creationId xmlns:a16="http://schemas.microsoft.com/office/drawing/2014/main" id="{544BA7D2-8C30-3C46-0031-59BD40B63507}"/>
                </a:ext>
              </a:extLst>
            </p:cNvPr>
            <p:cNvSpPr/>
            <p:nvPr/>
          </p:nvSpPr>
          <p:spPr>
            <a:xfrm>
              <a:off x="10052056" y="3453807"/>
              <a:ext cx="173117" cy="305723"/>
            </a:xfrm>
            <a:custGeom>
              <a:avLst/>
              <a:gdLst>
                <a:gd name="connsiteX0" fmla="*/ 4770 w 173117"/>
                <a:gd name="connsiteY0" fmla="*/ 132887 h 305723"/>
                <a:gd name="connsiteX1" fmla="*/ 66557 w 173117"/>
                <a:gd name="connsiteY1" fmla="*/ 219210 h 305723"/>
                <a:gd name="connsiteX2" fmla="*/ 4770 w 173117"/>
                <a:gd name="connsiteY2" fmla="*/ 298907 h 305723"/>
                <a:gd name="connsiteX3" fmla="*/ 20351 w 173117"/>
                <a:gd name="connsiteY3" fmla="*/ 299086 h 305723"/>
                <a:gd name="connsiteX4" fmla="*/ 79630 w 173117"/>
                <a:gd name="connsiteY4" fmla="*/ 241955 h 305723"/>
                <a:gd name="connsiteX5" fmla="*/ 77302 w 173117"/>
                <a:gd name="connsiteY5" fmla="*/ 241955 h 305723"/>
                <a:gd name="connsiteX6" fmla="*/ 91988 w 173117"/>
                <a:gd name="connsiteY6" fmla="*/ 222434 h 305723"/>
                <a:gd name="connsiteX7" fmla="*/ 156641 w 173117"/>
                <a:gd name="connsiteY7" fmla="*/ 195570 h 305723"/>
                <a:gd name="connsiteX8" fmla="*/ 164879 w 173117"/>
                <a:gd name="connsiteY8" fmla="*/ 189123 h 305723"/>
                <a:gd name="connsiteX9" fmla="*/ 173118 w 173117"/>
                <a:gd name="connsiteY9" fmla="*/ 172467 h 305723"/>
                <a:gd name="connsiteX10" fmla="*/ 117061 w 173117"/>
                <a:gd name="connsiteY10" fmla="*/ 155990 h 305723"/>
                <a:gd name="connsiteX11" fmla="*/ 74079 w 173117"/>
                <a:gd name="connsiteY11" fmla="*/ 132350 h 305723"/>
                <a:gd name="connsiteX12" fmla="*/ 69601 w 173117"/>
                <a:gd name="connsiteY12" fmla="*/ 132350 h 305723"/>
                <a:gd name="connsiteX13" fmla="*/ 99331 w 173117"/>
                <a:gd name="connsiteY13" fmla="*/ 88472 h 305723"/>
                <a:gd name="connsiteX14" fmla="*/ 100406 w 173117"/>
                <a:gd name="connsiteY14" fmla="*/ 88472 h 305723"/>
                <a:gd name="connsiteX15" fmla="*/ 122793 w 173117"/>
                <a:gd name="connsiteY15" fmla="*/ 46385 h 305723"/>
                <a:gd name="connsiteX16" fmla="*/ 113838 w 173117"/>
                <a:gd name="connsiteY16" fmla="*/ 22924 h 305723"/>
                <a:gd name="connsiteX17" fmla="*/ 106315 w 173117"/>
                <a:gd name="connsiteY17" fmla="*/ 22924 h 305723"/>
                <a:gd name="connsiteX18" fmla="*/ 72288 w 173117"/>
                <a:gd name="connsiteY18" fmla="*/ 0 h 305723"/>
                <a:gd name="connsiteX19" fmla="*/ 47035 w 173117"/>
                <a:gd name="connsiteY19" fmla="*/ 59996 h 305723"/>
                <a:gd name="connsiteX20" fmla="*/ 4770 w 173117"/>
                <a:gd name="connsiteY20" fmla="*/ 133066 h 30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117" h="305723">
                  <a:moveTo>
                    <a:pt x="4770" y="132887"/>
                  </a:moveTo>
                  <a:cubicBezTo>
                    <a:pt x="21604" y="172825"/>
                    <a:pt x="80884" y="202913"/>
                    <a:pt x="66557" y="219210"/>
                  </a:cubicBezTo>
                  <a:cubicBezTo>
                    <a:pt x="52587" y="236045"/>
                    <a:pt x="10321" y="269177"/>
                    <a:pt x="4770" y="298907"/>
                  </a:cubicBezTo>
                  <a:cubicBezTo>
                    <a:pt x="2800" y="308757"/>
                    <a:pt x="9785" y="307145"/>
                    <a:pt x="20351" y="299086"/>
                  </a:cubicBezTo>
                  <a:cubicBezTo>
                    <a:pt x="34500" y="290669"/>
                    <a:pt x="60647" y="264342"/>
                    <a:pt x="79630" y="241955"/>
                  </a:cubicBezTo>
                  <a:lnTo>
                    <a:pt x="77302" y="241955"/>
                  </a:lnTo>
                  <a:cubicBezTo>
                    <a:pt x="83392" y="234433"/>
                    <a:pt x="88406" y="227628"/>
                    <a:pt x="91988" y="222434"/>
                  </a:cubicBezTo>
                  <a:cubicBezTo>
                    <a:pt x="110077" y="194854"/>
                    <a:pt x="144641" y="206674"/>
                    <a:pt x="156641" y="195570"/>
                  </a:cubicBezTo>
                  <a:cubicBezTo>
                    <a:pt x="160222" y="194316"/>
                    <a:pt x="163089" y="192525"/>
                    <a:pt x="164879" y="189123"/>
                  </a:cubicBezTo>
                  <a:lnTo>
                    <a:pt x="173118" y="172467"/>
                  </a:lnTo>
                  <a:cubicBezTo>
                    <a:pt x="173118" y="172467"/>
                    <a:pt x="142134" y="165840"/>
                    <a:pt x="117061" y="155990"/>
                  </a:cubicBezTo>
                  <a:cubicBezTo>
                    <a:pt x="92167" y="146140"/>
                    <a:pt x="62080" y="180884"/>
                    <a:pt x="74079" y="132350"/>
                  </a:cubicBezTo>
                  <a:lnTo>
                    <a:pt x="69601" y="132350"/>
                  </a:lnTo>
                  <a:cubicBezTo>
                    <a:pt x="76407" y="108172"/>
                    <a:pt x="88764" y="97248"/>
                    <a:pt x="99331" y="88472"/>
                  </a:cubicBezTo>
                  <a:lnTo>
                    <a:pt x="100406" y="88472"/>
                  </a:lnTo>
                  <a:cubicBezTo>
                    <a:pt x="114733" y="76294"/>
                    <a:pt x="127807" y="70205"/>
                    <a:pt x="122793" y="46385"/>
                  </a:cubicBezTo>
                  <a:cubicBezTo>
                    <a:pt x="120464" y="36893"/>
                    <a:pt x="117420" y="29192"/>
                    <a:pt x="113838" y="22924"/>
                  </a:cubicBezTo>
                  <a:lnTo>
                    <a:pt x="106315" y="22924"/>
                  </a:lnTo>
                  <a:cubicBezTo>
                    <a:pt x="94496" y="5373"/>
                    <a:pt x="78556" y="0"/>
                    <a:pt x="72288" y="0"/>
                  </a:cubicBezTo>
                  <a:cubicBezTo>
                    <a:pt x="52766" y="0"/>
                    <a:pt x="75332" y="36714"/>
                    <a:pt x="47035" y="59996"/>
                  </a:cubicBezTo>
                  <a:cubicBezTo>
                    <a:pt x="18919" y="83099"/>
                    <a:pt x="-12065" y="93129"/>
                    <a:pt x="4770" y="13306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" name="צורה חופשית: צורה 33">
              <a:extLst>
                <a:ext uri="{FF2B5EF4-FFF2-40B4-BE49-F238E27FC236}">
                  <a16:creationId xmlns:a16="http://schemas.microsoft.com/office/drawing/2014/main" id="{CB994605-7720-1C39-3062-A2D9CBF72568}"/>
                </a:ext>
              </a:extLst>
            </p:cNvPr>
            <p:cNvSpPr/>
            <p:nvPr/>
          </p:nvSpPr>
          <p:spPr>
            <a:xfrm>
              <a:off x="3415345" y="1751502"/>
              <a:ext cx="44675" cy="33617"/>
            </a:xfrm>
            <a:custGeom>
              <a:avLst/>
              <a:gdLst>
                <a:gd name="connsiteX0" fmla="*/ 17890 w 44675"/>
                <a:gd name="connsiteY0" fmla="*/ 1812 h 33617"/>
                <a:gd name="connsiteX1" fmla="*/ 8398 w 44675"/>
                <a:gd name="connsiteY1" fmla="*/ 7364 h 33617"/>
                <a:gd name="connsiteX2" fmla="*/ 29531 w 44675"/>
                <a:gd name="connsiteY2" fmla="*/ 31721 h 33617"/>
                <a:gd name="connsiteX3" fmla="*/ 34187 w 44675"/>
                <a:gd name="connsiteY3" fmla="*/ 28497 h 33617"/>
                <a:gd name="connsiteX4" fmla="*/ 34904 w 44675"/>
                <a:gd name="connsiteY4" fmla="*/ 28318 h 33617"/>
                <a:gd name="connsiteX5" fmla="*/ 18069 w 44675"/>
                <a:gd name="connsiteY5" fmla="*/ 1812 h 3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75" h="33617">
                  <a:moveTo>
                    <a:pt x="17890" y="1812"/>
                  </a:moveTo>
                  <a:cubicBezTo>
                    <a:pt x="13234" y="3245"/>
                    <a:pt x="10547" y="5215"/>
                    <a:pt x="8398" y="7364"/>
                  </a:cubicBezTo>
                  <a:cubicBezTo>
                    <a:pt x="-13272" y="18468"/>
                    <a:pt x="11801" y="40138"/>
                    <a:pt x="29531" y="31721"/>
                  </a:cubicBezTo>
                  <a:cubicBezTo>
                    <a:pt x="31322" y="30825"/>
                    <a:pt x="32755" y="29751"/>
                    <a:pt x="34187" y="28497"/>
                  </a:cubicBezTo>
                  <a:cubicBezTo>
                    <a:pt x="34367" y="28497"/>
                    <a:pt x="34725" y="28497"/>
                    <a:pt x="34904" y="28318"/>
                  </a:cubicBezTo>
                  <a:cubicBezTo>
                    <a:pt x="53530" y="19543"/>
                    <a:pt x="44217" y="-7142"/>
                    <a:pt x="18069" y="181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" name="צורה חופשית: צורה 34">
              <a:extLst>
                <a:ext uri="{FF2B5EF4-FFF2-40B4-BE49-F238E27FC236}">
                  <a16:creationId xmlns:a16="http://schemas.microsoft.com/office/drawing/2014/main" id="{6FFE5411-5222-3561-BC70-CBB57E46B2A4}"/>
                </a:ext>
              </a:extLst>
            </p:cNvPr>
            <p:cNvSpPr/>
            <p:nvPr/>
          </p:nvSpPr>
          <p:spPr>
            <a:xfrm>
              <a:off x="2701191" y="1299460"/>
              <a:ext cx="180794" cy="115438"/>
            </a:xfrm>
            <a:custGeom>
              <a:avLst/>
              <a:gdLst>
                <a:gd name="connsiteX0" fmla="*/ 161631 w 180794"/>
                <a:gd name="connsiteY0" fmla="*/ 5942 h 115438"/>
                <a:gd name="connsiteX1" fmla="*/ 84800 w 180794"/>
                <a:gd name="connsiteY1" fmla="*/ 8271 h 115438"/>
                <a:gd name="connsiteX2" fmla="*/ 11730 w 180794"/>
                <a:gd name="connsiteY2" fmla="*/ 12748 h 115438"/>
                <a:gd name="connsiteX3" fmla="*/ 11014 w 180794"/>
                <a:gd name="connsiteY3" fmla="*/ 13823 h 115438"/>
                <a:gd name="connsiteX4" fmla="*/ 6536 w 180794"/>
                <a:gd name="connsiteY4" fmla="*/ 16151 h 115438"/>
                <a:gd name="connsiteX5" fmla="*/ 21401 w 180794"/>
                <a:gd name="connsiteY5" fmla="*/ 60387 h 115438"/>
                <a:gd name="connsiteX6" fmla="*/ 81398 w 180794"/>
                <a:gd name="connsiteY6" fmla="*/ 58238 h 115438"/>
                <a:gd name="connsiteX7" fmla="*/ 132081 w 180794"/>
                <a:gd name="connsiteY7" fmla="*/ 111429 h 115438"/>
                <a:gd name="connsiteX8" fmla="*/ 136916 w 180794"/>
                <a:gd name="connsiteY8" fmla="*/ 108205 h 115438"/>
                <a:gd name="connsiteX9" fmla="*/ 137275 w 180794"/>
                <a:gd name="connsiteY9" fmla="*/ 108026 h 115438"/>
                <a:gd name="connsiteX10" fmla="*/ 157691 w 180794"/>
                <a:gd name="connsiteY10" fmla="*/ 92624 h 115438"/>
                <a:gd name="connsiteX11" fmla="*/ 155542 w 180794"/>
                <a:gd name="connsiteY11" fmla="*/ 92624 h 115438"/>
                <a:gd name="connsiteX12" fmla="*/ 173272 w 180794"/>
                <a:gd name="connsiteY12" fmla="*/ 71491 h 115438"/>
                <a:gd name="connsiteX13" fmla="*/ 174884 w 180794"/>
                <a:gd name="connsiteY13" fmla="*/ 48746 h 115438"/>
                <a:gd name="connsiteX14" fmla="*/ 180794 w 180794"/>
                <a:gd name="connsiteY14" fmla="*/ 48746 h 115438"/>
                <a:gd name="connsiteX15" fmla="*/ 161452 w 180794"/>
                <a:gd name="connsiteY15" fmla="*/ 5942 h 11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794" h="115438">
                  <a:moveTo>
                    <a:pt x="161631" y="5942"/>
                  </a:moveTo>
                  <a:cubicBezTo>
                    <a:pt x="146587" y="-5161"/>
                    <a:pt x="97874" y="1465"/>
                    <a:pt x="84800" y="8271"/>
                  </a:cubicBezTo>
                  <a:cubicBezTo>
                    <a:pt x="71726" y="14897"/>
                    <a:pt x="32326" y="-2833"/>
                    <a:pt x="11730" y="12748"/>
                  </a:cubicBezTo>
                  <a:cubicBezTo>
                    <a:pt x="11372" y="12927"/>
                    <a:pt x="11372" y="13464"/>
                    <a:pt x="11014" y="13823"/>
                  </a:cubicBezTo>
                  <a:cubicBezTo>
                    <a:pt x="9581" y="14718"/>
                    <a:pt x="7969" y="15255"/>
                    <a:pt x="6536" y="16151"/>
                  </a:cubicBezTo>
                  <a:cubicBezTo>
                    <a:pt x="-6537" y="26001"/>
                    <a:pt x="805" y="58417"/>
                    <a:pt x="21401" y="60387"/>
                  </a:cubicBezTo>
                  <a:cubicBezTo>
                    <a:pt x="41997" y="62715"/>
                    <a:pt x="77815" y="44985"/>
                    <a:pt x="81398" y="58238"/>
                  </a:cubicBezTo>
                  <a:cubicBezTo>
                    <a:pt x="85158" y="71491"/>
                    <a:pt x="98232" y="131308"/>
                    <a:pt x="132081" y="111429"/>
                  </a:cubicBezTo>
                  <a:cubicBezTo>
                    <a:pt x="133872" y="110354"/>
                    <a:pt x="135305" y="109279"/>
                    <a:pt x="136916" y="108205"/>
                  </a:cubicBezTo>
                  <a:cubicBezTo>
                    <a:pt x="136916" y="108205"/>
                    <a:pt x="137096" y="108026"/>
                    <a:pt x="137275" y="108026"/>
                  </a:cubicBezTo>
                  <a:cubicBezTo>
                    <a:pt x="146408" y="102653"/>
                    <a:pt x="152856" y="97638"/>
                    <a:pt x="157691" y="92624"/>
                  </a:cubicBezTo>
                  <a:lnTo>
                    <a:pt x="155542" y="92624"/>
                  </a:lnTo>
                  <a:cubicBezTo>
                    <a:pt x="165571" y="81341"/>
                    <a:pt x="167004" y="72923"/>
                    <a:pt x="173272" y="71491"/>
                  </a:cubicBezTo>
                  <a:cubicBezTo>
                    <a:pt x="177392" y="70416"/>
                    <a:pt x="177392" y="60387"/>
                    <a:pt x="174884" y="48746"/>
                  </a:cubicBezTo>
                  <a:lnTo>
                    <a:pt x="180794" y="48746"/>
                  </a:lnTo>
                  <a:cubicBezTo>
                    <a:pt x="178287" y="33165"/>
                    <a:pt x="170586" y="12748"/>
                    <a:pt x="161452" y="594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צורה חופשית: צורה 35">
              <a:extLst>
                <a:ext uri="{FF2B5EF4-FFF2-40B4-BE49-F238E27FC236}">
                  <a16:creationId xmlns:a16="http://schemas.microsoft.com/office/drawing/2014/main" id="{84D07420-8F56-3224-4406-ED612C9D32A3}"/>
                </a:ext>
              </a:extLst>
            </p:cNvPr>
            <p:cNvSpPr/>
            <p:nvPr/>
          </p:nvSpPr>
          <p:spPr>
            <a:xfrm>
              <a:off x="2913290" y="1223278"/>
              <a:ext cx="67029" cy="43221"/>
            </a:xfrm>
            <a:custGeom>
              <a:avLst/>
              <a:gdLst>
                <a:gd name="connsiteX0" fmla="*/ 13827 w 67029"/>
                <a:gd name="connsiteY0" fmla="*/ 5472 h 43221"/>
                <a:gd name="connsiteX1" fmla="*/ 574 w 67029"/>
                <a:gd name="connsiteY1" fmla="*/ 19263 h 43221"/>
                <a:gd name="connsiteX2" fmla="*/ 66302 w 67029"/>
                <a:gd name="connsiteY2" fmla="*/ 28217 h 43221"/>
                <a:gd name="connsiteX3" fmla="*/ 57347 w 67029"/>
                <a:gd name="connsiteY3" fmla="*/ 15323 h 43221"/>
                <a:gd name="connsiteX4" fmla="*/ 66302 w 67029"/>
                <a:gd name="connsiteY4" fmla="*/ 15323 h 43221"/>
                <a:gd name="connsiteX5" fmla="*/ 14006 w 67029"/>
                <a:gd name="connsiteY5" fmla="*/ 5472 h 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29" h="43221">
                  <a:moveTo>
                    <a:pt x="13827" y="5472"/>
                  </a:moveTo>
                  <a:cubicBezTo>
                    <a:pt x="7738" y="7980"/>
                    <a:pt x="3082" y="12457"/>
                    <a:pt x="574" y="19263"/>
                  </a:cubicBezTo>
                  <a:cubicBezTo>
                    <a:pt x="-7664" y="42545"/>
                    <a:pt x="75614" y="54723"/>
                    <a:pt x="66302" y="28217"/>
                  </a:cubicBezTo>
                  <a:cubicBezTo>
                    <a:pt x="64510" y="23203"/>
                    <a:pt x="61108" y="19084"/>
                    <a:pt x="57347" y="15323"/>
                  </a:cubicBezTo>
                  <a:lnTo>
                    <a:pt x="66302" y="15323"/>
                  </a:lnTo>
                  <a:cubicBezTo>
                    <a:pt x="53765" y="100"/>
                    <a:pt x="27976" y="-4915"/>
                    <a:pt x="14006" y="547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" name="צורה חופשית: צורה 36">
              <a:extLst>
                <a:ext uri="{FF2B5EF4-FFF2-40B4-BE49-F238E27FC236}">
                  <a16:creationId xmlns:a16="http://schemas.microsoft.com/office/drawing/2014/main" id="{216CD45A-6852-7D8D-8DDA-CD81EDF1986D}"/>
                </a:ext>
              </a:extLst>
            </p:cNvPr>
            <p:cNvSpPr/>
            <p:nvPr/>
          </p:nvSpPr>
          <p:spPr>
            <a:xfrm>
              <a:off x="3318192" y="1722789"/>
              <a:ext cx="48693" cy="30318"/>
            </a:xfrm>
            <a:custGeom>
              <a:avLst/>
              <a:gdLst>
                <a:gd name="connsiteX0" fmla="*/ 11527 w 48693"/>
                <a:gd name="connsiteY0" fmla="*/ 5631 h 30318"/>
                <a:gd name="connsiteX1" fmla="*/ 960 w 48693"/>
                <a:gd name="connsiteY1" fmla="*/ 14049 h 30318"/>
                <a:gd name="connsiteX2" fmla="*/ 41256 w 48693"/>
                <a:gd name="connsiteY2" fmla="*/ 25869 h 30318"/>
                <a:gd name="connsiteX3" fmla="*/ 47525 w 48693"/>
                <a:gd name="connsiteY3" fmla="*/ 21571 h 30318"/>
                <a:gd name="connsiteX4" fmla="*/ 11527 w 48693"/>
                <a:gd name="connsiteY4" fmla="*/ 5631 h 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93" h="30318">
                  <a:moveTo>
                    <a:pt x="11527" y="5631"/>
                  </a:moveTo>
                  <a:cubicBezTo>
                    <a:pt x="7945" y="7422"/>
                    <a:pt x="4184" y="9751"/>
                    <a:pt x="960" y="14049"/>
                  </a:cubicBezTo>
                  <a:cubicBezTo>
                    <a:pt x="-6562" y="23720"/>
                    <a:pt x="32302" y="37510"/>
                    <a:pt x="41256" y="25869"/>
                  </a:cubicBezTo>
                  <a:cubicBezTo>
                    <a:pt x="43943" y="24974"/>
                    <a:pt x="46271" y="23720"/>
                    <a:pt x="47525" y="21571"/>
                  </a:cubicBezTo>
                  <a:cubicBezTo>
                    <a:pt x="54330" y="9571"/>
                    <a:pt x="29974" y="-9592"/>
                    <a:pt x="11527" y="563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" name="צורה חופשית: צורה 37">
              <a:extLst>
                <a:ext uri="{FF2B5EF4-FFF2-40B4-BE49-F238E27FC236}">
                  <a16:creationId xmlns:a16="http://schemas.microsoft.com/office/drawing/2014/main" id="{3EC75F2B-22F2-0EAB-88FD-CAB14B13A3D5}"/>
                </a:ext>
              </a:extLst>
            </p:cNvPr>
            <p:cNvSpPr/>
            <p:nvPr/>
          </p:nvSpPr>
          <p:spPr>
            <a:xfrm>
              <a:off x="9623957" y="1172694"/>
              <a:ext cx="3329" cy="620"/>
            </a:xfrm>
            <a:custGeom>
              <a:avLst/>
              <a:gdLst>
                <a:gd name="connsiteX0" fmla="*/ 2687 w 3329"/>
                <a:gd name="connsiteY0" fmla="*/ 0 h 620"/>
                <a:gd name="connsiteX1" fmla="*/ 0 w 3329"/>
                <a:gd name="connsiteY1" fmla="*/ 0 h 620"/>
                <a:gd name="connsiteX2" fmla="*/ 2687 w 3329"/>
                <a:gd name="connsiteY2" fmla="*/ 0 h 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" h="620">
                  <a:moveTo>
                    <a:pt x="2687" y="0"/>
                  </a:moveTo>
                  <a:lnTo>
                    <a:pt x="0" y="0"/>
                  </a:lnTo>
                  <a:cubicBezTo>
                    <a:pt x="2687" y="537"/>
                    <a:pt x="4298" y="1075"/>
                    <a:pt x="2687" y="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" name="צורה חופשית: צורה 38">
              <a:extLst>
                <a:ext uri="{FF2B5EF4-FFF2-40B4-BE49-F238E27FC236}">
                  <a16:creationId xmlns:a16="http://schemas.microsoft.com/office/drawing/2014/main" id="{248137DC-41C7-089C-B133-074B4BAE5433}"/>
                </a:ext>
              </a:extLst>
            </p:cNvPr>
            <p:cNvSpPr/>
            <p:nvPr/>
          </p:nvSpPr>
          <p:spPr>
            <a:xfrm>
              <a:off x="483404" y="2051968"/>
              <a:ext cx="98338" cy="87097"/>
            </a:xfrm>
            <a:custGeom>
              <a:avLst/>
              <a:gdLst>
                <a:gd name="connsiteX0" fmla="*/ 79322 w 98338"/>
                <a:gd name="connsiteY0" fmla="*/ 4194 h 87097"/>
                <a:gd name="connsiteX1" fmla="*/ 56219 w 98338"/>
                <a:gd name="connsiteY1" fmla="*/ 49325 h 87097"/>
                <a:gd name="connsiteX2" fmla="*/ 51921 w 98338"/>
                <a:gd name="connsiteY2" fmla="*/ 51474 h 87097"/>
                <a:gd name="connsiteX3" fmla="*/ 17535 w 98338"/>
                <a:gd name="connsiteY3" fmla="*/ 64190 h 87097"/>
                <a:gd name="connsiteX4" fmla="*/ 19147 w 98338"/>
                <a:gd name="connsiteY4" fmla="*/ 64190 h 87097"/>
                <a:gd name="connsiteX5" fmla="*/ 7326 w 98338"/>
                <a:gd name="connsiteY5" fmla="*/ 84965 h 87097"/>
                <a:gd name="connsiteX6" fmla="*/ 85948 w 98338"/>
                <a:gd name="connsiteY6" fmla="*/ 71533 h 87097"/>
                <a:gd name="connsiteX7" fmla="*/ 88456 w 98338"/>
                <a:gd name="connsiteY7" fmla="*/ 64011 h 87097"/>
                <a:gd name="connsiteX8" fmla="*/ 92754 w 98338"/>
                <a:gd name="connsiteY8" fmla="*/ 64011 h 87097"/>
                <a:gd name="connsiteX9" fmla="*/ 94008 w 98338"/>
                <a:gd name="connsiteY9" fmla="*/ 1507 h 87097"/>
                <a:gd name="connsiteX10" fmla="*/ 79322 w 98338"/>
                <a:gd name="connsiteY10" fmla="*/ 4014 h 8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338" h="87097">
                  <a:moveTo>
                    <a:pt x="79322" y="4194"/>
                  </a:moveTo>
                  <a:cubicBezTo>
                    <a:pt x="66427" y="7775"/>
                    <a:pt x="68935" y="36430"/>
                    <a:pt x="56219" y="49325"/>
                  </a:cubicBezTo>
                  <a:cubicBezTo>
                    <a:pt x="54786" y="50041"/>
                    <a:pt x="53712" y="51116"/>
                    <a:pt x="51921" y="51474"/>
                  </a:cubicBezTo>
                  <a:cubicBezTo>
                    <a:pt x="39742" y="54340"/>
                    <a:pt x="26848" y="59175"/>
                    <a:pt x="17535" y="64190"/>
                  </a:cubicBezTo>
                  <a:lnTo>
                    <a:pt x="19147" y="64190"/>
                  </a:lnTo>
                  <a:cubicBezTo>
                    <a:pt x="2491" y="71712"/>
                    <a:pt x="-7717" y="80487"/>
                    <a:pt x="7326" y="84965"/>
                  </a:cubicBezTo>
                  <a:cubicBezTo>
                    <a:pt x="29713" y="91591"/>
                    <a:pt x="80397" y="81562"/>
                    <a:pt x="85948" y="71533"/>
                  </a:cubicBezTo>
                  <a:cubicBezTo>
                    <a:pt x="86844" y="69921"/>
                    <a:pt x="87739" y="67234"/>
                    <a:pt x="88456" y="64011"/>
                  </a:cubicBezTo>
                  <a:lnTo>
                    <a:pt x="92754" y="64011"/>
                  </a:lnTo>
                  <a:cubicBezTo>
                    <a:pt x="97769" y="48609"/>
                    <a:pt x="101709" y="4552"/>
                    <a:pt x="94008" y="1507"/>
                  </a:cubicBezTo>
                  <a:cubicBezTo>
                    <a:pt x="86844" y="-1358"/>
                    <a:pt x="82367" y="74"/>
                    <a:pt x="79322" y="401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" name="צורה חופשית: צורה 39">
              <a:extLst>
                <a:ext uri="{FF2B5EF4-FFF2-40B4-BE49-F238E27FC236}">
                  <a16:creationId xmlns:a16="http://schemas.microsoft.com/office/drawing/2014/main" id="{563078B7-F20B-036D-2AB4-5332A8F8521B}"/>
                </a:ext>
              </a:extLst>
            </p:cNvPr>
            <p:cNvSpPr/>
            <p:nvPr/>
          </p:nvSpPr>
          <p:spPr>
            <a:xfrm>
              <a:off x="4012781" y="2333868"/>
              <a:ext cx="8775" cy="1679"/>
            </a:xfrm>
            <a:custGeom>
              <a:avLst/>
              <a:gdLst>
                <a:gd name="connsiteX0" fmla="*/ 8775 w 8775"/>
                <a:gd name="connsiteY0" fmla="*/ 1680 h 1679"/>
                <a:gd name="connsiteX1" fmla="*/ 0 w 8775"/>
                <a:gd name="connsiteY1" fmla="*/ 1680 h 1679"/>
                <a:gd name="connsiteX2" fmla="*/ 8775 w 8775"/>
                <a:gd name="connsiteY2" fmla="*/ 1680 h 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75" h="1679">
                  <a:moveTo>
                    <a:pt x="8775" y="1680"/>
                  </a:moveTo>
                  <a:cubicBezTo>
                    <a:pt x="6985" y="-469"/>
                    <a:pt x="4119" y="-649"/>
                    <a:pt x="0" y="1680"/>
                  </a:cubicBezTo>
                  <a:lnTo>
                    <a:pt x="8775" y="1680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" name="צורה חופשית: צורה 40">
              <a:extLst>
                <a:ext uri="{FF2B5EF4-FFF2-40B4-BE49-F238E27FC236}">
                  <a16:creationId xmlns:a16="http://schemas.microsoft.com/office/drawing/2014/main" id="{4A0C2B19-BFDB-EC54-774D-820DDA2CC35E}"/>
                </a:ext>
              </a:extLst>
            </p:cNvPr>
            <p:cNvSpPr/>
            <p:nvPr/>
          </p:nvSpPr>
          <p:spPr>
            <a:xfrm>
              <a:off x="539100" y="1831041"/>
              <a:ext cx="57037" cy="36714"/>
            </a:xfrm>
            <a:custGeom>
              <a:avLst/>
              <a:gdLst>
                <a:gd name="connsiteX0" fmla="*/ 24342 w 57037"/>
                <a:gd name="connsiteY0" fmla="*/ 0 h 36714"/>
                <a:gd name="connsiteX1" fmla="*/ 7686 w 57037"/>
                <a:gd name="connsiteY1" fmla="*/ 6627 h 36714"/>
                <a:gd name="connsiteX2" fmla="*/ 5179 w 57037"/>
                <a:gd name="connsiteY2" fmla="*/ 8955 h 36714"/>
                <a:gd name="connsiteX3" fmla="*/ 2492 w 57037"/>
                <a:gd name="connsiteY3" fmla="*/ 10029 h 36714"/>
                <a:gd name="connsiteX4" fmla="*/ 33297 w 57037"/>
                <a:gd name="connsiteY4" fmla="*/ 36714 h 36714"/>
                <a:gd name="connsiteX5" fmla="*/ 40639 w 57037"/>
                <a:gd name="connsiteY5" fmla="*/ 32774 h 36714"/>
                <a:gd name="connsiteX6" fmla="*/ 54967 w 57037"/>
                <a:gd name="connsiteY6" fmla="*/ 179 h 36714"/>
                <a:gd name="connsiteX7" fmla="*/ 24342 w 57037"/>
                <a:gd name="connsiteY7" fmla="*/ 179 h 3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37" h="36714">
                  <a:moveTo>
                    <a:pt x="24342" y="0"/>
                  </a:moveTo>
                  <a:cubicBezTo>
                    <a:pt x="21118" y="1433"/>
                    <a:pt x="16283" y="3403"/>
                    <a:pt x="7686" y="6627"/>
                  </a:cubicBezTo>
                  <a:cubicBezTo>
                    <a:pt x="6074" y="7164"/>
                    <a:pt x="5537" y="7880"/>
                    <a:pt x="5179" y="8955"/>
                  </a:cubicBezTo>
                  <a:cubicBezTo>
                    <a:pt x="4283" y="9313"/>
                    <a:pt x="3567" y="9671"/>
                    <a:pt x="2492" y="10029"/>
                  </a:cubicBezTo>
                  <a:cubicBezTo>
                    <a:pt x="-8970" y="14148"/>
                    <a:pt x="22193" y="36714"/>
                    <a:pt x="33297" y="36714"/>
                  </a:cubicBezTo>
                  <a:cubicBezTo>
                    <a:pt x="35625" y="36714"/>
                    <a:pt x="38132" y="34923"/>
                    <a:pt x="40639" y="32774"/>
                  </a:cubicBezTo>
                  <a:cubicBezTo>
                    <a:pt x="49773" y="29729"/>
                    <a:pt x="61951" y="8417"/>
                    <a:pt x="54967" y="179"/>
                  </a:cubicBezTo>
                  <a:lnTo>
                    <a:pt x="24342" y="179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" name="צורה חופשית: צורה 41">
              <a:extLst>
                <a:ext uri="{FF2B5EF4-FFF2-40B4-BE49-F238E27FC236}">
                  <a16:creationId xmlns:a16="http://schemas.microsoft.com/office/drawing/2014/main" id="{9F966A07-C88F-8F47-4F5A-7A874A5B7D97}"/>
                </a:ext>
              </a:extLst>
            </p:cNvPr>
            <p:cNvSpPr/>
            <p:nvPr/>
          </p:nvSpPr>
          <p:spPr>
            <a:xfrm>
              <a:off x="639915" y="1564729"/>
              <a:ext cx="8059" cy="2865"/>
            </a:xfrm>
            <a:custGeom>
              <a:avLst/>
              <a:gdLst>
                <a:gd name="connsiteX0" fmla="*/ 0 w 8059"/>
                <a:gd name="connsiteY0" fmla="*/ 2865 h 2865"/>
                <a:gd name="connsiteX1" fmla="*/ 8059 w 8059"/>
                <a:gd name="connsiteY1" fmla="*/ 2865 h 2865"/>
                <a:gd name="connsiteX2" fmla="*/ 5194 w 8059"/>
                <a:gd name="connsiteY2" fmla="*/ 0 h 2865"/>
                <a:gd name="connsiteX3" fmla="*/ 0 w 8059"/>
                <a:gd name="connsiteY3" fmla="*/ 2865 h 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9" h="2865">
                  <a:moveTo>
                    <a:pt x="0" y="2865"/>
                  </a:moveTo>
                  <a:lnTo>
                    <a:pt x="8059" y="2865"/>
                  </a:lnTo>
                  <a:cubicBezTo>
                    <a:pt x="5373" y="358"/>
                    <a:pt x="5194" y="0"/>
                    <a:pt x="5194" y="0"/>
                  </a:cubicBezTo>
                  <a:lnTo>
                    <a:pt x="0" y="2865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" name="צורה חופשית: צורה 42">
              <a:extLst>
                <a:ext uri="{FF2B5EF4-FFF2-40B4-BE49-F238E27FC236}">
                  <a16:creationId xmlns:a16="http://schemas.microsoft.com/office/drawing/2014/main" id="{1D7FA0A2-E6AD-D22C-5228-28120C95F799}"/>
                </a:ext>
              </a:extLst>
            </p:cNvPr>
            <p:cNvSpPr/>
            <p:nvPr/>
          </p:nvSpPr>
          <p:spPr>
            <a:xfrm>
              <a:off x="2630504" y="1185001"/>
              <a:ext cx="221179" cy="97771"/>
            </a:xfrm>
            <a:custGeom>
              <a:avLst/>
              <a:gdLst>
                <a:gd name="connsiteX0" fmla="*/ 12929 w 221179"/>
                <a:gd name="connsiteY0" fmla="*/ 9543 h 97771"/>
                <a:gd name="connsiteX1" fmla="*/ 12750 w 221179"/>
                <a:gd name="connsiteY1" fmla="*/ 9901 h 97771"/>
                <a:gd name="connsiteX2" fmla="*/ 7556 w 221179"/>
                <a:gd name="connsiteY2" fmla="*/ 12945 h 97771"/>
                <a:gd name="connsiteX3" fmla="*/ 1825 w 221179"/>
                <a:gd name="connsiteY3" fmla="*/ 77240 h 97771"/>
                <a:gd name="connsiteX4" fmla="*/ 18839 w 221179"/>
                <a:gd name="connsiteY4" fmla="*/ 97119 h 97771"/>
                <a:gd name="connsiteX5" fmla="*/ 47852 w 221179"/>
                <a:gd name="connsiteY5" fmla="*/ 53241 h 97771"/>
                <a:gd name="connsiteX6" fmla="*/ 50360 w 221179"/>
                <a:gd name="connsiteY6" fmla="*/ 53241 h 97771"/>
                <a:gd name="connsiteX7" fmla="*/ 52509 w 221179"/>
                <a:gd name="connsiteY7" fmla="*/ 50555 h 97771"/>
                <a:gd name="connsiteX8" fmla="*/ 52509 w 221179"/>
                <a:gd name="connsiteY8" fmla="*/ 50555 h 97771"/>
                <a:gd name="connsiteX9" fmla="*/ 131310 w 221179"/>
                <a:gd name="connsiteY9" fmla="*/ 59331 h 97771"/>
                <a:gd name="connsiteX10" fmla="*/ 167129 w 221179"/>
                <a:gd name="connsiteY10" fmla="*/ 74912 h 97771"/>
                <a:gd name="connsiteX11" fmla="*/ 205096 w 221179"/>
                <a:gd name="connsiteY11" fmla="*/ 53241 h 97771"/>
                <a:gd name="connsiteX12" fmla="*/ 207604 w 221179"/>
                <a:gd name="connsiteY12" fmla="*/ 53241 h 97771"/>
                <a:gd name="connsiteX13" fmla="*/ 221036 w 221179"/>
                <a:gd name="connsiteY13" fmla="*/ 29422 h 97771"/>
                <a:gd name="connsiteX14" fmla="*/ 172322 w 221179"/>
                <a:gd name="connsiteY14" fmla="*/ 588 h 97771"/>
                <a:gd name="connsiteX15" fmla="*/ 12750 w 221179"/>
                <a:gd name="connsiteY15" fmla="*/ 9364 h 9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179" h="97771">
                  <a:moveTo>
                    <a:pt x="12929" y="9543"/>
                  </a:moveTo>
                  <a:cubicBezTo>
                    <a:pt x="12929" y="9543"/>
                    <a:pt x="12929" y="9901"/>
                    <a:pt x="12750" y="9901"/>
                  </a:cubicBezTo>
                  <a:cubicBezTo>
                    <a:pt x="10601" y="10796"/>
                    <a:pt x="8810" y="11692"/>
                    <a:pt x="7556" y="12945"/>
                  </a:cubicBezTo>
                  <a:cubicBezTo>
                    <a:pt x="-6592" y="27631"/>
                    <a:pt x="7556" y="72763"/>
                    <a:pt x="1825" y="77240"/>
                  </a:cubicBezTo>
                  <a:cubicBezTo>
                    <a:pt x="-3727" y="81717"/>
                    <a:pt x="3795" y="101597"/>
                    <a:pt x="18839" y="97119"/>
                  </a:cubicBezTo>
                  <a:cubicBezTo>
                    <a:pt x="31555" y="93358"/>
                    <a:pt x="38898" y="62554"/>
                    <a:pt x="47852" y="53241"/>
                  </a:cubicBezTo>
                  <a:lnTo>
                    <a:pt x="50360" y="53241"/>
                  </a:lnTo>
                  <a:cubicBezTo>
                    <a:pt x="51076" y="52167"/>
                    <a:pt x="51792" y="51451"/>
                    <a:pt x="52509" y="50555"/>
                  </a:cubicBezTo>
                  <a:lnTo>
                    <a:pt x="52509" y="50555"/>
                  </a:lnTo>
                  <a:cubicBezTo>
                    <a:pt x="63792" y="50555"/>
                    <a:pt x="121818" y="34974"/>
                    <a:pt x="131310" y="59331"/>
                  </a:cubicBezTo>
                  <a:cubicBezTo>
                    <a:pt x="140623" y="83687"/>
                    <a:pt x="140623" y="72763"/>
                    <a:pt x="167129" y="74912"/>
                  </a:cubicBezTo>
                  <a:cubicBezTo>
                    <a:pt x="182710" y="76165"/>
                    <a:pt x="196142" y="65062"/>
                    <a:pt x="205096" y="53241"/>
                  </a:cubicBezTo>
                  <a:lnTo>
                    <a:pt x="207604" y="53241"/>
                  </a:lnTo>
                  <a:cubicBezTo>
                    <a:pt x="215305" y="44466"/>
                    <a:pt x="220319" y="34437"/>
                    <a:pt x="221036" y="29422"/>
                  </a:cubicBezTo>
                  <a:cubicBezTo>
                    <a:pt x="222827" y="18318"/>
                    <a:pt x="207962" y="-3889"/>
                    <a:pt x="172322" y="588"/>
                  </a:cubicBezTo>
                  <a:cubicBezTo>
                    <a:pt x="136503" y="5065"/>
                    <a:pt x="27794" y="-6038"/>
                    <a:pt x="12750" y="936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" name="צורה חופשית: צורה 43">
              <a:extLst>
                <a:ext uri="{FF2B5EF4-FFF2-40B4-BE49-F238E27FC236}">
                  <a16:creationId xmlns:a16="http://schemas.microsoft.com/office/drawing/2014/main" id="{5D3CC892-DA45-4D65-F06D-9FF692628BB1}"/>
                </a:ext>
              </a:extLst>
            </p:cNvPr>
            <p:cNvSpPr/>
            <p:nvPr/>
          </p:nvSpPr>
          <p:spPr>
            <a:xfrm>
              <a:off x="3634357" y="3400743"/>
              <a:ext cx="190913" cy="96351"/>
            </a:xfrm>
            <a:custGeom>
              <a:avLst/>
              <a:gdLst>
                <a:gd name="connsiteX0" fmla="*/ 134678 w 190913"/>
                <a:gd name="connsiteY0" fmla="*/ 2917 h 96351"/>
                <a:gd name="connsiteX1" fmla="*/ 70026 w 190913"/>
                <a:gd name="connsiteY1" fmla="*/ 6141 h 96351"/>
                <a:gd name="connsiteX2" fmla="*/ 57668 w 190913"/>
                <a:gd name="connsiteY2" fmla="*/ 12589 h 96351"/>
                <a:gd name="connsiteX3" fmla="*/ 0 w 190913"/>
                <a:gd name="connsiteY3" fmla="*/ 62914 h 96351"/>
                <a:gd name="connsiteX4" fmla="*/ 50683 w 190913"/>
                <a:gd name="connsiteY4" fmla="*/ 69540 h 96351"/>
                <a:gd name="connsiteX5" fmla="*/ 98501 w 190913"/>
                <a:gd name="connsiteY5" fmla="*/ 92643 h 96351"/>
                <a:gd name="connsiteX6" fmla="*/ 157602 w 190913"/>
                <a:gd name="connsiteY6" fmla="*/ 79569 h 96351"/>
                <a:gd name="connsiteX7" fmla="*/ 183212 w 190913"/>
                <a:gd name="connsiteY7" fmla="*/ 92464 h 96351"/>
                <a:gd name="connsiteX8" fmla="*/ 190914 w 190913"/>
                <a:gd name="connsiteY8" fmla="*/ 75808 h 96351"/>
                <a:gd name="connsiteX9" fmla="*/ 185899 w 190913"/>
                <a:gd name="connsiteY9" fmla="*/ 75808 h 96351"/>
                <a:gd name="connsiteX10" fmla="*/ 171034 w 190913"/>
                <a:gd name="connsiteY10" fmla="*/ 31751 h 96351"/>
                <a:gd name="connsiteX11" fmla="*/ 179093 w 190913"/>
                <a:gd name="connsiteY11" fmla="*/ 31751 h 96351"/>
                <a:gd name="connsiteX12" fmla="*/ 134857 w 190913"/>
                <a:gd name="connsiteY12" fmla="*/ 2917 h 9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913" h="96351">
                  <a:moveTo>
                    <a:pt x="134678" y="2917"/>
                  </a:moveTo>
                  <a:cubicBezTo>
                    <a:pt x="112292" y="-3888"/>
                    <a:pt x="86860" y="2917"/>
                    <a:pt x="70026" y="6141"/>
                  </a:cubicBezTo>
                  <a:cubicBezTo>
                    <a:pt x="66802" y="6857"/>
                    <a:pt x="62503" y="9365"/>
                    <a:pt x="57668" y="12589"/>
                  </a:cubicBezTo>
                  <a:cubicBezTo>
                    <a:pt x="37251" y="23871"/>
                    <a:pt x="0" y="62914"/>
                    <a:pt x="0" y="62914"/>
                  </a:cubicBezTo>
                  <a:cubicBezTo>
                    <a:pt x="0" y="62914"/>
                    <a:pt x="30804" y="69540"/>
                    <a:pt x="50683" y="69540"/>
                  </a:cubicBezTo>
                  <a:cubicBezTo>
                    <a:pt x="70563" y="69540"/>
                    <a:pt x="81667" y="82972"/>
                    <a:pt x="98501" y="92643"/>
                  </a:cubicBezTo>
                  <a:cubicBezTo>
                    <a:pt x="115336" y="102673"/>
                    <a:pt x="146319" y="79569"/>
                    <a:pt x="157602" y="79569"/>
                  </a:cubicBezTo>
                  <a:cubicBezTo>
                    <a:pt x="166915" y="79569"/>
                    <a:pt x="177840" y="106075"/>
                    <a:pt x="183212" y="92464"/>
                  </a:cubicBezTo>
                  <a:cubicBezTo>
                    <a:pt x="186794" y="93539"/>
                    <a:pt x="189660" y="90315"/>
                    <a:pt x="190914" y="75808"/>
                  </a:cubicBezTo>
                  <a:lnTo>
                    <a:pt x="185899" y="75808"/>
                  </a:lnTo>
                  <a:cubicBezTo>
                    <a:pt x="186974" y="56824"/>
                    <a:pt x="180526" y="42676"/>
                    <a:pt x="171034" y="31751"/>
                  </a:cubicBezTo>
                  <a:lnTo>
                    <a:pt x="179093" y="31751"/>
                  </a:lnTo>
                  <a:cubicBezTo>
                    <a:pt x="167094" y="15812"/>
                    <a:pt x="148468" y="6857"/>
                    <a:pt x="134857" y="291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" name="צורה חופשית: צורה 44">
              <a:extLst>
                <a:ext uri="{FF2B5EF4-FFF2-40B4-BE49-F238E27FC236}">
                  <a16:creationId xmlns:a16="http://schemas.microsoft.com/office/drawing/2014/main" id="{222BDD81-00A5-3F81-91B9-47674A595D33}"/>
                </a:ext>
              </a:extLst>
            </p:cNvPr>
            <p:cNvSpPr/>
            <p:nvPr/>
          </p:nvSpPr>
          <p:spPr>
            <a:xfrm>
              <a:off x="9811711" y="4596940"/>
              <a:ext cx="1416027" cy="1139084"/>
            </a:xfrm>
            <a:custGeom>
              <a:avLst/>
              <a:gdLst>
                <a:gd name="connsiteX0" fmla="*/ 1402237 w 1416027"/>
                <a:gd name="connsiteY0" fmla="*/ 744331 h 1139084"/>
                <a:gd name="connsiteX1" fmla="*/ 1388089 w 1416027"/>
                <a:gd name="connsiteY1" fmla="*/ 700454 h 1139084"/>
                <a:gd name="connsiteX2" fmla="*/ 1394715 w 1416027"/>
                <a:gd name="connsiteY2" fmla="*/ 700454 h 1139084"/>
                <a:gd name="connsiteX3" fmla="*/ 1368389 w 1416027"/>
                <a:gd name="connsiteY3" fmla="*/ 634905 h 1139084"/>
                <a:gd name="connsiteX4" fmla="*/ 1361584 w 1416027"/>
                <a:gd name="connsiteY4" fmla="*/ 634905 h 1139084"/>
                <a:gd name="connsiteX5" fmla="*/ 1341346 w 1416027"/>
                <a:gd name="connsiteY5" fmla="*/ 590848 h 1139084"/>
                <a:gd name="connsiteX6" fmla="*/ 1348152 w 1416027"/>
                <a:gd name="connsiteY6" fmla="*/ 590848 h 1139084"/>
                <a:gd name="connsiteX7" fmla="*/ 1325406 w 1416027"/>
                <a:gd name="connsiteY7" fmla="*/ 545896 h 1139084"/>
                <a:gd name="connsiteX8" fmla="*/ 1315019 w 1416027"/>
                <a:gd name="connsiteY8" fmla="*/ 524942 h 1139084"/>
                <a:gd name="connsiteX9" fmla="*/ 1308035 w 1416027"/>
                <a:gd name="connsiteY9" fmla="*/ 524942 h 1139084"/>
                <a:gd name="connsiteX10" fmla="*/ 1291378 w 1416027"/>
                <a:gd name="connsiteY10" fmla="*/ 481064 h 1139084"/>
                <a:gd name="connsiteX11" fmla="*/ 1297647 w 1416027"/>
                <a:gd name="connsiteY11" fmla="*/ 481064 h 1139084"/>
                <a:gd name="connsiteX12" fmla="*/ 1284752 w 1416027"/>
                <a:gd name="connsiteY12" fmla="*/ 415158 h 1139084"/>
                <a:gd name="connsiteX13" fmla="*/ 1279200 w 1416027"/>
                <a:gd name="connsiteY13" fmla="*/ 415158 h 1139084"/>
                <a:gd name="connsiteX14" fmla="*/ 1279558 w 1416027"/>
                <a:gd name="connsiteY14" fmla="*/ 404412 h 1139084"/>
                <a:gd name="connsiteX15" fmla="*/ 1208637 w 1416027"/>
                <a:gd name="connsiteY15" fmla="*/ 371459 h 1139084"/>
                <a:gd name="connsiteX16" fmla="*/ 1229054 w 1416027"/>
                <a:gd name="connsiteY16" fmla="*/ 371459 h 1139084"/>
                <a:gd name="connsiteX17" fmla="*/ 1164938 w 1416027"/>
                <a:gd name="connsiteY17" fmla="*/ 349430 h 1139084"/>
                <a:gd name="connsiteX18" fmla="*/ 1143626 w 1416027"/>
                <a:gd name="connsiteY18" fmla="*/ 305374 h 1139084"/>
                <a:gd name="connsiteX19" fmla="*/ 1137717 w 1416027"/>
                <a:gd name="connsiteY19" fmla="*/ 305374 h 1139084"/>
                <a:gd name="connsiteX20" fmla="*/ 1128045 w 1416027"/>
                <a:gd name="connsiteY20" fmla="*/ 261495 h 1139084"/>
                <a:gd name="connsiteX21" fmla="*/ 1133955 w 1416027"/>
                <a:gd name="connsiteY21" fmla="*/ 261495 h 1139084"/>
                <a:gd name="connsiteX22" fmla="*/ 1122852 w 1416027"/>
                <a:gd name="connsiteY22" fmla="*/ 216364 h 1139084"/>
                <a:gd name="connsiteX23" fmla="*/ 1113181 w 1416027"/>
                <a:gd name="connsiteY23" fmla="*/ 195768 h 1139084"/>
                <a:gd name="connsiteX24" fmla="*/ 1106375 w 1416027"/>
                <a:gd name="connsiteY24" fmla="*/ 195768 h 1139084"/>
                <a:gd name="connsiteX25" fmla="*/ 1075392 w 1416027"/>
                <a:gd name="connsiteY25" fmla="*/ 151711 h 1139084"/>
                <a:gd name="connsiteX26" fmla="*/ 1083451 w 1416027"/>
                <a:gd name="connsiteY26" fmla="*/ 151711 h 1139084"/>
                <a:gd name="connsiteX27" fmla="*/ 1052468 w 1416027"/>
                <a:gd name="connsiteY27" fmla="*/ 113385 h 1139084"/>
                <a:gd name="connsiteX28" fmla="*/ 1036708 w 1416027"/>
                <a:gd name="connsiteY28" fmla="*/ 86163 h 1139084"/>
                <a:gd name="connsiteX29" fmla="*/ 1029902 w 1416027"/>
                <a:gd name="connsiteY29" fmla="*/ 86163 h 1139084"/>
                <a:gd name="connsiteX30" fmla="*/ 1013783 w 1416027"/>
                <a:gd name="connsiteY30" fmla="*/ 42106 h 1139084"/>
                <a:gd name="connsiteX31" fmla="*/ 1020232 w 1416027"/>
                <a:gd name="connsiteY31" fmla="*/ 42106 h 1139084"/>
                <a:gd name="connsiteX32" fmla="*/ 1001784 w 1416027"/>
                <a:gd name="connsiteY32" fmla="*/ 378 h 1139084"/>
                <a:gd name="connsiteX33" fmla="*/ 999277 w 1416027"/>
                <a:gd name="connsiteY33" fmla="*/ 4317 h 1139084"/>
                <a:gd name="connsiteX34" fmla="*/ 996591 w 1416027"/>
                <a:gd name="connsiteY34" fmla="*/ 3780 h 1139084"/>
                <a:gd name="connsiteX35" fmla="*/ 982442 w 1416027"/>
                <a:gd name="connsiteY35" fmla="*/ 136667 h 1139084"/>
                <a:gd name="connsiteX36" fmla="*/ 959877 w 1416027"/>
                <a:gd name="connsiteY36" fmla="*/ 266331 h 1139084"/>
                <a:gd name="connsiteX37" fmla="*/ 909730 w 1416027"/>
                <a:gd name="connsiteY37" fmla="*/ 261316 h 1139084"/>
                <a:gd name="connsiteX38" fmla="*/ 919043 w 1416027"/>
                <a:gd name="connsiteY38" fmla="*/ 261316 h 1139084"/>
                <a:gd name="connsiteX39" fmla="*/ 889314 w 1416027"/>
                <a:gd name="connsiteY39" fmla="*/ 236243 h 1139084"/>
                <a:gd name="connsiteX40" fmla="*/ 820183 w 1416027"/>
                <a:gd name="connsiteY40" fmla="*/ 195768 h 1139084"/>
                <a:gd name="connsiteX41" fmla="*/ 811229 w 1416027"/>
                <a:gd name="connsiteY41" fmla="*/ 195768 h 1139084"/>
                <a:gd name="connsiteX42" fmla="*/ 796902 w 1416027"/>
                <a:gd name="connsiteY42" fmla="*/ 183053 h 1139084"/>
                <a:gd name="connsiteX43" fmla="*/ 796006 w 1416027"/>
                <a:gd name="connsiteY43" fmla="*/ 151711 h 1139084"/>
                <a:gd name="connsiteX44" fmla="*/ 800304 w 1416027"/>
                <a:gd name="connsiteY44" fmla="*/ 151711 h 1139084"/>
                <a:gd name="connsiteX45" fmla="*/ 823408 w 1416027"/>
                <a:gd name="connsiteY45" fmla="*/ 85984 h 1139084"/>
                <a:gd name="connsiteX46" fmla="*/ 818751 w 1416027"/>
                <a:gd name="connsiteY46" fmla="*/ 85984 h 1139084"/>
                <a:gd name="connsiteX47" fmla="*/ 816781 w 1416027"/>
                <a:gd name="connsiteY47" fmla="*/ 73268 h 1139084"/>
                <a:gd name="connsiteX48" fmla="*/ 718279 w 1416027"/>
                <a:gd name="connsiteY48" fmla="*/ 69866 h 1139084"/>
                <a:gd name="connsiteX49" fmla="*/ 688729 w 1416027"/>
                <a:gd name="connsiteY49" fmla="*/ 41748 h 1139084"/>
                <a:gd name="connsiteX50" fmla="*/ 697863 w 1416027"/>
                <a:gd name="connsiteY50" fmla="*/ 41748 h 1139084"/>
                <a:gd name="connsiteX51" fmla="*/ 681386 w 1416027"/>
                <a:gd name="connsiteY51" fmla="*/ 33151 h 1139084"/>
                <a:gd name="connsiteX52" fmla="*/ 676013 w 1416027"/>
                <a:gd name="connsiteY52" fmla="*/ 36554 h 1139084"/>
                <a:gd name="connsiteX53" fmla="*/ 661865 w 1416027"/>
                <a:gd name="connsiteY53" fmla="*/ 92252 h 1139084"/>
                <a:gd name="connsiteX54" fmla="*/ 656850 w 1416027"/>
                <a:gd name="connsiteY54" fmla="*/ 85805 h 1139084"/>
                <a:gd name="connsiteX55" fmla="*/ 648792 w 1416027"/>
                <a:gd name="connsiteY55" fmla="*/ 85805 h 1139084"/>
                <a:gd name="connsiteX56" fmla="*/ 619778 w 1416027"/>
                <a:gd name="connsiteY56" fmla="*/ 49807 h 1139084"/>
                <a:gd name="connsiteX57" fmla="*/ 597391 w 1416027"/>
                <a:gd name="connsiteY57" fmla="*/ 99774 h 1139084"/>
                <a:gd name="connsiteX58" fmla="*/ 569095 w 1416027"/>
                <a:gd name="connsiteY58" fmla="*/ 153144 h 1139084"/>
                <a:gd name="connsiteX59" fmla="*/ 517158 w 1416027"/>
                <a:gd name="connsiteY59" fmla="*/ 151532 h 1139084"/>
                <a:gd name="connsiteX60" fmla="*/ 525933 w 1416027"/>
                <a:gd name="connsiteY60" fmla="*/ 151532 h 1139084"/>
                <a:gd name="connsiteX61" fmla="*/ 512501 w 1416027"/>
                <a:gd name="connsiteY61" fmla="*/ 136488 h 1139084"/>
                <a:gd name="connsiteX62" fmla="*/ 470594 w 1416027"/>
                <a:gd name="connsiteY62" fmla="*/ 126101 h 1139084"/>
                <a:gd name="connsiteX63" fmla="*/ 450893 w 1416027"/>
                <a:gd name="connsiteY63" fmla="*/ 139712 h 1139084"/>
                <a:gd name="connsiteX64" fmla="*/ 412388 w 1416027"/>
                <a:gd name="connsiteY64" fmla="*/ 218155 h 1139084"/>
                <a:gd name="connsiteX65" fmla="*/ 312992 w 1416027"/>
                <a:gd name="connsiteY65" fmla="*/ 209021 h 1139084"/>
                <a:gd name="connsiteX66" fmla="*/ 312454 w 1416027"/>
                <a:gd name="connsiteY66" fmla="*/ 209917 h 1139084"/>
                <a:gd name="connsiteX67" fmla="*/ 307797 w 1416027"/>
                <a:gd name="connsiteY67" fmla="*/ 212245 h 1139084"/>
                <a:gd name="connsiteX68" fmla="*/ 310305 w 1416027"/>
                <a:gd name="connsiteY68" fmla="*/ 349251 h 1139084"/>
                <a:gd name="connsiteX69" fmla="*/ 308693 w 1416027"/>
                <a:gd name="connsiteY69" fmla="*/ 351938 h 1139084"/>
                <a:gd name="connsiteX70" fmla="*/ 236877 w 1416027"/>
                <a:gd name="connsiteY70" fmla="*/ 369310 h 1139084"/>
                <a:gd name="connsiteX71" fmla="*/ 233832 w 1416027"/>
                <a:gd name="connsiteY71" fmla="*/ 371280 h 1139084"/>
                <a:gd name="connsiteX72" fmla="*/ 234370 w 1416027"/>
                <a:gd name="connsiteY72" fmla="*/ 371280 h 1139084"/>
                <a:gd name="connsiteX73" fmla="*/ 231503 w 1416027"/>
                <a:gd name="connsiteY73" fmla="*/ 372713 h 1139084"/>
                <a:gd name="connsiteX74" fmla="*/ 161299 w 1416027"/>
                <a:gd name="connsiteY74" fmla="*/ 379339 h 1139084"/>
                <a:gd name="connsiteX75" fmla="*/ 51515 w 1416027"/>
                <a:gd name="connsiteY75" fmla="*/ 459035 h 1139084"/>
                <a:gd name="connsiteX76" fmla="*/ 2085 w 1416027"/>
                <a:gd name="connsiteY76" fmla="*/ 551985 h 1139084"/>
                <a:gd name="connsiteX77" fmla="*/ 60111 w 1416027"/>
                <a:gd name="connsiteY77" fmla="*/ 615384 h 1139084"/>
                <a:gd name="connsiteX78" fmla="*/ 71216 w 1416027"/>
                <a:gd name="connsiteY78" fmla="*/ 708334 h 1139084"/>
                <a:gd name="connsiteX79" fmla="*/ 96647 w 1416027"/>
                <a:gd name="connsiteY79" fmla="*/ 778359 h 1139084"/>
                <a:gd name="connsiteX80" fmla="*/ 135868 w 1416027"/>
                <a:gd name="connsiteY80" fmla="*/ 838176 h 1139084"/>
                <a:gd name="connsiteX81" fmla="*/ 88229 w 1416027"/>
                <a:gd name="connsiteY81" fmla="*/ 918052 h 1139084"/>
                <a:gd name="connsiteX82" fmla="*/ 124585 w 1416027"/>
                <a:gd name="connsiteY82" fmla="*/ 984495 h 1139084"/>
                <a:gd name="connsiteX83" fmla="*/ 209117 w 1416027"/>
                <a:gd name="connsiteY83" fmla="*/ 981272 h 1139084"/>
                <a:gd name="connsiteX84" fmla="*/ 239921 w 1416027"/>
                <a:gd name="connsiteY84" fmla="*/ 963721 h 1139084"/>
                <a:gd name="connsiteX85" fmla="*/ 239921 w 1416027"/>
                <a:gd name="connsiteY85" fmla="*/ 963721 h 1139084"/>
                <a:gd name="connsiteX86" fmla="*/ 279143 w 1416027"/>
                <a:gd name="connsiteY86" fmla="*/ 941334 h 1139084"/>
                <a:gd name="connsiteX87" fmla="*/ 391972 w 1416027"/>
                <a:gd name="connsiteY87" fmla="*/ 969452 h 1139084"/>
                <a:gd name="connsiteX88" fmla="*/ 392688 w 1416027"/>
                <a:gd name="connsiteY88" fmla="*/ 964616 h 1139084"/>
                <a:gd name="connsiteX89" fmla="*/ 397344 w 1416027"/>
                <a:gd name="connsiteY89" fmla="*/ 966228 h 1139084"/>
                <a:gd name="connsiteX90" fmla="*/ 397703 w 1416027"/>
                <a:gd name="connsiteY90" fmla="*/ 963721 h 1139084"/>
                <a:gd name="connsiteX91" fmla="*/ 392867 w 1416027"/>
                <a:gd name="connsiteY91" fmla="*/ 963721 h 1139084"/>
                <a:gd name="connsiteX92" fmla="*/ 400926 w 1416027"/>
                <a:gd name="connsiteY92" fmla="*/ 920022 h 1139084"/>
                <a:gd name="connsiteX93" fmla="*/ 405404 w 1416027"/>
                <a:gd name="connsiteY93" fmla="*/ 920022 h 1139084"/>
                <a:gd name="connsiteX94" fmla="*/ 428149 w 1416027"/>
                <a:gd name="connsiteY94" fmla="*/ 854832 h 1139084"/>
                <a:gd name="connsiteX95" fmla="*/ 429044 w 1416027"/>
                <a:gd name="connsiteY95" fmla="*/ 853937 h 1139084"/>
                <a:gd name="connsiteX96" fmla="*/ 427970 w 1416027"/>
                <a:gd name="connsiteY96" fmla="*/ 853937 h 1139084"/>
                <a:gd name="connsiteX97" fmla="*/ 504443 w 1416027"/>
                <a:gd name="connsiteY97" fmla="*/ 854832 h 1139084"/>
                <a:gd name="connsiteX98" fmla="*/ 597213 w 1416027"/>
                <a:gd name="connsiteY98" fmla="*/ 818297 h 1139084"/>
                <a:gd name="connsiteX99" fmla="*/ 662045 w 1416027"/>
                <a:gd name="connsiteY99" fmla="*/ 844982 h 1139084"/>
                <a:gd name="connsiteX100" fmla="*/ 740666 w 1416027"/>
                <a:gd name="connsiteY100" fmla="*/ 878293 h 1139084"/>
                <a:gd name="connsiteX101" fmla="*/ 737980 w 1416027"/>
                <a:gd name="connsiteY101" fmla="*/ 951364 h 1139084"/>
                <a:gd name="connsiteX102" fmla="*/ 788664 w 1416027"/>
                <a:gd name="connsiteY102" fmla="*/ 944916 h 1139084"/>
                <a:gd name="connsiteX103" fmla="*/ 801200 w 1416027"/>
                <a:gd name="connsiteY103" fmla="*/ 920022 h 1139084"/>
                <a:gd name="connsiteX104" fmla="*/ 804245 w 1416027"/>
                <a:gd name="connsiteY104" fmla="*/ 920022 h 1139084"/>
                <a:gd name="connsiteX105" fmla="*/ 836123 w 1416027"/>
                <a:gd name="connsiteY105" fmla="*/ 890113 h 1139084"/>
                <a:gd name="connsiteX106" fmla="*/ 850272 w 1416027"/>
                <a:gd name="connsiteY106" fmla="*/ 951364 h 1139084"/>
                <a:gd name="connsiteX107" fmla="*/ 878389 w 1416027"/>
                <a:gd name="connsiteY107" fmla="*/ 944916 h 1139084"/>
                <a:gd name="connsiteX108" fmla="*/ 889494 w 1416027"/>
                <a:gd name="connsiteY108" fmla="*/ 974646 h 1139084"/>
                <a:gd name="connsiteX109" fmla="*/ 928893 w 1416027"/>
                <a:gd name="connsiteY109" fmla="*/ 1021389 h 1139084"/>
                <a:gd name="connsiteX110" fmla="*/ 937311 w 1416027"/>
                <a:gd name="connsiteY110" fmla="*/ 1081206 h 1139084"/>
                <a:gd name="connsiteX111" fmla="*/ 1010560 w 1416027"/>
                <a:gd name="connsiteY111" fmla="*/ 1121323 h 1139084"/>
                <a:gd name="connsiteX112" fmla="*/ 1037066 w 1416027"/>
                <a:gd name="connsiteY112" fmla="*/ 1134755 h 1139084"/>
                <a:gd name="connsiteX113" fmla="*/ 1060885 w 1416027"/>
                <a:gd name="connsiteY113" fmla="*/ 1104668 h 1139084"/>
                <a:gd name="connsiteX114" fmla="*/ 1062497 w 1416027"/>
                <a:gd name="connsiteY114" fmla="*/ 1103234 h 1139084"/>
                <a:gd name="connsiteX115" fmla="*/ 1117658 w 1416027"/>
                <a:gd name="connsiteY115" fmla="*/ 1127949 h 1139084"/>
                <a:gd name="connsiteX116" fmla="*/ 1142552 w 1416027"/>
                <a:gd name="connsiteY116" fmla="*/ 1121681 h 1139084"/>
                <a:gd name="connsiteX117" fmla="*/ 1164222 w 1416027"/>
                <a:gd name="connsiteY117" fmla="*/ 1107175 h 1139084"/>
                <a:gd name="connsiteX118" fmla="*/ 1201831 w 1416027"/>
                <a:gd name="connsiteY118" fmla="*/ 1088191 h 1139084"/>
                <a:gd name="connsiteX119" fmla="*/ 1249829 w 1416027"/>
                <a:gd name="connsiteY119" fmla="*/ 1058103 h 1139084"/>
                <a:gd name="connsiteX120" fmla="*/ 1260216 w 1416027"/>
                <a:gd name="connsiteY120" fmla="*/ 1030165 h 1139084"/>
                <a:gd name="connsiteX121" fmla="*/ 1264693 w 1416027"/>
                <a:gd name="connsiteY121" fmla="*/ 1030165 h 1139084"/>
                <a:gd name="connsiteX122" fmla="*/ 1288334 w 1416027"/>
                <a:gd name="connsiteY122" fmla="*/ 964079 h 1139084"/>
                <a:gd name="connsiteX123" fmla="*/ 1284394 w 1416027"/>
                <a:gd name="connsiteY123" fmla="*/ 964079 h 1139084"/>
                <a:gd name="connsiteX124" fmla="*/ 1294781 w 1416027"/>
                <a:gd name="connsiteY124" fmla="*/ 945274 h 1139084"/>
                <a:gd name="connsiteX125" fmla="*/ 1315556 w 1416027"/>
                <a:gd name="connsiteY125" fmla="*/ 920380 h 1139084"/>
                <a:gd name="connsiteX126" fmla="*/ 1317526 w 1416027"/>
                <a:gd name="connsiteY126" fmla="*/ 920380 h 1139084"/>
                <a:gd name="connsiteX127" fmla="*/ 1381821 w 1416027"/>
                <a:gd name="connsiteY127" fmla="*/ 854295 h 1139084"/>
                <a:gd name="connsiteX128" fmla="*/ 1379493 w 1416027"/>
                <a:gd name="connsiteY128" fmla="*/ 854295 h 1139084"/>
                <a:gd name="connsiteX129" fmla="*/ 1407073 w 1416027"/>
                <a:gd name="connsiteY129" fmla="*/ 810417 h 1139084"/>
                <a:gd name="connsiteX130" fmla="*/ 1411192 w 1416027"/>
                <a:gd name="connsiteY130" fmla="*/ 810417 h 1139084"/>
                <a:gd name="connsiteX131" fmla="*/ 1416028 w 1416027"/>
                <a:gd name="connsiteY131" fmla="*/ 788030 h 1139084"/>
                <a:gd name="connsiteX132" fmla="*/ 1408506 w 1416027"/>
                <a:gd name="connsiteY132" fmla="*/ 744510 h 1139084"/>
                <a:gd name="connsiteX133" fmla="*/ 1402416 w 1416027"/>
                <a:gd name="connsiteY133" fmla="*/ 744510 h 113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16027" h="1139084">
                  <a:moveTo>
                    <a:pt x="1402237" y="744331"/>
                  </a:moveTo>
                  <a:cubicBezTo>
                    <a:pt x="1398297" y="730541"/>
                    <a:pt x="1393641" y="716035"/>
                    <a:pt x="1388089" y="700454"/>
                  </a:cubicBezTo>
                  <a:lnTo>
                    <a:pt x="1394715" y="700454"/>
                  </a:lnTo>
                  <a:cubicBezTo>
                    <a:pt x="1387015" y="678962"/>
                    <a:pt x="1377701" y="656396"/>
                    <a:pt x="1368389" y="634905"/>
                  </a:cubicBezTo>
                  <a:lnTo>
                    <a:pt x="1361584" y="634905"/>
                  </a:lnTo>
                  <a:cubicBezTo>
                    <a:pt x="1354778" y="618966"/>
                    <a:pt x="1347793" y="604638"/>
                    <a:pt x="1341346" y="590848"/>
                  </a:cubicBezTo>
                  <a:lnTo>
                    <a:pt x="1348152" y="590848"/>
                  </a:lnTo>
                  <a:cubicBezTo>
                    <a:pt x="1339913" y="573655"/>
                    <a:pt x="1331853" y="557895"/>
                    <a:pt x="1325406" y="545896"/>
                  </a:cubicBezTo>
                  <a:cubicBezTo>
                    <a:pt x="1321645" y="538911"/>
                    <a:pt x="1318242" y="531748"/>
                    <a:pt x="1315019" y="524942"/>
                  </a:cubicBezTo>
                  <a:lnTo>
                    <a:pt x="1308035" y="524942"/>
                  </a:lnTo>
                  <a:cubicBezTo>
                    <a:pt x="1301408" y="510077"/>
                    <a:pt x="1295677" y="495212"/>
                    <a:pt x="1291378" y="481064"/>
                  </a:cubicBezTo>
                  <a:lnTo>
                    <a:pt x="1297647" y="481064"/>
                  </a:lnTo>
                  <a:cubicBezTo>
                    <a:pt x="1289767" y="455812"/>
                    <a:pt x="1285290" y="432888"/>
                    <a:pt x="1284752" y="415158"/>
                  </a:cubicBezTo>
                  <a:lnTo>
                    <a:pt x="1279200" y="415158"/>
                  </a:lnTo>
                  <a:cubicBezTo>
                    <a:pt x="1279200" y="411218"/>
                    <a:pt x="1279200" y="407636"/>
                    <a:pt x="1279558" y="404412"/>
                  </a:cubicBezTo>
                  <a:cubicBezTo>
                    <a:pt x="1281349" y="385607"/>
                    <a:pt x="1243381" y="379160"/>
                    <a:pt x="1208637" y="371459"/>
                  </a:cubicBezTo>
                  <a:lnTo>
                    <a:pt x="1229054" y="371459"/>
                  </a:lnTo>
                  <a:cubicBezTo>
                    <a:pt x="1203623" y="365549"/>
                    <a:pt x="1176401" y="360355"/>
                    <a:pt x="1164938" y="349430"/>
                  </a:cubicBezTo>
                  <a:cubicBezTo>
                    <a:pt x="1155088" y="340476"/>
                    <a:pt x="1148641" y="324178"/>
                    <a:pt x="1143626" y="305374"/>
                  </a:cubicBezTo>
                  <a:lnTo>
                    <a:pt x="1137717" y="305374"/>
                  </a:lnTo>
                  <a:cubicBezTo>
                    <a:pt x="1133955" y="291404"/>
                    <a:pt x="1131090" y="276181"/>
                    <a:pt x="1128045" y="261495"/>
                  </a:cubicBezTo>
                  <a:lnTo>
                    <a:pt x="1133955" y="261495"/>
                  </a:lnTo>
                  <a:cubicBezTo>
                    <a:pt x="1130553" y="245019"/>
                    <a:pt x="1127329" y="229080"/>
                    <a:pt x="1122852" y="216364"/>
                  </a:cubicBezTo>
                  <a:cubicBezTo>
                    <a:pt x="1120165" y="208663"/>
                    <a:pt x="1116762" y="202216"/>
                    <a:pt x="1113181" y="195768"/>
                  </a:cubicBezTo>
                  <a:lnTo>
                    <a:pt x="1106375" y="195768"/>
                  </a:lnTo>
                  <a:cubicBezTo>
                    <a:pt x="1097778" y="180008"/>
                    <a:pt x="1087033" y="165860"/>
                    <a:pt x="1075392" y="151711"/>
                  </a:cubicBezTo>
                  <a:lnTo>
                    <a:pt x="1083451" y="151711"/>
                  </a:lnTo>
                  <a:cubicBezTo>
                    <a:pt x="1073422" y="139533"/>
                    <a:pt x="1062856" y="126996"/>
                    <a:pt x="1052468" y="113385"/>
                  </a:cubicBezTo>
                  <a:cubicBezTo>
                    <a:pt x="1046737" y="105684"/>
                    <a:pt x="1041544" y="96371"/>
                    <a:pt x="1036708" y="86163"/>
                  </a:cubicBezTo>
                  <a:lnTo>
                    <a:pt x="1029902" y="86163"/>
                  </a:lnTo>
                  <a:cubicBezTo>
                    <a:pt x="1023634" y="71477"/>
                    <a:pt x="1018440" y="55896"/>
                    <a:pt x="1013783" y="42106"/>
                  </a:cubicBezTo>
                  <a:lnTo>
                    <a:pt x="1020232" y="42106"/>
                  </a:lnTo>
                  <a:cubicBezTo>
                    <a:pt x="1011814" y="17033"/>
                    <a:pt x="1006082" y="-3025"/>
                    <a:pt x="1001784" y="378"/>
                  </a:cubicBezTo>
                  <a:cubicBezTo>
                    <a:pt x="1001068" y="1094"/>
                    <a:pt x="1000173" y="2527"/>
                    <a:pt x="999277" y="4317"/>
                  </a:cubicBezTo>
                  <a:cubicBezTo>
                    <a:pt x="998202" y="3422"/>
                    <a:pt x="997307" y="3064"/>
                    <a:pt x="996591" y="3780"/>
                  </a:cubicBezTo>
                  <a:cubicBezTo>
                    <a:pt x="988173" y="10407"/>
                    <a:pt x="962742" y="106759"/>
                    <a:pt x="982442" y="136667"/>
                  </a:cubicBezTo>
                  <a:cubicBezTo>
                    <a:pt x="1002143" y="166755"/>
                    <a:pt x="973846" y="226393"/>
                    <a:pt x="959877" y="266331"/>
                  </a:cubicBezTo>
                  <a:cubicBezTo>
                    <a:pt x="950026" y="294270"/>
                    <a:pt x="930326" y="279584"/>
                    <a:pt x="909730" y="261316"/>
                  </a:cubicBezTo>
                  <a:lnTo>
                    <a:pt x="919043" y="261316"/>
                  </a:lnTo>
                  <a:cubicBezTo>
                    <a:pt x="909014" y="252899"/>
                    <a:pt x="898806" y="242870"/>
                    <a:pt x="889314" y="236243"/>
                  </a:cubicBezTo>
                  <a:cubicBezTo>
                    <a:pt x="868181" y="221199"/>
                    <a:pt x="840780" y="209917"/>
                    <a:pt x="820183" y="195768"/>
                  </a:cubicBezTo>
                  <a:lnTo>
                    <a:pt x="811229" y="195768"/>
                  </a:lnTo>
                  <a:cubicBezTo>
                    <a:pt x="805856" y="191649"/>
                    <a:pt x="800663" y="187709"/>
                    <a:pt x="796902" y="183053"/>
                  </a:cubicBezTo>
                  <a:cubicBezTo>
                    <a:pt x="790813" y="175889"/>
                    <a:pt x="792067" y="164427"/>
                    <a:pt x="796006" y="151711"/>
                  </a:cubicBezTo>
                  <a:lnTo>
                    <a:pt x="800304" y="151711"/>
                  </a:lnTo>
                  <a:cubicBezTo>
                    <a:pt x="806215" y="130578"/>
                    <a:pt x="820542" y="104968"/>
                    <a:pt x="823408" y="85984"/>
                  </a:cubicBezTo>
                  <a:lnTo>
                    <a:pt x="818751" y="85984"/>
                  </a:lnTo>
                  <a:cubicBezTo>
                    <a:pt x="819109" y="81149"/>
                    <a:pt x="818751" y="76671"/>
                    <a:pt x="816781" y="73268"/>
                  </a:cubicBezTo>
                  <a:cubicBezTo>
                    <a:pt x="802633" y="49986"/>
                    <a:pt x="726697" y="69866"/>
                    <a:pt x="718279" y="69866"/>
                  </a:cubicBezTo>
                  <a:cubicBezTo>
                    <a:pt x="712011" y="69866"/>
                    <a:pt x="700728" y="51240"/>
                    <a:pt x="688729" y="41748"/>
                  </a:cubicBezTo>
                  <a:lnTo>
                    <a:pt x="697863" y="41748"/>
                  </a:lnTo>
                  <a:cubicBezTo>
                    <a:pt x="692669" y="37091"/>
                    <a:pt x="687117" y="33151"/>
                    <a:pt x="681386" y="33151"/>
                  </a:cubicBezTo>
                  <a:cubicBezTo>
                    <a:pt x="679237" y="33151"/>
                    <a:pt x="677626" y="34763"/>
                    <a:pt x="676013" y="36554"/>
                  </a:cubicBezTo>
                  <a:cubicBezTo>
                    <a:pt x="663656" y="36912"/>
                    <a:pt x="661865" y="73627"/>
                    <a:pt x="661865" y="92252"/>
                  </a:cubicBezTo>
                  <a:cubicBezTo>
                    <a:pt x="660432" y="90282"/>
                    <a:pt x="658642" y="88133"/>
                    <a:pt x="656850" y="85805"/>
                  </a:cubicBezTo>
                  <a:lnTo>
                    <a:pt x="648792" y="85805"/>
                  </a:lnTo>
                  <a:cubicBezTo>
                    <a:pt x="641449" y="76313"/>
                    <a:pt x="631599" y="63955"/>
                    <a:pt x="619778" y="49807"/>
                  </a:cubicBezTo>
                  <a:cubicBezTo>
                    <a:pt x="594168" y="19899"/>
                    <a:pt x="622465" y="69866"/>
                    <a:pt x="597391" y="99774"/>
                  </a:cubicBezTo>
                  <a:cubicBezTo>
                    <a:pt x="571960" y="129683"/>
                    <a:pt x="580378" y="119833"/>
                    <a:pt x="569095" y="153144"/>
                  </a:cubicBezTo>
                  <a:cubicBezTo>
                    <a:pt x="559423" y="181978"/>
                    <a:pt x="539008" y="175710"/>
                    <a:pt x="517158" y="151532"/>
                  </a:cubicBezTo>
                  <a:lnTo>
                    <a:pt x="525933" y="151532"/>
                  </a:lnTo>
                  <a:cubicBezTo>
                    <a:pt x="521635" y="147055"/>
                    <a:pt x="516978" y="142040"/>
                    <a:pt x="512501" y="136488"/>
                  </a:cubicBezTo>
                  <a:cubicBezTo>
                    <a:pt x="494592" y="112848"/>
                    <a:pt x="482234" y="117683"/>
                    <a:pt x="470594" y="126101"/>
                  </a:cubicBezTo>
                  <a:cubicBezTo>
                    <a:pt x="463788" y="130041"/>
                    <a:pt x="457699" y="135951"/>
                    <a:pt x="450893" y="139712"/>
                  </a:cubicBezTo>
                  <a:cubicBezTo>
                    <a:pt x="434596" y="149562"/>
                    <a:pt x="420805" y="203290"/>
                    <a:pt x="412388" y="218155"/>
                  </a:cubicBezTo>
                  <a:cubicBezTo>
                    <a:pt x="393584" y="222632"/>
                    <a:pt x="326065" y="193619"/>
                    <a:pt x="312992" y="209021"/>
                  </a:cubicBezTo>
                  <a:cubicBezTo>
                    <a:pt x="312992" y="209200"/>
                    <a:pt x="312992" y="209737"/>
                    <a:pt x="312454" y="209917"/>
                  </a:cubicBezTo>
                  <a:cubicBezTo>
                    <a:pt x="310842" y="210633"/>
                    <a:pt x="308693" y="211170"/>
                    <a:pt x="307797" y="212245"/>
                  </a:cubicBezTo>
                  <a:cubicBezTo>
                    <a:pt x="293829" y="228722"/>
                    <a:pt x="310305" y="335998"/>
                    <a:pt x="310305" y="349251"/>
                  </a:cubicBezTo>
                  <a:cubicBezTo>
                    <a:pt x="310305" y="350326"/>
                    <a:pt x="309410" y="350863"/>
                    <a:pt x="308693" y="351938"/>
                  </a:cubicBezTo>
                  <a:cubicBezTo>
                    <a:pt x="292932" y="357490"/>
                    <a:pt x="252636" y="356057"/>
                    <a:pt x="236877" y="369310"/>
                  </a:cubicBezTo>
                  <a:cubicBezTo>
                    <a:pt x="235803" y="369847"/>
                    <a:pt x="234906" y="370384"/>
                    <a:pt x="233832" y="371280"/>
                  </a:cubicBezTo>
                  <a:lnTo>
                    <a:pt x="234370" y="371280"/>
                  </a:lnTo>
                  <a:cubicBezTo>
                    <a:pt x="233474" y="371638"/>
                    <a:pt x="232400" y="371996"/>
                    <a:pt x="231503" y="372713"/>
                  </a:cubicBezTo>
                  <a:cubicBezTo>
                    <a:pt x="211983" y="389368"/>
                    <a:pt x="180999" y="379339"/>
                    <a:pt x="161299" y="379339"/>
                  </a:cubicBezTo>
                  <a:cubicBezTo>
                    <a:pt x="141599" y="379339"/>
                    <a:pt x="74081" y="442380"/>
                    <a:pt x="51515" y="459035"/>
                  </a:cubicBezTo>
                  <a:cubicBezTo>
                    <a:pt x="29128" y="475691"/>
                    <a:pt x="-9376" y="535688"/>
                    <a:pt x="2085" y="551985"/>
                  </a:cubicBezTo>
                  <a:cubicBezTo>
                    <a:pt x="13189" y="568641"/>
                    <a:pt x="74260" y="608579"/>
                    <a:pt x="60111" y="615384"/>
                  </a:cubicBezTo>
                  <a:cubicBezTo>
                    <a:pt x="45963" y="622011"/>
                    <a:pt x="37546" y="668754"/>
                    <a:pt x="71216" y="708334"/>
                  </a:cubicBezTo>
                  <a:cubicBezTo>
                    <a:pt x="104884" y="748271"/>
                    <a:pt x="93602" y="758301"/>
                    <a:pt x="96647" y="778359"/>
                  </a:cubicBezTo>
                  <a:cubicBezTo>
                    <a:pt x="99512" y="798418"/>
                    <a:pt x="113482" y="805044"/>
                    <a:pt x="135868" y="838176"/>
                  </a:cubicBezTo>
                  <a:cubicBezTo>
                    <a:pt x="158434" y="871488"/>
                    <a:pt x="96647" y="898173"/>
                    <a:pt x="88229" y="918052"/>
                  </a:cubicBezTo>
                  <a:cubicBezTo>
                    <a:pt x="79633" y="938110"/>
                    <a:pt x="107930" y="967840"/>
                    <a:pt x="124585" y="984495"/>
                  </a:cubicBezTo>
                  <a:cubicBezTo>
                    <a:pt x="141599" y="1001152"/>
                    <a:pt x="183865" y="990943"/>
                    <a:pt x="209117" y="981272"/>
                  </a:cubicBezTo>
                  <a:cubicBezTo>
                    <a:pt x="219325" y="977332"/>
                    <a:pt x="229892" y="970705"/>
                    <a:pt x="239921" y="963721"/>
                  </a:cubicBezTo>
                  <a:lnTo>
                    <a:pt x="239921" y="963721"/>
                  </a:lnTo>
                  <a:cubicBezTo>
                    <a:pt x="255144" y="953513"/>
                    <a:pt x="268934" y="943125"/>
                    <a:pt x="279143" y="941334"/>
                  </a:cubicBezTo>
                  <a:cubicBezTo>
                    <a:pt x="296157" y="938110"/>
                    <a:pt x="391972" y="969452"/>
                    <a:pt x="391972" y="969452"/>
                  </a:cubicBezTo>
                  <a:cubicBezTo>
                    <a:pt x="391972" y="969452"/>
                    <a:pt x="392330" y="967661"/>
                    <a:pt x="392688" y="964616"/>
                  </a:cubicBezTo>
                  <a:cubicBezTo>
                    <a:pt x="395374" y="965512"/>
                    <a:pt x="397344" y="966228"/>
                    <a:pt x="397344" y="966228"/>
                  </a:cubicBezTo>
                  <a:cubicBezTo>
                    <a:pt x="397344" y="966228"/>
                    <a:pt x="397344" y="965333"/>
                    <a:pt x="397703" y="963721"/>
                  </a:cubicBezTo>
                  <a:lnTo>
                    <a:pt x="392867" y="963721"/>
                  </a:lnTo>
                  <a:cubicBezTo>
                    <a:pt x="394121" y="955304"/>
                    <a:pt x="396987" y="938290"/>
                    <a:pt x="400926" y="920022"/>
                  </a:cubicBezTo>
                  <a:lnTo>
                    <a:pt x="405404" y="920022"/>
                  </a:lnTo>
                  <a:cubicBezTo>
                    <a:pt x="410776" y="895486"/>
                    <a:pt x="418477" y="868085"/>
                    <a:pt x="428149" y="854832"/>
                  </a:cubicBezTo>
                  <a:cubicBezTo>
                    <a:pt x="428149" y="854295"/>
                    <a:pt x="428865" y="854295"/>
                    <a:pt x="429044" y="853937"/>
                  </a:cubicBezTo>
                  <a:lnTo>
                    <a:pt x="427970" y="853937"/>
                  </a:lnTo>
                  <a:cubicBezTo>
                    <a:pt x="451072" y="835311"/>
                    <a:pt x="504443" y="854832"/>
                    <a:pt x="504443" y="854832"/>
                  </a:cubicBezTo>
                  <a:cubicBezTo>
                    <a:pt x="504443" y="854832"/>
                    <a:pt x="529694" y="834774"/>
                    <a:pt x="597213" y="818297"/>
                  </a:cubicBezTo>
                  <a:cubicBezTo>
                    <a:pt x="664730" y="801820"/>
                    <a:pt x="636613" y="834953"/>
                    <a:pt x="662045" y="844982"/>
                  </a:cubicBezTo>
                  <a:cubicBezTo>
                    <a:pt x="687117" y="855011"/>
                    <a:pt x="720787" y="861638"/>
                    <a:pt x="740666" y="878293"/>
                  </a:cubicBezTo>
                  <a:cubicBezTo>
                    <a:pt x="760188" y="894949"/>
                    <a:pt x="740666" y="934887"/>
                    <a:pt x="737980" y="951364"/>
                  </a:cubicBezTo>
                  <a:cubicBezTo>
                    <a:pt x="735114" y="968019"/>
                    <a:pt x="785619" y="961571"/>
                    <a:pt x="788664" y="944916"/>
                  </a:cubicBezTo>
                  <a:cubicBezTo>
                    <a:pt x="789917" y="936678"/>
                    <a:pt x="794216" y="928440"/>
                    <a:pt x="801200" y="920022"/>
                  </a:cubicBezTo>
                  <a:lnTo>
                    <a:pt x="804245" y="920022"/>
                  </a:lnTo>
                  <a:cubicBezTo>
                    <a:pt x="811229" y="910530"/>
                    <a:pt x="821616" y="901038"/>
                    <a:pt x="836123" y="890113"/>
                  </a:cubicBezTo>
                  <a:cubicBezTo>
                    <a:pt x="859584" y="875965"/>
                    <a:pt x="839526" y="922529"/>
                    <a:pt x="850272" y="951364"/>
                  </a:cubicBezTo>
                  <a:cubicBezTo>
                    <a:pt x="861554" y="981272"/>
                    <a:pt x="878389" y="910888"/>
                    <a:pt x="878389" y="944916"/>
                  </a:cubicBezTo>
                  <a:cubicBezTo>
                    <a:pt x="878389" y="954945"/>
                    <a:pt x="886807" y="964974"/>
                    <a:pt x="889494" y="974646"/>
                  </a:cubicBezTo>
                  <a:cubicBezTo>
                    <a:pt x="892538" y="984675"/>
                    <a:pt x="928893" y="988257"/>
                    <a:pt x="928893" y="1021389"/>
                  </a:cubicBezTo>
                  <a:cubicBezTo>
                    <a:pt x="928893" y="1054521"/>
                    <a:pt x="928893" y="1074759"/>
                    <a:pt x="937311" y="1081206"/>
                  </a:cubicBezTo>
                  <a:cubicBezTo>
                    <a:pt x="945907" y="1088011"/>
                    <a:pt x="990860" y="1081206"/>
                    <a:pt x="1010560" y="1121323"/>
                  </a:cubicBezTo>
                  <a:cubicBezTo>
                    <a:pt x="1020768" y="1141919"/>
                    <a:pt x="1029544" y="1141919"/>
                    <a:pt x="1037066" y="1134755"/>
                  </a:cubicBezTo>
                  <a:cubicBezTo>
                    <a:pt x="1046378" y="1130994"/>
                    <a:pt x="1054259" y="1114338"/>
                    <a:pt x="1060885" y="1104668"/>
                  </a:cubicBezTo>
                  <a:cubicBezTo>
                    <a:pt x="1061244" y="1104130"/>
                    <a:pt x="1061960" y="1103951"/>
                    <a:pt x="1062497" y="1103234"/>
                  </a:cubicBezTo>
                  <a:cubicBezTo>
                    <a:pt x="1078258" y="1098220"/>
                    <a:pt x="1107987" y="1116666"/>
                    <a:pt x="1117658" y="1127949"/>
                  </a:cubicBezTo>
                  <a:cubicBezTo>
                    <a:pt x="1122315" y="1133681"/>
                    <a:pt x="1131090" y="1129382"/>
                    <a:pt x="1142552" y="1121681"/>
                  </a:cubicBezTo>
                  <a:cubicBezTo>
                    <a:pt x="1148641" y="1117741"/>
                    <a:pt x="1155805" y="1112726"/>
                    <a:pt x="1164222" y="1107175"/>
                  </a:cubicBezTo>
                  <a:cubicBezTo>
                    <a:pt x="1175326" y="1099832"/>
                    <a:pt x="1188042" y="1092310"/>
                    <a:pt x="1201831" y="1088191"/>
                  </a:cubicBezTo>
                  <a:cubicBezTo>
                    <a:pt x="1244278" y="1074938"/>
                    <a:pt x="1238546" y="1077982"/>
                    <a:pt x="1249829" y="1058103"/>
                  </a:cubicBezTo>
                  <a:cubicBezTo>
                    <a:pt x="1253410" y="1051835"/>
                    <a:pt x="1256635" y="1041806"/>
                    <a:pt x="1260216" y="1030165"/>
                  </a:cubicBezTo>
                  <a:lnTo>
                    <a:pt x="1264693" y="1030165"/>
                  </a:lnTo>
                  <a:cubicBezTo>
                    <a:pt x="1270783" y="1011181"/>
                    <a:pt x="1277409" y="987003"/>
                    <a:pt x="1288334" y="964079"/>
                  </a:cubicBezTo>
                  <a:lnTo>
                    <a:pt x="1284394" y="964079"/>
                  </a:lnTo>
                  <a:cubicBezTo>
                    <a:pt x="1287618" y="957631"/>
                    <a:pt x="1291021" y="951184"/>
                    <a:pt x="1294781" y="945274"/>
                  </a:cubicBezTo>
                  <a:cubicBezTo>
                    <a:pt x="1299617" y="937752"/>
                    <a:pt x="1306960" y="929335"/>
                    <a:pt x="1315556" y="920380"/>
                  </a:cubicBezTo>
                  <a:lnTo>
                    <a:pt x="1317526" y="920380"/>
                  </a:lnTo>
                  <a:cubicBezTo>
                    <a:pt x="1335973" y="900322"/>
                    <a:pt x="1361404" y="877756"/>
                    <a:pt x="1381821" y="854295"/>
                  </a:cubicBezTo>
                  <a:lnTo>
                    <a:pt x="1379493" y="854295"/>
                  </a:lnTo>
                  <a:cubicBezTo>
                    <a:pt x="1392030" y="839609"/>
                    <a:pt x="1402059" y="825102"/>
                    <a:pt x="1407073" y="810417"/>
                  </a:cubicBezTo>
                  <a:lnTo>
                    <a:pt x="1411192" y="810417"/>
                  </a:lnTo>
                  <a:cubicBezTo>
                    <a:pt x="1414058" y="802895"/>
                    <a:pt x="1416028" y="795552"/>
                    <a:pt x="1416028" y="788030"/>
                  </a:cubicBezTo>
                  <a:cubicBezTo>
                    <a:pt x="1416028" y="776926"/>
                    <a:pt x="1412983" y="761524"/>
                    <a:pt x="1408506" y="744510"/>
                  </a:cubicBezTo>
                  <a:lnTo>
                    <a:pt x="1402416" y="744510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" name="צורה חופשית: צורה 45">
              <a:extLst>
                <a:ext uri="{FF2B5EF4-FFF2-40B4-BE49-F238E27FC236}">
                  <a16:creationId xmlns:a16="http://schemas.microsoft.com/office/drawing/2014/main" id="{0AE49CB9-4DEB-D929-2661-CE3845812D34}"/>
                </a:ext>
              </a:extLst>
            </p:cNvPr>
            <p:cNvSpPr/>
            <p:nvPr/>
          </p:nvSpPr>
          <p:spPr>
            <a:xfrm>
              <a:off x="10219016" y="3693067"/>
              <a:ext cx="63836" cy="66559"/>
            </a:xfrm>
            <a:custGeom>
              <a:avLst/>
              <a:gdLst>
                <a:gd name="connsiteX0" fmla="*/ 45736 w 63836"/>
                <a:gd name="connsiteY0" fmla="*/ 2874 h 66559"/>
                <a:gd name="connsiteX1" fmla="*/ 33737 w 63836"/>
                <a:gd name="connsiteY1" fmla="*/ 2874 h 66559"/>
                <a:gd name="connsiteX2" fmla="*/ 23350 w 63836"/>
                <a:gd name="connsiteY2" fmla="*/ 8 h 66559"/>
                <a:gd name="connsiteX3" fmla="*/ 26037 w 63836"/>
                <a:gd name="connsiteY3" fmla="*/ 66452 h 66559"/>
                <a:gd name="connsiteX4" fmla="*/ 46990 w 63836"/>
                <a:gd name="connsiteY4" fmla="*/ 59288 h 66559"/>
                <a:gd name="connsiteX5" fmla="*/ 45736 w 63836"/>
                <a:gd name="connsiteY5" fmla="*/ 2874 h 6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36" h="66559">
                  <a:moveTo>
                    <a:pt x="45736" y="2874"/>
                  </a:moveTo>
                  <a:lnTo>
                    <a:pt x="33737" y="2874"/>
                  </a:lnTo>
                  <a:cubicBezTo>
                    <a:pt x="30514" y="1620"/>
                    <a:pt x="27111" y="187"/>
                    <a:pt x="23350" y="8"/>
                  </a:cubicBezTo>
                  <a:cubicBezTo>
                    <a:pt x="12068" y="-887"/>
                    <a:pt x="-24468" y="69676"/>
                    <a:pt x="26037" y="66452"/>
                  </a:cubicBezTo>
                  <a:cubicBezTo>
                    <a:pt x="35350" y="65736"/>
                    <a:pt x="41797" y="62870"/>
                    <a:pt x="46990" y="59288"/>
                  </a:cubicBezTo>
                  <a:cubicBezTo>
                    <a:pt x="72064" y="48185"/>
                    <a:pt x="67049" y="16127"/>
                    <a:pt x="45736" y="287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2B79CD26-74C0-AB4E-603E-803CE7A56097}"/>
                </a:ext>
              </a:extLst>
            </p:cNvPr>
            <p:cNvSpPr/>
            <p:nvPr/>
          </p:nvSpPr>
          <p:spPr>
            <a:xfrm>
              <a:off x="10886758" y="5779959"/>
              <a:ext cx="135539" cy="118769"/>
            </a:xfrm>
            <a:custGeom>
              <a:avLst/>
              <a:gdLst>
                <a:gd name="connsiteX0" fmla="*/ 130724 w 135539"/>
                <a:gd name="connsiteY0" fmla="*/ 91 h 118769"/>
                <a:gd name="connsiteX1" fmla="*/ 130186 w 135539"/>
                <a:gd name="connsiteY1" fmla="*/ 91 h 118769"/>
                <a:gd name="connsiteX2" fmla="*/ 95264 w 135539"/>
                <a:gd name="connsiteY2" fmla="*/ 16389 h 118769"/>
                <a:gd name="connsiteX3" fmla="*/ 94010 w 135539"/>
                <a:gd name="connsiteY3" fmla="*/ 17105 h 118769"/>
                <a:gd name="connsiteX4" fmla="*/ 59087 w 135539"/>
                <a:gd name="connsiteY4" fmla="*/ 34298 h 118769"/>
                <a:gd name="connsiteX5" fmla="*/ 13955 w 135539"/>
                <a:gd name="connsiteY5" fmla="*/ 17643 h 118769"/>
                <a:gd name="connsiteX6" fmla="*/ 11090 w 135539"/>
                <a:gd name="connsiteY6" fmla="*/ 21941 h 118769"/>
                <a:gd name="connsiteX7" fmla="*/ 8762 w 135539"/>
                <a:gd name="connsiteY7" fmla="*/ 21045 h 118769"/>
                <a:gd name="connsiteX8" fmla="*/ 31328 w 135539"/>
                <a:gd name="connsiteY8" fmla="*/ 94295 h 118769"/>
                <a:gd name="connsiteX9" fmla="*/ 87563 w 135539"/>
                <a:gd name="connsiteY9" fmla="*/ 110950 h 118769"/>
                <a:gd name="connsiteX10" fmla="*/ 115143 w 135539"/>
                <a:gd name="connsiteY10" fmla="*/ 65819 h 118769"/>
                <a:gd name="connsiteX11" fmla="*/ 118904 w 135539"/>
                <a:gd name="connsiteY11" fmla="*/ 65819 h 118769"/>
                <a:gd name="connsiteX12" fmla="*/ 134843 w 135539"/>
                <a:gd name="connsiteY12" fmla="*/ 4390 h 118769"/>
                <a:gd name="connsiteX13" fmla="*/ 130724 w 135539"/>
                <a:gd name="connsiteY13" fmla="*/ 91 h 11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39" h="118769">
                  <a:moveTo>
                    <a:pt x="130724" y="91"/>
                  </a:moveTo>
                  <a:lnTo>
                    <a:pt x="130186" y="91"/>
                  </a:lnTo>
                  <a:cubicBezTo>
                    <a:pt x="122844" y="-983"/>
                    <a:pt x="109053" y="7613"/>
                    <a:pt x="95264" y="16389"/>
                  </a:cubicBezTo>
                  <a:cubicBezTo>
                    <a:pt x="94547" y="16389"/>
                    <a:pt x="94190" y="16926"/>
                    <a:pt x="94010" y="17105"/>
                  </a:cubicBezTo>
                  <a:cubicBezTo>
                    <a:pt x="79504" y="26418"/>
                    <a:pt x="64997" y="35731"/>
                    <a:pt x="59087" y="34298"/>
                  </a:cubicBezTo>
                  <a:cubicBezTo>
                    <a:pt x="44939" y="30895"/>
                    <a:pt x="13955" y="17643"/>
                    <a:pt x="13955" y="17643"/>
                  </a:cubicBezTo>
                  <a:cubicBezTo>
                    <a:pt x="12701" y="19254"/>
                    <a:pt x="11985" y="20687"/>
                    <a:pt x="11090" y="21941"/>
                  </a:cubicBezTo>
                  <a:cubicBezTo>
                    <a:pt x="9836" y="21583"/>
                    <a:pt x="8762" y="21045"/>
                    <a:pt x="8762" y="21045"/>
                  </a:cubicBezTo>
                  <a:cubicBezTo>
                    <a:pt x="-22221" y="57581"/>
                    <a:pt x="39565" y="57581"/>
                    <a:pt x="31328" y="94295"/>
                  </a:cubicBezTo>
                  <a:cubicBezTo>
                    <a:pt x="23089" y="130650"/>
                    <a:pt x="73414" y="117577"/>
                    <a:pt x="87563" y="110950"/>
                  </a:cubicBezTo>
                  <a:cubicBezTo>
                    <a:pt x="94547" y="107727"/>
                    <a:pt x="105830" y="87847"/>
                    <a:pt x="115143" y="65819"/>
                  </a:cubicBezTo>
                  <a:lnTo>
                    <a:pt x="118904" y="65819"/>
                  </a:lnTo>
                  <a:cubicBezTo>
                    <a:pt x="129650" y="42178"/>
                    <a:pt x="138067" y="14956"/>
                    <a:pt x="134843" y="4390"/>
                  </a:cubicBezTo>
                  <a:cubicBezTo>
                    <a:pt x="134127" y="1882"/>
                    <a:pt x="132515" y="629"/>
                    <a:pt x="130724" y="9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70F58C0F-246B-F7D1-AD28-FFBE6C0511B6}"/>
                </a:ext>
              </a:extLst>
            </p:cNvPr>
            <p:cNvSpPr/>
            <p:nvPr/>
          </p:nvSpPr>
          <p:spPr>
            <a:xfrm>
              <a:off x="10424907" y="4185312"/>
              <a:ext cx="650828" cy="427746"/>
            </a:xfrm>
            <a:custGeom>
              <a:avLst/>
              <a:gdLst>
                <a:gd name="connsiteX0" fmla="*/ 498372 w 650828"/>
                <a:gd name="connsiteY0" fmla="*/ 192796 h 427746"/>
                <a:gd name="connsiteX1" fmla="*/ 481179 w 650828"/>
                <a:gd name="connsiteY1" fmla="*/ 168798 h 427746"/>
                <a:gd name="connsiteX2" fmla="*/ 473836 w 650828"/>
                <a:gd name="connsiteY2" fmla="*/ 168798 h 427746"/>
                <a:gd name="connsiteX3" fmla="*/ 424944 w 650828"/>
                <a:gd name="connsiteY3" fmla="*/ 124919 h 427746"/>
                <a:gd name="connsiteX4" fmla="*/ 439630 w 650828"/>
                <a:gd name="connsiteY4" fmla="*/ 124919 h 427746"/>
                <a:gd name="connsiteX5" fmla="*/ 424765 w 650828"/>
                <a:gd name="connsiteY5" fmla="*/ 119368 h 427746"/>
                <a:gd name="connsiteX6" fmla="*/ 326443 w 650828"/>
                <a:gd name="connsiteY6" fmla="*/ 66356 h 427746"/>
                <a:gd name="connsiteX7" fmla="*/ 311040 w 650828"/>
                <a:gd name="connsiteY7" fmla="*/ 59013 h 427746"/>
                <a:gd name="connsiteX8" fmla="*/ 295817 w 650828"/>
                <a:gd name="connsiteY8" fmla="*/ 59013 h 427746"/>
                <a:gd name="connsiteX9" fmla="*/ 171885 w 650828"/>
                <a:gd name="connsiteY9" fmla="*/ 59729 h 427746"/>
                <a:gd name="connsiteX10" fmla="*/ 171885 w 650828"/>
                <a:gd name="connsiteY10" fmla="*/ 60625 h 427746"/>
                <a:gd name="connsiteX11" fmla="*/ 170093 w 650828"/>
                <a:gd name="connsiteY11" fmla="*/ 58834 h 427746"/>
                <a:gd name="connsiteX12" fmla="*/ 160961 w 650828"/>
                <a:gd name="connsiteY12" fmla="*/ 58834 h 427746"/>
                <a:gd name="connsiteX13" fmla="*/ 138395 w 650828"/>
                <a:gd name="connsiteY13" fmla="*/ 46297 h 427746"/>
                <a:gd name="connsiteX14" fmla="*/ 70876 w 650828"/>
                <a:gd name="connsiteY14" fmla="*/ 23016 h 427746"/>
                <a:gd name="connsiteX15" fmla="*/ 67115 w 650828"/>
                <a:gd name="connsiteY15" fmla="*/ 14956 h 427746"/>
                <a:gd name="connsiteX16" fmla="*/ 74100 w 650828"/>
                <a:gd name="connsiteY16" fmla="*/ 14956 h 427746"/>
                <a:gd name="connsiteX17" fmla="*/ 37744 w 650828"/>
                <a:gd name="connsiteY17" fmla="*/ 6181 h 427746"/>
                <a:gd name="connsiteX18" fmla="*/ 17507 w 650828"/>
                <a:gd name="connsiteY18" fmla="*/ 23016 h 427746"/>
                <a:gd name="connsiteX19" fmla="*/ 34341 w 650828"/>
                <a:gd name="connsiteY19" fmla="*/ 59729 h 427746"/>
                <a:gd name="connsiteX20" fmla="*/ 76607 w 650828"/>
                <a:gd name="connsiteY20" fmla="*/ 96265 h 427746"/>
                <a:gd name="connsiteX21" fmla="*/ 59772 w 650828"/>
                <a:gd name="connsiteY21" fmla="*/ 159306 h 427746"/>
                <a:gd name="connsiteX22" fmla="*/ 132843 w 650828"/>
                <a:gd name="connsiteY22" fmla="*/ 159306 h 427746"/>
                <a:gd name="connsiteX23" fmla="*/ 177795 w 650828"/>
                <a:gd name="connsiteY23" fmla="*/ 186170 h 427746"/>
                <a:gd name="connsiteX24" fmla="*/ 256596 w 650828"/>
                <a:gd name="connsiteY24" fmla="*/ 232555 h 427746"/>
                <a:gd name="connsiteX25" fmla="*/ 285788 w 650828"/>
                <a:gd name="connsiteY25" fmla="*/ 285387 h 427746"/>
                <a:gd name="connsiteX26" fmla="*/ 284534 w 650828"/>
                <a:gd name="connsiteY26" fmla="*/ 285745 h 427746"/>
                <a:gd name="connsiteX27" fmla="*/ 264297 w 650828"/>
                <a:gd name="connsiteY27" fmla="*/ 293626 h 427746"/>
                <a:gd name="connsiteX28" fmla="*/ 248357 w 650828"/>
                <a:gd name="connsiteY28" fmla="*/ 325504 h 427746"/>
                <a:gd name="connsiteX29" fmla="*/ 318920 w 650828"/>
                <a:gd name="connsiteY29" fmla="*/ 325504 h 427746"/>
                <a:gd name="connsiteX30" fmla="*/ 377842 w 650828"/>
                <a:gd name="connsiteY30" fmla="*/ 395351 h 427746"/>
                <a:gd name="connsiteX31" fmla="*/ 390916 w 650828"/>
                <a:gd name="connsiteY31" fmla="*/ 388903 h 427746"/>
                <a:gd name="connsiteX32" fmla="*/ 393423 w 650828"/>
                <a:gd name="connsiteY32" fmla="*/ 388187 h 427746"/>
                <a:gd name="connsiteX33" fmla="*/ 392170 w 650828"/>
                <a:gd name="connsiteY33" fmla="*/ 388187 h 427746"/>
                <a:gd name="connsiteX34" fmla="*/ 421183 w 650828"/>
                <a:gd name="connsiteY34" fmla="*/ 344309 h 427746"/>
                <a:gd name="connsiteX35" fmla="*/ 424765 w 650828"/>
                <a:gd name="connsiteY35" fmla="*/ 344309 h 427746"/>
                <a:gd name="connsiteX36" fmla="*/ 442136 w 650828"/>
                <a:gd name="connsiteY36" fmla="*/ 312251 h 427746"/>
                <a:gd name="connsiteX37" fmla="*/ 446972 w 650828"/>
                <a:gd name="connsiteY37" fmla="*/ 308490 h 427746"/>
                <a:gd name="connsiteX38" fmla="*/ 513058 w 650828"/>
                <a:gd name="connsiteY38" fmla="*/ 319057 h 427746"/>
                <a:gd name="connsiteX39" fmla="*/ 569293 w 650828"/>
                <a:gd name="connsiteY39" fmla="*/ 398753 h 427746"/>
                <a:gd name="connsiteX40" fmla="*/ 643975 w 650828"/>
                <a:gd name="connsiteY40" fmla="*/ 424185 h 427746"/>
                <a:gd name="connsiteX41" fmla="*/ 650601 w 650828"/>
                <a:gd name="connsiteY41" fmla="*/ 418453 h 427746"/>
                <a:gd name="connsiteX42" fmla="*/ 645945 w 650828"/>
                <a:gd name="connsiteY42" fmla="*/ 388187 h 427746"/>
                <a:gd name="connsiteX43" fmla="*/ 639856 w 650828"/>
                <a:gd name="connsiteY43" fmla="*/ 388187 h 427746"/>
                <a:gd name="connsiteX44" fmla="*/ 618901 w 650828"/>
                <a:gd name="connsiteY44" fmla="*/ 344309 h 427746"/>
                <a:gd name="connsiteX45" fmla="*/ 626961 w 650828"/>
                <a:gd name="connsiteY45" fmla="*/ 344309 h 427746"/>
                <a:gd name="connsiteX46" fmla="*/ 611201 w 650828"/>
                <a:gd name="connsiteY46" fmla="*/ 328907 h 427746"/>
                <a:gd name="connsiteX47" fmla="*/ 565173 w 650828"/>
                <a:gd name="connsiteY47" fmla="*/ 278403 h 427746"/>
                <a:gd name="connsiteX48" fmla="*/ 557652 w 650828"/>
                <a:gd name="connsiteY48" fmla="*/ 278403 h 427746"/>
                <a:gd name="connsiteX49" fmla="*/ 544041 w 650828"/>
                <a:gd name="connsiteY49" fmla="*/ 242584 h 427746"/>
                <a:gd name="connsiteX50" fmla="*/ 542609 w 650828"/>
                <a:gd name="connsiteY50" fmla="*/ 234525 h 427746"/>
                <a:gd name="connsiteX51" fmla="*/ 548339 w 650828"/>
                <a:gd name="connsiteY51" fmla="*/ 234525 h 427746"/>
                <a:gd name="connsiteX52" fmla="*/ 498730 w 650828"/>
                <a:gd name="connsiteY52" fmla="*/ 192796 h 42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50828" h="427746">
                  <a:moveTo>
                    <a:pt x="498372" y="192796"/>
                  </a:moveTo>
                  <a:cubicBezTo>
                    <a:pt x="492641" y="187244"/>
                    <a:pt x="487268" y="178289"/>
                    <a:pt x="481179" y="168798"/>
                  </a:cubicBezTo>
                  <a:lnTo>
                    <a:pt x="473836" y="168798"/>
                  </a:lnTo>
                  <a:cubicBezTo>
                    <a:pt x="462553" y="151604"/>
                    <a:pt x="448405" y="132800"/>
                    <a:pt x="424944" y="124919"/>
                  </a:cubicBezTo>
                  <a:lnTo>
                    <a:pt x="439630" y="124919"/>
                  </a:lnTo>
                  <a:cubicBezTo>
                    <a:pt x="435152" y="122770"/>
                    <a:pt x="430317" y="120800"/>
                    <a:pt x="424765" y="119368"/>
                  </a:cubicBezTo>
                  <a:cubicBezTo>
                    <a:pt x="382677" y="109338"/>
                    <a:pt x="371573" y="92862"/>
                    <a:pt x="326443" y="66356"/>
                  </a:cubicBezTo>
                  <a:cubicBezTo>
                    <a:pt x="321965" y="63849"/>
                    <a:pt x="316593" y="61341"/>
                    <a:pt x="311040" y="59013"/>
                  </a:cubicBezTo>
                  <a:lnTo>
                    <a:pt x="295817" y="59013"/>
                  </a:lnTo>
                  <a:cubicBezTo>
                    <a:pt x="246208" y="43611"/>
                    <a:pt x="174393" y="45760"/>
                    <a:pt x="171885" y="59729"/>
                  </a:cubicBezTo>
                  <a:cubicBezTo>
                    <a:pt x="171885" y="60088"/>
                    <a:pt x="171885" y="60267"/>
                    <a:pt x="171885" y="60625"/>
                  </a:cubicBezTo>
                  <a:cubicBezTo>
                    <a:pt x="171168" y="60088"/>
                    <a:pt x="170810" y="59729"/>
                    <a:pt x="170093" y="58834"/>
                  </a:cubicBezTo>
                  <a:lnTo>
                    <a:pt x="160961" y="58834"/>
                  </a:lnTo>
                  <a:cubicBezTo>
                    <a:pt x="156304" y="55073"/>
                    <a:pt x="149319" y="50596"/>
                    <a:pt x="138395" y="46297"/>
                  </a:cubicBezTo>
                  <a:cubicBezTo>
                    <a:pt x="104725" y="33045"/>
                    <a:pt x="79294" y="46297"/>
                    <a:pt x="70876" y="23016"/>
                  </a:cubicBezTo>
                  <a:cubicBezTo>
                    <a:pt x="69981" y="20150"/>
                    <a:pt x="68548" y="17284"/>
                    <a:pt x="67115" y="14956"/>
                  </a:cubicBezTo>
                  <a:lnTo>
                    <a:pt x="74100" y="14956"/>
                  </a:lnTo>
                  <a:cubicBezTo>
                    <a:pt x="66757" y="92"/>
                    <a:pt x="53862" y="-5281"/>
                    <a:pt x="37744" y="6181"/>
                  </a:cubicBezTo>
                  <a:cubicBezTo>
                    <a:pt x="31655" y="9046"/>
                    <a:pt x="24849" y="14419"/>
                    <a:pt x="17507" y="23016"/>
                  </a:cubicBezTo>
                  <a:cubicBezTo>
                    <a:pt x="-3626" y="47909"/>
                    <a:pt x="-13477" y="49700"/>
                    <a:pt x="34341" y="59729"/>
                  </a:cubicBezTo>
                  <a:cubicBezTo>
                    <a:pt x="82159" y="69759"/>
                    <a:pt x="96128" y="69759"/>
                    <a:pt x="76607" y="96265"/>
                  </a:cubicBezTo>
                  <a:cubicBezTo>
                    <a:pt x="56728" y="122949"/>
                    <a:pt x="42758" y="156261"/>
                    <a:pt x="59772" y="159306"/>
                  </a:cubicBezTo>
                  <a:cubicBezTo>
                    <a:pt x="76607" y="162887"/>
                    <a:pt x="127291" y="146232"/>
                    <a:pt x="132843" y="159306"/>
                  </a:cubicBezTo>
                  <a:cubicBezTo>
                    <a:pt x="138395" y="172917"/>
                    <a:pt x="121560" y="176140"/>
                    <a:pt x="177795" y="186170"/>
                  </a:cubicBezTo>
                  <a:cubicBezTo>
                    <a:pt x="234209" y="196199"/>
                    <a:pt x="245492" y="219481"/>
                    <a:pt x="256596" y="232555"/>
                  </a:cubicBezTo>
                  <a:cubicBezTo>
                    <a:pt x="265909" y="243658"/>
                    <a:pt x="290086" y="274821"/>
                    <a:pt x="285788" y="285387"/>
                  </a:cubicBezTo>
                  <a:cubicBezTo>
                    <a:pt x="285430" y="285387"/>
                    <a:pt x="285072" y="285745"/>
                    <a:pt x="284534" y="285745"/>
                  </a:cubicBezTo>
                  <a:cubicBezTo>
                    <a:pt x="277549" y="285745"/>
                    <a:pt x="270386" y="289148"/>
                    <a:pt x="264297" y="293626"/>
                  </a:cubicBezTo>
                  <a:cubicBezTo>
                    <a:pt x="247641" y="302580"/>
                    <a:pt x="235104" y="322997"/>
                    <a:pt x="248357" y="325504"/>
                  </a:cubicBezTo>
                  <a:cubicBezTo>
                    <a:pt x="265192" y="328907"/>
                    <a:pt x="315876" y="315475"/>
                    <a:pt x="318920" y="325504"/>
                  </a:cubicBezTo>
                  <a:cubicBezTo>
                    <a:pt x="321607" y="335712"/>
                    <a:pt x="349725" y="398753"/>
                    <a:pt x="377842" y="395351"/>
                  </a:cubicBezTo>
                  <a:cubicBezTo>
                    <a:pt x="382677" y="394992"/>
                    <a:pt x="386976" y="392306"/>
                    <a:pt x="390916" y="388903"/>
                  </a:cubicBezTo>
                  <a:cubicBezTo>
                    <a:pt x="391811" y="388545"/>
                    <a:pt x="392707" y="388545"/>
                    <a:pt x="393423" y="388187"/>
                  </a:cubicBezTo>
                  <a:lnTo>
                    <a:pt x="392170" y="388187"/>
                  </a:lnTo>
                  <a:cubicBezTo>
                    <a:pt x="403632" y="378337"/>
                    <a:pt x="413123" y="360427"/>
                    <a:pt x="421183" y="344309"/>
                  </a:cubicBezTo>
                  <a:lnTo>
                    <a:pt x="424765" y="344309"/>
                  </a:lnTo>
                  <a:cubicBezTo>
                    <a:pt x="431033" y="331056"/>
                    <a:pt x="436943" y="318520"/>
                    <a:pt x="442136" y="312251"/>
                  </a:cubicBezTo>
                  <a:cubicBezTo>
                    <a:pt x="443390" y="310818"/>
                    <a:pt x="445360" y="309744"/>
                    <a:pt x="446972" y="308490"/>
                  </a:cubicBezTo>
                  <a:cubicBezTo>
                    <a:pt x="468105" y="296849"/>
                    <a:pt x="508401" y="293984"/>
                    <a:pt x="513058" y="319057"/>
                  </a:cubicBezTo>
                  <a:cubicBezTo>
                    <a:pt x="518789" y="348786"/>
                    <a:pt x="535624" y="379053"/>
                    <a:pt x="569293" y="398753"/>
                  </a:cubicBezTo>
                  <a:cubicBezTo>
                    <a:pt x="600992" y="417379"/>
                    <a:pt x="637169" y="435647"/>
                    <a:pt x="643975" y="424185"/>
                  </a:cubicBezTo>
                  <a:cubicBezTo>
                    <a:pt x="647378" y="423826"/>
                    <a:pt x="649885" y="422036"/>
                    <a:pt x="650601" y="418453"/>
                  </a:cubicBezTo>
                  <a:cubicBezTo>
                    <a:pt x="651497" y="412723"/>
                    <a:pt x="649706" y="401082"/>
                    <a:pt x="645945" y="388187"/>
                  </a:cubicBezTo>
                  <a:lnTo>
                    <a:pt x="639856" y="388187"/>
                  </a:lnTo>
                  <a:cubicBezTo>
                    <a:pt x="635020" y="372248"/>
                    <a:pt x="627499" y="355592"/>
                    <a:pt x="618901" y="344309"/>
                  </a:cubicBezTo>
                  <a:lnTo>
                    <a:pt x="626961" y="344309"/>
                  </a:lnTo>
                  <a:cubicBezTo>
                    <a:pt x="621947" y="337145"/>
                    <a:pt x="616752" y="331235"/>
                    <a:pt x="611201" y="328907"/>
                  </a:cubicBezTo>
                  <a:cubicBezTo>
                    <a:pt x="597769" y="322997"/>
                    <a:pt x="578605" y="300431"/>
                    <a:pt x="565173" y="278403"/>
                  </a:cubicBezTo>
                  <a:lnTo>
                    <a:pt x="557652" y="278403"/>
                  </a:lnTo>
                  <a:cubicBezTo>
                    <a:pt x="549772" y="264792"/>
                    <a:pt x="544041" y="251360"/>
                    <a:pt x="544041" y="242584"/>
                  </a:cubicBezTo>
                  <a:cubicBezTo>
                    <a:pt x="544041" y="239539"/>
                    <a:pt x="543325" y="237032"/>
                    <a:pt x="542609" y="234525"/>
                  </a:cubicBezTo>
                  <a:lnTo>
                    <a:pt x="548339" y="234525"/>
                  </a:lnTo>
                  <a:cubicBezTo>
                    <a:pt x="544220" y="215183"/>
                    <a:pt x="514311" y="208019"/>
                    <a:pt x="498730" y="19279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" name="צורה חופשית: צורה 48">
              <a:extLst>
                <a:ext uri="{FF2B5EF4-FFF2-40B4-BE49-F238E27FC236}">
                  <a16:creationId xmlns:a16="http://schemas.microsoft.com/office/drawing/2014/main" id="{E8FC5F8B-3A69-414E-0591-AFAD6372532E}"/>
                </a:ext>
              </a:extLst>
            </p:cNvPr>
            <p:cNvSpPr/>
            <p:nvPr/>
          </p:nvSpPr>
          <p:spPr>
            <a:xfrm>
              <a:off x="10036767" y="3979480"/>
              <a:ext cx="7880" cy="1756"/>
            </a:xfrm>
            <a:custGeom>
              <a:avLst/>
              <a:gdLst>
                <a:gd name="connsiteX0" fmla="*/ 0 w 7880"/>
                <a:gd name="connsiteY0" fmla="*/ 1756 h 1756"/>
                <a:gd name="connsiteX1" fmla="*/ 7880 w 7880"/>
                <a:gd name="connsiteY1" fmla="*/ 1756 h 1756"/>
                <a:gd name="connsiteX2" fmla="*/ 0 w 7880"/>
                <a:gd name="connsiteY2" fmla="*/ 1756 h 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80" h="1756">
                  <a:moveTo>
                    <a:pt x="0" y="1756"/>
                  </a:moveTo>
                  <a:lnTo>
                    <a:pt x="7880" y="1756"/>
                  </a:lnTo>
                  <a:cubicBezTo>
                    <a:pt x="7164" y="-930"/>
                    <a:pt x="4119" y="-214"/>
                    <a:pt x="0" y="175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024818F8-911D-75D9-7948-3B92A11B2C1B}"/>
                </a:ext>
              </a:extLst>
            </p:cNvPr>
            <p:cNvSpPr/>
            <p:nvPr/>
          </p:nvSpPr>
          <p:spPr>
            <a:xfrm>
              <a:off x="10718910" y="2418431"/>
              <a:ext cx="227114" cy="124292"/>
            </a:xfrm>
            <a:custGeom>
              <a:avLst/>
              <a:gdLst>
                <a:gd name="connsiteX0" fmla="*/ 91720 w 227114"/>
                <a:gd name="connsiteY0" fmla="*/ 932 h 124292"/>
                <a:gd name="connsiteX1" fmla="*/ 82586 w 227114"/>
                <a:gd name="connsiteY1" fmla="*/ 6305 h 124292"/>
                <a:gd name="connsiteX2" fmla="*/ 58409 w 227114"/>
                <a:gd name="connsiteY2" fmla="*/ 54302 h 124292"/>
                <a:gd name="connsiteX3" fmla="*/ 32440 w 227114"/>
                <a:gd name="connsiteY3" fmla="*/ 70600 h 124292"/>
                <a:gd name="connsiteX4" fmla="*/ 31545 w 227114"/>
                <a:gd name="connsiteY4" fmla="*/ 70600 h 124292"/>
                <a:gd name="connsiteX5" fmla="*/ 20082 w 227114"/>
                <a:gd name="connsiteY5" fmla="*/ 77584 h 124292"/>
                <a:gd name="connsiteX6" fmla="*/ 5038 w 227114"/>
                <a:gd name="connsiteY6" fmla="*/ 110717 h 124292"/>
                <a:gd name="connsiteX7" fmla="*/ 95123 w 227114"/>
                <a:gd name="connsiteY7" fmla="*/ 113940 h 124292"/>
                <a:gd name="connsiteX8" fmla="*/ 171058 w 227114"/>
                <a:gd name="connsiteY8" fmla="*/ 97285 h 124292"/>
                <a:gd name="connsiteX9" fmla="*/ 217622 w 227114"/>
                <a:gd name="connsiteY9" fmla="*/ 85644 h 124292"/>
                <a:gd name="connsiteX10" fmla="*/ 227114 w 227114"/>
                <a:gd name="connsiteY10" fmla="*/ 70421 h 124292"/>
                <a:gd name="connsiteX11" fmla="*/ 221742 w 227114"/>
                <a:gd name="connsiteY11" fmla="*/ 70421 h 124292"/>
                <a:gd name="connsiteX12" fmla="*/ 221742 w 227114"/>
                <a:gd name="connsiteY12" fmla="*/ 67376 h 124292"/>
                <a:gd name="connsiteX13" fmla="*/ 140075 w 227114"/>
                <a:gd name="connsiteY13" fmla="*/ 34065 h 124292"/>
                <a:gd name="connsiteX14" fmla="*/ 126643 w 227114"/>
                <a:gd name="connsiteY14" fmla="*/ 26543 h 124292"/>
                <a:gd name="connsiteX15" fmla="*/ 135598 w 227114"/>
                <a:gd name="connsiteY15" fmla="*/ 26543 h 124292"/>
                <a:gd name="connsiteX16" fmla="*/ 91899 w 227114"/>
                <a:gd name="connsiteY16" fmla="*/ 753 h 1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114" h="124292">
                  <a:moveTo>
                    <a:pt x="91720" y="932"/>
                  </a:moveTo>
                  <a:cubicBezTo>
                    <a:pt x="88317" y="1828"/>
                    <a:pt x="85273" y="3977"/>
                    <a:pt x="82586" y="6305"/>
                  </a:cubicBezTo>
                  <a:cubicBezTo>
                    <a:pt x="64677" y="15260"/>
                    <a:pt x="58409" y="44989"/>
                    <a:pt x="58409" y="54302"/>
                  </a:cubicBezTo>
                  <a:cubicBezTo>
                    <a:pt x="58409" y="58242"/>
                    <a:pt x="46051" y="63794"/>
                    <a:pt x="32440" y="70600"/>
                  </a:cubicBezTo>
                  <a:lnTo>
                    <a:pt x="31545" y="70600"/>
                  </a:lnTo>
                  <a:cubicBezTo>
                    <a:pt x="27425" y="72749"/>
                    <a:pt x="23665" y="75077"/>
                    <a:pt x="20082" y="77584"/>
                  </a:cubicBezTo>
                  <a:cubicBezTo>
                    <a:pt x="4681" y="86897"/>
                    <a:pt x="-7140" y="98001"/>
                    <a:pt x="5038" y="110717"/>
                  </a:cubicBezTo>
                  <a:cubicBezTo>
                    <a:pt x="30291" y="137223"/>
                    <a:pt x="55722" y="117343"/>
                    <a:pt x="95123" y="113940"/>
                  </a:cubicBezTo>
                  <a:cubicBezTo>
                    <a:pt x="134523" y="110717"/>
                    <a:pt x="171058" y="97285"/>
                    <a:pt x="171058" y="97285"/>
                  </a:cubicBezTo>
                  <a:cubicBezTo>
                    <a:pt x="171058" y="97285"/>
                    <a:pt x="204728" y="99076"/>
                    <a:pt x="217622" y="85644"/>
                  </a:cubicBezTo>
                  <a:cubicBezTo>
                    <a:pt x="222994" y="82062"/>
                    <a:pt x="226935" y="77405"/>
                    <a:pt x="227114" y="70421"/>
                  </a:cubicBezTo>
                  <a:lnTo>
                    <a:pt x="221742" y="70421"/>
                  </a:lnTo>
                  <a:cubicBezTo>
                    <a:pt x="221742" y="69346"/>
                    <a:pt x="221742" y="68630"/>
                    <a:pt x="221742" y="67376"/>
                  </a:cubicBezTo>
                  <a:cubicBezTo>
                    <a:pt x="213324" y="34065"/>
                    <a:pt x="151179" y="30841"/>
                    <a:pt x="140075" y="34065"/>
                  </a:cubicBezTo>
                  <a:cubicBezTo>
                    <a:pt x="136493" y="35139"/>
                    <a:pt x="131837" y="31557"/>
                    <a:pt x="126643" y="26543"/>
                  </a:cubicBezTo>
                  <a:lnTo>
                    <a:pt x="135598" y="26543"/>
                  </a:lnTo>
                  <a:cubicBezTo>
                    <a:pt x="124315" y="17051"/>
                    <a:pt x="108912" y="-4261"/>
                    <a:pt x="91899" y="75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1" name="צורה חופשית: צורה 50">
              <a:extLst>
                <a:ext uri="{FF2B5EF4-FFF2-40B4-BE49-F238E27FC236}">
                  <a16:creationId xmlns:a16="http://schemas.microsoft.com/office/drawing/2014/main" id="{7319B003-DEF5-C210-86A9-678412A07874}"/>
                </a:ext>
              </a:extLst>
            </p:cNvPr>
            <p:cNvSpPr/>
            <p:nvPr/>
          </p:nvSpPr>
          <p:spPr>
            <a:xfrm>
              <a:off x="3867357" y="3759586"/>
              <a:ext cx="29908" cy="2082"/>
            </a:xfrm>
            <a:custGeom>
              <a:avLst/>
              <a:gdLst>
                <a:gd name="connsiteX0" fmla="*/ 0 w 29908"/>
                <a:gd name="connsiteY0" fmla="*/ 2083 h 2082"/>
                <a:gd name="connsiteX1" fmla="*/ 29909 w 29908"/>
                <a:gd name="connsiteY1" fmla="*/ 2083 h 2082"/>
                <a:gd name="connsiteX2" fmla="*/ 0 w 29908"/>
                <a:gd name="connsiteY2" fmla="*/ 2083 h 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08" h="2082">
                  <a:moveTo>
                    <a:pt x="0" y="2083"/>
                  </a:moveTo>
                  <a:lnTo>
                    <a:pt x="29909" y="2083"/>
                  </a:lnTo>
                  <a:cubicBezTo>
                    <a:pt x="20954" y="-604"/>
                    <a:pt x="10029" y="-783"/>
                    <a:pt x="0" y="208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2" name="צורה חופשית: צורה 51">
              <a:extLst>
                <a:ext uri="{FF2B5EF4-FFF2-40B4-BE49-F238E27FC236}">
                  <a16:creationId xmlns:a16="http://schemas.microsoft.com/office/drawing/2014/main" id="{F612158D-95BB-9321-9062-3D070C92DC37}"/>
                </a:ext>
              </a:extLst>
            </p:cNvPr>
            <p:cNvSpPr/>
            <p:nvPr/>
          </p:nvSpPr>
          <p:spPr>
            <a:xfrm>
              <a:off x="11849087" y="5558282"/>
              <a:ext cx="160396" cy="253715"/>
            </a:xfrm>
            <a:custGeom>
              <a:avLst/>
              <a:gdLst>
                <a:gd name="connsiteX0" fmla="*/ 145350 w 160396"/>
                <a:gd name="connsiteY0" fmla="*/ 112342 h 253715"/>
                <a:gd name="connsiteX1" fmla="*/ 135500 w 160396"/>
                <a:gd name="connsiteY1" fmla="*/ 106432 h 253715"/>
                <a:gd name="connsiteX2" fmla="*/ 120993 w 160396"/>
                <a:gd name="connsiteY2" fmla="*/ 112342 h 253715"/>
                <a:gd name="connsiteX3" fmla="*/ 104695 w 160396"/>
                <a:gd name="connsiteY3" fmla="*/ 112342 h 253715"/>
                <a:gd name="connsiteX4" fmla="*/ 93413 w 160396"/>
                <a:gd name="connsiteY4" fmla="*/ 106432 h 253715"/>
                <a:gd name="connsiteX5" fmla="*/ 59206 w 160396"/>
                <a:gd name="connsiteY5" fmla="*/ 68464 h 253715"/>
                <a:gd name="connsiteX6" fmla="*/ 66191 w 160396"/>
                <a:gd name="connsiteY6" fmla="*/ 68464 h 253715"/>
                <a:gd name="connsiteX7" fmla="*/ 61893 w 160396"/>
                <a:gd name="connsiteY7" fmla="*/ 59868 h 253715"/>
                <a:gd name="connsiteX8" fmla="*/ 36640 w 160396"/>
                <a:gd name="connsiteY8" fmla="*/ 2558 h 253715"/>
                <a:gd name="connsiteX9" fmla="*/ 27506 w 160396"/>
                <a:gd name="connsiteY9" fmla="*/ 2558 h 253715"/>
                <a:gd name="connsiteX10" fmla="*/ 8880 w 160396"/>
                <a:gd name="connsiteY10" fmla="*/ 3632 h 253715"/>
                <a:gd name="connsiteX11" fmla="*/ 19984 w 160396"/>
                <a:gd name="connsiteY11" fmla="*/ 60047 h 253715"/>
                <a:gd name="connsiteX12" fmla="*/ 34133 w 160396"/>
                <a:gd name="connsiteY12" fmla="*/ 133296 h 253715"/>
                <a:gd name="connsiteX13" fmla="*/ 6015 w 160396"/>
                <a:gd name="connsiteY13" fmla="*/ 179682 h 253715"/>
                <a:gd name="connsiteX14" fmla="*/ 65295 w 160396"/>
                <a:gd name="connsiteY14" fmla="*/ 199381 h 253715"/>
                <a:gd name="connsiteX15" fmla="*/ 62429 w 160396"/>
                <a:gd name="connsiteY15" fmla="*/ 252751 h 253715"/>
                <a:gd name="connsiteX16" fmla="*/ 85174 w 160396"/>
                <a:gd name="connsiteY16" fmla="*/ 246662 h 253715"/>
                <a:gd name="connsiteX17" fmla="*/ 104158 w 160396"/>
                <a:gd name="connsiteY17" fmla="*/ 221768 h 253715"/>
                <a:gd name="connsiteX18" fmla="*/ 100397 w 160396"/>
                <a:gd name="connsiteY18" fmla="*/ 221768 h 253715"/>
                <a:gd name="connsiteX19" fmla="*/ 107382 w 160396"/>
                <a:gd name="connsiteY19" fmla="*/ 206366 h 253715"/>
                <a:gd name="connsiteX20" fmla="*/ 121888 w 160396"/>
                <a:gd name="connsiteY20" fmla="*/ 178070 h 253715"/>
                <a:gd name="connsiteX21" fmla="*/ 125291 w 160396"/>
                <a:gd name="connsiteY21" fmla="*/ 178070 h 253715"/>
                <a:gd name="connsiteX22" fmla="*/ 151976 w 160396"/>
                <a:gd name="connsiteY22" fmla="*/ 146549 h 253715"/>
                <a:gd name="connsiteX23" fmla="*/ 153588 w 160396"/>
                <a:gd name="connsiteY23" fmla="*/ 112522 h 253715"/>
                <a:gd name="connsiteX24" fmla="*/ 145529 w 160396"/>
                <a:gd name="connsiteY24" fmla="*/ 112522 h 2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396" h="253715">
                  <a:moveTo>
                    <a:pt x="145350" y="112342"/>
                  </a:moveTo>
                  <a:cubicBezTo>
                    <a:pt x="141947" y="108760"/>
                    <a:pt x="138365" y="106432"/>
                    <a:pt x="135500" y="106432"/>
                  </a:cubicBezTo>
                  <a:cubicBezTo>
                    <a:pt x="130127" y="106432"/>
                    <a:pt x="126366" y="110193"/>
                    <a:pt x="120993" y="112342"/>
                  </a:cubicBezTo>
                  <a:lnTo>
                    <a:pt x="104695" y="112342"/>
                  </a:lnTo>
                  <a:cubicBezTo>
                    <a:pt x="101471" y="110910"/>
                    <a:pt x="97711" y="109297"/>
                    <a:pt x="93413" y="106432"/>
                  </a:cubicBezTo>
                  <a:cubicBezTo>
                    <a:pt x="69593" y="90672"/>
                    <a:pt x="72817" y="95507"/>
                    <a:pt x="59206" y="68464"/>
                  </a:cubicBezTo>
                  <a:lnTo>
                    <a:pt x="66191" y="68464"/>
                  </a:lnTo>
                  <a:cubicBezTo>
                    <a:pt x="65116" y="65778"/>
                    <a:pt x="63683" y="63271"/>
                    <a:pt x="61893" y="59868"/>
                  </a:cubicBezTo>
                  <a:cubicBezTo>
                    <a:pt x="51146" y="38735"/>
                    <a:pt x="45953" y="13841"/>
                    <a:pt x="36640" y="2558"/>
                  </a:cubicBezTo>
                  <a:lnTo>
                    <a:pt x="27506" y="2558"/>
                  </a:lnTo>
                  <a:cubicBezTo>
                    <a:pt x="22492" y="-845"/>
                    <a:pt x="16761" y="-1203"/>
                    <a:pt x="8880" y="3632"/>
                  </a:cubicBezTo>
                  <a:cubicBezTo>
                    <a:pt x="-2402" y="10438"/>
                    <a:pt x="8880" y="46794"/>
                    <a:pt x="19984" y="60047"/>
                  </a:cubicBezTo>
                  <a:cubicBezTo>
                    <a:pt x="31267" y="73479"/>
                    <a:pt x="36998" y="119864"/>
                    <a:pt x="34133" y="133296"/>
                  </a:cubicBezTo>
                  <a:cubicBezTo>
                    <a:pt x="31446" y="146370"/>
                    <a:pt x="-16550" y="163025"/>
                    <a:pt x="6015" y="179682"/>
                  </a:cubicBezTo>
                  <a:cubicBezTo>
                    <a:pt x="28402" y="196337"/>
                    <a:pt x="70668" y="179682"/>
                    <a:pt x="65295" y="199381"/>
                  </a:cubicBezTo>
                  <a:cubicBezTo>
                    <a:pt x="59564" y="219440"/>
                    <a:pt x="37178" y="246304"/>
                    <a:pt x="62429" y="252751"/>
                  </a:cubicBezTo>
                  <a:cubicBezTo>
                    <a:pt x="72101" y="255259"/>
                    <a:pt x="79443" y="252751"/>
                    <a:pt x="85174" y="246662"/>
                  </a:cubicBezTo>
                  <a:cubicBezTo>
                    <a:pt x="93055" y="241827"/>
                    <a:pt x="98965" y="232514"/>
                    <a:pt x="104158" y="221768"/>
                  </a:cubicBezTo>
                  <a:lnTo>
                    <a:pt x="100397" y="221768"/>
                  </a:lnTo>
                  <a:cubicBezTo>
                    <a:pt x="102725" y="216575"/>
                    <a:pt x="104874" y="211381"/>
                    <a:pt x="107382" y="206366"/>
                  </a:cubicBezTo>
                  <a:cubicBezTo>
                    <a:pt x="112397" y="196158"/>
                    <a:pt x="116874" y="186666"/>
                    <a:pt x="121888" y="178070"/>
                  </a:cubicBezTo>
                  <a:lnTo>
                    <a:pt x="125291" y="178070"/>
                  </a:lnTo>
                  <a:cubicBezTo>
                    <a:pt x="132276" y="165533"/>
                    <a:pt x="139798" y="154787"/>
                    <a:pt x="151976" y="146549"/>
                  </a:cubicBezTo>
                  <a:cubicBezTo>
                    <a:pt x="164871" y="137952"/>
                    <a:pt x="160931" y="122192"/>
                    <a:pt x="153588" y="112522"/>
                  </a:cubicBezTo>
                  <a:lnTo>
                    <a:pt x="145529" y="112522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3" name="צורה חופשית: צורה 52">
              <a:extLst>
                <a:ext uri="{FF2B5EF4-FFF2-40B4-BE49-F238E27FC236}">
                  <a16:creationId xmlns:a16="http://schemas.microsoft.com/office/drawing/2014/main" id="{8D2A8EF6-18C1-C550-7782-46D572595305}"/>
                </a:ext>
              </a:extLst>
            </p:cNvPr>
            <p:cNvSpPr/>
            <p:nvPr/>
          </p:nvSpPr>
          <p:spPr>
            <a:xfrm>
              <a:off x="11546637" y="4999335"/>
              <a:ext cx="89032" cy="74471"/>
            </a:xfrm>
            <a:custGeom>
              <a:avLst/>
              <a:gdLst>
                <a:gd name="connsiteX0" fmla="*/ 88539 w 89032"/>
                <a:gd name="connsiteY0" fmla="*/ 53418 h 74471"/>
                <a:gd name="connsiteX1" fmla="*/ 64362 w 89032"/>
                <a:gd name="connsiteY1" fmla="*/ 12943 h 74471"/>
                <a:gd name="connsiteX2" fmla="*/ 52004 w 89032"/>
                <a:gd name="connsiteY2" fmla="*/ 12943 h 74471"/>
                <a:gd name="connsiteX3" fmla="*/ 26752 w 89032"/>
                <a:gd name="connsiteY3" fmla="*/ 3809 h 74471"/>
                <a:gd name="connsiteX4" fmla="*/ 26752 w 89032"/>
                <a:gd name="connsiteY4" fmla="*/ 43568 h 74471"/>
                <a:gd name="connsiteX5" fmla="*/ 76719 w 89032"/>
                <a:gd name="connsiteY5" fmla="*/ 70253 h 74471"/>
                <a:gd name="connsiteX6" fmla="*/ 88360 w 89032"/>
                <a:gd name="connsiteY6" fmla="*/ 53418 h 7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32" h="74471">
                  <a:moveTo>
                    <a:pt x="88539" y="53418"/>
                  </a:moveTo>
                  <a:cubicBezTo>
                    <a:pt x="90688" y="41598"/>
                    <a:pt x="86390" y="25837"/>
                    <a:pt x="64362" y="12943"/>
                  </a:cubicBezTo>
                  <a:lnTo>
                    <a:pt x="52004" y="12943"/>
                  </a:lnTo>
                  <a:cubicBezTo>
                    <a:pt x="45019" y="9540"/>
                    <a:pt x="36960" y="6674"/>
                    <a:pt x="26752" y="3809"/>
                  </a:cubicBezTo>
                  <a:cubicBezTo>
                    <a:pt x="-23931" y="-9444"/>
                    <a:pt x="9917" y="13838"/>
                    <a:pt x="26752" y="43568"/>
                  </a:cubicBezTo>
                  <a:cubicBezTo>
                    <a:pt x="40542" y="67745"/>
                    <a:pt x="64719" y="82073"/>
                    <a:pt x="76719" y="70253"/>
                  </a:cubicBezTo>
                  <a:cubicBezTo>
                    <a:pt x="82450" y="68283"/>
                    <a:pt x="86748" y="63089"/>
                    <a:pt x="88360" y="53418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4" name="צורה חופשית: צורה 53">
              <a:extLst>
                <a:ext uri="{FF2B5EF4-FFF2-40B4-BE49-F238E27FC236}">
                  <a16:creationId xmlns:a16="http://schemas.microsoft.com/office/drawing/2014/main" id="{326C1A0E-AAED-7A43-4413-391BBF0F74C4}"/>
                </a:ext>
              </a:extLst>
            </p:cNvPr>
            <p:cNvSpPr/>
            <p:nvPr/>
          </p:nvSpPr>
          <p:spPr>
            <a:xfrm>
              <a:off x="11621452" y="5773314"/>
              <a:ext cx="261410" cy="247226"/>
            </a:xfrm>
            <a:custGeom>
              <a:avLst/>
              <a:gdLst>
                <a:gd name="connsiteX0" fmla="*/ 235621 w 261410"/>
                <a:gd name="connsiteY0" fmla="*/ 6737 h 247226"/>
                <a:gd name="connsiteX1" fmla="*/ 226487 w 261410"/>
                <a:gd name="connsiteY1" fmla="*/ 6737 h 247226"/>
                <a:gd name="connsiteX2" fmla="*/ 213771 w 261410"/>
                <a:gd name="connsiteY2" fmla="*/ 1364 h 247226"/>
                <a:gd name="connsiteX3" fmla="*/ 201413 w 261410"/>
                <a:gd name="connsiteY3" fmla="*/ 15512 h 247226"/>
                <a:gd name="connsiteX4" fmla="*/ 183862 w 261410"/>
                <a:gd name="connsiteY4" fmla="*/ 26437 h 247226"/>
                <a:gd name="connsiteX5" fmla="*/ 168819 w 261410"/>
                <a:gd name="connsiteY5" fmla="*/ 37541 h 247226"/>
                <a:gd name="connsiteX6" fmla="*/ 121000 w 261410"/>
                <a:gd name="connsiteY6" fmla="*/ 94134 h 247226"/>
                <a:gd name="connsiteX7" fmla="*/ 2799 w 261410"/>
                <a:gd name="connsiteY7" fmla="*/ 193889 h 247226"/>
                <a:gd name="connsiteX8" fmla="*/ 59213 w 261410"/>
                <a:gd name="connsiteY8" fmla="*/ 243857 h 247226"/>
                <a:gd name="connsiteX9" fmla="*/ 102912 w 261410"/>
                <a:gd name="connsiteY9" fmla="*/ 242961 h 247226"/>
                <a:gd name="connsiteX10" fmla="*/ 119747 w 261410"/>
                <a:gd name="connsiteY10" fmla="*/ 226126 h 247226"/>
                <a:gd name="connsiteX11" fmla="*/ 117061 w 261410"/>
                <a:gd name="connsiteY11" fmla="*/ 226126 h 247226"/>
                <a:gd name="connsiteX12" fmla="*/ 124046 w 261410"/>
                <a:gd name="connsiteY12" fmla="*/ 217351 h 247226"/>
                <a:gd name="connsiteX13" fmla="*/ 154491 w 261410"/>
                <a:gd name="connsiteY13" fmla="*/ 182248 h 247226"/>
                <a:gd name="connsiteX14" fmla="*/ 156462 w 261410"/>
                <a:gd name="connsiteY14" fmla="*/ 182248 h 247226"/>
                <a:gd name="connsiteX15" fmla="*/ 225054 w 261410"/>
                <a:gd name="connsiteY15" fmla="*/ 117595 h 247226"/>
                <a:gd name="connsiteX16" fmla="*/ 225950 w 261410"/>
                <a:gd name="connsiteY16" fmla="*/ 116521 h 247226"/>
                <a:gd name="connsiteX17" fmla="*/ 223622 w 261410"/>
                <a:gd name="connsiteY17" fmla="*/ 116521 h 247226"/>
                <a:gd name="connsiteX18" fmla="*/ 249589 w 261410"/>
                <a:gd name="connsiteY18" fmla="*/ 72643 h 247226"/>
                <a:gd name="connsiteX19" fmla="*/ 253888 w 261410"/>
                <a:gd name="connsiteY19" fmla="*/ 72643 h 247226"/>
                <a:gd name="connsiteX20" fmla="*/ 261410 w 261410"/>
                <a:gd name="connsiteY20" fmla="*/ 34496 h 247226"/>
                <a:gd name="connsiteX21" fmla="*/ 235621 w 261410"/>
                <a:gd name="connsiteY21" fmla="*/ 6916 h 24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410" h="247226">
                  <a:moveTo>
                    <a:pt x="235621" y="6737"/>
                  </a:moveTo>
                  <a:lnTo>
                    <a:pt x="226487" y="6737"/>
                  </a:lnTo>
                  <a:cubicBezTo>
                    <a:pt x="220040" y="1364"/>
                    <a:pt x="214845" y="-2039"/>
                    <a:pt x="213771" y="1364"/>
                  </a:cubicBezTo>
                  <a:cubicBezTo>
                    <a:pt x="212159" y="7453"/>
                    <a:pt x="207324" y="11572"/>
                    <a:pt x="201413" y="15512"/>
                  </a:cubicBezTo>
                  <a:cubicBezTo>
                    <a:pt x="196041" y="18736"/>
                    <a:pt x="189952" y="22139"/>
                    <a:pt x="183862" y="26437"/>
                  </a:cubicBezTo>
                  <a:cubicBezTo>
                    <a:pt x="178848" y="29661"/>
                    <a:pt x="173475" y="33063"/>
                    <a:pt x="168819" y="37541"/>
                  </a:cubicBezTo>
                  <a:cubicBezTo>
                    <a:pt x="151984" y="54197"/>
                    <a:pt x="168819" y="60823"/>
                    <a:pt x="121000" y="94134"/>
                  </a:cubicBezTo>
                  <a:cubicBezTo>
                    <a:pt x="73183" y="127446"/>
                    <a:pt x="14261" y="163802"/>
                    <a:pt x="2799" y="193889"/>
                  </a:cubicBezTo>
                  <a:cubicBezTo>
                    <a:pt x="-8305" y="223798"/>
                    <a:pt x="14261" y="240454"/>
                    <a:pt x="59213" y="243857"/>
                  </a:cubicBezTo>
                  <a:cubicBezTo>
                    <a:pt x="88405" y="246006"/>
                    <a:pt x="93957" y="250662"/>
                    <a:pt x="102912" y="242961"/>
                  </a:cubicBezTo>
                  <a:cubicBezTo>
                    <a:pt x="107568" y="240991"/>
                    <a:pt x="111688" y="236514"/>
                    <a:pt x="119747" y="226126"/>
                  </a:cubicBezTo>
                  <a:lnTo>
                    <a:pt x="117061" y="226126"/>
                  </a:lnTo>
                  <a:cubicBezTo>
                    <a:pt x="119210" y="223440"/>
                    <a:pt x="121359" y="220933"/>
                    <a:pt x="124046" y="217351"/>
                  </a:cubicBezTo>
                  <a:cubicBezTo>
                    <a:pt x="134253" y="204098"/>
                    <a:pt x="144462" y="192815"/>
                    <a:pt x="154491" y="182248"/>
                  </a:cubicBezTo>
                  <a:lnTo>
                    <a:pt x="156462" y="182248"/>
                  </a:lnTo>
                  <a:cubicBezTo>
                    <a:pt x="177774" y="159504"/>
                    <a:pt x="199086" y="140878"/>
                    <a:pt x="225054" y="117595"/>
                  </a:cubicBezTo>
                  <a:cubicBezTo>
                    <a:pt x="225412" y="117237"/>
                    <a:pt x="225591" y="116879"/>
                    <a:pt x="225950" y="116521"/>
                  </a:cubicBezTo>
                  <a:lnTo>
                    <a:pt x="223622" y="116521"/>
                  </a:lnTo>
                  <a:cubicBezTo>
                    <a:pt x="237232" y="102552"/>
                    <a:pt x="245112" y="86791"/>
                    <a:pt x="249589" y="72643"/>
                  </a:cubicBezTo>
                  <a:lnTo>
                    <a:pt x="253888" y="72643"/>
                  </a:lnTo>
                  <a:cubicBezTo>
                    <a:pt x="261231" y="51689"/>
                    <a:pt x="261410" y="34496"/>
                    <a:pt x="261410" y="34496"/>
                  </a:cubicBezTo>
                  <a:cubicBezTo>
                    <a:pt x="261410" y="34496"/>
                    <a:pt x="247620" y="18020"/>
                    <a:pt x="235621" y="691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5" name="צורה חופשית: צורה 54">
              <a:extLst>
                <a:ext uri="{FF2B5EF4-FFF2-40B4-BE49-F238E27FC236}">
                  <a16:creationId xmlns:a16="http://schemas.microsoft.com/office/drawing/2014/main" id="{70E8DC25-AE60-7999-70E6-7B060A86434B}"/>
                </a:ext>
              </a:extLst>
            </p:cNvPr>
            <p:cNvSpPr/>
            <p:nvPr/>
          </p:nvSpPr>
          <p:spPr>
            <a:xfrm>
              <a:off x="10424684" y="4634777"/>
              <a:ext cx="7521" cy="4448"/>
            </a:xfrm>
            <a:custGeom>
              <a:avLst/>
              <a:gdLst>
                <a:gd name="connsiteX0" fmla="*/ 0 w 7521"/>
                <a:gd name="connsiteY0" fmla="*/ 4449 h 4448"/>
                <a:gd name="connsiteX1" fmla="*/ 7522 w 7521"/>
                <a:gd name="connsiteY1" fmla="*/ 4449 h 4448"/>
                <a:gd name="connsiteX2" fmla="*/ 0 w 7521"/>
                <a:gd name="connsiteY2" fmla="*/ 4449 h 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4448">
                  <a:moveTo>
                    <a:pt x="0" y="4449"/>
                  </a:moveTo>
                  <a:lnTo>
                    <a:pt x="7522" y="4449"/>
                  </a:lnTo>
                  <a:cubicBezTo>
                    <a:pt x="1253" y="-2178"/>
                    <a:pt x="0" y="-745"/>
                    <a:pt x="0" y="4449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BEF72BA1-C897-FF9B-C2FC-250CB7A77718}"/>
                </a:ext>
              </a:extLst>
            </p:cNvPr>
            <p:cNvSpPr/>
            <p:nvPr/>
          </p:nvSpPr>
          <p:spPr>
            <a:xfrm>
              <a:off x="11987274" y="4815971"/>
              <a:ext cx="87265" cy="76458"/>
            </a:xfrm>
            <a:custGeom>
              <a:avLst/>
              <a:gdLst>
                <a:gd name="connsiteX0" fmla="*/ 81487 w 87265"/>
                <a:gd name="connsiteY0" fmla="*/ 915 h 76458"/>
                <a:gd name="connsiteX1" fmla="*/ 59817 w 87265"/>
                <a:gd name="connsiteY1" fmla="*/ 6825 h 76458"/>
                <a:gd name="connsiteX2" fmla="*/ 0 w 87265"/>
                <a:gd name="connsiteY2" fmla="*/ 74164 h 76458"/>
                <a:gd name="connsiteX3" fmla="*/ 67160 w 87265"/>
                <a:gd name="connsiteY3" fmla="*/ 42644 h 76458"/>
                <a:gd name="connsiteX4" fmla="*/ 69487 w 87265"/>
                <a:gd name="connsiteY4" fmla="*/ 42644 h 76458"/>
                <a:gd name="connsiteX5" fmla="*/ 81667 w 87265"/>
                <a:gd name="connsiteY5" fmla="*/ 915 h 7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65" h="76458">
                  <a:moveTo>
                    <a:pt x="81487" y="915"/>
                  </a:moveTo>
                  <a:cubicBezTo>
                    <a:pt x="75398" y="-1592"/>
                    <a:pt x="67697" y="1273"/>
                    <a:pt x="59817" y="6825"/>
                  </a:cubicBezTo>
                  <a:cubicBezTo>
                    <a:pt x="33848" y="21332"/>
                    <a:pt x="0" y="74164"/>
                    <a:pt x="0" y="74164"/>
                  </a:cubicBezTo>
                  <a:cubicBezTo>
                    <a:pt x="20595" y="83298"/>
                    <a:pt x="49608" y="63598"/>
                    <a:pt x="67160" y="42644"/>
                  </a:cubicBezTo>
                  <a:lnTo>
                    <a:pt x="69487" y="42644"/>
                  </a:lnTo>
                  <a:cubicBezTo>
                    <a:pt x="85248" y="24914"/>
                    <a:pt x="93486" y="5571"/>
                    <a:pt x="81667" y="91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B7D00AA3-6CC9-5B37-73D4-746D2D4B0AF3}"/>
                </a:ext>
              </a:extLst>
            </p:cNvPr>
            <p:cNvSpPr/>
            <p:nvPr/>
          </p:nvSpPr>
          <p:spPr>
            <a:xfrm>
              <a:off x="10131587" y="3737484"/>
              <a:ext cx="89799" cy="71593"/>
            </a:xfrm>
            <a:custGeom>
              <a:avLst/>
              <a:gdLst>
                <a:gd name="connsiteX0" fmla="*/ 23203 w 89799"/>
                <a:gd name="connsiteY0" fmla="*/ 1977 h 71593"/>
                <a:gd name="connsiteX1" fmla="*/ 19800 w 89799"/>
                <a:gd name="connsiteY1" fmla="*/ 5201 h 71593"/>
                <a:gd name="connsiteX2" fmla="*/ 18008 w 89799"/>
                <a:gd name="connsiteY2" fmla="*/ 5559 h 71593"/>
                <a:gd name="connsiteX3" fmla="*/ 15323 w 89799"/>
                <a:gd name="connsiteY3" fmla="*/ 68600 h 71593"/>
                <a:gd name="connsiteX4" fmla="*/ 88214 w 89799"/>
                <a:gd name="connsiteY4" fmla="*/ 61973 h 71593"/>
                <a:gd name="connsiteX5" fmla="*/ 62066 w 89799"/>
                <a:gd name="connsiteY5" fmla="*/ 24185 h 71593"/>
                <a:gd name="connsiteX6" fmla="*/ 70125 w 89799"/>
                <a:gd name="connsiteY6" fmla="*/ 24185 h 71593"/>
                <a:gd name="connsiteX7" fmla="*/ 23203 w 89799"/>
                <a:gd name="connsiteY7" fmla="*/ 1977 h 7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99" h="71593">
                  <a:moveTo>
                    <a:pt x="23203" y="1977"/>
                  </a:moveTo>
                  <a:cubicBezTo>
                    <a:pt x="22306" y="2335"/>
                    <a:pt x="20875" y="3589"/>
                    <a:pt x="19800" y="5201"/>
                  </a:cubicBezTo>
                  <a:cubicBezTo>
                    <a:pt x="19262" y="5380"/>
                    <a:pt x="18905" y="5201"/>
                    <a:pt x="18008" y="5559"/>
                  </a:cubicBezTo>
                  <a:cubicBezTo>
                    <a:pt x="8338" y="9678"/>
                    <a:pt x="-15661" y="68600"/>
                    <a:pt x="15323" y="68600"/>
                  </a:cubicBezTo>
                  <a:cubicBezTo>
                    <a:pt x="46305" y="68600"/>
                    <a:pt x="99675" y="78629"/>
                    <a:pt x="88214" y="61973"/>
                  </a:cubicBezTo>
                  <a:cubicBezTo>
                    <a:pt x="83019" y="53914"/>
                    <a:pt x="73707" y="37617"/>
                    <a:pt x="62066" y="24185"/>
                  </a:cubicBezTo>
                  <a:lnTo>
                    <a:pt x="70125" y="24185"/>
                  </a:lnTo>
                  <a:cubicBezTo>
                    <a:pt x="57051" y="8245"/>
                    <a:pt x="40754" y="-5187"/>
                    <a:pt x="23203" y="197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5C120D61-711F-47B7-DDB6-2B6A3A152C5B}"/>
                </a:ext>
              </a:extLst>
            </p:cNvPr>
            <p:cNvSpPr/>
            <p:nvPr/>
          </p:nvSpPr>
          <p:spPr>
            <a:xfrm>
              <a:off x="7534784" y="4668892"/>
              <a:ext cx="238780" cy="526955"/>
            </a:xfrm>
            <a:custGeom>
              <a:avLst/>
              <a:gdLst>
                <a:gd name="connsiteX0" fmla="*/ 220871 w 238780"/>
                <a:gd name="connsiteY0" fmla="*/ 14390 h 526955"/>
                <a:gd name="connsiteX1" fmla="*/ 213707 w 238780"/>
                <a:gd name="connsiteY1" fmla="*/ 14390 h 526955"/>
                <a:gd name="connsiteX2" fmla="*/ 199917 w 238780"/>
                <a:gd name="connsiteY2" fmla="*/ 1675 h 526955"/>
                <a:gd name="connsiteX3" fmla="*/ 132398 w 238780"/>
                <a:gd name="connsiteY3" fmla="*/ 81550 h 526955"/>
                <a:gd name="connsiteX4" fmla="*/ 78312 w 238780"/>
                <a:gd name="connsiteY4" fmla="*/ 138323 h 526955"/>
                <a:gd name="connsiteX5" fmla="*/ 67387 w 238780"/>
                <a:gd name="connsiteY5" fmla="*/ 141368 h 526955"/>
                <a:gd name="connsiteX6" fmla="*/ 36046 w 238780"/>
                <a:gd name="connsiteY6" fmla="*/ 152650 h 526955"/>
                <a:gd name="connsiteX7" fmla="*/ 8645 w 238780"/>
                <a:gd name="connsiteY7" fmla="*/ 217661 h 526955"/>
                <a:gd name="connsiteX8" fmla="*/ 5959 w 238780"/>
                <a:gd name="connsiteY8" fmla="*/ 340878 h 526955"/>
                <a:gd name="connsiteX9" fmla="*/ 17062 w 238780"/>
                <a:gd name="connsiteY9" fmla="*/ 467138 h 526955"/>
                <a:gd name="connsiteX10" fmla="*/ 65059 w 238780"/>
                <a:gd name="connsiteY10" fmla="*/ 526956 h 526955"/>
                <a:gd name="connsiteX11" fmla="*/ 108758 w 238780"/>
                <a:gd name="connsiteY11" fmla="*/ 512987 h 526955"/>
                <a:gd name="connsiteX12" fmla="*/ 140816 w 238780"/>
                <a:gd name="connsiteY12" fmla="*/ 463736 h 526955"/>
                <a:gd name="connsiteX13" fmla="*/ 144219 w 238780"/>
                <a:gd name="connsiteY13" fmla="*/ 452811 h 526955"/>
                <a:gd name="connsiteX14" fmla="*/ 140099 w 238780"/>
                <a:gd name="connsiteY14" fmla="*/ 452811 h 526955"/>
                <a:gd name="connsiteX15" fmla="*/ 152278 w 238780"/>
                <a:gd name="connsiteY15" fmla="*/ 408933 h 526955"/>
                <a:gd name="connsiteX16" fmla="*/ 156755 w 238780"/>
                <a:gd name="connsiteY16" fmla="*/ 408933 h 526955"/>
                <a:gd name="connsiteX17" fmla="*/ 176455 w 238780"/>
                <a:gd name="connsiteY17" fmla="*/ 343027 h 526955"/>
                <a:gd name="connsiteX18" fmla="*/ 172515 w 238780"/>
                <a:gd name="connsiteY18" fmla="*/ 343027 h 526955"/>
                <a:gd name="connsiteX19" fmla="*/ 187560 w 238780"/>
                <a:gd name="connsiteY19" fmla="*/ 299328 h 526955"/>
                <a:gd name="connsiteX20" fmla="*/ 191858 w 238780"/>
                <a:gd name="connsiteY20" fmla="*/ 299328 h 526955"/>
                <a:gd name="connsiteX21" fmla="*/ 209050 w 238780"/>
                <a:gd name="connsiteY21" fmla="*/ 233242 h 526955"/>
                <a:gd name="connsiteX22" fmla="*/ 204752 w 238780"/>
                <a:gd name="connsiteY22" fmla="*/ 233242 h 526955"/>
                <a:gd name="connsiteX23" fmla="*/ 211737 w 238780"/>
                <a:gd name="connsiteY23" fmla="*/ 210856 h 526955"/>
                <a:gd name="connsiteX24" fmla="*/ 218901 w 238780"/>
                <a:gd name="connsiteY24" fmla="*/ 189365 h 526955"/>
                <a:gd name="connsiteX25" fmla="*/ 223199 w 238780"/>
                <a:gd name="connsiteY25" fmla="*/ 189365 h 526955"/>
                <a:gd name="connsiteX26" fmla="*/ 237705 w 238780"/>
                <a:gd name="connsiteY26" fmla="*/ 123816 h 526955"/>
                <a:gd name="connsiteX27" fmla="*/ 233049 w 238780"/>
                <a:gd name="connsiteY27" fmla="*/ 123816 h 526955"/>
                <a:gd name="connsiteX28" fmla="*/ 234482 w 238780"/>
                <a:gd name="connsiteY28" fmla="*/ 91042 h 526955"/>
                <a:gd name="connsiteX29" fmla="*/ 233228 w 238780"/>
                <a:gd name="connsiteY29" fmla="*/ 79760 h 526955"/>
                <a:gd name="connsiteX30" fmla="*/ 238780 w 238780"/>
                <a:gd name="connsiteY30" fmla="*/ 79760 h 526955"/>
                <a:gd name="connsiteX31" fmla="*/ 221408 w 238780"/>
                <a:gd name="connsiteY31" fmla="*/ 14032 h 52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8780" h="526955">
                  <a:moveTo>
                    <a:pt x="220871" y="14390"/>
                  </a:moveTo>
                  <a:lnTo>
                    <a:pt x="213707" y="14390"/>
                  </a:lnTo>
                  <a:cubicBezTo>
                    <a:pt x="209588" y="7943"/>
                    <a:pt x="205290" y="3466"/>
                    <a:pt x="199917" y="1675"/>
                  </a:cubicBezTo>
                  <a:cubicBezTo>
                    <a:pt x="164636" y="-10324"/>
                    <a:pt x="160516" y="44836"/>
                    <a:pt x="132398" y="81550"/>
                  </a:cubicBezTo>
                  <a:cubicBezTo>
                    <a:pt x="113235" y="106444"/>
                    <a:pt x="92998" y="127936"/>
                    <a:pt x="78312" y="138323"/>
                  </a:cubicBezTo>
                  <a:cubicBezTo>
                    <a:pt x="73835" y="140651"/>
                    <a:pt x="69895" y="142084"/>
                    <a:pt x="67387" y="141368"/>
                  </a:cubicBezTo>
                  <a:cubicBezTo>
                    <a:pt x="62552" y="139935"/>
                    <a:pt x="48941" y="143875"/>
                    <a:pt x="36046" y="152650"/>
                  </a:cubicBezTo>
                  <a:cubicBezTo>
                    <a:pt x="16525" y="163754"/>
                    <a:pt x="-3891" y="186141"/>
                    <a:pt x="8645" y="217661"/>
                  </a:cubicBezTo>
                  <a:cubicBezTo>
                    <a:pt x="28166" y="267628"/>
                    <a:pt x="25480" y="317596"/>
                    <a:pt x="5959" y="340878"/>
                  </a:cubicBezTo>
                  <a:cubicBezTo>
                    <a:pt x="-13921" y="364160"/>
                    <a:pt x="22793" y="430603"/>
                    <a:pt x="17062" y="467138"/>
                  </a:cubicBezTo>
                  <a:cubicBezTo>
                    <a:pt x="11510" y="503674"/>
                    <a:pt x="25480" y="526956"/>
                    <a:pt x="65059" y="526956"/>
                  </a:cubicBezTo>
                  <a:cubicBezTo>
                    <a:pt x="84760" y="526956"/>
                    <a:pt x="98192" y="522836"/>
                    <a:pt x="108758" y="512987"/>
                  </a:cubicBezTo>
                  <a:cubicBezTo>
                    <a:pt x="122011" y="503853"/>
                    <a:pt x="130966" y="488451"/>
                    <a:pt x="140816" y="463736"/>
                  </a:cubicBezTo>
                  <a:cubicBezTo>
                    <a:pt x="142249" y="459975"/>
                    <a:pt x="143144" y="456393"/>
                    <a:pt x="144219" y="452811"/>
                  </a:cubicBezTo>
                  <a:lnTo>
                    <a:pt x="140099" y="452811"/>
                  </a:lnTo>
                  <a:cubicBezTo>
                    <a:pt x="145114" y="438125"/>
                    <a:pt x="149054" y="423440"/>
                    <a:pt x="152278" y="408933"/>
                  </a:cubicBezTo>
                  <a:lnTo>
                    <a:pt x="156755" y="408933"/>
                  </a:lnTo>
                  <a:cubicBezTo>
                    <a:pt x="162307" y="386009"/>
                    <a:pt x="167501" y="363443"/>
                    <a:pt x="176455" y="343027"/>
                  </a:cubicBezTo>
                  <a:lnTo>
                    <a:pt x="172515" y="343027"/>
                  </a:lnTo>
                  <a:cubicBezTo>
                    <a:pt x="177888" y="331386"/>
                    <a:pt x="182903" y="315805"/>
                    <a:pt x="187560" y="299328"/>
                  </a:cubicBezTo>
                  <a:lnTo>
                    <a:pt x="191858" y="299328"/>
                  </a:lnTo>
                  <a:cubicBezTo>
                    <a:pt x="198305" y="276583"/>
                    <a:pt x="204215" y="252047"/>
                    <a:pt x="209050" y="233242"/>
                  </a:cubicBezTo>
                  <a:lnTo>
                    <a:pt x="204752" y="233242"/>
                  </a:lnTo>
                  <a:cubicBezTo>
                    <a:pt x="207259" y="223572"/>
                    <a:pt x="209767" y="215691"/>
                    <a:pt x="211737" y="210856"/>
                  </a:cubicBezTo>
                  <a:cubicBezTo>
                    <a:pt x="213707" y="206020"/>
                    <a:pt x="216214" y="198498"/>
                    <a:pt x="218901" y="189365"/>
                  </a:cubicBezTo>
                  <a:lnTo>
                    <a:pt x="223199" y="189365"/>
                  </a:lnTo>
                  <a:cubicBezTo>
                    <a:pt x="228751" y="171634"/>
                    <a:pt x="234482" y="147099"/>
                    <a:pt x="237705" y="123816"/>
                  </a:cubicBezTo>
                  <a:lnTo>
                    <a:pt x="233049" y="123816"/>
                  </a:lnTo>
                  <a:cubicBezTo>
                    <a:pt x="234482" y="111817"/>
                    <a:pt x="235019" y="100713"/>
                    <a:pt x="234482" y="91042"/>
                  </a:cubicBezTo>
                  <a:cubicBezTo>
                    <a:pt x="234123" y="87640"/>
                    <a:pt x="233586" y="83520"/>
                    <a:pt x="233228" y="79760"/>
                  </a:cubicBezTo>
                  <a:lnTo>
                    <a:pt x="238780" y="79760"/>
                  </a:lnTo>
                  <a:cubicBezTo>
                    <a:pt x="236273" y="56119"/>
                    <a:pt x="230363" y="30330"/>
                    <a:pt x="221408" y="1403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8E913E78-3796-97E9-3ACF-12CA0A0E1D7E}"/>
                </a:ext>
              </a:extLst>
            </p:cNvPr>
            <p:cNvSpPr/>
            <p:nvPr/>
          </p:nvSpPr>
          <p:spPr>
            <a:xfrm>
              <a:off x="3503081" y="3482382"/>
              <a:ext cx="48840" cy="59069"/>
            </a:xfrm>
            <a:custGeom>
              <a:avLst/>
              <a:gdLst>
                <a:gd name="connsiteX0" fmla="*/ 12358 w 48840"/>
                <a:gd name="connsiteY0" fmla="*/ 5632 h 59069"/>
                <a:gd name="connsiteX1" fmla="*/ 27223 w 48840"/>
                <a:gd name="connsiteY1" fmla="*/ 57748 h 59069"/>
                <a:gd name="connsiteX2" fmla="*/ 36894 w 48840"/>
                <a:gd name="connsiteY2" fmla="*/ 51659 h 59069"/>
                <a:gd name="connsiteX3" fmla="*/ 21313 w 48840"/>
                <a:gd name="connsiteY3" fmla="*/ 438 h 59069"/>
                <a:gd name="connsiteX4" fmla="*/ 12537 w 48840"/>
                <a:gd name="connsiteY4" fmla="*/ 5632 h 5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40" h="59069">
                  <a:moveTo>
                    <a:pt x="12358" y="5632"/>
                  </a:moveTo>
                  <a:cubicBezTo>
                    <a:pt x="-8775" y="16019"/>
                    <a:pt x="-2148" y="67956"/>
                    <a:pt x="27223" y="57748"/>
                  </a:cubicBezTo>
                  <a:cubicBezTo>
                    <a:pt x="31342" y="56315"/>
                    <a:pt x="34387" y="54345"/>
                    <a:pt x="36894" y="51659"/>
                  </a:cubicBezTo>
                  <a:cubicBezTo>
                    <a:pt x="60892" y="37689"/>
                    <a:pt x="45132" y="-4756"/>
                    <a:pt x="21313" y="438"/>
                  </a:cubicBezTo>
                  <a:cubicBezTo>
                    <a:pt x="17731" y="1154"/>
                    <a:pt x="14866" y="3124"/>
                    <a:pt x="12537" y="563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0" name="צורה חופשית: צורה 59">
              <a:extLst>
                <a:ext uri="{FF2B5EF4-FFF2-40B4-BE49-F238E27FC236}">
                  <a16:creationId xmlns:a16="http://schemas.microsoft.com/office/drawing/2014/main" id="{D6BAA646-E748-7D8B-3D0F-F00AB2A4C219}"/>
                </a:ext>
              </a:extLst>
            </p:cNvPr>
            <p:cNvSpPr/>
            <p:nvPr/>
          </p:nvSpPr>
          <p:spPr>
            <a:xfrm>
              <a:off x="3489180" y="3206968"/>
              <a:ext cx="43834" cy="37932"/>
            </a:xfrm>
            <a:custGeom>
              <a:avLst/>
              <a:gdLst>
                <a:gd name="connsiteX0" fmla="*/ 21065 w 43834"/>
                <a:gd name="connsiteY0" fmla="*/ 406 h 37932"/>
                <a:gd name="connsiteX1" fmla="*/ 10320 w 43834"/>
                <a:gd name="connsiteY1" fmla="*/ 5600 h 37932"/>
                <a:gd name="connsiteX2" fmla="*/ 27155 w 43834"/>
                <a:gd name="connsiteY2" fmla="*/ 37120 h 37932"/>
                <a:gd name="connsiteX3" fmla="*/ 31095 w 43834"/>
                <a:gd name="connsiteY3" fmla="*/ 6137 h 37932"/>
                <a:gd name="connsiteX4" fmla="*/ 41840 w 43834"/>
                <a:gd name="connsiteY4" fmla="*/ 6137 h 37932"/>
                <a:gd name="connsiteX5" fmla="*/ 21244 w 43834"/>
                <a:gd name="connsiteY5" fmla="*/ 227 h 3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34" h="37932">
                  <a:moveTo>
                    <a:pt x="21065" y="406"/>
                  </a:moveTo>
                  <a:cubicBezTo>
                    <a:pt x="16230" y="1123"/>
                    <a:pt x="12827" y="3093"/>
                    <a:pt x="10320" y="5600"/>
                  </a:cubicBezTo>
                  <a:cubicBezTo>
                    <a:pt x="-8306" y="13301"/>
                    <a:pt x="-1142" y="43210"/>
                    <a:pt x="27155" y="37120"/>
                  </a:cubicBezTo>
                  <a:cubicBezTo>
                    <a:pt x="51153" y="31927"/>
                    <a:pt x="46317" y="12943"/>
                    <a:pt x="31095" y="6137"/>
                  </a:cubicBezTo>
                  <a:lnTo>
                    <a:pt x="41840" y="6137"/>
                  </a:lnTo>
                  <a:cubicBezTo>
                    <a:pt x="36825" y="2018"/>
                    <a:pt x="29483" y="-847"/>
                    <a:pt x="21244" y="22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1" name="צורה חופשית: צורה 60">
              <a:extLst>
                <a:ext uri="{FF2B5EF4-FFF2-40B4-BE49-F238E27FC236}">
                  <a16:creationId xmlns:a16="http://schemas.microsoft.com/office/drawing/2014/main" id="{CFC6E61F-36F4-5AA3-78AD-B153C7529385}"/>
                </a:ext>
              </a:extLst>
            </p:cNvPr>
            <p:cNvSpPr/>
            <p:nvPr/>
          </p:nvSpPr>
          <p:spPr>
            <a:xfrm>
              <a:off x="9249628" y="3968454"/>
              <a:ext cx="381137" cy="465035"/>
            </a:xfrm>
            <a:custGeom>
              <a:avLst/>
              <a:gdLst>
                <a:gd name="connsiteX0" fmla="*/ 351047 w 381137"/>
                <a:gd name="connsiteY0" fmla="*/ 451382 h 465035"/>
                <a:gd name="connsiteX1" fmla="*/ 353733 w 381137"/>
                <a:gd name="connsiteY1" fmla="*/ 436159 h 465035"/>
                <a:gd name="connsiteX2" fmla="*/ 357494 w 381137"/>
                <a:gd name="connsiteY2" fmla="*/ 385655 h 465035"/>
                <a:gd name="connsiteX3" fmla="*/ 352837 w 381137"/>
                <a:gd name="connsiteY3" fmla="*/ 385655 h 465035"/>
                <a:gd name="connsiteX4" fmla="*/ 366985 w 381137"/>
                <a:gd name="connsiteY4" fmla="*/ 341777 h 465035"/>
                <a:gd name="connsiteX5" fmla="*/ 370210 w 381137"/>
                <a:gd name="connsiteY5" fmla="*/ 341777 h 465035"/>
                <a:gd name="connsiteX6" fmla="*/ 373433 w 381137"/>
                <a:gd name="connsiteY6" fmla="*/ 336225 h 465035"/>
                <a:gd name="connsiteX7" fmla="*/ 359464 w 381137"/>
                <a:gd name="connsiteY7" fmla="*/ 289840 h 465035"/>
                <a:gd name="connsiteX8" fmla="*/ 334033 w 381137"/>
                <a:gd name="connsiteY8" fmla="*/ 275870 h 465035"/>
                <a:gd name="connsiteX9" fmla="*/ 325794 w 381137"/>
                <a:gd name="connsiteY9" fmla="*/ 275870 h 465035"/>
                <a:gd name="connsiteX10" fmla="*/ 288364 w 381137"/>
                <a:gd name="connsiteY10" fmla="*/ 231992 h 465035"/>
                <a:gd name="connsiteX11" fmla="*/ 296960 w 381137"/>
                <a:gd name="connsiteY11" fmla="*/ 231992 h 465035"/>
                <a:gd name="connsiteX12" fmla="*/ 280663 w 381137"/>
                <a:gd name="connsiteY12" fmla="*/ 216769 h 465035"/>
                <a:gd name="connsiteX13" fmla="*/ 220846 w 381137"/>
                <a:gd name="connsiteY13" fmla="*/ 166265 h 465035"/>
                <a:gd name="connsiteX14" fmla="*/ 212070 w 381137"/>
                <a:gd name="connsiteY14" fmla="*/ 166265 h 465035"/>
                <a:gd name="connsiteX15" fmla="*/ 176789 w 381137"/>
                <a:gd name="connsiteY15" fmla="*/ 127044 h 465035"/>
                <a:gd name="connsiteX16" fmla="*/ 172490 w 381137"/>
                <a:gd name="connsiteY16" fmla="*/ 122208 h 465035"/>
                <a:gd name="connsiteX17" fmla="*/ 181087 w 381137"/>
                <a:gd name="connsiteY17" fmla="*/ 122208 h 465035"/>
                <a:gd name="connsiteX18" fmla="*/ 113031 w 381137"/>
                <a:gd name="connsiteY18" fmla="*/ 56481 h 465035"/>
                <a:gd name="connsiteX19" fmla="*/ 103898 w 381137"/>
                <a:gd name="connsiteY19" fmla="*/ 56481 h 465035"/>
                <a:gd name="connsiteX20" fmla="*/ 78466 w 381137"/>
                <a:gd name="connsiteY20" fmla="*/ 33915 h 465035"/>
                <a:gd name="connsiteX21" fmla="*/ 47483 w 381137"/>
                <a:gd name="connsiteY21" fmla="*/ 12782 h 465035"/>
                <a:gd name="connsiteX22" fmla="*/ 59482 w 381137"/>
                <a:gd name="connsiteY22" fmla="*/ 12782 h 465035"/>
                <a:gd name="connsiteX23" fmla="*/ 13276 w 381137"/>
                <a:gd name="connsiteY23" fmla="*/ 604 h 465035"/>
                <a:gd name="connsiteX24" fmla="*/ 6829 w 381137"/>
                <a:gd name="connsiteY24" fmla="*/ 4365 h 465035"/>
                <a:gd name="connsiteX25" fmla="*/ 67184 w 381137"/>
                <a:gd name="connsiteY25" fmla="*/ 93732 h 465035"/>
                <a:gd name="connsiteX26" fmla="*/ 151536 w 381137"/>
                <a:gd name="connsiteY26" fmla="*/ 216769 h 465035"/>
                <a:gd name="connsiteX27" fmla="*/ 190221 w 381137"/>
                <a:gd name="connsiteY27" fmla="*/ 380640 h 465035"/>
                <a:gd name="connsiteX28" fmla="*/ 312005 w 381137"/>
                <a:gd name="connsiteY28" fmla="*/ 443143 h 465035"/>
                <a:gd name="connsiteX29" fmla="*/ 347285 w 381137"/>
                <a:gd name="connsiteY29" fmla="*/ 451561 h 465035"/>
                <a:gd name="connsiteX30" fmla="*/ 351226 w 381137"/>
                <a:gd name="connsiteY30" fmla="*/ 451561 h 4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1137" h="465035">
                  <a:moveTo>
                    <a:pt x="351047" y="451382"/>
                  </a:moveTo>
                  <a:cubicBezTo>
                    <a:pt x="352658" y="447442"/>
                    <a:pt x="353733" y="442785"/>
                    <a:pt x="353733" y="436159"/>
                  </a:cubicBezTo>
                  <a:cubicBezTo>
                    <a:pt x="353733" y="419682"/>
                    <a:pt x="354986" y="401952"/>
                    <a:pt x="357494" y="385655"/>
                  </a:cubicBezTo>
                  <a:lnTo>
                    <a:pt x="352837" y="385655"/>
                  </a:lnTo>
                  <a:cubicBezTo>
                    <a:pt x="355703" y="367924"/>
                    <a:pt x="360359" y="352343"/>
                    <a:pt x="366985" y="341777"/>
                  </a:cubicBezTo>
                  <a:lnTo>
                    <a:pt x="370210" y="341777"/>
                  </a:lnTo>
                  <a:cubicBezTo>
                    <a:pt x="371284" y="339986"/>
                    <a:pt x="372359" y="338016"/>
                    <a:pt x="373433" y="336225"/>
                  </a:cubicBezTo>
                  <a:cubicBezTo>
                    <a:pt x="387581" y="316525"/>
                    <a:pt x="381850" y="286437"/>
                    <a:pt x="359464" y="289840"/>
                  </a:cubicBezTo>
                  <a:cubicBezTo>
                    <a:pt x="350868" y="291272"/>
                    <a:pt x="342808" y="285362"/>
                    <a:pt x="334033" y="275870"/>
                  </a:cubicBezTo>
                  <a:lnTo>
                    <a:pt x="325794" y="275870"/>
                  </a:lnTo>
                  <a:cubicBezTo>
                    <a:pt x="315049" y="263692"/>
                    <a:pt x="303407" y="247036"/>
                    <a:pt x="288364" y="231992"/>
                  </a:cubicBezTo>
                  <a:lnTo>
                    <a:pt x="296960" y="231992"/>
                  </a:lnTo>
                  <a:cubicBezTo>
                    <a:pt x="291767" y="226620"/>
                    <a:pt x="286393" y="221426"/>
                    <a:pt x="280663" y="216769"/>
                  </a:cubicBezTo>
                  <a:cubicBezTo>
                    <a:pt x="258634" y="198681"/>
                    <a:pt x="239650" y="184354"/>
                    <a:pt x="220846" y="166265"/>
                  </a:cubicBezTo>
                  <a:lnTo>
                    <a:pt x="212070" y="166265"/>
                  </a:lnTo>
                  <a:cubicBezTo>
                    <a:pt x="200608" y="155341"/>
                    <a:pt x="189146" y="142804"/>
                    <a:pt x="176789" y="127044"/>
                  </a:cubicBezTo>
                  <a:cubicBezTo>
                    <a:pt x="175714" y="125253"/>
                    <a:pt x="174281" y="123999"/>
                    <a:pt x="172490" y="122208"/>
                  </a:cubicBezTo>
                  <a:lnTo>
                    <a:pt x="181087" y="122208"/>
                  </a:lnTo>
                  <a:cubicBezTo>
                    <a:pt x="159058" y="94628"/>
                    <a:pt x="134164" y="74032"/>
                    <a:pt x="113031" y="56481"/>
                  </a:cubicBezTo>
                  <a:lnTo>
                    <a:pt x="103898" y="56481"/>
                  </a:lnTo>
                  <a:cubicBezTo>
                    <a:pt x="94226" y="48601"/>
                    <a:pt x="85093" y="40900"/>
                    <a:pt x="78466" y="33915"/>
                  </a:cubicBezTo>
                  <a:cubicBezTo>
                    <a:pt x="69333" y="24244"/>
                    <a:pt x="58229" y="17797"/>
                    <a:pt x="47483" y="12782"/>
                  </a:cubicBezTo>
                  <a:lnTo>
                    <a:pt x="59482" y="12782"/>
                  </a:lnTo>
                  <a:cubicBezTo>
                    <a:pt x="41573" y="2753"/>
                    <a:pt x="22768" y="-1724"/>
                    <a:pt x="13276" y="604"/>
                  </a:cubicBezTo>
                  <a:cubicBezTo>
                    <a:pt x="10232" y="1320"/>
                    <a:pt x="8082" y="2574"/>
                    <a:pt x="6829" y="4365"/>
                  </a:cubicBezTo>
                  <a:cubicBezTo>
                    <a:pt x="-23975" y="14573"/>
                    <a:pt x="58945" y="84061"/>
                    <a:pt x="67184" y="93732"/>
                  </a:cubicBezTo>
                  <a:cubicBezTo>
                    <a:pt x="75601" y="103762"/>
                    <a:pt x="151536" y="180055"/>
                    <a:pt x="151536" y="216769"/>
                  </a:cubicBezTo>
                  <a:cubicBezTo>
                    <a:pt x="151536" y="253484"/>
                    <a:pt x="175893" y="367208"/>
                    <a:pt x="190221" y="380640"/>
                  </a:cubicBezTo>
                  <a:cubicBezTo>
                    <a:pt x="204190" y="393893"/>
                    <a:pt x="300722" y="416459"/>
                    <a:pt x="312005" y="443143"/>
                  </a:cubicBezTo>
                  <a:cubicBezTo>
                    <a:pt x="321854" y="466067"/>
                    <a:pt x="342271" y="474306"/>
                    <a:pt x="347285" y="451561"/>
                  </a:cubicBezTo>
                  <a:lnTo>
                    <a:pt x="351226" y="451561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2" name="צורה חופשית: צורה 61">
              <a:extLst>
                <a:ext uri="{FF2B5EF4-FFF2-40B4-BE49-F238E27FC236}">
                  <a16:creationId xmlns:a16="http://schemas.microsoft.com/office/drawing/2014/main" id="{167A7556-D7A6-4A12-9A38-96B3A0425500}"/>
                </a:ext>
              </a:extLst>
            </p:cNvPr>
            <p:cNvSpPr/>
            <p:nvPr/>
          </p:nvSpPr>
          <p:spPr>
            <a:xfrm>
              <a:off x="3677358" y="669371"/>
              <a:ext cx="1827265" cy="1173649"/>
            </a:xfrm>
            <a:custGeom>
              <a:avLst/>
              <a:gdLst>
                <a:gd name="connsiteX0" fmla="*/ 1537140 w 1827265"/>
                <a:gd name="connsiteY0" fmla="*/ 722713 h 1173649"/>
                <a:gd name="connsiteX1" fmla="*/ 1530155 w 1827265"/>
                <a:gd name="connsiteY1" fmla="*/ 722713 h 1173649"/>
                <a:gd name="connsiteX2" fmla="*/ 1516544 w 1827265"/>
                <a:gd name="connsiteY2" fmla="*/ 685998 h 1173649"/>
                <a:gd name="connsiteX3" fmla="*/ 1513678 w 1827265"/>
                <a:gd name="connsiteY3" fmla="*/ 678835 h 1173649"/>
                <a:gd name="connsiteX4" fmla="*/ 1520305 w 1827265"/>
                <a:gd name="connsiteY4" fmla="*/ 678835 h 1173649"/>
                <a:gd name="connsiteX5" fmla="*/ 1520663 w 1827265"/>
                <a:gd name="connsiteY5" fmla="*/ 620092 h 1173649"/>
                <a:gd name="connsiteX6" fmla="*/ 1529260 w 1827265"/>
                <a:gd name="connsiteY6" fmla="*/ 617227 h 1173649"/>
                <a:gd name="connsiteX7" fmla="*/ 1629373 w 1827265"/>
                <a:gd name="connsiteY7" fmla="*/ 636927 h 1173649"/>
                <a:gd name="connsiteX8" fmla="*/ 1636537 w 1827265"/>
                <a:gd name="connsiteY8" fmla="*/ 624928 h 1173649"/>
                <a:gd name="connsiteX9" fmla="*/ 1636357 w 1827265"/>
                <a:gd name="connsiteY9" fmla="*/ 613107 h 1173649"/>
                <a:gd name="connsiteX10" fmla="*/ 1630985 w 1827265"/>
                <a:gd name="connsiteY10" fmla="*/ 613107 h 1173649"/>
                <a:gd name="connsiteX11" fmla="*/ 1633134 w 1827265"/>
                <a:gd name="connsiteY11" fmla="*/ 569050 h 1173649"/>
                <a:gd name="connsiteX12" fmla="*/ 1637790 w 1827265"/>
                <a:gd name="connsiteY12" fmla="*/ 569050 h 1173649"/>
                <a:gd name="connsiteX13" fmla="*/ 1646924 w 1827265"/>
                <a:gd name="connsiteY13" fmla="*/ 531799 h 1173649"/>
                <a:gd name="connsiteX14" fmla="*/ 1668236 w 1827265"/>
                <a:gd name="connsiteY14" fmla="*/ 503323 h 1173649"/>
                <a:gd name="connsiteX15" fmla="*/ 1664654 w 1827265"/>
                <a:gd name="connsiteY15" fmla="*/ 503323 h 1173649"/>
                <a:gd name="connsiteX16" fmla="*/ 1662147 w 1827265"/>
                <a:gd name="connsiteY16" fmla="*/ 495443 h 1173649"/>
                <a:gd name="connsiteX17" fmla="*/ 1622567 w 1827265"/>
                <a:gd name="connsiteY17" fmla="*/ 471086 h 1173649"/>
                <a:gd name="connsiteX18" fmla="*/ 1619702 w 1827265"/>
                <a:gd name="connsiteY18" fmla="*/ 459445 h 1173649"/>
                <a:gd name="connsiteX19" fmla="*/ 1625791 w 1827265"/>
                <a:gd name="connsiteY19" fmla="*/ 459445 h 1173649"/>
                <a:gd name="connsiteX20" fmla="*/ 1651760 w 1827265"/>
                <a:gd name="connsiteY20" fmla="*/ 396583 h 1173649"/>
                <a:gd name="connsiteX21" fmla="*/ 1654625 w 1827265"/>
                <a:gd name="connsiteY21" fmla="*/ 393539 h 1173649"/>
                <a:gd name="connsiteX22" fmla="*/ 1652655 w 1827265"/>
                <a:gd name="connsiteY22" fmla="*/ 393539 h 1173649"/>
                <a:gd name="connsiteX23" fmla="*/ 1693488 w 1827265"/>
                <a:gd name="connsiteY23" fmla="*/ 349661 h 1173649"/>
                <a:gd name="connsiteX24" fmla="*/ 1695637 w 1827265"/>
                <a:gd name="connsiteY24" fmla="*/ 349661 h 1173649"/>
                <a:gd name="connsiteX25" fmla="*/ 1756887 w 1827265"/>
                <a:gd name="connsiteY25" fmla="*/ 294321 h 1173649"/>
                <a:gd name="connsiteX26" fmla="*/ 1771931 w 1827265"/>
                <a:gd name="connsiteY26" fmla="*/ 286799 h 1173649"/>
                <a:gd name="connsiteX27" fmla="*/ 1819928 w 1827265"/>
                <a:gd name="connsiteY27" fmla="*/ 239877 h 1173649"/>
                <a:gd name="connsiteX28" fmla="*/ 1823868 w 1827265"/>
                <a:gd name="connsiteY28" fmla="*/ 239877 h 1173649"/>
                <a:gd name="connsiteX29" fmla="*/ 1816346 w 1827265"/>
                <a:gd name="connsiteY29" fmla="*/ 207998 h 1173649"/>
                <a:gd name="connsiteX30" fmla="*/ 1708711 w 1827265"/>
                <a:gd name="connsiteY30" fmla="*/ 204237 h 1173649"/>
                <a:gd name="connsiteX31" fmla="*/ 1692772 w 1827265"/>
                <a:gd name="connsiteY31" fmla="*/ 215878 h 1173649"/>
                <a:gd name="connsiteX32" fmla="*/ 1594987 w 1827265"/>
                <a:gd name="connsiteY32" fmla="*/ 273546 h 1173649"/>
                <a:gd name="connsiteX33" fmla="*/ 1557914 w 1827265"/>
                <a:gd name="connsiteY33" fmla="*/ 239877 h 1173649"/>
                <a:gd name="connsiteX34" fmla="*/ 1565078 w 1827265"/>
                <a:gd name="connsiteY34" fmla="*/ 239877 h 1173649"/>
                <a:gd name="connsiteX35" fmla="*/ 1531946 w 1827265"/>
                <a:gd name="connsiteY35" fmla="*/ 174149 h 1173649"/>
                <a:gd name="connsiteX36" fmla="*/ 1524424 w 1827265"/>
                <a:gd name="connsiteY36" fmla="*/ 174149 h 1173649"/>
                <a:gd name="connsiteX37" fmla="*/ 1524066 w 1827265"/>
                <a:gd name="connsiteY37" fmla="*/ 173433 h 1173649"/>
                <a:gd name="connsiteX38" fmla="*/ 1506157 w 1827265"/>
                <a:gd name="connsiteY38" fmla="*/ 130093 h 1173649"/>
                <a:gd name="connsiteX39" fmla="*/ 1512066 w 1827265"/>
                <a:gd name="connsiteY39" fmla="*/ 130093 h 1173649"/>
                <a:gd name="connsiteX40" fmla="*/ 1500784 w 1827265"/>
                <a:gd name="connsiteY40" fmla="*/ 64365 h 1173649"/>
                <a:gd name="connsiteX41" fmla="*/ 1494516 w 1827265"/>
                <a:gd name="connsiteY41" fmla="*/ 64365 h 1173649"/>
                <a:gd name="connsiteX42" fmla="*/ 1474815 w 1827265"/>
                <a:gd name="connsiteY42" fmla="*/ 49680 h 1173649"/>
                <a:gd name="connsiteX43" fmla="*/ 1438817 w 1827265"/>
                <a:gd name="connsiteY43" fmla="*/ 56306 h 1173649"/>
                <a:gd name="connsiteX44" fmla="*/ 1370583 w 1827265"/>
                <a:gd name="connsiteY44" fmla="*/ 53978 h 1173649"/>
                <a:gd name="connsiteX45" fmla="*/ 1343898 w 1827265"/>
                <a:gd name="connsiteY45" fmla="*/ 64365 h 1173649"/>
                <a:gd name="connsiteX46" fmla="*/ 1342465 w 1827265"/>
                <a:gd name="connsiteY46" fmla="*/ 64365 h 1173649"/>
                <a:gd name="connsiteX47" fmla="*/ 1299841 w 1827265"/>
                <a:gd name="connsiteY47" fmla="*/ 78335 h 1173649"/>
                <a:gd name="connsiteX48" fmla="*/ 1217279 w 1827265"/>
                <a:gd name="connsiteY48" fmla="*/ 94274 h 1173649"/>
                <a:gd name="connsiteX49" fmla="*/ 1073109 w 1827265"/>
                <a:gd name="connsiteY49" fmla="*/ 89976 h 1173649"/>
                <a:gd name="connsiteX50" fmla="*/ 1159969 w 1827265"/>
                <a:gd name="connsiteY50" fmla="*/ 87826 h 1173649"/>
                <a:gd name="connsiteX51" fmla="*/ 1303065 w 1827265"/>
                <a:gd name="connsiteY51" fmla="*/ 57560 h 1173649"/>
                <a:gd name="connsiteX52" fmla="*/ 1297692 w 1827265"/>
                <a:gd name="connsiteY52" fmla="*/ 33561 h 1173649"/>
                <a:gd name="connsiteX53" fmla="*/ 1233218 w 1827265"/>
                <a:gd name="connsiteY53" fmla="*/ 20666 h 1173649"/>
                <a:gd name="connsiteX54" fmla="*/ 1253635 w 1827265"/>
                <a:gd name="connsiteY54" fmla="*/ 20666 h 1173649"/>
                <a:gd name="connsiteX55" fmla="*/ 1141881 w 1827265"/>
                <a:gd name="connsiteY55" fmla="*/ 250 h 1173649"/>
                <a:gd name="connsiteX56" fmla="*/ 1033887 w 1827265"/>
                <a:gd name="connsiteY56" fmla="*/ 13682 h 1173649"/>
                <a:gd name="connsiteX57" fmla="*/ 929655 w 1827265"/>
                <a:gd name="connsiteY57" fmla="*/ 20487 h 1173649"/>
                <a:gd name="connsiteX58" fmla="*/ 945594 w 1827265"/>
                <a:gd name="connsiteY58" fmla="*/ 20487 h 1173649"/>
                <a:gd name="connsiteX59" fmla="*/ 873240 w 1827265"/>
                <a:gd name="connsiteY59" fmla="*/ 44665 h 1173649"/>
                <a:gd name="connsiteX60" fmla="*/ 834556 w 1827265"/>
                <a:gd name="connsiteY60" fmla="*/ 64365 h 1173649"/>
                <a:gd name="connsiteX61" fmla="*/ 829362 w 1827265"/>
                <a:gd name="connsiteY61" fmla="*/ 64365 h 1173649"/>
                <a:gd name="connsiteX62" fmla="*/ 792469 w 1827265"/>
                <a:gd name="connsiteY62" fmla="*/ 75111 h 1173649"/>
                <a:gd name="connsiteX63" fmla="*/ 791574 w 1827265"/>
                <a:gd name="connsiteY63" fmla="*/ 76544 h 1173649"/>
                <a:gd name="connsiteX64" fmla="*/ 787276 w 1827265"/>
                <a:gd name="connsiteY64" fmla="*/ 78514 h 1173649"/>
                <a:gd name="connsiteX65" fmla="*/ 728891 w 1827265"/>
                <a:gd name="connsiteY65" fmla="*/ 153912 h 1173649"/>
                <a:gd name="connsiteX66" fmla="*/ 713668 w 1827265"/>
                <a:gd name="connsiteY66" fmla="*/ 130272 h 1173649"/>
                <a:gd name="connsiteX67" fmla="*/ 720653 w 1827265"/>
                <a:gd name="connsiteY67" fmla="*/ 130272 h 1173649"/>
                <a:gd name="connsiteX68" fmla="*/ 687879 w 1827265"/>
                <a:gd name="connsiteY68" fmla="*/ 106273 h 1173649"/>
                <a:gd name="connsiteX69" fmla="*/ 686804 w 1827265"/>
                <a:gd name="connsiteY69" fmla="*/ 107527 h 1173649"/>
                <a:gd name="connsiteX70" fmla="*/ 682685 w 1827265"/>
                <a:gd name="connsiteY70" fmla="*/ 109497 h 1173649"/>
                <a:gd name="connsiteX71" fmla="*/ 660298 w 1827265"/>
                <a:gd name="connsiteY71" fmla="*/ 202625 h 1173649"/>
                <a:gd name="connsiteX72" fmla="*/ 651523 w 1827265"/>
                <a:gd name="connsiteY72" fmla="*/ 211938 h 1173649"/>
                <a:gd name="connsiteX73" fmla="*/ 569498 w 1827265"/>
                <a:gd name="connsiteY73" fmla="*/ 214625 h 1173649"/>
                <a:gd name="connsiteX74" fmla="*/ 466519 w 1827265"/>
                <a:gd name="connsiteY74" fmla="*/ 199043 h 1173649"/>
                <a:gd name="connsiteX75" fmla="*/ 352258 w 1827265"/>
                <a:gd name="connsiteY75" fmla="*/ 229310 h 1173649"/>
                <a:gd name="connsiteX76" fmla="*/ 332557 w 1827265"/>
                <a:gd name="connsiteY76" fmla="*/ 259935 h 1173649"/>
                <a:gd name="connsiteX77" fmla="*/ 329155 w 1827265"/>
                <a:gd name="connsiteY77" fmla="*/ 284113 h 1173649"/>
                <a:gd name="connsiteX78" fmla="*/ 294948 w 1827265"/>
                <a:gd name="connsiteY78" fmla="*/ 285367 h 1173649"/>
                <a:gd name="connsiteX79" fmla="*/ 291187 w 1827265"/>
                <a:gd name="connsiteY79" fmla="*/ 283396 h 1173649"/>
                <a:gd name="connsiteX80" fmla="*/ 276859 w 1827265"/>
                <a:gd name="connsiteY80" fmla="*/ 283396 h 1173649"/>
                <a:gd name="connsiteX81" fmla="*/ 253040 w 1827265"/>
                <a:gd name="connsiteY81" fmla="*/ 294500 h 1173649"/>
                <a:gd name="connsiteX82" fmla="*/ 226355 w 1827265"/>
                <a:gd name="connsiteY82" fmla="*/ 330856 h 1173649"/>
                <a:gd name="connsiteX83" fmla="*/ 188745 w 1827265"/>
                <a:gd name="connsiteY83" fmla="*/ 381898 h 1173649"/>
                <a:gd name="connsiteX84" fmla="*/ 137166 w 1827265"/>
                <a:gd name="connsiteY84" fmla="*/ 419507 h 1173649"/>
                <a:gd name="connsiteX85" fmla="*/ 126779 w 1827265"/>
                <a:gd name="connsiteY85" fmla="*/ 434014 h 1173649"/>
                <a:gd name="connsiteX86" fmla="*/ 70365 w 1827265"/>
                <a:gd name="connsiteY86" fmla="*/ 453893 h 1173649"/>
                <a:gd name="connsiteX87" fmla="*/ 15204 w 1827265"/>
                <a:gd name="connsiteY87" fmla="*/ 459087 h 1173649"/>
                <a:gd name="connsiteX88" fmla="*/ 26129 w 1827265"/>
                <a:gd name="connsiteY88" fmla="*/ 459087 h 1173649"/>
                <a:gd name="connsiteX89" fmla="*/ 6786 w 1827265"/>
                <a:gd name="connsiteY89" fmla="*/ 481653 h 1173649"/>
                <a:gd name="connsiteX90" fmla="*/ 65171 w 1827265"/>
                <a:gd name="connsiteY90" fmla="*/ 495085 h 1173649"/>
                <a:gd name="connsiteX91" fmla="*/ 125167 w 1827265"/>
                <a:gd name="connsiteY91" fmla="*/ 557230 h 1173649"/>
                <a:gd name="connsiteX92" fmla="*/ 159374 w 1827265"/>
                <a:gd name="connsiteY92" fmla="*/ 551320 h 1173649"/>
                <a:gd name="connsiteX93" fmla="*/ 171552 w 1827265"/>
                <a:gd name="connsiteY93" fmla="*/ 540575 h 1173649"/>
                <a:gd name="connsiteX94" fmla="*/ 185880 w 1827265"/>
                <a:gd name="connsiteY94" fmla="*/ 503144 h 1173649"/>
                <a:gd name="connsiteX95" fmla="*/ 181582 w 1827265"/>
                <a:gd name="connsiteY95" fmla="*/ 503144 h 1173649"/>
                <a:gd name="connsiteX96" fmla="*/ 186775 w 1827265"/>
                <a:gd name="connsiteY96" fmla="*/ 484160 h 1173649"/>
                <a:gd name="connsiteX97" fmla="*/ 207371 w 1827265"/>
                <a:gd name="connsiteY97" fmla="*/ 537351 h 1173649"/>
                <a:gd name="connsiteX98" fmla="*/ 293157 w 1827265"/>
                <a:gd name="connsiteY98" fmla="*/ 533053 h 1173649"/>
                <a:gd name="connsiteX99" fmla="*/ 409747 w 1827265"/>
                <a:gd name="connsiteY99" fmla="*/ 561887 h 1173649"/>
                <a:gd name="connsiteX100" fmla="*/ 502338 w 1827265"/>
                <a:gd name="connsiteY100" fmla="*/ 612928 h 1173649"/>
                <a:gd name="connsiteX101" fmla="*/ 527948 w 1827265"/>
                <a:gd name="connsiteY101" fmla="*/ 752621 h 1173649"/>
                <a:gd name="connsiteX102" fmla="*/ 538873 w 1827265"/>
                <a:gd name="connsiteY102" fmla="*/ 750293 h 1173649"/>
                <a:gd name="connsiteX103" fmla="*/ 564662 w 1827265"/>
                <a:gd name="connsiteY103" fmla="*/ 722713 h 1173649"/>
                <a:gd name="connsiteX104" fmla="*/ 561797 w 1827265"/>
                <a:gd name="connsiteY104" fmla="*/ 722713 h 1173649"/>
                <a:gd name="connsiteX105" fmla="*/ 572722 w 1827265"/>
                <a:gd name="connsiteY105" fmla="*/ 706057 h 1173649"/>
                <a:gd name="connsiteX106" fmla="*/ 627703 w 1827265"/>
                <a:gd name="connsiteY106" fmla="*/ 716982 h 1173649"/>
                <a:gd name="connsiteX107" fmla="*/ 665313 w 1827265"/>
                <a:gd name="connsiteY107" fmla="*/ 785753 h 1173649"/>
                <a:gd name="connsiteX108" fmla="*/ 648120 w 1827265"/>
                <a:gd name="connsiteY108" fmla="*/ 816737 h 1173649"/>
                <a:gd name="connsiteX109" fmla="*/ 627703 w 1827265"/>
                <a:gd name="connsiteY109" fmla="*/ 792380 h 1173649"/>
                <a:gd name="connsiteX110" fmla="*/ 628778 w 1827265"/>
                <a:gd name="connsiteY110" fmla="*/ 788440 h 1173649"/>
                <a:gd name="connsiteX111" fmla="*/ 633076 w 1827265"/>
                <a:gd name="connsiteY111" fmla="*/ 788440 h 1173649"/>
                <a:gd name="connsiteX112" fmla="*/ 629494 w 1827265"/>
                <a:gd name="connsiteY112" fmla="*/ 733458 h 1173649"/>
                <a:gd name="connsiteX113" fmla="*/ 603705 w 1827265"/>
                <a:gd name="connsiteY113" fmla="*/ 733458 h 1173649"/>
                <a:gd name="connsiteX114" fmla="*/ 574513 w 1827265"/>
                <a:gd name="connsiteY114" fmla="*/ 740264 h 1173649"/>
                <a:gd name="connsiteX115" fmla="*/ 555708 w 1827265"/>
                <a:gd name="connsiteY115" fmla="*/ 761218 h 1173649"/>
                <a:gd name="connsiteX116" fmla="*/ 564304 w 1827265"/>
                <a:gd name="connsiteY116" fmla="*/ 827661 h 1173649"/>
                <a:gd name="connsiteX117" fmla="*/ 603526 w 1827265"/>
                <a:gd name="connsiteY117" fmla="*/ 836437 h 1173649"/>
                <a:gd name="connsiteX118" fmla="*/ 576124 w 1827265"/>
                <a:gd name="connsiteY118" fmla="*/ 887478 h 1173649"/>
                <a:gd name="connsiteX119" fmla="*/ 607108 w 1827265"/>
                <a:gd name="connsiteY119" fmla="*/ 967175 h 1173649"/>
                <a:gd name="connsiteX120" fmla="*/ 660119 w 1827265"/>
                <a:gd name="connsiteY120" fmla="*/ 991532 h 1173649"/>
                <a:gd name="connsiteX121" fmla="*/ 661194 w 1827265"/>
                <a:gd name="connsiteY121" fmla="*/ 992069 h 1173649"/>
                <a:gd name="connsiteX122" fmla="*/ 652597 w 1827265"/>
                <a:gd name="connsiteY122" fmla="*/ 996726 h 1173649"/>
                <a:gd name="connsiteX123" fmla="*/ 644717 w 1827265"/>
                <a:gd name="connsiteY123" fmla="*/ 1011411 h 1173649"/>
                <a:gd name="connsiteX124" fmla="*/ 685909 w 1827265"/>
                <a:gd name="connsiteY124" fmla="*/ 1073557 h 1173649"/>
                <a:gd name="connsiteX125" fmla="*/ 764710 w 1827265"/>
                <a:gd name="connsiteY125" fmla="*/ 1140179 h 1173649"/>
                <a:gd name="connsiteX126" fmla="*/ 821482 w 1827265"/>
                <a:gd name="connsiteY126" fmla="*/ 1124598 h 1173649"/>
                <a:gd name="connsiteX127" fmla="*/ 852466 w 1827265"/>
                <a:gd name="connsiteY127" fmla="*/ 1173312 h 1173649"/>
                <a:gd name="connsiteX128" fmla="*/ 889717 w 1827265"/>
                <a:gd name="connsiteY128" fmla="*/ 1162745 h 1173649"/>
                <a:gd name="connsiteX129" fmla="*/ 892582 w 1827265"/>
                <a:gd name="connsiteY129" fmla="*/ 1160954 h 1173649"/>
                <a:gd name="connsiteX130" fmla="*/ 892224 w 1827265"/>
                <a:gd name="connsiteY130" fmla="*/ 1160954 h 1173649"/>
                <a:gd name="connsiteX131" fmla="*/ 905477 w 1827265"/>
                <a:gd name="connsiteY131" fmla="*/ 1148776 h 1173649"/>
                <a:gd name="connsiteX132" fmla="*/ 920879 w 1827265"/>
                <a:gd name="connsiteY132" fmla="*/ 1117076 h 1173649"/>
                <a:gd name="connsiteX133" fmla="*/ 925536 w 1827265"/>
                <a:gd name="connsiteY133" fmla="*/ 1117076 h 1173649"/>
                <a:gd name="connsiteX134" fmla="*/ 928043 w 1827265"/>
                <a:gd name="connsiteY134" fmla="*/ 1078750 h 1173649"/>
                <a:gd name="connsiteX135" fmla="*/ 933058 w 1827265"/>
                <a:gd name="connsiteY135" fmla="*/ 1052244 h 1173649"/>
                <a:gd name="connsiteX136" fmla="*/ 945057 w 1827265"/>
                <a:gd name="connsiteY136" fmla="*/ 1053319 h 1173649"/>
                <a:gd name="connsiteX137" fmla="*/ 977652 w 1827265"/>
                <a:gd name="connsiteY137" fmla="*/ 1026813 h 1173649"/>
                <a:gd name="connsiteX138" fmla="*/ 973712 w 1827265"/>
                <a:gd name="connsiteY138" fmla="*/ 1007292 h 1173649"/>
                <a:gd name="connsiteX139" fmla="*/ 979801 w 1827265"/>
                <a:gd name="connsiteY139" fmla="*/ 1007292 h 1173649"/>
                <a:gd name="connsiteX140" fmla="*/ 982308 w 1827265"/>
                <a:gd name="connsiteY140" fmla="*/ 974518 h 1173649"/>
                <a:gd name="connsiteX141" fmla="*/ 992875 w 1827265"/>
                <a:gd name="connsiteY141" fmla="*/ 971294 h 1173649"/>
                <a:gd name="connsiteX142" fmla="*/ 1036932 w 1827265"/>
                <a:gd name="connsiteY142" fmla="*/ 950878 h 1173649"/>
                <a:gd name="connsiteX143" fmla="*/ 1046961 w 1827265"/>
                <a:gd name="connsiteY143" fmla="*/ 944430 h 1173649"/>
                <a:gd name="connsiteX144" fmla="*/ 1070064 w 1827265"/>
                <a:gd name="connsiteY144" fmla="*/ 936013 h 1173649"/>
                <a:gd name="connsiteX145" fmla="*/ 1161043 w 1827265"/>
                <a:gd name="connsiteY145" fmla="*/ 936013 h 1173649"/>
                <a:gd name="connsiteX146" fmla="*/ 1181460 w 1827265"/>
                <a:gd name="connsiteY146" fmla="*/ 897687 h 1173649"/>
                <a:gd name="connsiteX147" fmla="*/ 1184863 w 1827265"/>
                <a:gd name="connsiteY147" fmla="*/ 897687 h 1173649"/>
                <a:gd name="connsiteX148" fmla="*/ 1211727 w 1827265"/>
                <a:gd name="connsiteY148" fmla="*/ 858644 h 1173649"/>
                <a:gd name="connsiteX149" fmla="*/ 1216204 w 1827265"/>
                <a:gd name="connsiteY149" fmla="*/ 856495 h 1173649"/>
                <a:gd name="connsiteX150" fmla="*/ 1329212 w 1827265"/>
                <a:gd name="connsiteY150" fmla="*/ 856137 h 1173649"/>
                <a:gd name="connsiteX151" fmla="*/ 1437385 w 1827265"/>
                <a:gd name="connsiteY151" fmla="*/ 816199 h 1173649"/>
                <a:gd name="connsiteX152" fmla="*/ 1478576 w 1827265"/>
                <a:gd name="connsiteY152" fmla="*/ 805096 h 1173649"/>
                <a:gd name="connsiteX153" fmla="*/ 1464965 w 1827265"/>
                <a:gd name="connsiteY153" fmla="*/ 787903 h 1173649"/>
                <a:gd name="connsiteX154" fmla="*/ 1472845 w 1827265"/>
                <a:gd name="connsiteY154" fmla="*/ 787903 h 1173649"/>
                <a:gd name="connsiteX155" fmla="*/ 1428788 w 1827265"/>
                <a:gd name="connsiteY155" fmla="*/ 757457 h 1173649"/>
                <a:gd name="connsiteX156" fmla="*/ 1404790 w 1827265"/>
                <a:gd name="connsiteY156" fmla="*/ 722175 h 1173649"/>
                <a:gd name="connsiteX157" fmla="*/ 1399058 w 1827265"/>
                <a:gd name="connsiteY157" fmla="*/ 722175 h 1173649"/>
                <a:gd name="connsiteX158" fmla="*/ 1400312 w 1827265"/>
                <a:gd name="connsiteY158" fmla="*/ 692446 h 1173649"/>
                <a:gd name="connsiteX159" fmla="*/ 1468189 w 1827265"/>
                <a:gd name="connsiteY159" fmla="*/ 740801 h 1173649"/>
                <a:gd name="connsiteX160" fmla="*/ 1512783 w 1827265"/>
                <a:gd name="connsiteY160" fmla="*/ 782888 h 1173649"/>
                <a:gd name="connsiteX161" fmla="*/ 1527289 w 1827265"/>
                <a:gd name="connsiteY161" fmla="*/ 775903 h 1173649"/>
                <a:gd name="connsiteX162" fmla="*/ 1540363 w 1827265"/>
                <a:gd name="connsiteY162" fmla="*/ 728444 h 1173649"/>
                <a:gd name="connsiteX163" fmla="*/ 1536781 w 1827265"/>
                <a:gd name="connsiteY163" fmla="*/ 721996 h 117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827265" h="1173649">
                  <a:moveTo>
                    <a:pt x="1537140" y="722713"/>
                  </a:moveTo>
                  <a:lnTo>
                    <a:pt x="1530155" y="722713"/>
                  </a:lnTo>
                  <a:cubicBezTo>
                    <a:pt x="1525678" y="711967"/>
                    <a:pt x="1521558" y="697281"/>
                    <a:pt x="1516544" y="685998"/>
                  </a:cubicBezTo>
                  <a:cubicBezTo>
                    <a:pt x="1515648" y="684028"/>
                    <a:pt x="1514753" y="681521"/>
                    <a:pt x="1513678" y="678835"/>
                  </a:cubicBezTo>
                  <a:lnTo>
                    <a:pt x="1520305" y="678835"/>
                  </a:lnTo>
                  <a:cubicBezTo>
                    <a:pt x="1514395" y="663970"/>
                    <a:pt x="1505619" y="633345"/>
                    <a:pt x="1520663" y="620092"/>
                  </a:cubicBezTo>
                  <a:cubicBezTo>
                    <a:pt x="1523171" y="619018"/>
                    <a:pt x="1525857" y="617764"/>
                    <a:pt x="1529260" y="617227"/>
                  </a:cubicBezTo>
                  <a:cubicBezTo>
                    <a:pt x="1561496" y="613287"/>
                    <a:pt x="1618448" y="653045"/>
                    <a:pt x="1629373" y="636927"/>
                  </a:cubicBezTo>
                  <a:cubicBezTo>
                    <a:pt x="1634208" y="635852"/>
                    <a:pt x="1637074" y="632270"/>
                    <a:pt x="1636537" y="624928"/>
                  </a:cubicBezTo>
                  <a:cubicBezTo>
                    <a:pt x="1636537" y="620988"/>
                    <a:pt x="1636537" y="617047"/>
                    <a:pt x="1636357" y="613107"/>
                  </a:cubicBezTo>
                  <a:lnTo>
                    <a:pt x="1630985" y="613107"/>
                  </a:lnTo>
                  <a:cubicBezTo>
                    <a:pt x="1630805" y="597705"/>
                    <a:pt x="1631343" y="582841"/>
                    <a:pt x="1633134" y="569050"/>
                  </a:cubicBezTo>
                  <a:lnTo>
                    <a:pt x="1637790" y="569050"/>
                  </a:lnTo>
                  <a:cubicBezTo>
                    <a:pt x="1639402" y="554365"/>
                    <a:pt x="1642268" y="541112"/>
                    <a:pt x="1646924" y="531799"/>
                  </a:cubicBezTo>
                  <a:cubicBezTo>
                    <a:pt x="1653013" y="519979"/>
                    <a:pt x="1663401" y="510487"/>
                    <a:pt x="1668236" y="503323"/>
                  </a:cubicBezTo>
                  <a:lnTo>
                    <a:pt x="1664654" y="503323"/>
                  </a:lnTo>
                  <a:cubicBezTo>
                    <a:pt x="1666087" y="500099"/>
                    <a:pt x="1665729" y="497413"/>
                    <a:pt x="1662147" y="495443"/>
                  </a:cubicBezTo>
                  <a:cubicBezTo>
                    <a:pt x="1649969" y="488817"/>
                    <a:pt x="1634566" y="504219"/>
                    <a:pt x="1622567" y="471086"/>
                  </a:cubicBezTo>
                  <a:cubicBezTo>
                    <a:pt x="1621134" y="466967"/>
                    <a:pt x="1620239" y="463206"/>
                    <a:pt x="1619702" y="459445"/>
                  </a:cubicBezTo>
                  <a:lnTo>
                    <a:pt x="1625791" y="459445"/>
                  </a:lnTo>
                  <a:cubicBezTo>
                    <a:pt x="1619881" y="430432"/>
                    <a:pt x="1639223" y="408941"/>
                    <a:pt x="1651760" y="396583"/>
                  </a:cubicBezTo>
                  <a:cubicBezTo>
                    <a:pt x="1652476" y="396046"/>
                    <a:pt x="1653729" y="394434"/>
                    <a:pt x="1654625" y="393539"/>
                  </a:cubicBezTo>
                  <a:lnTo>
                    <a:pt x="1652655" y="393539"/>
                  </a:lnTo>
                  <a:cubicBezTo>
                    <a:pt x="1661430" y="384047"/>
                    <a:pt x="1676295" y="367391"/>
                    <a:pt x="1693488" y="349661"/>
                  </a:cubicBezTo>
                  <a:lnTo>
                    <a:pt x="1695637" y="349661"/>
                  </a:lnTo>
                  <a:cubicBezTo>
                    <a:pt x="1714980" y="329423"/>
                    <a:pt x="1737545" y="307753"/>
                    <a:pt x="1756887" y="294321"/>
                  </a:cubicBezTo>
                  <a:cubicBezTo>
                    <a:pt x="1762260" y="291097"/>
                    <a:pt x="1767274" y="288411"/>
                    <a:pt x="1771931" y="286799"/>
                  </a:cubicBezTo>
                  <a:cubicBezTo>
                    <a:pt x="1795213" y="278919"/>
                    <a:pt x="1814018" y="257965"/>
                    <a:pt x="1819928" y="239877"/>
                  </a:cubicBezTo>
                  <a:lnTo>
                    <a:pt x="1823868" y="239877"/>
                  </a:lnTo>
                  <a:cubicBezTo>
                    <a:pt x="1829599" y="225907"/>
                    <a:pt x="1828704" y="213013"/>
                    <a:pt x="1816346" y="207998"/>
                  </a:cubicBezTo>
                  <a:cubicBezTo>
                    <a:pt x="1791452" y="197969"/>
                    <a:pt x="1744172" y="180955"/>
                    <a:pt x="1708711" y="204237"/>
                  </a:cubicBezTo>
                  <a:cubicBezTo>
                    <a:pt x="1703339" y="207282"/>
                    <a:pt x="1697787" y="210864"/>
                    <a:pt x="1692772" y="215878"/>
                  </a:cubicBezTo>
                  <a:cubicBezTo>
                    <a:pt x="1656774" y="251339"/>
                    <a:pt x="1636179" y="284650"/>
                    <a:pt x="1594987" y="273546"/>
                  </a:cubicBezTo>
                  <a:cubicBezTo>
                    <a:pt x="1577794" y="268890"/>
                    <a:pt x="1566690" y="255637"/>
                    <a:pt x="1557914" y="239877"/>
                  </a:cubicBezTo>
                  <a:lnTo>
                    <a:pt x="1565078" y="239877"/>
                  </a:lnTo>
                  <a:cubicBezTo>
                    <a:pt x="1552542" y="218923"/>
                    <a:pt x="1544662" y="192596"/>
                    <a:pt x="1531946" y="174149"/>
                  </a:cubicBezTo>
                  <a:lnTo>
                    <a:pt x="1524424" y="174149"/>
                  </a:lnTo>
                  <a:cubicBezTo>
                    <a:pt x="1524424" y="174149"/>
                    <a:pt x="1524066" y="173791"/>
                    <a:pt x="1524066" y="173433"/>
                  </a:cubicBezTo>
                  <a:cubicBezTo>
                    <a:pt x="1514753" y="161255"/>
                    <a:pt x="1509559" y="146032"/>
                    <a:pt x="1506157" y="130093"/>
                  </a:cubicBezTo>
                  <a:lnTo>
                    <a:pt x="1512066" y="130093"/>
                  </a:lnTo>
                  <a:cubicBezTo>
                    <a:pt x="1506515" y="106273"/>
                    <a:pt x="1505440" y="80842"/>
                    <a:pt x="1500784" y="64365"/>
                  </a:cubicBezTo>
                  <a:lnTo>
                    <a:pt x="1494516" y="64365"/>
                  </a:lnTo>
                  <a:cubicBezTo>
                    <a:pt x="1490933" y="53799"/>
                    <a:pt x="1485202" y="47710"/>
                    <a:pt x="1474815" y="49680"/>
                  </a:cubicBezTo>
                  <a:lnTo>
                    <a:pt x="1438817" y="56306"/>
                  </a:lnTo>
                  <a:cubicBezTo>
                    <a:pt x="1438817" y="56306"/>
                    <a:pt x="1396730" y="47351"/>
                    <a:pt x="1370583" y="53978"/>
                  </a:cubicBezTo>
                  <a:cubicBezTo>
                    <a:pt x="1360733" y="56485"/>
                    <a:pt x="1351957" y="60246"/>
                    <a:pt x="1343898" y="64365"/>
                  </a:cubicBezTo>
                  <a:lnTo>
                    <a:pt x="1342465" y="64365"/>
                  </a:lnTo>
                  <a:cubicBezTo>
                    <a:pt x="1325630" y="73141"/>
                    <a:pt x="1312198" y="81737"/>
                    <a:pt x="1299841" y="78335"/>
                  </a:cubicBezTo>
                  <a:cubicBezTo>
                    <a:pt x="1261336" y="67947"/>
                    <a:pt x="1226771" y="91767"/>
                    <a:pt x="1217279" y="94274"/>
                  </a:cubicBezTo>
                  <a:cubicBezTo>
                    <a:pt x="1154596" y="110571"/>
                    <a:pt x="1101405" y="98214"/>
                    <a:pt x="1073109" y="89976"/>
                  </a:cubicBezTo>
                  <a:cubicBezTo>
                    <a:pt x="1096032" y="91767"/>
                    <a:pt x="1130239" y="92841"/>
                    <a:pt x="1159969" y="87826"/>
                  </a:cubicBezTo>
                  <a:cubicBezTo>
                    <a:pt x="1200623" y="80663"/>
                    <a:pt x="1269395" y="64186"/>
                    <a:pt x="1303065" y="57560"/>
                  </a:cubicBezTo>
                  <a:cubicBezTo>
                    <a:pt x="1336734" y="50933"/>
                    <a:pt x="1309691" y="35173"/>
                    <a:pt x="1297692" y="33561"/>
                  </a:cubicBezTo>
                  <a:cubicBezTo>
                    <a:pt x="1279424" y="31054"/>
                    <a:pt x="1256680" y="26039"/>
                    <a:pt x="1233218" y="20666"/>
                  </a:cubicBezTo>
                  <a:lnTo>
                    <a:pt x="1253635" y="20666"/>
                  </a:lnTo>
                  <a:cubicBezTo>
                    <a:pt x="1217279" y="12428"/>
                    <a:pt x="1176625" y="2399"/>
                    <a:pt x="1141881" y="250"/>
                  </a:cubicBezTo>
                  <a:cubicBezTo>
                    <a:pt x="1100868" y="-2078"/>
                    <a:pt x="1074721" y="12607"/>
                    <a:pt x="1033887" y="13682"/>
                  </a:cubicBezTo>
                  <a:cubicBezTo>
                    <a:pt x="1000397" y="14577"/>
                    <a:pt x="962966" y="13682"/>
                    <a:pt x="929655" y="20487"/>
                  </a:cubicBezTo>
                  <a:lnTo>
                    <a:pt x="945594" y="20487"/>
                  </a:lnTo>
                  <a:cubicBezTo>
                    <a:pt x="918730" y="23532"/>
                    <a:pt x="893478" y="29979"/>
                    <a:pt x="873240" y="44665"/>
                  </a:cubicBezTo>
                  <a:cubicBezTo>
                    <a:pt x="860883" y="53799"/>
                    <a:pt x="847272" y="59709"/>
                    <a:pt x="834556" y="64365"/>
                  </a:cubicBezTo>
                  <a:lnTo>
                    <a:pt x="829362" y="64365"/>
                  </a:lnTo>
                  <a:cubicBezTo>
                    <a:pt x="810021" y="70096"/>
                    <a:pt x="794618" y="72424"/>
                    <a:pt x="792469" y="75111"/>
                  </a:cubicBezTo>
                  <a:cubicBezTo>
                    <a:pt x="792111" y="75469"/>
                    <a:pt x="791932" y="76006"/>
                    <a:pt x="791574" y="76544"/>
                  </a:cubicBezTo>
                  <a:cubicBezTo>
                    <a:pt x="789425" y="77260"/>
                    <a:pt x="787813" y="77797"/>
                    <a:pt x="787276" y="78514"/>
                  </a:cubicBezTo>
                  <a:cubicBezTo>
                    <a:pt x="766680" y="105019"/>
                    <a:pt x="747875" y="171642"/>
                    <a:pt x="728891" y="153912"/>
                  </a:cubicBezTo>
                  <a:cubicBezTo>
                    <a:pt x="722623" y="148002"/>
                    <a:pt x="717966" y="138868"/>
                    <a:pt x="713668" y="130272"/>
                  </a:cubicBezTo>
                  <a:lnTo>
                    <a:pt x="720653" y="130272"/>
                  </a:lnTo>
                  <a:cubicBezTo>
                    <a:pt x="711519" y="112183"/>
                    <a:pt x="704714" y="93737"/>
                    <a:pt x="687879" y="106273"/>
                  </a:cubicBezTo>
                  <a:cubicBezTo>
                    <a:pt x="687341" y="106631"/>
                    <a:pt x="687162" y="107169"/>
                    <a:pt x="686804" y="107527"/>
                  </a:cubicBezTo>
                  <a:cubicBezTo>
                    <a:pt x="685192" y="108243"/>
                    <a:pt x="684118" y="108422"/>
                    <a:pt x="682685" y="109497"/>
                  </a:cubicBezTo>
                  <a:cubicBezTo>
                    <a:pt x="658686" y="127227"/>
                    <a:pt x="680894" y="171642"/>
                    <a:pt x="660298" y="202625"/>
                  </a:cubicBezTo>
                  <a:cubicBezTo>
                    <a:pt x="657791" y="206207"/>
                    <a:pt x="654926" y="209431"/>
                    <a:pt x="651523" y="211938"/>
                  </a:cubicBezTo>
                  <a:cubicBezTo>
                    <a:pt x="625554" y="228236"/>
                    <a:pt x="583646" y="223937"/>
                    <a:pt x="569498" y="214625"/>
                  </a:cubicBezTo>
                  <a:cubicBezTo>
                    <a:pt x="552305" y="203521"/>
                    <a:pt x="535112" y="194745"/>
                    <a:pt x="466519" y="199043"/>
                  </a:cubicBezTo>
                  <a:cubicBezTo>
                    <a:pt x="422283" y="201909"/>
                    <a:pt x="375898" y="214087"/>
                    <a:pt x="352258" y="229310"/>
                  </a:cubicBezTo>
                  <a:cubicBezTo>
                    <a:pt x="335244" y="238623"/>
                    <a:pt x="326289" y="249369"/>
                    <a:pt x="332557" y="259935"/>
                  </a:cubicBezTo>
                  <a:cubicBezTo>
                    <a:pt x="338288" y="269964"/>
                    <a:pt x="335602" y="278203"/>
                    <a:pt x="329155" y="284113"/>
                  </a:cubicBezTo>
                  <a:cubicBezTo>
                    <a:pt x="317872" y="290918"/>
                    <a:pt x="301574" y="292709"/>
                    <a:pt x="294948" y="285367"/>
                  </a:cubicBezTo>
                  <a:cubicBezTo>
                    <a:pt x="294052" y="284292"/>
                    <a:pt x="292440" y="283934"/>
                    <a:pt x="291187" y="283396"/>
                  </a:cubicBezTo>
                  <a:lnTo>
                    <a:pt x="276859" y="283396"/>
                  </a:lnTo>
                  <a:cubicBezTo>
                    <a:pt x="269337" y="285187"/>
                    <a:pt x="260562" y="289127"/>
                    <a:pt x="253040" y="294500"/>
                  </a:cubicBezTo>
                  <a:cubicBezTo>
                    <a:pt x="237996" y="303276"/>
                    <a:pt x="224564" y="317245"/>
                    <a:pt x="226355" y="330856"/>
                  </a:cubicBezTo>
                  <a:cubicBezTo>
                    <a:pt x="229758" y="357541"/>
                    <a:pt x="217758" y="388524"/>
                    <a:pt x="188745" y="381898"/>
                  </a:cubicBezTo>
                  <a:cubicBezTo>
                    <a:pt x="159374" y="375271"/>
                    <a:pt x="138958" y="397479"/>
                    <a:pt x="137166" y="419507"/>
                  </a:cubicBezTo>
                  <a:cubicBezTo>
                    <a:pt x="136629" y="424701"/>
                    <a:pt x="132510" y="429716"/>
                    <a:pt x="126779" y="434014"/>
                  </a:cubicBezTo>
                  <a:cubicBezTo>
                    <a:pt x="106721" y="446192"/>
                    <a:pt x="73947" y="453893"/>
                    <a:pt x="70365" y="453893"/>
                  </a:cubicBezTo>
                  <a:cubicBezTo>
                    <a:pt x="67141" y="453893"/>
                    <a:pt x="32576" y="452998"/>
                    <a:pt x="15204" y="459087"/>
                  </a:cubicBezTo>
                  <a:lnTo>
                    <a:pt x="26129" y="459087"/>
                  </a:lnTo>
                  <a:cubicBezTo>
                    <a:pt x="6607" y="461594"/>
                    <a:pt x="-9690" y="467504"/>
                    <a:pt x="6786" y="481653"/>
                  </a:cubicBezTo>
                  <a:cubicBezTo>
                    <a:pt x="27382" y="499383"/>
                    <a:pt x="39381" y="488458"/>
                    <a:pt x="65171" y="495085"/>
                  </a:cubicBezTo>
                  <a:cubicBezTo>
                    <a:pt x="90781" y="501711"/>
                    <a:pt x="111556" y="550425"/>
                    <a:pt x="125167" y="557230"/>
                  </a:cubicBezTo>
                  <a:cubicBezTo>
                    <a:pt x="136092" y="562424"/>
                    <a:pt x="149703" y="559200"/>
                    <a:pt x="159374" y="551320"/>
                  </a:cubicBezTo>
                  <a:cubicBezTo>
                    <a:pt x="164209" y="548634"/>
                    <a:pt x="168687" y="545052"/>
                    <a:pt x="171552" y="540575"/>
                  </a:cubicBezTo>
                  <a:cubicBezTo>
                    <a:pt x="176209" y="533411"/>
                    <a:pt x="181761" y="517113"/>
                    <a:pt x="185880" y="503144"/>
                  </a:cubicBezTo>
                  <a:lnTo>
                    <a:pt x="181582" y="503144"/>
                  </a:lnTo>
                  <a:cubicBezTo>
                    <a:pt x="184805" y="492578"/>
                    <a:pt x="186775" y="484160"/>
                    <a:pt x="186775" y="484160"/>
                  </a:cubicBezTo>
                  <a:cubicBezTo>
                    <a:pt x="186775" y="484160"/>
                    <a:pt x="186775" y="528575"/>
                    <a:pt x="207371" y="537351"/>
                  </a:cubicBezTo>
                  <a:cubicBezTo>
                    <a:pt x="227967" y="546306"/>
                    <a:pt x="279546" y="530724"/>
                    <a:pt x="293157" y="533053"/>
                  </a:cubicBezTo>
                  <a:cubicBezTo>
                    <a:pt x="306947" y="535202"/>
                    <a:pt x="387539" y="548634"/>
                    <a:pt x="409747" y="561887"/>
                  </a:cubicBezTo>
                  <a:cubicBezTo>
                    <a:pt x="432133" y="575140"/>
                    <a:pt x="486936" y="584094"/>
                    <a:pt x="502338" y="612928"/>
                  </a:cubicBezTo>
                  <a:cubicBezTo>
                    <a:pt x="517740" y="641762"/>
                    <a:pt x="519531" y="741517"/>
                    <a:pt x="527948" y="752621"/>
                  </a:cubicBezTo>
                  <a:cubicBezTo>
                    <a:pt x="530276" y="755666"/>
                    <a:pt x="534217" y="754054"/>
                    <a:pt x="538873" y="750293"/>
                  </a:cubicBezTo>
                  <a:cubicBezTo>
                    <a:pt x="545858" y="747786"/>
                    <a:pt x="556066" y="734712"/>
                    <a:pt x="564662" y="722713"/>
                  </a:cubicBezTo>
                  <a:lnTo>
                    <a:pt x="561797" y="722713"/>
                  </a:lnTo>
                  <a:cubicBezTo>
                    <a:pt x="566632" y="715728"/>
                    <a:pt x="570752" y="709281"/>
                    <a:pt x="572722" y="706057"/>
                  </a:cubicBezTo>
                  <a:cubicBezTo>
                    <a:pt x="579527" y="694774"/>
                    <a:pt x="615704" y="701580"/>
                    <a:pt x="627703" y="716982"/>
                  </a:cubicBezTo>
                  <a:cubicBezTo>
                    <a:pt x="639703" y="732563"/>
                    <a:pt x="667104" y="770172"/>
                    <a:pt x="665313" y="785753"/>
                  </a:cubicBezTo>
                  <a:cubicBezTo>
                    <a:pt x="663522" y="801155"/>
                    <a:pt x="658507" y="825691"/>
                    <a:pt x="648120" y="816737"/>
                  </a:cubicBezTo>
                  <a:cubicBezTo>
                    <a:pt x="637912" y="807782"/>
                    <a:pt x="620719" y="810110"/>
                    <a:pt x="627703" y="792380"/>
                  </a:cubicBezTo>
                  <a:cubicBezTo>
                    <a:pt x="628062" y="791126"/>
                    <a:pt x="628420" y="789694"/>
                    <a:pt x="628778" y="788440"/>
                  </a:cubicBezTo>
                  <a:lnTo>
                    <a:pt x="633076" y="788440"/>
                  </a:lnTo>
                  <a:cubicBezTo>
                    <a:pt x="639703" y="770531"/>
                    <a:pt x="643105" y="733458"/>
                    <a:pt x="629494" y="733458"/>
                  </a:cubicBezTo>
                  <a:lnTo>
                    <a:pt x="603705" y="733458"/>
                  </a:lnTo>
                  <a:cubicBezTo>
                    <a:pt x="603705" y="733458"/>
                    <a:pt x="589019" y="728444"/>
                    <a:pt x="574513" y="740264"/>
                  </a:cubicBezTo>
                  <a:cubicBezTo>
                    <a:pt x="568065" y="743846"/>
                    <a:pt x="561439" y="749935"/>
                    <a:pt x="555708" y="761218"/>
                  </a:cubicBezTo>
                  <a:cubicBezTo>
                    <a:pt x="538515" y="794529"/>
                    <a:pt x="552126" y="827661"/>
                    <a:pt x="564304" y="827661"/>
                  </a:cubicBezTo>
                  <a:cubicBezTo>
                    <a:pt x="576483" y="827661"/>
                    <a:pt x="603526" y="827661"/>
                    <a:pt x="603526" y="836437"/>
                  </a:cubicBezTo>
                  <a:cubicBezTo>
                    <a:pt x="603526" y="845212"/>
                    <a:pt x="574513" y="872076"/>
                    <a:pt x="576124" y="887478"/>
                  </a:cubicBezTo>
                  <a:cubicBezTo>
                    <a:pt x="577915" y="903060"/>
                    <a:pt x="600302" y="956071"/>
                    <a:pt x="607108" y="967175"/>
                  </a:cubicBezTo>
                  <a:cubicBezTo>
                    <a:pt x="613913" y="978279"/>
                    <a:pt x="649911" y="989383"/>
                    <a:pt x="660119" y="991532"/>
                  </a:cubicBezTo>
                  <a:cubicBezTo>
                    <a:pt x="660836" y="991532"/>
                    <a:pt x="660836" y="991890"/>
                    <a:pt x="661194" y="992069"/>
                  </a:cubicBezTo>
                  <a:cubicBezTo>
                    <a:pt x="658328" y="993144"/>
                    <a:pt x="655105" y="994755"/>
                    <a:pt x="652597" y="996726"/>
                  </a:cubicBezTo>
                  <a:cubicBezTo>
                    <a:pt x="646508" y="999591"/>
                    <a:pt x="640598" y="1003889"/>
                    <a:pt x="644717" y="1011411"/>
                  </a:cubicBezTo>
                  <a:cubicBezTo>
                    <a:pt x="653314" y="1026992"/>
                    <a:pt x="667104" y="1064602"/>
                    <a:pt x="685909" y="1073557"/>
                  </a:cubicBezTo>
                  <a:cubicBezTo>
                    <a:pt x="704714" y="1082511"/>
                    <a:pt x="757904" y="1122270"/>
                    <a:pt x="764710" y="1140179"/>
                  </a:cubicBezTo>
                  <a:cubicBezTo>
                    <a:pt x="771694" y="1157910"/>
                    <a:pt x="812707" y="1126747"/>
                    <a:pt x="821482" y="1124598"/>
                  </a:cubicBezTo>
                  <a:cubicBezTo>
                    <a:pt x="830079" y="1122449"/>
                    <a:pt x="828467" y="1171162"/>
                    <a:pt x="852466" y="1173312"/>
                  </a:cubicBezTo>
                  <a:cubicBezTo>
                    <a:pt x="869300" y="1174744"/>
                    <a:pt x="878613" y="1171700"/>
                    <a:pt x="889717" y="1162745"/>
                  </a:cubicBezTo>
                  <a:cubicBezTo>
                    <a:pt x="890792" y="1162208"/>
                    <a:pt x="891687" y="1161671"/>
                    <a:pt x="892582" y="1160954"/>
                  </a:cubicBezTo>
                  <a:lnTo>
                    <a:pt x="892224" y="1160954"/>
                  </a:lnTo>
                  <a:cubicBezTo>
                    <a:pt x="896343" y="1157551"/>
                    <a:pt x="900462" y="1153611"/>
                    <a:pt x="905477" y="1148776"/>
                  </a:cubicBezTo>
                  <a:cubicBezTo>
                    <a:pt x="915327" y="1139284"/>
                    <a:pt x="919267" y="1128180"/>
                    <a:pt x="920879" y="1117076"/>
                  </a:cubicBezTo>
                  <a:lnTo>
                    <a:pt x="925536" y="1117076"/>
                  </a:lnTo>
                  <a:cubicBezTo>
                    <a:pt x="928222" y="1103823"/>
                    <a:pt x="926969" y="1090212"/>
                    <a:pt x="928043" y="1078750"/>
                  </a:cubicBezTo>
                  <a:cubicBezTo>
                    <a:pt x="929118" y="1067109"/>
                    <a:pt x="929118" y="1057259"/>
                    <a:pt x="933058" y="1052244"/>
                  </a:cubicBezTo>
                  <a:cubicBezTo>
                    <a:pt x="935923" y="1051528"/>
                    <a:pt x="939863" y="1051886"/>
                    <a:pt x="945057" y="1053319"/>
                  </a:cubicBezTo>
                  <a:cubicBezTo>
                    <a:pt x="967265" y="1059945"/>
                    <a:pt x="979264" y="1048842"/>
                    <a:pt x="977652" y="1026813"/>
                  </a:cubicBezTo>
                  <a:cubicBezTo>
                    <a:pt x="977114" y="1020545"/>
                    <a:pt x="975324" y="1013918"/>
                    <a:pt x="973712" y="1007292"/>
                  </a:cubicBezTo>
                  <a:lnTo>
                    <a:pt x="979801" y="1007292"/>
                  </a:lnTo>
                  <a:cubicBezTo>
                    <a:pt x="976577" y="994576"/>
                    <a:pt x="973533" y="982219"/>
                    <a:pt x="982308" y="974518"/>
                  </a:cubicBezTo>
                  <a:cubicBezTo>
                    <a:pt x="985174" y="973264"/>
                    <a:pt x="988756" y="972190"/>
                    <a:pt x="992875" y="971294"/>
                  </a:cubicBezTo>
                  <a:cubicBezTo>
                    <a:pt x="1011142" y="967891"/>
                    <a:pt x="1024933" y="958937"/>
                    <a:pt x="1036932" y="950878"/>
                  </a:cubicBezTo>
                  <a:cubicBezTo>
                    <a:pt x="1040334" y="948549"/>
                    <a:pt x="1043737" y="946579"/>
                    <a:pt x="1046961" y="944430"/>
                  </a:cubicBezTo>
                  <a:cubicBezTo>
                    <a:pt x="1054841" y="939595"/>
                    <a:pt x="1062363" y="936013"/>
                    <a:pt x="1070064" y="936013"/>
                  </a:cubicBezTo>
                  <a:cubicBezTo>
                    <a:pt x="1092451" y="936013"/>
                    <a:pt x="1154059" y="947117"/>
                    <a:pt x="1161043" y="936013"/>
                  </a:cubicBezTo>
                  <a:cubicBezTo>
                    <a:pt x="1164088" y="930998"/>
                    <a:pt x="1171968" y="914343"/>
                    <a:pt x="1181460" y="897687"/>
                  </a:cubicBezTo>
                  <a:lnTo>
                    <a:pt x="1184863" y="897687"/>
                  </a:lnTo>
                  <a:cubicBezTo>
                    <a:pt x="1193101" y="882464"/>
                    <a:pt x="1202952" y="866704"/>
                    <a:pt x="1211727" y="858644"/>
                  </a:cubicBezTo>
                  <a:cubicBezTo>
                    <a:pt x="1213159" y="857928"/>
                    <a:pt x="1214772" y="856674"/>
                    <a:pt x="1216204" y="856495"/>
                  </a:cubicBezTo>
                  <a:cubicBezTo>
                    <a:pt x="1235009" y="854167"/>
                    <a:pt x="1284439" y="865092"/>
                    <a:pt x="1329212" y="856137"/>
                  </a:cubicBezTo>
                  <a:cubicBezTo>
                    <a:pt x="1373806" y="847362"/>
                    <a:pt x="1421982" y="814050"/>
                    <a:pt x="1437385" y="816199"/>
                  </a:cubicBezTo>
                  <a:cubicBezTo>
                    <a:pt x="1452966" y="818348"/>
                    <a:pt x="1490575" y="818348"/>
                    <a:pt x="1478576" y="805096"/>
                  </a:cubicBezTo>
                  <a:cubicBezTo>
                    <a:pt x="1474636" y="800797"/>
                    <a:pt x="1469980" y="794350"/>
                    <a:pt x="1464965" y="787903"/>
                  </a:cubicBezTo>
                  <a:lnTo>
                    <a:pt x="1472845" y="787903"/>
                  </a:lnTo>
                  <a:cubicBezTo>
                    <a:pt x="1461920" y="773754"/>
                    <a:pt x="1447772" y="757457"/>
                    <a:pt x="1428788" y="757457"/>
                  </a:cubicBezTo>
                  <a:cubicBezTo>
                    <a:pt x="1415715" y="757457"/>
                    <a:pt x="1408192" y="739547"/>
                    <a:pt x="1404790" y="722175"/>
                  </a:cubicBezTo>
                  <a:lnTo>
                    <a:pt x="1399058" y="722175"/>
                  </a:lnTo>
                  <a:cubicBezTo>
                    <a:pt x="1396730" y="706773"/>
                    <a:pt x="1397267" y="692446"/>
                    <a:pt x="1400312" y="692446"/>
                  </a:cubicBezTo>
                  <a:cubicBezTo>
                    <a:pt x="1407118" y="692446"/>
                    <a:pt x="1469801" y="718593"/>
                    <a:pt x="1468189" y="740801"/>
                  </a:cubicBezTo>
                  <a:cubicBezTo>
                    <a:pt x="1466577" y="763009"/>
                    <a:pt x="1478576" y="791843"/>
                    <a:pt x="1512783" y="782888"/>
                  </a:cubicBezTo>
                  <a:cubicBezTo>
                    <a:pt x="1518872" y="781276"/>
                    <a:pt x="1523529" y="778769"/>
                    <a:pt x="1527289" y="775903"/>
                  </a:cubicBezTo>
                  <a:cubicBezTo>
                    <a:pt x="1550930" y="763725"/>
                    <a:pt x="1546453" y="736324"/>
                    <a:pt x="1540363" y="728444"/>
                  </a:cubicBezTo>
                  <a:cubicBezTo>
                    <a:pt x="1539110" y="726832"/>
                    <a:pt x="1537856" y="724504"/>
                    <a:pt x="1536781" y="72199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3" name="צורה חופשית: צורה 62">
              <a:extLst>
                <a:ext uri="{FF2B5EF4-FFF2-40B4-BE49-F238E27FC236}">
                  <a16:creationId xmlns:a16="http://schemas.microsoft.com/office/drawing/2014/main" id="{A4C8413A-4EA0-35CD-5F01-2BA851ACB57F}"/>
                </a:ext>
              </a:extLst>
            </p:cNvPr>
            <p:cNvSpPr/>
            <p:nvPr/>
          </p:nvSpPr>
          <p:spPr>
            <a:xfrm>
              <a:off x="9348394" y="3796054"/>
              <a:ext cx="222730" cy="358008"/>
            </a:xfrm>
            <a:custGeom>
              <a:avLst/>
              <a:gdLst>
                <a:gd name="connsiteX0" fmla="*/ 88769 w 222730"/>
                <a:gd name="connsiteY0" fmla="*/ 73249 h 358008"/>
                <a:gd name="connsiteX1" fmla="*/ 36652 w 222730"/>
                <a:gd name="connsiteY1" fmla="*/ 9671 h 358008"/>
                <a:gd name="connsiteX2" fmla="*/ 27876 w 222730"/>
                <a:gd name="connsiteY2" fmla="*/ 9671 h 358008"/>
                <a:gd name="connsiteX3" fmla="*/ 18564 w 222730"/>
                <a:gd name="connsiteY3" fmla="*/ 0 h 358008"/>
                <a:gd name="connsiteX4" fmla="*/ 7281 w 222730"/>
                <a:gd name="connsiteY4" fmla="*/ 70026 h 358008"/>
                <a:gd name="connsiteX5" fmla="*/ 55099 w 222730"/>
                <a:gd name="connsiteY5" fmla="*/ 136290 h 358008"/>
                <a:gd name="connsiteX6" fmla="*/ 108648 w 222730"/>
                <a:gd name="connsiteY6" fmla="*/ 279207 h 358008"/>
                <a:gd name="connsiteX7" fmla="*/ 184762 w 222730"/>
                <a:gd name="connsiteY7" fmla="*/ 352277 h 358008"/>
                <a:gd name="connsiteX8" fmla="*/ 210910 w 222730"/>
                <a:gd name="connsiteY8" fmla="*/ 352277 h 358008"/>
                <a:gd name="connsiteX9" fmla="*/ 222730 w 222730"/>
                <a:gd name="connsiteY9" fmla="*/ 338128 h 358008"/>
                <a:gd name="connsiteX10" fmla="*/ 218074 w 222730"/>
                <a:gd name="connsiteY10" fmla="*/ 338128 h 358008"/>
                <a:gd name="connsiteX11" fmla="*/ 215745 w 222730"/>
                <a:gd name="connsiteY11" fmla="*/ 325592 h 358008"/>
                <a:gd name="connsiteX12" fmla="*/ 196582 w 222730"/>
                <a:gd name="connsiteY12" fmla="*/ 294250 h 358008"/>
                <a:gd name="connsiteX13" fmla="*/ 203926 w 222730"/>
                <a:gd name="connsiteY13" fmla="*/ 294250 h 358008"/>
                <a:gd name="connsiteX14" fmla="*/ 184404 w 222730"/>
                <a:gd name="connsiteY14" fmla="*/ 249119 h 358008"/>
                <a:gd name="connsiteX15" fmla="*/ 179927 w 222730"/>
                <a:gd name="connsiteY15" fmla="*/ 228523 h 358008"/>
                <a:gd name="connsiteX16" fmla="*/ 173659 w 222730"/>
                <a:gd name="connsiteY16" fmla="*/ 228523 h 358008"/>
                <a:gd name="connsiteX17" fmla="*/ 156286 w 222730"/>
                <a:gd name="connsiteY17" fmla="*/ 184824 h 358008"/>
                <a:gd name="connsiteX18" fmla="*/ 162914 w 222730"/>
                <a:gd name="connsiteY18" fmla="*/ 184824 h 358008"/>
                <a:gd name="connsiteX19" fmla="*/ 145004 w 222730"/>
                <a:gd name="connsiteY19" fmla="*/ 149185 h 358008"/>
                <a:gd name="connsiteX20" fmla="*/ 124408 w 222730"/>
                <a:gd name="connsiteY20" fmla="*/ 118739 h 358008"/>
                <a:gd name="connsiteX21" fmla="*/ 116528 w 222730"/>
                <a:gd name="connsiteY21" fmla="*/ 118739 h 358008"/>
                <a:gd name="connsiteX22" fmla="*/ 83396 w 222730"/>
                <a:gd name="connsiteY22" fmla="*/ 76294 h 358008"/>
                <a:gd name="connsiteX23" fmla="*/ 82679 w 222730"/>
                <a:gd name="connsiteY23" fmla="*/ 74861 h 358008"/>
                <a:gd name="connsiteX24" fmla="*/ 90022 w 222730"/>
                <a:gd name="connsiteY24" fmla="*/ 74861 h 358008"/>
                <a:gd name="connsiteX25" fmla="*/ 88769 w 222730"/>
                <a:gd name="connsiteY25" fmla="*/ 72712 h 35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730" h="358008">
                  <a:moveTo>
                    <a:pt x="88769" y="73249"/>
                  </a:moveTo>
                  <a:cubicBezTo>
                    <a:pt x="79097" y="54982"/>
                    <a:pt x="52591" y="26147"/>
                    <a:pt x="36652" y="9671"/>
                  </a:cubicBezTo>
                  <a:lnTo>
                    <a:pt x="27876" y="9671"/>
                  </a:lnTo>
                  <a:cubicBezTo>
                    <a:pt x="22325" y="3940"/>
                    <a:pt x="18564" y="0"/>
                    <a:pt x="18564" y="0"/>
                  </a:cubicBezTo>
                  <a:cubicBezTo>
                    <a:pt x="-3823" y="3403"/>
                    <a:pt x="-3823" y="53370"/>
                    <a:pt x="7281" y="70026"/>
                  </a:cubicBezTo>
                  <a:cubicBezTo>
                    <a:pt x="18564" y="86681"/>
                    <a:pt x="41308" y="76652"/>
                    <a:pt x="55099" y="136290"/>
                  </a:cubicBezTo>
                  <a:cubicBezTo>
                    <a:pt x="69247" y="196286"/>
                    <a:pt x="97544" y="255924"/>
                    <a:pt x="108648" y="279207"/>
                  </a:cubicBezTo>
                  <a:cubicBezTo>
                    <a:pt x="119751" y="302310"/>
                    <a:pt x="167928" y="335621"/>
                    <a:pt x="184762" y="352277"/>
                  </a:cubicBezTo>
                  <a:cubicBezTo>
                    <a:pt x="193180" y="360873"/>
                    <a:pt x="204105" y="358903"/>
                    <a:pt x="210910" y="352277"/>
                  </a:cubicBezTo>
                  <a:cubicBezTo>
                    <a:pt x="216462" y="349769"/>
                    <a:pt x="220940" y="344397"/>
                    <a:pt x="222730" y="338128"/>
                  </a:cubicBezTo>
                  <a:lnTo>
                    <a:pt x="218074" y="338128"/>
                  </a:lnTo>
                  <a:cubicBezTo>
                    <a:pt x="218611" y="334009"/>
                    <a:pt x="218074" y="329711"/>
                    <a:pt x="215745" y="325592"/>
                  </a:cubicBezTo>
                  <a:cubicBezTo>
                    <a:pt x="210731" y="316637"/>
                    <a:pt x="203388" y="305712"/>
                    <a:pt x="196582" y="294250"/>
                  </a:cubicBezTo>
                  <a:lnTo>
                    <a:pt x="203926" y="294250"/>
                  </a:lnTo>
                  <a:cubicBezTo>
                    <a:pt x="194612" y="279207"/>
                    <a:pt x="186016" y="262909"/>
                    <a:pt x="184404" y="249119"/>
                  </a:cubicBezTo>
                  <a:cubicBezTo>
                    <a:pt x="183509" y="243030"/>
                    <a:pt x="181897" y="236224"/>
                    <a:pt x="179927" y="228523"/>
                  </a:cubicBezTo>
                  <a:lnTo>
                    <a:pt x="173659" y="228523"/>
                  </a:lnTo>
                  <a:cubicBezTo>
                    <a:pt x="169540" y="215628"/>
                    <a:pt x="163809" y="200764"/>
                    <a:pt x="156286" y="184824"/>
                  </a:cubicBezTo>
                  <a:lnTo>
                    <a:pt x="162914" y="184824"/>
                  </a:lnTo>
                  <a:cubicBezTo>
                    <a:pt x="157719" y="173362"/>
                    <a:pt x="151988" y="161542"/>
                    <a:pt x="145004" y="149185"/>
                  </a:cubicBezTo>
                  <a:cubicBezTo>
                    <a:pt x="137840" y="136648"/>
                    <a:pt x="131034" y="126977"/>
                    <a:pt x="124408" y="118739"/>
                  </a:cubicBezTo>
                  <a:lnTo>
                    <a:pt x="116528" y="118739"/>
                  </a:lnTo>
                  <a:cubicBezTo>
                    <a:pt x="103634" y="103516"/>
                    <a:pt x="92350" y="93129"/>
                    <a:pt x="83396" y="76294"/>
                  </a:cubicBezTo>
                  <a:cubicBezTo>
                    <a:pt x="83396" y="75936"/>
                    <a:pt x="82679" y="75398"/>
                    <a:pt x="82679" y="74861"/>
                  </a:cubicBezTo>
                  <a:lnTo>
                    <a:pt x="90022" y="74861"/>
                  </a:lnTo>
                  <a:cubicBezTo>
                    <a:pt x="90022" y="74861"/>
                    <a:pt x="89127" y="73428"/>
                    <a:pt x="88769" y="7271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1BFEC813-C5F2-95B0-D937-BCB4C7DC9676}"/>
                </a:ext>
              </a:extLst>
            </p:cNvPr>
            <p:cNvSpPr/>
            <p:nvPr/>
          </p:nvSpPr>
          <p:spPr>
            <a:xfrm>
              <a:off x="10075950" y="4131854"/>
              <a:ext cx="175012" cy="57072"/>
            </a:xfrm>
            <a:custGeom>
              <a:avLst/>
              <a:gdLst>
                <a:gd name="connsiteX0" fmla="*/ 174834 w 175012"/>
                <a:gd name="connsiteY0" fmla="*/ 2686 h 57072"/>
                <a:gd name="connsiteX1" fmla="*/ 169282 w 175012"/>
                <a:gd name="connsiteY1" fmla="*/ 2686 h 57072"/>
                <a:gd name="connsiteX2" fmla="*/ 166416 w 175012"/>
                <a:gd name="connsiteY2" fmla="*/ 0 h 57072"/>
                <a:gd name="connsiteX3" fmla="*/ 147074 w 175012"/>
                <a:gd name="connsiteY3" fmla="*/ 2686 h 57072"/>
                <a:gd name="connsiteX4" fmla="*/ 134538 w 175012"/>
                <a:gd name="connsiteY4" fmla="*/ 2686 h 57072"/>
                <a:gd name="connsiteX5" fmla="*/ 73466 w 175012"/>
                <a:gd name="connsiteY5" fmla="*/ 16656 h 57072"/>
                <a:gd name="connsiteX6" fmla="*/ 14186 w 175012"/>
                <a:gd name="connsiteY6" fmla="*/ 10029 h 57072"/>
                <a:gd name="connsiteX7" fmla="*/ 11680 w 175012"/>
                <a:gd name="connsiteY7" fmla="*/ 13969 h 57072"/>
                <a:gd name="connsiteX8" fmla="*/ 8993 w 175012"/>
                <a:gd name="connsiteY8" fmla="*/ 13432 h 57072"/>
                <a:gd name="connsiteX9" fmla="*/ 34424 w 175012"/>
                <a:gd name="connsiteY9" fmla="*/ 56773 h 57072"/>
                <a:gd name="connsiteX10" fmla="*/ 144029 w 175012"/>
                <a:gd name="connsiteY10" fmla="*/ 43341 h 57072"/>
                <a:gd name="connsiteX11" fmla="*/ 152268 w 175012"/>
                <a:gd name="connsiteY11" fmla="*/ 39221 h 57072"/>
                <a:gd name="connsiteX12" fmla="*/ 175013 w 175012"/>
                <a:gd name="connsiteY12" fmla="*/ 2866 h 5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012" h="57072">
                  <a:moveTo>
                    <a:pt x="174834" y="2686"/>
                  </a:moveTo>
                  <a:lnTo>
                    <a:pt x="169282" y="2686"/>
                  </a:lnTo>
                  <a:cubicBezTo>
                    <a:pt x="168923" y="1075"/>
                    <a:pt x="168207" y="0"/>
                    <a:pt x="166416" y="0"/>
                  </a:cubicBezTo>
                  <a:cubicBezTo>
                    <a:pt x="163551" y="0"/>
                    <a:pt x="156387" y="1254"/>
                    <a:pt x="147074" y="2686"/>
                  </a:cubicBezTo>
                  <a:lnTo>
                    <a:pt x="134538" y="2686"/>
                  </a:lnTo>
                  <a:cubicBezTo>
                    <a:pt x="108390" y="7880"/>
                    <a:pt x="78481" y="14686"/>
                    <a:pt x="73466" y="16656"/>
                  </a:cubicBezTo>
                  <a:cubicBezTo>
                    <a:pt x="65049" y="19879"/>
                    <a:pt x="14186" y="10029"/>
                    <a:pt x="14186" y="10029"/>
                  </a:cubicBezTo>
                  <a:cubicBezTo>
                    <a:pt x="13112" y="11462"/>
                    <a:pt x="12396" y="12536"/>
                    <a:pt x="11680" y="13969"/>
                  </a:cubicBezTo>
                  <a:cubicBezTo>
                    <a:pt x="9888" y="13969"/>
                    <a:pt x="8993" y="13432"/>
                    <a:pt x="8993" y="13432"/>
                  </a:cubicBezTo>
                  <a:cubicBezTo>
                    <a:pt x="-10528" y="36714"/>
                    <a:pt x="3441" y="59996"/>
                    <a:pt x="34424" y="56773"/>
                  </a:cubicBezTo>
                  <a:cubicBezTo>
                    <a:pt x="65408" y="53370"/>
                    <a:pt x="130240" y="43341"/>
                    <a:pt x="144029" y="43341"/>
                  </a:cubicBezTo>
                  <a:cubicBezTo>
                    <a:pt x="146716" y="43341"/>
                    <a:pt x="149581" y="41550"/>
                    <a:pt x="152268" y="39221"/>
                  </a:cubicBezTo>
                  <a:cubicBezTo>
                    <a:pt x="162476" y="35460"/>
                    <a:pt x="174296" y="13790"/>
                    <a:pt x="175013" y="286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44A2ED4E-F3EB-6217-1A0F-8A7007C09E26}"/>
                </a:ext>
              </a:extLst>
            </p:cNvPr>
            <p:cNvSpPr/>
            <p:nvPr/>
          </p:nvSpPr>
          <p:spPr>
            <a:xfrm>
              <a:off x="10120423" y="3812889"/>
              <a:ext cx="181044" cy="139139"/>
            </a:xfrm>
            <a:custGeom>
              <a:avLst/>
              <a:gdLst>
                <a:gd name="connsiteX0" fmla="*/ 180865 w 181044"/>
                <a:gd name="connsiteY0" fmla="*/ 56414 h 139139"/>
                <a:gd name="connsiteX1" fmla="*/ 135733 w 181044"/>
                <a:gd name="connsiteY1" fmla="*/ 0 h 139139"/>
                <a:gd name="connsiteX2" fmla="*/ 132151 w 181044"/>
                <a:gd name="connsiteY2" fmla="*/ 5015 h 139139"/>
                <a:gd name="connsiteX3" fmla="*/ 130361 w 181044"/>
                <a:gd name="connsiteY3" fmla="*/ 3403 h 139139"/>
                <a:gd name="connsiteX4" fmla="*/ 100631 w 181044"/>
                <a:gd name="connsiteY4" fmla="*/ 43161 h 139139"/>
                <a:gd name="connsiteX5" fmla="*/ 70902 w 181044"/>
                <a:gd name="connsiteY5" fmla="*/ 33311 h 139139"/>
                <a:gd name="connsiteX6" fmla="*/ 30964 w 181044"/>
                <a:gd name="connsiteY6" fmla="*/ 40833 h 139139"/>
                <a:gd name="connsiteX7" fmla="*/ 1055 w 181044"/>
                <a:gd name="connsiteY7" fmla="*/ 83099 h 139139"/>
                <a:gd name="connsiteX8" fmla="*/ 85408 w 181044"/>
                <a:gd name="connsiteY8" fmla="*/ 109605 h 139139"/>
                <a:gd name="connsiteX9" fmla="*/ 127674 w 181044"/>
                <a:gd name="connsiteY9" fmla="*/ 136290 h 139139"/>
                <a:gd name="connsiteX10" fmla="*/ 142002 w 181044"/>
                <a:gd name="connsiteY10" fmla="*/ 129305 h 139139"/>
                <a:gd name="connsiteX11" fmla="*/ 169403 w 181044"/>
                <a:gd name="connsiteY11" fmla="*/ 102441 h 139139"/>
                <a:gd name="connsiteX12" fmla="*/ 166180 w 181044"/>
                <a:gd name="connsiteY12" fmla="*/ 102441 h 139139"/>
                <a:gd name="connsiteX13" fmla="*/ 175493 w 181044"/>
                <a:gd name="connsiteY13" fmla="*/ 59996 h 139139"/>
                <a:gd name="connsiteX14" fmla="*/ 174776 w 181044"/>
                <a:gd name="connsiteY14" fmla="*/ 58563 h 139139"/>
                <a:gd name="connsiteX15" fmla="*/ 181045 w 181044"/>
                <a:gd name="connsiteY15" fmla="*/ 58563 h 139139"/>
                <a:gd name="connsiteX16" fmla="*/ 180686 w 181044"/>
                <a:gd name="connsiteY16" fmla="*/ 56414 h 1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044" h="139139">
                  <a:moveTo>
                    <a:pt x="180865" y="56414"/>
                  </a:moveTo>
                  <a:cubicBezTo>
                    <a:pt x="172447" y="33311"/>
                    <a:pt x="135733" y="0"/>
                    <a:pt x="135733" y="0"/>
                  </a:cubicBezTo>
                  <a:cubicBezTo>
                    <a:pt x="134480" y="1970"/>
                    <a:pt x="133405" y="3403"/>
                    <a:pt x="132151" y="5015"/>
                  </a:cubicBezTo>
                  <a:cubicBezTo>
                    <a:pt x="131256" y="4298"/>
                    <a:pt x="130361" y="3403"/>
                    <a:pt x="130361" y="3403"/>
                  </a:cubicBezTo>
                  <a:cubicBezTo>
                    <a:pt x="116034" y="25431"/>
                    <a:pt x="107258" y="37251"/>
                    <a:pt x="100631" y="43161"/>
                  </a:cubicBezTo>
                  <a:cubicBezTo>
                    <a:pt x="92214" y="46922"/>
                    <a:pt x="85767" y="40296"/>
                    <a:pt x="70902" y="33311"/>
                  </a:cubicBezTo>
                  <a:cubicBezTo>
                    <a:pt x="58903" y="27401"/>
                    <a:pt x="43501" y="32416"/>
                    <a:pt x="30964" y="40833"/>
                  </a:cubicBezTo>
                  <a:cubicBezTo>
                    <a:pt x="11622" y="51937"/>
                    <a:pt x="-4318" y="72533"/>
                    <a:pt x="1055" y="83099"/>
                  </a:cubicBezTo>
                  <a:cubicBezTo>
                    <a:pt x="9473" y="99576"/>
                    <a:pt x="71440" y="79876"/>
                    <a:pt x="85408" y="109605"/>
                  </a:cubicBezTo>
                  <a:cubicBezTo>
                    <a:pt x="99378" y="139514"/>
                    <a:pt x="99378" y="142916"/>
                    <a:pt x="127674" y="136290"/>
                  </a:cubicBezTo>
                  <a:cubicBezTo>
                    <a:pt x="132510" y="135216"/>
                    <a:pt x="137166" y="132350"/>
                    <a:pt x="142002" y="129305"/>
                  </a:cubicBezTo>
                  <a:cubicBezTo>
                    <a:pt x="152210" y="123753"/>
                    <a:pt x="161881" y="113903"/>
                    <a:pt x="169403" y="102441"/>
                  </a:cubicBezTo>
                  <a:lnTo>
                    <a:pt x="166180" y="102441"/>
                  </a:lnTo>
                  <a:cubicBezTo>
                    <a:pt x="174955" y="87577"/>
                    <a:pt x="179612" y="71100"/>
                    <a:pt x="175493" y="59996"/>
                  </a:cubicBezTo>
                  <a:cubicBezTo>
                    <a:pt x="175493" y="59638"/>
                    <a:pt x="174955" y="59101"/>
                    <a:pt x="174776" y="58563"/>
                  </a:cubicBezTo>
                  <a:lnTo>
                    <a:pt x="181045" y="58563"/>
                  </a:lnTo>
                  <a:cubicBezTo>
                    <a:pt x="181045" y="58563"/>
                    <a:pt x="181045" y="56952"/>
                    <a:pt x="180686" y="5641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32C2088F-E65C-60CC-0C3C-B5262F1C8C4D}"/>
                </a:ext>
              </a:extLst>
            </p:cNvPr>
            <p:cNvSpPr/>
            <p:nvPr/>
          </p:nvSpPr>
          <p:spPr>
            <a:xfrm>
              <a:off x="10072175" y="3203669"/>
              <a:ext cx="68465" cy="113741"/>
            </a:xfrm>
            <a:custGeom>
              <a:avLst/>
              <a:gdLst>
                <a:gd name="connsiteX0" fmla="*/ 54497 w 68465"/>
                <a:gd name="connsiteY0" fmla="*/ 302 h 113741"/>
                <a:gd name="connsiteX1" fmla="*/ 42139 w 68465"/>
                <a:gd name="connsiteY1" fmla="*/ 6212 h 113741"/>
                <a:gd name="connsiteX2" fmla="*/ 15454 w 68465"/>
                <a:gd name="connsiteY2" fmla="*/ 113669 h 113741"/>
                <a:gd name="connsiteX3" fmla="*/ 27633 w 68465"/>
                <a:gd name="connsiteY3" fmla="*/ 107937 h 113741"/>
                <a:gd name="connsiteX4" fmla="*/ 63451 w 68465"/>
                <a:gd name="connsiteY4" fmla="*/ 53314 h 113741"/>
                <a:gd name="connsiteX5" fmla="*/ 59331 w 68465"/>
                <a:gd name="connsiteY5" fmla="*/ 53314 h 113741"/>
                <a:gd name="connsiteX6" fmla="*/ 61660 w 68465"/>
                <a:gd name="connsiteY6" fmla="*/ 9436 h 113741"/>
                <a:gd name="connsiteX7" fmla="*/ 68465 w 68465"/>
                <a:gd name="connsiteY7" fmla="*/ 9436 h 113741"/>
                <a:gd name="connsiteX8" fmla="*/ 54676 w 68465"/>
                <a:gd name="connsiteY8" fmla="*/ 302 h 1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65" h="113741">
                  <a:moveTo>
                    <a:pt x="54497" y="302"/>
                  </a:moveTo>
                  <a:cubicBezTo>
                    <a:pt x="50199" y="1198"/>
                    <a:pt x="46079" y="3526"/>
                    <a:pt x="42139" y="6212"/>
                  </a:cubicBezTo>
                  <a:cubicBezTo>
                    <a:pt x="4887" y="23405"/>
                    <a:pt x="-16245" y="116713"/>
                    <a:pt x="15454" y="113669"/>
                  </a:cubicBezTo>
                  <a:cubicBezTo>
                    <a:pt x="19573" y="113310"/>
                    <a:pt x="23513" y="111161"/>
                    <a:pt x="27633" y="107937"/>
                  </a:cubicBezTo>
                  <a:cubicBezTo>
                    <a:pt x="41781" y="100774"/>
                    <a:pt x="55751" y="76775"/>
                    <a:pt x="63451" y="53314"/>
                  </a:cubicBezTo>
                  <a:lnTo>
                    <a:pt x="59331" y="53314"/>
                  </a:lnTo>
                  <a:cubicBezTo>
                    <a:pt x="64884" y="35226"/>
                    <a:pt x="66496" y="18032"/>
                    <a:pt x="61660" y="9436"/>
                  </a:cubicBezTo>
                  <a:lnTo>
                    <a:pt x="68465" y="9436"/>
                  </a:lnTo>
                  <a:cubicBezTo>
                    <a:pt x="66496" y="2630"/>
                    <a:pt x="62198" y="-1130"/>
                    <a:pt x="54676" y="30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A9002062-0A6C-0875-9521-27279C58D06F}"/>
                </a:ext>
              </a:extLst>
            </p:cNvPr>
            <p:cNvSpPr/>
            <p:nvPr/>
          </p:nvSpPr>
          <p:spPr>
            <a:xfrm>
              <a:off x="10191676" y="4494217"/>
              <a:ext cx="112120" cy="102222"/>
            </a:xfrm>
            <a:custGeom>
              <a:avLst/>
              <a:gdLst>
                <a:gd name="connsiteX0" fmla="*/ 55347 w 112120"/>
                <a:gd name="connsiteY0" fmla="*/ 5137 h 102222"/>
                <a:gd name="connsiteX1" fmla="*/ 45138 w 112120"/>
                <a:gd name="connsiteY1" fmla="*/ 13375 h 102222"/>
                <a:gd name="connsiteX2" fmla="*/ 187 w 112120"/>
                <a:gd name="connsiteY2" fmla="*/ 90027 h 102222"/>
                <a:gd name="connsiteX3" fmla="*/ 36721 w 112120"/>
                <a:gd name="connsiteY3" fmla="*/ 90922 h 102222"/>
                <a:gd name="connsiteX4" fmla="*/ 52840 w 112120"/>
                <a:gd name="connsiteY4" fmla="*/ 79281 h 102222"/>
                <a:gd name="connsiteX5" fmla="*/ 51765 w 112120"/>
                <a:gd name="connsiteY5" fmla="*/ 79281 h 102222"/>
                <a:gd name="connsiteX6" fmla="*/ 61973 w 112120"/>
                <a:gd name="connsiteY6" fmla="*/ 69968 h 102222"/>
                <a:gd name="connsiteX7" fmla="*/ 107105 w 112120"/>
                <a:gd name="connsiteY7" fmla="*/ 39880 h 102222"/>
                <a:gd name="connsiteX8" fmla="*/ 106031 w 112120"/>
                <a:gd name="connsiteY8" fmla="*/ 35403 h 102222"/>
                <a:gd name="connsiteX9" fmla="*/ 112120 w 112120"/>
                <a:gd name="connsiteY9" fmla="*/ 35403 h 102222"/>
                <a:gd name="connsiteX10" fmla="*/ 55347 w 112120"/>
                <a:gd name="connsiteY10" fmla="*/ 5137 h 10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20" h="102222">
                  <a:moveTo>
                    <a:pt x="55347" y="5137"/>
                  </a:moveTo>
                  <a:cubicBezTo>
                    <a:pt x="51407" y="6748"/>
                    <a:pt x="47825" y="9256"/>
                    <a:pt x="45138" y="13375"/>
                  </a:cubicBezTo>
                  <a:cubicBezTo>
                    <a:pt x="28125" y="40060"/>
                    <a:pt x="-2679" y="66565"/>
                    <a:pt x="187" y="90027"/>
                  </a:cubicBezTo>
                  <a:cubicBezTo>
                    <a:pt x="2693" y="109727"/>
                    <a:pt x="20782" y="102205"/>
                    <a:pt x="36721" y="90922"/>
                  </a:cubicBezTo>
                  <a:cubicBezTo>
                    <a:pt x="42632" y="87340"/>
                    <a:pt x="48004" y="83221"/>
                    <a:pt x="52840" y="79281"/>
                  </a:cubicBezTo>
                  <a:lnTo>
                    <a:pt x="51765" y="79281"/>
                  </a:lnTo>
                  <a:cubicBezTo>
                    <a:pt x="57854" y="73908"/>
                    <a:pt x="61973" y="69968"/>
                    <a:pt x="61973" y="69968"/>
                  </a:cubicBezTo>
                  <a:cubicBezTo>
                    <a:pt x="61973" y="69968"/>
                    <a:pt x="107105" y="63342"/>
                    <a:pt x="107105" y="39880"/>
                  </a:cubicBezTo>
                  <a:cubicBezTo>
                    <a:pt x="107105" y="38269"/>
                    <a:pt x="106389" y="37015"/>
                    <a:pt x="106031" y="35403"/>
                  </a:cubicBezTo>
                  <a:lnTo>
                    <a:pt x="112120" y="35403"/>
                  </a:lnTo>
                  <a:cubicBezTo>
                    <a:pt x="110687" y="14091"/>
                    <a:pt x="74151" y="-10982"/>
                    <a:pt x="55347" y="513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t">
            <a:normAutofit/>
          </a:bodyPr>
          <a:lstStyle>
            <a:lvl1pPr algn="r">
              <a:defRPr sz="2400" b="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 algn="r">
              <a:defRPr sz="2000"/>
            </a:lvl1pPr>
            <a:lvl2pPr algn="r">
              <a:defRPr sz="1800"/>
            </a:lvl2pPr>
            <a:lvl3pPr algn="r">
              <a:defRPr sz="16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780674"/>
            <a:ext cx="10515600" cy="4238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50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91DAA54C-5C89-30E2-5F31-5DBF58439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1" y="-2"/>
            <a:ext cx="12192000" cy="685800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E516A01A-337F-97FD-7675-F82953142FCB}"/>
              </a:ext>
            </a:extLst>
          </p:cNvPr>
          <p:cNvSpPr/>
          <p:nvPr userDrawn="1"/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802B80E-7370-6268-FC02-D03A78CB4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31313"/>
            <a:ext cx="7470912" cy="2387600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spc="0" baseline="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שקף מעבר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9C66ED-3557-58D2-CF38-B43693FBD9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0988"/>
            <a:ext cx="7470912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F013F85-F53F-913F-B2B1-B2D280B0E660}"/>
              </a:ext>
            </a:extLst>
          </p:cNvPr>
          <p:cNvCxnSpPr>
            <a:cxnSpLocks/>
          </p:cNvCxnSpPr>
          <p:nvPr userDrawn="1"/>
        </p:nvCxnSpPr>
        <p:spPr>
          <a:xfrm flipV="1">
            <a:off x="9087678" y="-29819"/>
            <a:ext cx="0" cy="3379306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B6C24B9D-95C2-E0CE-F14D-C99B0CE64F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21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צורה חופשית: צורה 3">
            <a:extLst>
              <a:ext uri="{FF2B5EF4-FFF2-40B4-BE49-F238E27FC236}">
                <a16:creationId xmlns:a16="http://schemas.microsoft.com/office/drawing/2014/main" id="{DB495A13-47F0-99D8-0150-EB36D864417D}"/>
              </a:ext>
            </a:extLst>
          </p:cNvPr>
          <p:cNvSpPr/>
          <p:nvPr userDrawn="1"/>
        </p:nvSpPr>
        <p:spPr>
          <a:xfrm>
            <a:off x="1" y="0"/>
            <a:ext cx="8203531" cy="4293704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t">
            <a:normAutofit/>
          </a:bodyPr>
          <a:lstStyle>
            <a:lvl1pPr algn="r">
              <a:defRPr sz="2400" b="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 algn="r">
              <a:defRPr sz="2000"/>
            </a:lvl1pPr>
            <a:lvl2pPr algn="r">
              <a:defRPr sz="1800"/>
            </a:lvl2pPr>
            <a:lvl3pPr algn="r">
              <a:defRPr sz="16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750092"/>
            <a:ext cx="10496550" cy="420394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FE7F8DD4-0D0D-DB0D-4A02-D6146E8567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00205" y="6300788"/>
            <a:ext cx="5597319" cy="395287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spcAft>
                <a:spcPts val="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e-IL" dirty="0"/>
              <a:t>שאלה</a:t>
            </a:r>
          </a:p>
        </p:txBody>
      </p: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F77B979C-480E-83AA-0322-FF4DBB27BE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2949" y="6301407"/>
            <a:ext cx="414746" cy="3657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97988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1109609"/>
            <a:ext cx="4585252" cy="3203973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4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/>
            </a:lvl1pPr>
            <a:lvl2pPr algn="r">
              <a:defRPr sz="2000"/>
            </a:lvl2pPr>
            <a:lvl3pPr algn="r">
              <a:defRPr sz="1800"/>
            </a:lvl3pPr>
            <a:lvl4pPr algn="r">
              <a:defRPr sz="1600"/>
            </a:lvl4pPr>
            <a:lvl5pPr algn="r">
              <a:defRPr sz="16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B1835E2A-BE28-B66A-50EF-CA984D537AA5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53800" y="4313582"/>
            <a:ext cx="0" cy="2544072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308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E0DD97E5-68C3-9135-B12F-3923D6744C63}"/>
              </a:ext>
            </a:extLst>
          </p:cNvPr>
          <p:cNvGrpSpPr/>
          <p:nvPr userDrawn="1"/>
        </p:nvGrpSpPr>
        <p:grpSpPr>
          <a:xfrm>
            <a:off x="0" y="575056"/>
            <a:ext cx="12192000" cy="6283147"/>
            <a:chOff x="0" y="575056"/>
            <a:chExt cx="12192000" cy="6283147"/>
          </a:xfrm>
        </p:grpSpPr>
        <p:sp>
          <p:nvSpPr>
            <p:cNvPr id="8" name="גרפיקה 15">
              <a:extLst>
                <a:ext uri="{FF2B5EF4-FFF2-40B4-BE49-F238E27FC236}">
                  <a16:creationId xmlns:a16="http://schemas.microsoft.com/office/drawing/2014/main" id="{F5035A23-2D37-4968-A63C-0D2A71C418CB}"/>
                </a:ext>
              </a:extLst>
            </p:cNvPr>
            <p:cNvSpPr/>
            <p:nvPr/>
          </p:nvSpPr>
          <p:spPr>
            <a:xfrm>
              <a:off x="0" y="575056"/>
              <a:ext cx="12192000" cy="6283147"/>
            </a:xfrm>
            <a:custGeom>
              <a:avLst/>
              <a:gdLst>
                <a:gd name="connsiteX0" fmla="*/ 11103498 w 12192000"/>
                <a:gd name="connsiteY0" fmla="*/ 1682496 h 6283147"/>
                <a:gd name="connsiteX1" fmla="*/ 9351264 w 12192000"/>
                <a:gd name="connsiteY1" fmla="*/ 4194536 h 6283147"/>
                <a:gd name="connsiteX2" fmla="*/ 7303008 w 12192000"/>
                <a:gd name="connsiteY2" fmla="*/ 1929912 h 6283147"/>
                <a:gd name="connsiteX3" fmla="*/ 6096000 w 12192000"/>
                <a:gd name="connsiteY3" fmla="*/ 2862397 h 6283147"/>
                <a:gd name="connsiteX4" fmla="*/ 4506976 w 12192000"/>
                <a:gd name="connsiteY4" fmla="*/ 0 h 6283147"/>
                <a:gd name="connsiteX5" fmla="*/ 2800096 w 12192000"/>
                <a:gd name="connsiteY5" fmla="*/ 2177288 h 6283147"/>
                <a:gd name="connsiteX6" fmla="*/ 1710944 w 12192000"/>
                <a:gd name="connsiteY6" fmla="*/ 1525504 h 6283147"/>
                <a:gd name="connsiteX7" fmla="*/ 0 w 12192000"/>
                <a:gd name="connsiteY7" fmla="*/ 2796357 h 6283147"/>
                <a:gd name="connsiteX8" fmla="*/ 0 w 12192000"/>
                <a:gd name="connsiteY8" fmla="*/ 6283148 h 6283147"/>
                <a:gd name="connsiteX9" fmla="*/ 12192000 w 12192000"/>
                <a:gd name="connsiteY9" fmla="*/ 6283148 h 6283147"/>
                <a:gd name="connsiteX10" fmla="*/ 12192000 w 12192000"/>
                <a:gd name="connsiteY10" fmla="*/ 3493536 h 6283147"/>
                <a:gd name="connsiteX11" fmla="*/ 11103498 w 12192000"/>
                <a:gd name="connsiteY11" fmla="*/ 1682537 h 628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283147">
                  <a:moveTo>
                    <a:pt x="11103498" y="1682496"/>
                  </a:moveTo>
                  <a:cubicBezTo>
                    <a:pt x="10268631" y="1665549"/>
                    <a:pt x="10424160" y="4194536"/>
                    <a:pt x="9351264" y="4194536"/>
                  </a:cubicBezTo>
                  <a:cubicBezTo>
                    <a:pt x="8278368" y="4194536"/>
                    <a:pt x="8180832" y="1929912"/>
                    <a:pt x="7303008" y="1929912"/>
                  </a:cubicBezTo>
                  <a:cubicBezTo>
                    <a:pt x="6717548" y="1929912"/>
                    <a:pt x="6587744" y="2862397"/>
                    <a:pt x="6096000" y="2862397"/>
                  </a:cubicBezTo>
                  <a:cubicBezTo>
                    <a:pt x="5604256" y="2862397"/>
                    <a:pt x="5131044" y="0"/>
                    <a:pt x="4506976" y="0"/>
                  </a:cubicBezTo>
                  <a:cubicBezTo>
                    <a:pt x="3769076" y="0"/>
                    <a:pt x="3450539" y="2177288"/>
                    <a:pt x="2800096" y="2177288"/>
                  </a:cubicBezTo>
                  <a:cubicBezTo>
                    <a:pt x="2344928" y="2177288"/>
                    <a:pt x="2296160" y="1525504"/>
                    <a:pt x="1710944" y="1525504"/>
                  </a:cubicBezTo>
                  <a:cubicBezTo>
                    <a:pt x="905541" y="1525504"/>
                    <a:pt x="719328" y="2815377"/>
                    <a:pt x="0" y="2796357"/>
                  </a:cubicBezTo>
                  <a:lnTo>
                    <a:pt x="0" y="6283148"/>
                  </a:lnTo>
                  <a:lnTo>
                    <a:pt x="12192000" y="6283148"/>
                  </a:lnTo>
                  <a:lnTo>
                    <a:pt x="12192000" y="3493536"/>
                  </a:lnTo>
                  <a:cubicBezTo>
                    <a:pt x="11765483" y="3502762"/>
                    <a:pt x="11945031" y="1699605"/>
                    <a:pt x="11103498" y="16825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2">
                    <a:alpha val="50000"/>
                  </a:schemeClr>
                </a:gs>
              </a:gsLst>
              <a:lin ang="16200000" scaled="1"/>
              <a:tileRect/>
            </a:gradFill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" name="גרפיקה 23">
              <a:extLst>
                <a:ext uri="{FF2B5EF4-FFF2-40B4-BE49-F238E27FC236}">
                  <a16:creationId xmlns:a16="http://schemas.microsoft.com/office/drawing/2014/main" id="{C97CE9E9-0995-08A4-040C-26EDD2BD8DAD}"/>
                </a:ext>
              </a:extLst>
            </p:cNvPr>
            <p:cNvSpPr/>
            <p:nvPr/>
          </p:nvSpPr>
          <p:spPr>
            <a:xfrm>
              <a:off x="40" y="1325880"/>
              <a:ext cx="12191959" cy="4207256"/>
            </a:xfrm>
            <a:custGeom>
              <a:avLst/>
              <a:gdLst>
                <a:gd name="connsiteX0" fmla="*/ 10164714 w 12191959"/>
                <a:gd name="connsiteY0" fmla="*/ 4207256 h 4207256"/>
                <a:gd name="connsiteX1" fmla="*/ 9752828 w 12191959"/>
                <a:gd name="connsiteY1" fmla="*/ 4099641 h 4207256"/>
                <a:gd name="connsiteX2" fmla="*/ 9426041 w 12191959"/>
                <a:gd name="connsiteY2" fmla="*/ 3818738 h 4207256"/>
                <a:gd name="connsiteX3" fmla="*/ 8922675 w 12191959"/>
                <a:gd name="connsiteY3" fmla="*/ 2986471 h 4207256"/>
                <a:gd name="connsiteX4" fmla="*/ 7938333 w 12191959"/>
                <a:gd name="connsiteY4" fmla="*/ 1942673 h 4207256"/>
                <a:gd name="connsiteX5" fmla="*/ 7225467 w 12191959"/>
                <a:gd name="connsiteY5" fmla="*/ 2436937 h 4207256"/>
                <a:gd name="connsiteX6" fmla="*/ 6626312 w 12191959"/>
                <a:gd name="connsiteY6" fmla="*/ 2875199 h 4207256"/>
                <a:gd name="connsiteX7" fmla="*/ 5860573 w 12191959"/>
                <a:gd name="connsiteY7" fmla="*/ 1567566 h 4207256"/>
                <a:gd name="connsiteX8" fmla="*/ 5401463 w 12191959"/>
                <a:gd name="connsiteY8" fmla="*/ 505562 h 4207256"/>
                <a:gd name="connsiteX9" fmla="*/ 4899112 w 12191959"/>
                <a:gd name="connsiteY9" fmla="*/ 12802 h 4207256"/>
                <a:gd name="connsiteX10" fmla="*/ 3915461 w 12191959"/>
                <a:gd name="connsiteY10" fmla="*/ 1149421 h 4207256"/>
                <a:gd name="connsiteX11" fmla="*/ 3510605 w 12191959"/>
                <a:gd name="connsiteY11" fmla="*/ 1866351 h 4207256"/>
                <a:gd name="connsiteX12" fmla="*/ 3289890 w 12191959"/>
                <a:gd name="connsiteY12" fmla="*/ 2100844 h 4207256"/>
                <a:gd name="connsiteX13" fmla="*/ 3043773 w 12191959"/>
                <a:gd name="connsiteY13" fmla="*/ 2190090 h 4207256"/>
                <a:gd name="connsiteX14" fmla="*/ 2529149 w 12191959"/>
                <a:gd name="connsiteY14" fmla="*/ 1892849 h 4207256"/>
                <a:gd name="connsiteX15" fmla="*/ 1859890 w 12191959"/>
                <a:gd name="connsiteY15" fmla="*/ 1538305 h 4207256"/>
                <a:gd name="connsiteX16" fmla="*/ 881807 w 12191959"/>
                <a:gd name="connsiteY16" fmla="*/ 2200981 h 4207256"/>
                <a:gd name="connsiteX17" fmla="*/ 491460 w 12191959"/>
                <a:gd name="connsiteY17" fmla="*/ 2625466 h 4207256"/>
                <a:gd name="connsiteX18" fmla="*/ 16947 w 12191959"/>
                <a:gd name="connsiteY18" fmla="*/ 2809403 h 4207256"/>
                <a:gd name="connsiteX19" fmla="*/ 0 w 12191959"/>
                <a:gd name="connsiteY19" fmla="*/ 2809199 h 4207256"/>
                <a:gd name="connsiteX20" fmla="*/ 325 w 12191959"/>
                <a:gd name="connsiteY20" fmla="*/ 2796479 h 4207256"/>
                <a:gd name="connsiteX21" fmla="*/ 871931 w 12191959"/>
                <a:gd name="connsiteY21" fmla="*/ 2193016 h 4207256"/>
                <a:gd name="connsiteX22" fmla="*/ 1859930 w 12191959"/>
                <a:gd name="connsiteY22" fmla="*/ 1525626 h 4207256"/>
                <a:gd name="connsiteX23" fmla="*/ 2266127 w 12191959"/>
                <a:gd name="connsiteY23" fmla="*/ 1640190 h 4207256"/>
                <a:gd name="connsiteX24" fmla="*/ 2538456 w 12191959"/>
                <a:gd name="connsiteY24" fmla="*/ 1884152 h 4207256"/>
                <a:gd name="connsiteX25" fmla="*/ 3043814 w 12191959"/>
                <a:gd name="connsiteY25" fmla="*/ 2177410 h 4207256"/>
                <a:gd name="connsiteX26" fmla="*/ 3500364 w 12191959"/>
                <a:gd name="connsiteY26" fmla="*/ 1858914 h 4207256"/>
                <a:gd name="connsiteX27" fmla="*/ 3904163 w 12191959"/>
                <a:gd name="connsiteY27" fmla="*/ 1143691 h 4207256"/>
                <a:gd name="connsiteX28" fmla="*/ 4899071 w 12191959"/>
                <a:gd name="connsiteY28" fmla="*/ 0 h 4207256"/>
                <a:gd name="connsiteX29" fmla="*/ 5164938 w 12191959"/>
                <a:gd name="connsiteY29" fmla="*/ 139233 h 4207256"/>
                <a:gd name="connsiteX30" fmla="*/ 5412598 w 12191959"/>
                <a:gd name="connsiteY30" fmla="*/ 499384 h 4207256"/>
                <a:gd name="connsiteX31" fmla="*/ 5872399 w 12191959"/>
                <a:gd name="connsiteY31" fmla="*/ 1562811 h 4207256"/>
                <a:gd name="connsiteX32" fmla="*/ 6626312 w 12191959"/>
                <a:gd name="connsiteY32" fmla="*/ 2862357 h 4207256"/>
                <a:gd name="connsiteX33" fmla="*/ 7215429 w 12191959"/>
                <a:gd name="connsiteY33" fmla="*/ 2429012 h 4207256"/>
                <a:gd name="connsiteX34" fmla="*/ 7938293 w 12191959"/>
                <a:gd name="connsiteY34" fmla="*/ 1929872 h 4207256"/>
                <a:gd name="connsiteX35" fmla="*/ 8933973 w 12191959"/>
                <a:gd name="connsiteY35" fmla="*/ 2980578 h 4207256"/>
                <a:gd name="connsiteX36" fmla="*/ 9435755 w 12191959"/>
                <a:gd name="connsiteY36" fmla="*/ 3810447 h 4207256"/>
                <a:gd name="connsiteX37" fmla="*/ 10164714 w 12191959"/>
                <a:gd name="connsiteY37" fmla="*/ 4194495 h 4207256"/>
                <a:gd name="connsiteX38" fmla="*/ 10871850 w 12191959"/>
                <a:gd name="connsiteY38" fmla="*/ 3758306 h 4207256"/>
                <a:gd name="connsiteX39" fmla="*/ 11314257 w 12191959"/>
                <a:gd name="connsiteY39" fmla="*/ 2821351 h 4207256"/>
                <a:gd name="connsiteX40" fmla="*/ 12182775 w 12191959"/>
                <a:gd name="connsiteY40" fmla="*/ 1682374 h 4207256"/>
                <a:gd name="connsiteX41" fmla="*/ 12191959 w 12191959"/>
                <a:gd name="connsiteY41" fmla="*/ 1682455 h 4207256"/>
                <a:gd name="connsiteX42" fmla="*/ 12191715 w 12191959"/>
                <a:gd name="connsiteY42" fmla="*/ 1695176 h 4207256"/>
                <a:gd name="connsiteX43" fmla="*/ 12182856 w 12191959"/>
                <a:gd name="connsiteY43" fmla="*/ 1695094 h 4207256"/>
                <a:gd name="connsiteX44" fmla="*/ 11326124 w 12191959"/>
                <a:gd name="connsiteY44" fmla="*/ 2825984 h 4207256"/>
                <a:gd name="connsiteX45" fmla="*/ 10882376 w 12191959"/>
                <a:gd name="connsiteY45" fmla="*/ 3765499 h 4207256"/>
                <a:gd name="connsiteX46" fmla="*/ 10573268 w 12191959"/>
                <a:gd name="connsiteY46" fmla="*/ 4084605 h 4207256"/>
                <a:gd name="connsiteX47" fmla="*/ 10164755 w 12191959"/>
                <a:gd name="connsiteY47" fmla="*/ 4207216 h 420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91959" h="4207256">
                  <a:moveTo>
                    <a:pt x="10164714" y="4207256"/>
                  </a:moveTo>
                  <a:cubicBezTo>
                    <a:pt x="10016663" y="4207256"/>
                    <a:pt x="9881941" y="4172062"/>
                    <a:pt x="9752828" y="4099641"/>
                  </a:cubicBezTo>
                  <a:cubicBezTo>
                    <a:pt x="9638467" y="4035471"/>
                    <a:pt x="9531544" y="3943584"/>
                    <a:pt x="9426041" y="3818738"/>
                  </a:cubicBezTo>
                  <a:cubicBezTo>
                    <a:pt x="9231010" y="3587984"/>
                    <a:pt x="9074262" y="3282168"/>
                    <a:pt x="8922675" y="2986471"/>
                  </a:cubicBezTo>
                  <a:cubicBezTo>
                    <a:pt x="8647501" y="2449698"/>
                    <a:pt x="8387608" y="1942673"/>
                    <a:pt x="7938333" y="1942673"/>
                  </a:cubicBezTo>
                  <a:cubicBezTo>
                    <a:pt x="7609393" y="1942673"/>
                    <a:pt x="7414240" y="2193950"/>
                    <a:pt x="7225467" y="2436937"/>
                  </a:cubicBezTo>
                  <a:cubicBezTo>
                    <a:pt x="7050390" y="2662326"/>
                    <a:pt x="6885067" y="2875199"/>
                    <a:pt x="6626312" y="2875199"/>
                  </a:cubicBezTo>
                  <a:cubicBezTo>
                    <a:pt x="6367557" y="2875199"/>
                    <a:pt x="6122863" y="2240036"/>
                    <a:pt x="5860573" y="1567566"/>
                  </a:cubicBezTo>
                  <a:cubicBezTo>
                    <a:pt x="5713456" y="1190427"/>
                    <a:pt x="5561381" y="800486"/>
                    <a:pt x="5401463" y="505562"/>
                  </a:cubicBezTo>
                  <a:cubicBezTo>
                    <a:pt x="5221671" y="173980"/>
                    <a:pt x="5057364" y="12802"/>
                    <a:pt x="4899112" y="12802"/>
                  </a:cubicBezTo>
                  <a:cubicBezTo>
                    <a:pt x="4489339" y="12802"/>
                    <a:pt x="4197584" y="590621"/>
                    <a:pt x="3915461" y="1149421"/>
                  </a:cubicBezTo>
                  <a:cubicBezTo>
                    <a:pt x="3779642" y="1418417"/>
                    <a:pt x="3651382" y="1672499"/>
                    <a:pt x="3510605" y="1866351"/>
                  </a:cubicBezTo>
                  <a:cubicBezTo>
                    <a:pt x="3434730" y="1970837"/>
                    <a:pt x="3362513" y="2047565"/>
                    <a:pt x="3289890" y="2100844"/>
                  </a:cubicBezTo>
                  <a:cubicBezTo>
                    <a:pt x="3208041" y="2160870"/>
                    <a:pt x="3127533" y="2190090"/>
                    <a:pt x="3043773" y="2190090"/>
                  </a:cubicBezTo>
                  <a:cubicBezTo>
                    <a:pt x="2809159" y="2190090"/>
                    <a:pt x="2673137" y="2045696"/>
                    <a:pt x="2529149" y="1892849"/>
                  </a:cubicBezTo>
                  <a:cubicBezTo>
                    <a:pt x="2364964" y="1718544"/>
                    <a:pt x="2195170" y="1538305"/>
                    <a:pt x="1859890" y="1538305"/>
                  </a:cubicBezTo>
                  <a:cubicBezTo>
                    <a:pt x="1414963" y="1538305"/>
                    <a:pt x="1143894" y="1875170"/>
                    <a:pt x="881807" y="2200981"/>
                  </a:cubicBezTo>
                  <a:cubicBezTo>
                    <a:pt x="753344" y="2360656"/>
                    <a:pt x="632033" y="2511430"/>
                    <a:pt x="491460" y="2625466"/>
                  </a:cubicBezTo>
                  <a:cubicBezTo>
                    <a:pt x="339019" y="2749134"/>
                    <a:pt x="183571" y="2809403"/>
                    <a:pt x="16947" y="2809403"/>
                  </a:cubicBezTo>
                  <a:cubicBezTo>
                    <a:pt x="11298" y="2809403"/>
                    <a:pt x="5690" y="2809321"/>
                    <a:pt x="0" y="2809199"/>
                  </a:cubicBezTo>
                  <a:lnTo>
                    <a:pt x="325" y="2796479"/>
                  </a:lnTo>
                  <a:cubicBezTo>
                    <a:pt x="379009" y="2805704"/>
                    <a:pt x="618419" y="2508098"/>
                    <a:pt x="871931" y="2193016"/>
                  </a:cubicBezTo>
                  <a:cubicBezTo>
                    <a:pt x="1135929" y="1864888"/>
                    <a:pt x="1408908" y="1525626"/>
                    <a:pt x="1859930" y="1525626"/>
                  </a:cubicBezTo>
                  <a:cubicBezTo>
                    <a:pt x="2012412" y="1525626"/>
                    <a:pt x="2145264" y="1563096"/>
                    <a:pt x="2266127" y="1640190"/>
                  </a:cubicBezTo>
                  <a:cubicBezTo>
                    <a:pt x="2372685" y="1708181"/>
                    <a:pt x="2456973" y="1797629"/>
                    <a:pt x="2538456" y="1884152"/>
                  </a:cubicBezTo>
                  <a:cubicBezTo>
                    <a:pt x="2680533" y="2034967"/>
                    <a:pt x="2814726" y="2177410"/>
                    <a:pt x="3043814" y="2177410"/>
                  </a:cubicBezTo>
                  <a:cubicBezTo>
                    <a:pt x="3197515" y="2177410"/>
                    <a:pt x="3342599" y="2076216"/>
                    <a:pt x="3500364" y="1858914"/>
                  </a:cubicBezTo>
                  <a:cubicBezTo>
                    <a:pt x="3640531" y="1665874"/>
                    <a:pt x="3768588" y="1412240"/>
                    <a:pt x="3904163" y="1143691"/>
                  </a:cubicBezTo>
                  <a:cubicBezTo>
                    <a:pt x="4187952" y="581396"/>
                    <a:pt x="4481495" y="0"/>
                    <a:pt x="4899071" y="0"/>
                  </a:cubicBezTo>
                  <a:cubicBezTo>
                    <a:pt x="4987097" y="0"/>
                    <a:pt x="5074067" y="45557"/>
                    <a:pt x="5164938" y="139233"/>
                  </a:cubicBezTo>
                  <a:cubicBezTo>
                    <a:pt x="5244836" y="221569"/>
                    <a:pt x="5325832" y="339385"/>
                    <a:pt x="5412598" y="499384"/>
                  </a:cubicBezTo>
                  <a:cubicBezTo>
                    <a:pt x="5572882" y="795000"/>
                    <a:pt x="5725120" y="1185347"/>
                    <a:pt x="5872399" y="1562811"/>
                  </a:cubicBezTo>
                  <a:cubicBezTo>
                    <a:pt x="6133064" y="2231136"/>
                    <a:pt x="6379302" y="2862357"/>
                    <a:pt x="6626312" y="2862357"/>
                  </a:cubicBezTo>
                  <a:cubicBezTo>
                    <a:pt x="6873322" y="2862357"/>
                    <a:pt x="7042303" y="2651882"/>
                    <a:pt x="7215429" y="2429012"/>
                  </a:cubicBezTo>
                  <a:cubicBezTo>
                    <a:pt x="7406031" y="2183628"/>
                    <a:pt x="7603175" y="1929872"/>
                    <a:pt x="7938293" y="1929872"/>
                  </a:cubicBezTo>
                  <a:cubicBezTo>
                    <a:pt x="8395330" y="1929872"/>
                    <a:pt x="8656970" y="2440229"/>
                    <a:pt x="8933973" y="2980578"/>
                  </a:cubicBezTo>
                  <a:cubicBezTo>
                    <a:pt x="9085235" y="3275665"/>
                    <a:pt x="9241658" y="3580790"/>
                    <a:pt x="9435755" y="3810447"/>
                  </a:cubicBezTo>
                  <a:cubicBezTo>
                    <a:pt x="9654154" y="4068877"/>
                    <a:pt x="9892589" y="4194495"/>
                    <a:pt x="10164714" y="4194495"/>
                  </a:cubicBezTo>
                  <a:cubicBezTo>
                    <a:pt x="10436839" y="4194495"/>
                    <a:pt x="10670480" y="4051808"/>
                    <a:pt x="10871850" y="3758306"/>
                  </a:cubicBezTo>
                  <a:cubicBezTo>
                    <a:pt x="11050544" y="3497844"/>
                    <a:pt x="11184615" y="3153949"/>
                    <a:pt x="11314257" y="2821351"/>
                  </a:cubicBezTo>
                  <a:cubicBezTo>
                    <a:pt x="11542573" y="2235728"/>
                    <a:pt x="11758290" y="1682374"/>
                    <a:pt x="12182775" y="1682374"/>
                  </a:cubicBezTo>
                  <a:cubicBezTo>
                    <a:pt x="12185823" y="1682374"/>
                    <a:pt x="12188871" y="1682374"/>
                    <a:pt x="12191959" y="1682455"/>
                  </a:cubicBezTo>
                  <a:lnTo>
                    <a:pt x="12191715" y="1695176"/>
                  </a:lnTo>
                  <a:cubicBezTo>
                    <a:pt x="12188749" y="1695135"/>
                    <a:pt x="12185782" y="1695094"/>
                    <a:pt x="12182856" y="1695094"/>
                  </a:cubicBezTo>
                  <a:cubicBezTo>
                    <a:pt x="11766987" y="1695094"/>
                    <a:pt x="11552814" y="2244507"/>
                    <a:pt x="11326124" y="2825984"/>
                  </a:cubicBezTo>
                  <a:cubicBezTo>
                    <a:pt x="11196198" y="3159232"/>
                    <a:pt x="11061883" y="3503818"/>
                    <a:pt x="10882376" y="3765499"/>
                  </a:cubicBezTo>
                  <a:cubicBezTo>
                    <a:pt x="10785125" y="3907252"/>
                    <a:pt x="10684012" y="4011656"/>
                    <a:pt x="10573268" y="4084605"/>
                  </a:cubicBezTo>
                  <a:cubicBezTo>
                    <a:pt x="10449763" y="4165966"/>
                    <a:pt x="10312319" y="4207216"/>
                    <a:pt x="10164755" y="4207216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1109609"/>
            <a:ext cx="4585252" cy="3203973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4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/>
            </a:lvl1pPr>
            <a:lvl2pPr algn="r">
              <a:defRPr sz="2000"/>
            </a:lvl2pPr>
            <a:lvl3pPr algn="r">
              <a:defRPr sz="1800"/>
            </a:lvl3pPr>
            <a:lvl4pPr algn="r">
              <a:defRPr sz="1600"/>
            </a:lvl4pPr>
            <a:lvl5pPr algn="r">
              <a:defRPr sz="16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4374324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7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4">
            <a:extLst>
              <a:ext uri="{FF2B5EF4-FFF2-40B4-BE49-F238E27FC236}">
                <a16:creationId xmlns:a16="http://schemas.microsoft.com/office/drawing/2014/main" id="{D708D8F3-7865-3947-383E-20B25B3BE705}"/>
              </a:ext>
            </a:extLst>
          </p:cNvPr>
          <p:cNvGrpSpPr/>
          <p:nvPr userDrawn="1"/>
        </p:nvGrpSpPr>
        <p:grpSpPr>
          <a:xfrm>
            <a:off x="282022" y="669371"/>
            <a:ext cx="11792517" cy="5700434"/>
            <a:chOff x="282022" y="669371"/>
            <a:chExt cx="11792517" cy="5700434"/>
          </a:xfrm>
          <a:gradFill flip="none" rotWithShape="1">
            <a:gsLst>
              <a:gs pos="0">
                <a:schemeClr val="bg1"/>
              </a:gs>
              <a:gs pos="89000">
                <a:schemeClr val="bg2">
                  <a:alpha val="50000"/>
                </a:schemeClr>
              </a:gs>
            </a:gsLst>
            <a:lin ang="8100000" scaled="1"/>
            <a:tileRect/>
          </a:gradFill>
        </p:grpSpPr>
        <p:sp>
          <p:nvSpPr>
            <p:cNvPr id="10" name="צורה חופשית: צורה 9">
              <a:extLst>
                <a:ext uri="{FF2B5EF4-FFF2-40B4-BE49-F238E27FC236}">
                  <a16:creationId xmlns:a16="http://schemas.microsoft.com/office/drawing/2014/main" id="{1B88A804-E3BB-A296-7875-6176425E3DE5}"/>
                </a:ext>
              </a:extLst>
            </p:cNvPr>
            <p:cNvSpPr/>
            <p:nvPr/>
          </p:nvSpPr>
          <p:spPr>
            <a:xfrm>
              <a:off x="282022" y="2129151"/>
              <a:ext cx="114153" cy="37869"/>
            </a:xfrm>
            <a:custGeom>
              <a:avLst/>
              <a:gdLst>
                <a:gd name="connsiteX0" fmla="*/ 73672 w 114153"/>
                <a:gd name="connsiteY0" fmla="*/ 1156 h 37869"/>
                <a:gd name="connsiteX1" fmla="*/ 602 w 114153"/>
                <a:gd name="connsiteY1" fmla="*/ 14588 h 37869"/>
                <a:gd name="connsiteX2" fmla="*/ 54151 w 114153"/>
                <a:gd name="connsiteY2" fmla="*/ 37870 h 37869"/>
                <a:gd name="connsiteX3" fmla="*/ 113072 w 114153"/>
                <a:gd name="connsiteY3" fmla="*/ 17991 h 37869"/>
                <a:gd name="connsiteX4" fmla="*/ 73851 w 114153"/>
                <a:gd name="connsiteY4" fmla="*/ 1335 h 3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53" h="37869">
                  <a:moveTo>
                    <a:pt x="73672" y="1156"/>
                  </a:moveTo>
                  <a:cubicBezTo>
                    <a:pt x="39823" y="-2068"/>
                    <a:pt x="6153" y="1156"/>
                    <a:pt x="602" y="14588"/>
                  </a:cubicBezTo>
                  <a:cubicBezTo>
                    <a:pt x="-5129" y="27841"/>
                    <a:pt x="31406" y="37870"/>
                    <a:pt x="54151" y="37870"/>
                  </a:cubicBezTo>
                  <a:cubicBezTo>
                    <a:pt x="76895" y="37870"/>
                    <a:pt x="121669" y="21214"/>
                    <a:pt x="113072" y="17991"/>
                  </a:cubicBezTo>
                  <a:cubicBezTo>
                    <a:pt x="104834" y="14767"/>
                    <a:pt x="73851" y="1335"/>
                    <a:pt x="73851" y="133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9E398DD3-D85F-0F77-276E-9A5DC312BBB0}"/>
                </a:ext>
              </a:extLst>
            </p:cNvPr>
            <p:cNvSpPr/>
            <p:nvPr/>
          </p:nvSpPr>
          <p:spPr>
            <a:xfrm>
              <a:off x="517057" y="1137363"/>
              <a:ext cx="4432203" cy="5232442"/>
            </a:xfrm>
            <a:custGeom>
              <a:avLst/>
              <a:gdLst>
                <a:gd name="connsiteX0" fmla="*/ 4428622 w 4432203"/>
                <a:gd name="connsiteY0" fmla="*/ 3323844 h 5232442"/>
                <a:gd name="connsiteX1" fmla="*/ 4413936 w 4432203"/>
                <a:gd name="connsiteY1" fmla="*/ 3282473 h 5232442"/>
                <a:gd name="connsiteX2" fmla="*/ 4421279 w 4432203"/>
                <a:gd name="connsiteY2" fmla="*/ 3282473 h 5232442"/>
                <a:gd name="connsiteX3" fmla="*/ 4380446 w 4432203"/>
                <a:gd name="connsiteY3" fmla="*/ 3237163 h 5232442"/>
                <a:gd name="connsiteX4" fmla="*/ 4324569 w 4432203"/>
                <a:gd name="connsiteY4" fmla="*/ 3216567 h 5232442"/>
                <a:gd name="connsiteX5" fmla="*/ 4312928 w 4432203"/>
                <a:gd name="connsiteY5" fmla="*/ 3216567 h 5232442"/>
                <a:gd name="connsiteX6" fmla="*/ 4296451 w 4432203"/>
                <a:gd name="connsiteY6" fmla="*/ 3200807 h 5232442"/>
                <a:gd name="connsiteX7" fmla="*/ 4267975 w 4432203"/>
                <a:gd name="connsiteY7" fmla="*/ 3172689 h 5232442"/>
                <a:gd name="connsiteX8" fmla="*/ 4277646 w 4432203"/>
                <a:gd name="connsiteY8" fmla="*/ 3172689 h 5232442"/>
                <a:gd name="connsiteX9" fmla="*/ 4219978 w 4432203"/>
                <a:gd name="connsiteY9" fmla="*/ 3150839 h 5232442"/>
                <a:gd name="connsiteX10" fmla="*/ 4152460 w 4432203"/>
                <a:gd name="connsiteY10" fmla="*/ 3147616 h 5232442"/>
                <a:gd name="connsiteX11" fmla="*/ 4091210 w 4432203"/>
                <a:gd name="connsiteY11" fmla="*/ 3106962 h 5232442"/>
                <a:gd name="connsiteX12" fmla="*/ 4081181 w 4432203"/>
                <a:gd name="connsiteY12" fmla="*/ 3106962 h 5232442"/>
                <a:gd name="connsiteX13" fmla="*/ 4074017 w 4432203"/>
                <a:gd name="connsiteY13" fmla="*/ 3101051 h 5232442"/>
                <a:gd name="connsiteX14" fmla="*/ 4006499 w 4432203"/>
                <a:gd name="connsiteY14" fmla="*/ 3077590 h 5232442"/>
                <a:gd name="connsiteX15" fmla="*/ 3967098 w 4432203"/>
                <a:gd name="connsiteY15" fmla="*/ 3104275 h 5232442"/>
                <a:gd name="connsiteX16" fmla="*/ 3950263 w 4432203"/>
                <a:gd name="connsiteY16" fmla="*/ 3148153 h 5232442"/>
                <a:gd name="connsiteX17" fmla="*/ 3927339 w 4432203"/>
                <a:gd name="connsiteY17" fmla="*/ 3147437 h 5232442"/>
                <a:gd name="connsiteX18" fmla="*/ 3913728 w 4432203"/>
                <a:gd name="connsiteY18" fmla="*/ 3136512 h 5232442"/>
                <a:gd name="connsiteX19" fmla="*/ 3921966 w 4432203"/>
                <a:gd name="connsiteY19" fmla="*/ 3131139 h 5232442"/>
                <a:gd name="connsiteX20" fmla="*/ 3950980 w 4432203"/>
                <a:gd name="connsiteY20" fmla="*/ 3106783 h 5232442"/>
                <a:gd name="connsiteX21" fmla="*/ 3948652 w 4432203"/>
                <a:gd name="connsiteY21" fmla="*/ 3106783 h 5232442"/>
                <a:gd name="connsiteX22" fmla="*/ 3952950 w 4432203"/>
                <a:gd name="connsiteY22" fmla="*/ 3100872 h 5232442"/>
                <a:gd name="connsiteX23" fmla="*/ 3961367 w 4432203"/>
                <a:gd name="connsiteY23" fmla="*/ 3062904 h 5232442"/>
                <a:gd name="connsiteX24" fmla="*/ 3967277 w 4432203"/>
                <a:gd name="connsiteY24" fmla="*/ 3062904 h 5232442"/>
                <a:gd name="connsiteX25" fmla="*/ 3927339 w 4432203"/>
                <a:gd name="connsiteY25" fmla="*/ 3044279 h 5232442"/>
                <a:gd name="connsiteX26" fmla="*/ 3916773 w 4432203"/>
                <a:gd name="connsiteY26" fmla="*/ 3050368 h 5232442"/>
                <a:gd name="connsiteX27" fmla="*/ 3868597 w 4432203"/>
                <a:gd name="connsiteY27" fmla="*/ 3087798 h 5232442"/>
                <a:gd name="connsiteX28" fmla="*/ 3840479 w 4432203"/>
                <a:gd name="connsiteY28" fmla="*/ 3062904 h 5232442"/>
                <a:gd name="connsiteX29" fmla="*/ 3841554 w 4432203"/>
                <a:gd name="connsiteY29" fmla="*/ 3062904 h 5232442"/>
                <a:gd name="connsiteX30" fmla="*/ 3844777 w 4432203"/>
                <a:gd name="connsiteY30" fmla="*/ 3060397 h 5232442"/>
                <a:gd name="connsiteX31" fmla="*/ 3851762 w 4432203"/>
                <a:gd name="connsiteY31" fmla="*/ 3057711 h 5232442"/>
                <a:gd name="connsiteX32" fmla="*/ 3905669 w 4432203"/>
                <a:gd name="connsiteY32" fmla="*/ 3032638 h 5232442"/>
                <a:gd name="connsiteX33" fmla="*/ 3935757 w 4432203"/>
                <a:gd name="connsiteY33" fmla="*/ 3004520 h 5232442"/>
                <a:gd name="connsiteX34" fmla="*/ 3935220 w 4432203"/>
                <a:gd name="connsiteY34" fmla="*/ 2997177 h 5232442"/>
                <a:gd name="connsiteX35" fmla="*/ 3929668 w 4432203"/>
                <a:gd name="connsiteY35" fmla="*/ 2997177 h 5232442"/>
                <a:gd name="connsiteX36" fmla="*/ 3902266 w 4432203"/>
                <a:gd name="connsiteY36" fmla="*/ 2957956 h 5232442"/>
                <a:gd name="connsiteX37" fmla="*/ 3891162 w 4432203"/>
                <a:gd name="connsiteY37" fmla="*/ 2953120 h 5232442"/>
                <a:gd name="connsiteX38" fmla="*/ 3901729 w 4432203"/>
                <a:gd name="connsiteY38" fmla="*/ 2953120 h 5232442"/>
                <a:gd name="connsiteX39" fmla="*/ 3863582 w 4432203"/>
                <a:gd name="connsiteY39" fmla="*/ 2887393 h 5232442"/>
                <a:gd name="connsiteX40" fmla="*/ 3856060 w 4432203"/>
                <a:gd name="connsiteY40" fmla="*/ 2887393 h 5232442"/>
                <a:gd name="connsiteX41" fmla="*/ 3851762 w 4432203"/>
                <a:gd name="connsiteY41" fmla="*/ 2881304 h 5232442"/>
                <a:gd name="connsiteX42" fmla="*/ 3818988 w 4432203"/>
                <a:gd name="connsiteY42" fmla="*/ 2843515 h 5232442"/>
                <a:gd name="connsiteX43" fmla="*/ 3827584 w 4432203"/>
                <a:gd name="connsiteY43" fmla="*/ 2843515 h 5232442"/>
                <a:gd name="connsiteX44" fmla="*/ 3741082 w 4432203"/>
                <a:gd name="connsiteY44" fmla="*/ 2792474 h 5232442"/>
                <a:gd name="connsiteX45" fmla="*/ 3671236 w 4432203"/>
                <a:gd name="connsiteY45" fmla="*/ 2794802 h 5232442"/>
                <a:gd name="connsiteX46" fmla="*/ 3661565 w 4432203"/>
                <a:gd name="connsiteY46" fmla="*/ 2777609 h 5232442"/>
                <a:gd name="connsiteX47" fmla="*/ 3654043 w 4432203"/>
                <a:gd name="connsiteY47" fmla="*/ 2777609 h 5232442"/>
                <a:gd name="connsiteX48" fmla="*/ 3617866 w 4432203"/>
                <a:gd name="connsiteY48" fmla="*/ 2735164 h 5232442"/>
                <a:gd name="connsiteX49" fmla="*/ 3616791 w 4432203"/>
                <a:gd name="connsiteY49" fmla="*/ 2733731 h 5232442"/>
                <a:gd name="connsiteX50" fmla="*/ 3624492 w 4432203"/>
                <a:gd name="connsiteY50" fmla="*/ 2733731 h 5232442"/>
                <a:gd name="connsiteX51" fmla="*/ 3623060 w 4432203"/>
                <a:gd name="connsiteY51" fmla="*/ 2731582 h 5232442"/>
                <a:gd name="connsiteX52" fmla="*/ 3575242 w 4432203"/>
                <a:gd name="connsiteY52" fmla="*/ 2721732 h 5232442"/>
                <a:gd name="connsiteX53" fmla="*/ 3566824 w 4432203"/>
                <a:gd name="connsiteY53" fmla="*/ 2711702 h 5232442"/>
                <a:gd name="connsiteX54" fmla="*/ 3549990 w 4432203"/>
                <a:gd name="connsiteY54" fmla="*/ 2691644 h 5232442"/>
                <a:gd name="connsiteX55" fmla="*/ 3561631 w 4432203"/>
                <a:gd name="connsiteY55" fmla="*/ 2668004 h 5232442"/>
                <a:gd name="connsiteX56" fmla="*/ 3557691 w 4432203"/>
                <a:gd name="connsiteY56" fmla="*/ 2668004 h 5232442"/>
                <a:gd name="connsiteX57" fmla="*/ 3567362 w 4432203"/>
                <a:gd name="connsiteY57" fmla="*/ 2623947 h 5232442"/>
                <a:gd name="connsiteX58" fmla="*/ 3572376 w 4432203"/>
                <a:gd name="connsiteY58" fmla="*/ 2623947 h 5232442"/>
                <a:gd name="connsiteX59" fmla="*/ 3569690 w 4432203"/>
                <a:gd name="connsiteY59" fmla="*/ 2608366 h 5232442"/>
                <a:gd name="connsiteX60" fmla="*/ 3565571 w 4432203"/>
                <a:gd name="connsiteY60" fmla="*/ 2612485 h 5232442"/>
                <a:gd name="connsiteX61" fmla="*/ 3564496 w 4432203"/>
                <a:gd name="connsiteY61" fmla="*/ 2611589 h 5232442"/>
                <a:gd name="connsiteX62" fmla="*/ 3527782 w 4432203"/>
                <a:gd name="connsiteY62" fmla="*/ 2658154 h 5232442"/>
                <a:gd name="connsiteX63" fmla="*/ 3496978 w 4432203"/>
                <a:gd name="connsiteY63" fmla="*/ 2628424 h 5232442"/>
                <a:gd name="connsiteX64" fmla="*/ 3488382 w 4432203"/>
                <a:gd name="connsiteY64" fmla="*/ 2623768 h 5232442"/>
                <a:gd name="connsiteX65" fmla="*/ 3500202 w 4432203"/>
                <a:gd name="connsiteY65" fmla="*/ 2623768 h 5232442"/>
                <a:gd name="connsiteX66" fmla="*/ 3440743 w 4432203"/>
                <a:gd name="connsiteY66" fmla="*/ 2623768 h 5232442"/>
                <a:gd name="connsiteX67" fmla="*/ 3442354 w 4432203"/>
                <a:gd name="connsiteY67" fmla="*/ 2623768 h 5232442"/>
                <a:gd name="connsiteX68" fmla="*/ 3423729 w 4432203"/>
                <a:gd name="connsiteY68" fmla="*/ 2641677 h 5232442"/>
                <a:gd name="connsiteX69" fmla="*/ 3412983 w 4432203"/>
                <a:gd name="connsiteY69" fmla="*/ 2667824 h 5232442"/>
                <a:gd name="connsiteX70" fmla="*/ 3406715 w 4432203"/>
                <a:gd name="connsiteY70" fmla="*/ 2667824 h 5232442"/>
                <a:gd name="connsiteX71" fmla="*/ 3392746 w 4432203"/>
                <a:gd name="connsiteY71" fmla="*/ 2641677 h 5232442"/>
                <a:gd name="connsiteX72" fmla="*/ 3325227 w 4432203"/>
                <a:gd name="connsiteY72" fmla="*/ 2638453 h 5232442"/>
                <a:gd name="connsiteX73" fmla="*/ 3302124 w 4432203"/>
                <a:gd name="connsiteY73" fmla="*/ 2623768 h 5232442"/>
                <a:gd name="connsiteX74" fmla="*/ 3309109 w 4432203"/>
                <a:gd name="connsiteY74" fmla="*/ 2623768 h 5232442"/>
                <a:gd name="connsiteX75" fmla="*/ 3285469 w 4432203"/>
                <a:gd name="connsiteY75" fmla="*/ 2584904 h 5232442"/>
                <a:gd name="connsiteX76" fmla="*/ 3259679 w 4432203"/>
                <a:gd name="connsiteY76" fmla="*/ 2595829 h 5232442"/>
                <a:gd name="connsiteX77" fmla="*/ 3224039 w 4432203"/>
                <a:gd name="connsiteY77" fmla="*/ 2634871 h 5232442"/>
                <a:gd name="connsiteX78" fmla="*/ 3209354 w 4432203"/>
                <a:gd name="connsiteY78" fmla="*/ 2701136 h 5232442"/>
                <a:gd name="connsiteX79" fmla="*/ 3198788 w 4432203"/>
                <a:gd name="connsiteY79" fmla="*/ 2667824 h 5232442"/>
                <a:gd name="connsiteX80" fmla="*/ 3193415 w 4432203"/>
                <a:gd name="connsiteY80" fmla="*/ 2667824 h 5232442"/>
                <a:gd name="connsiteX81" fmla="*/ 3193415 w 4432203"/>
                <a:gd name="connsiteY81" fmla="*/ 2624842 h 5232442"/>
                <a:gd name="connsiteX82" fmla="*/ 3193594 w 4432203"/>
                <a:gd name="connsiteY82" fmla="*/ 2623768 h 5232442"/>
                <a:gd name="connsiteX83" fmla="*/ 3198429 w 4432203"/>
                <a:gd name="connsiteY83" fmla="*/ 2623768 h 5232442"/>
                <a:gd name="connsiteX84" fmla="*/ 3198429 w 4432203"/>
                <a:gd name="connsiteY84" fmla="*/ 2621618 h 5232442"/>
                <a:gd name="connsiteX85" fmla="*/ 3209712 w 4432203"/>
                <a:gd name="connsiteY85" fmla="*/ 2561801 h 5232442"/>
                <a:gd name="connsiteX86" fmla="*/ 3177296 w 4432203"/>
                <a:gd name="connsiteY86" fmla="*/ 2572189 h 5232442"/>
                <a:gd name="connsiteX87" fmla="*/ 3144522 w 4432203"/>
                <a:gd name="connsiteY87" fmla="*/ 2595829 h 5232442"/>
                <a:gd name="connsiteX88" fmla="*/ 3139328 w 4432203"/>
                <a:gd name="connsiteY88" fmla="*/ 2598157 h 5232442"/>
                <a:gd name="connsiteX89" fmla="*/ 3123031 w 4432203"/>
                <a:gd name="connsiteY89" fmla="*/ 2606754 h 5232442"/>
                <a:gd name="connsiteX90" fmla="*/ 3075034 w 4432203"/>
                <a:gd name="connsiteY90" fmla="*/ 2654751 h 5232442"/>
                <a:gd name="connsiteX91" fmla="*/ 3036171 w 4432203"/>
                <a:gd name="connsiteY91" fmla="*/ 2705255 h 5232442"/>
                <a:gd name="connsiteX92" fmla="*/ 3001606 w 4432203"/>
                <a:gd name="connsiteY92" fmla="*/ 2694688 h 5232442"/>
                <a:gd name="connsiteX93" fmla="*/ 2975637 w 4432203"/>
                <a:gd name="connsiteY93" fmla="*/ 2667645 h 5232442"/>
                <a:gd name="connsiteX94" fmla="*/ 2964354 w 4432203"/>
                <a:gd name="connsiteY94" fmla="*/ 2667645 h 5232442"/>
                <a:gd name="connsiteX95" fmla="*/ 2939997 w 4432203"/>
                <a:gd name="connsiteY95" fmla="*/ 2664601 h 5232442"/>
                <a:gd name="connsiteX96" fmla="*/ 2932117 w 4432203"/>
                <a:gd name="connsiteY96" fmla="*/ 2672839 h 5232442"/>
                <a:gd name="connsiteX97" fmla="*/ 2886269 w 4432203"/>
                <a:gd name="connsiteY97" fmla="*/ 2697733 h 5232442"/>
                <a:gd name="connsiteX98" fmla="*/ 2832900 w 4432203"/>
                <a:gd name="connsiteY98" fmla="*/ 2668004 h 5232442"/>
                <a:gd name="connsiteX99" fmla="*/ 2832900 w 4432203"/>
                <a:gd name="connsiteY99" fmla="*/ 2667645 h 5232442"/>
                <a:gd name="connsiteX100" fmla="*/ 2825915 w 4432203"/>
                <a:gd name="connsiteY100" fmla="*/ 2667645 h 5232442"/>
                <a:gd name="connsiteX101" fmla="*/ 2809438 w 4432203"/>
                <a:gd name="connsiteY101" fmla="*/ 2623588 h 5232442"/>
                <a:gd name="connsiteX102" fmla="*/ 2815169 w 4432203"/>
                <a:gd name="connsiteY102" fmla="*/ 2623588 h 5232442"/>
                <a:gd name="connsiteX103" fmla="*/ 2813557 w 4432203"/>
                <a:gd name="connsiteY103" fmla="*/ 2608007 h 5232442"/>
                <a:gd name="connsiteX104" fmla="*/ 2814990 w 4432203"/>
                <a:gd name="connsiteY104" fmla="*/ 2557861 h 5232442"/>
                <a:gd name="connsiteX105" fmla="*/ 2809976 w 4432203"/>
                <a:gd name="connsiteY105" fmla="*/ 2557861 h 5232442"/>
                <a:gd name="connsiteX106" fmla="*/ 2817139 w 4432203"/>
                <a:gd name="connsiteY106" fmla="*/ 2513804 h 5232442"/>
                <a:gd name="connsiteX107" fmla="*/ 2821617 w 4432203"/>
                <a:gd name="connsiteY107" fmla="*/ 2513804 h 5232442"/>
                <a:gd name="connsiteX108" fmla="*/ 2827348 w 4432203"/>
                <a:gd name="connsiteY108" fmla="*/ 2491597 h 5232442"/>
                <a:gd name="connsiteX109" fmla="*/ 2811408 w 4432203"/>
                <a:gd name="connsiteY109" fmla="*/ 2447898 h 5232442"/>
                <a:gd name="connsiteX110" fmla="*/ 2803528 w 4432203"/>
                <a:gd name="connsiteY110" fmla="*/ 2447898 h 5232442"/>
                <a:gd name="connsiteX111" fmla="*/ 2760188 w 4432203"/>
                <a:gd name="connsiteY111" fmla="*/ 2418527 h 5232442"/>
                <a:gd name="connsiteX112" fmla="*/ 2701087 w 4432203"/>
                <a:gd name="connsiteY112" fmla="*/ 2441809 h 5232442"/>
                <a:gd name="connsiteX113" fmla="*/ 2658821 w 4432203"/>
                <a:gd name="connsiteY113" fmla="*/ 2431780 h 5232442"/>
                <a:gd name="connsiteX114" fmla="*/ 2656313 w 4432203"/>
                <a:gd name="connsiteY114" fmla="*/ 2404020 h 5232442"/>
                <a:gd name="connsiteX115" fmla="*/ 2660254 w 4432203"/>
                <a:gd name="connsiteY115" fmla="*/ 2404020 h 5232442"/>
                <a:gd name="connsiteX116" fmla="*/ 2664015 w 4432203"/>
                <a:gd name="connsiteY116" fmla="*/ 2391841 h 5232442"/>
                <a:gd name="connsiteX117" fmla="*/ 2664731 w 4432203"/>
                <a:gd name="connsiteY117" fmla="*/ 2338293 h 5232442"/>
                <a:gd name="connsiteX118" fmla="*/ 2659716 w 4432203"/>
                <a:gd name="connsiteY118" fmla="*/ 2338293 h 5232442"/>
                <a:gd name="connsiteX119" fmla="*/ 2678521 w 4432203"/>
                <a:gd name="connsiteY119" fmla="*/ 2298713 h 5232442"/>
                <a:gd name="connsiteX120" fmla="*/ 2682103 w 4432203"/>
                <a:gd name="connsiteY120" fmla="*/ 2294236 h 5232442"/>
                <a:gd name="connsiteX121" fmla="*/ 2684610 w 4432203"/>
                <a:gd name="connsiteY121" fmla="*/ 2294236 h 5232442"/>
                <a:gd name="connsiteX122" fmla="*/ 2700908 w 4432203"/>
                <a:gd name="connsiteY122" fmla="*/ 2228508 h 5232442"/>
                <a:gd name="connsiteX123" fmla="*/ 2694998 w 4432203"/>
                <a:gd name="connsiteY123" fmla="*/ 2228508 h 5232442"/>
                <a:gd name="connsiteX124" fmla="*/ 2678521 w 4432203"/>
                <a:gd name="connsiteY124" fmla="*/ 2205584 h 5232442"/>
                <a:gd name="connsiteX125" fmla="*/ 2596855 w 4432203"/>
                <a:gd name="connsiteY125" fmla="*/ 2212211 h 5232442"/>
                <a:gd name="connsiteX126" fmla="*/ 2560140 w 4432203"/>
                <a:gd name="connsiteY126" fmla="*/ 2265402 h 5232442"/>
                <a:gd name="connsiteX127" fmla="*/ 2537575 w 4432203"/>
                <a:gd name="connsiteY127" fmla="*/ 2311966 h 5232442"/>
                <a:gd name="connsiteX128" fmla="*/ 2486891 w 4432203"/>
                <a:gd name="connsiteY128" fmla="*/ 2318772 h 5232442"/>
                <a:gd name="connsiteX129" fmla="*/ 2413642 w 4432203"/>
                <a:gd name="connsiteY129" fmla="*/ 2305340 h 5232442"/>
                <a:gd name="connsiteX130" fmla="*/ 2402180 w 4432203"/>
                <a:gd name="connsiteY130" fmla="*/ 2294236 h 5232442"/>
                <a:gd name="connsiteX131" fmla="*/ 2410956 w 4432203"/>
                <a:gd name="connsiteY131" fmla="*/ 2294236 h 5232442"/>
                <a:gd name="connsiteX132" fmla="*/ 2357944 w 4432203"/>
                <a:gd name="connsiteY132" fmla="*/ 2228508 h 5232442"/>
                <a:gd name="connsiteX133" fmla="*/ 2351317 w 4432203"/>
                <a:gd name="connsiteY133" fmla="*/ 2228508 h 5232442"/>
                <a:gd name="connsiteX134" fmla="*/ 2343258 w 4432203"/>
                <a:gd name="connsiteY134" fmla="*/ 2198779 h 5232442"/>
                <a:gd name="connsiteX135" fmla="*/ 2341646 w 4432203"/>
                <a:gd name="connsiteY135" fmla="*/ 2184631 h 5232442"/>
                <a:gd name="connsiteX136" fmla="*/ 2347377 w 4432203"/>
                <a:gd name="connsiteY136" fmla="*/ 2184631 h 5232442"/>
                <a:gd name="connsiteX137" fmla="*/ 2343796 w 4432203"/>
                <a:gd name="connsiteY137" fmla="*/ 2118724 h 5232442"/>
                <a:gd name="connsiteX138" fmla="*/ 2338602 w 4432203"/>
                <a:gd name="connsiteY138" fmla="*/ 2118724 h 5232442"/>
                <a:gd name="connsiteX139" fmla="*/ 2345945 w 4432203"/>
                <a:gd name="connsiteY139" fmla="*/ 2079145 h 5232442"/>
                <a:gd name="connsiteX140" fmla="*/ 2347377 w 4432203"/>
                <a:gd name="connsiteY140" fmla="*/ 2074846 h 5232442"/>
                <a:gd name="connsiteX141" fmla="*/ 2351496 w 4432203"/>
                <a:gd name="connsiteY141" fmla="*/ 2074846 h 5232442"/>
                <a:gd name="connsiteX142" fmla="*/ 2355436 w 4432203"/>
                <a:gd name="connsiteY142" fmla="*/ 2008940 h 5232442"/>
                <a:gd name="connsiteX143" fmla="*/ 2348631 w 4432203"/>
                <a:gd name="connsiteY143" fmla="*/ 2008940 h 5232442"/>
                <a:gd name="connsiteX144" fmla="*/ 2340034 w 4432203"/>
                <a:gd name="connsiteY144" fmla="*/ 1999269 h 5232442"/>
                <a:gd name="connsiteX145" fmla="*/ 2358660 w 4432203"/>
                <a:gd name="connsiteY145" fmla="*/ 1965062 h 5232442"/>
                <a:gd name="connsiteX146" fmla="*/ 2359556 w 4432203"/>
                <a:gd name="connsiteY146" fmla="*/ 1965062 h 5232442"/>
                <a:gd name="connsiteX147" fmla="*/ 2370122 w 4432203"/>
                <a:gd name="connsiteY147" fmla="*/ 1957182 h 5232442"/>
                <a:gd name="connsiteX148" fmla="*/ 2379614 w 4432203"/>
                <a:gd name="connsiteY148" fmla="*/ 1952705 h 5232442"/>
                <a:gd name="connsiteX149" fmla="*/ 2397165 w 4432203"/>
                <a:gd name="connsiteY149" fmla="*/ 1943033 h 5232442"/>
                <a:gd name="connsiteX150" fmla="*/ 2441222 w 4432203"/>
                <a:gd name="connsiteY150" fmla="*/ 1899335 h 5232442"/>
                <a:gd name="connsiteX151" fmla="*/ 2441222 w 4432203"/>
                <a:gd name="connsiteY151" fmla="*/ 1899156 h 5232442"/>
                <a:gd name="connsiteX152" fmla="*/ 2438357 w 4432203"/>
                <a:gd name="connsiteY152" fmla="*/ 1899156 h 5232442"/>
                <a:gd name="connsiteX153" fmla="*/ 2500323 w 4432203"/>
                <a:gd name="connsiteY153" fmla="*/ 1892887 h 5232442"/>
                <a:gd name="connsiteX154" fmla="*/ 2567841 w 4432203"/>
                <a:gd name="connsiteY154" fmla="*/ 1912767 h 5232442"/>
                <a:gd name="connsiteX155" fmla="*/ 2596675 w 4432203"/>
                <a:gd name="connsiteY155" fmla="*/ 1915095 h 5232442"/>
                <a:gd name="connsiteX156" fmla="*/ 2608675 w 4432203"/>
                <a:gd name="connsiteY156" fmla="*/ 1899156 h 5232442"/>
                <a:gd name="connsiteX157" fmla="*/ 2604018 w 4432203"/>
                <a:gd name="connsiteY157" fmla="*/ 1899156 h 5232442"/>
                <a:gd name="connsiteX158" fmla="*/ 2604555 w 4432203"/>
                <a:gd name="connsiteY158" fmla="*/ 1892887 h 5232442"/>
                <a:gd name="connsiteX159" fmla="*/ 2655776 w 4432203"/>
                <a:gd name="connsiteY159" fmla="*/ 1879097 h 5232442"/>
                <a:gd name="connsiteX160" fmla="*/ 2739592 w 4432203"/>
                <a:gd name="connsiteY160" fmla="*/ 1862979 h 5232442"/>
                <a:gd name="connsiteX161" fmla="*/ 2781679 w 4432203"/>
                <a:gd name="connsiteY161" fmla="*/ 1899514 h 5232442"/>
                <a:gd name="connsiteX162" fmla="*/ 2809976 w 4432203"/>
                <a:gd name="connsiteY162" fmla="*/ 1902917 h 5232442"/>
                <a:gd name="connsiteX163" fmla="*/ 2854928 w 4432203"/>
                <a:gd name="connsiteY163" fmla="*/ 2012701 h 5232442"/>
                <a:gd name="connsiteX164" fmla="*/ 2891642 w 4432203"/>
                <a:gd name="connsiteY164" fmla="*/ 2065891 h 5232442"/>
                <a:gd name="connsiteX165" fmla="*/ 2902746 w 4432203"/>
                <a:gd name="connsiteY165" fmla="*/ 2061951 h 5232442"/>
                <a:gd name="connsiteX166" fmla="*/ 2927103 w 4432203"/>
                <a:gd name="connsiteY166" fmla="*/ 2008940 h 5232442"/>
                <a:gd name="connsiteX167" fmla="*/ 2922088 w 4432203"/>
                <a:gd name="connsiteY167" fmla="*/ 2008940 h 5232442"/>
                <a:gd name="connsiteX168" fmla="*/ 2919760 w 4432203"/>
                <a:gd name="connsiteY168" fmla="*/ 1979389 h 5232442"/>
                <a:gd name="connsiteX169" fmla="*/ 2915283 w 4432203"/>
                <a:gd name="connsiteY169" fmla="*/ 1965241 h 5232442"/>
                <a:gd name="connsiteX170" fmla="*/ 2921551 w 4432203"/>
                <a:gd name="connsiteY170" fmla="*/ 1965241 h 5232442"/>
                <a:gd name="connsiteX171" fmla="*/ 2901134 w 4432203"/>
                <a:gd name="connsiteY171" fmla="*/ 1899335 h 5232442"/>
                <a:gd name="connsiteX172" fmla="*/ 2894687 w 4432203"/>
                <a:gd name="connsiteY172" fmla="*/ 1899335 h 5232442"/>
                <a:gd name="connsiteX173" fmla="*/ 2880538 w 4432203"/>
                <a:gd name="connsiteY173" fmla="*/ 1869605 h 5232442"/>
                <a:gd name="connsiteX174" fmla="*/ 2876598 w 4432203"/>
                <a:gd name="connsiteY174" fmla="*/ 1855278 h 5232442"/>
                <a:gd name="connsiteX175" fmla="*/ 2881971 w 4432203"/>
                <a:gd name="connsiteY175" fmla="*/ 1855278 h 5232442"/>
                <a:gd name="connsiteX176" fmla="*/ 2912775 w 4432203"/>
                <a:gd name="connsiteY176" fmla="*/ 1801550 h 5232442"/>
                <a:gd name="connsiteX177" fmla="*/ 2918148 w 4432203"/>
                <a:gd name="connsiteY177" fmla="*/ 1798326 h 5232442"/>
                <a:gd name="connsiteX178" fmla="*/ 2922626 w 4432203"/>
                <a:gd name="connsiteY178" fmla="*/ 1795460 h 5232442"/>
                <a:gd name="connsiteX179" fmla="*/ 2923521 w 4432203"/>
                <a:gd name="connsiteY179" fmla="*/ 1794923 h 5232442"/>
                <a:gd name="connsiteX180" fmla="*/ 2931759 w 4432203"/>
                <a:gd name="connsiteY180" fmla="*/ 1789371 h 5232442"/>
                <a:gd name="connsiteX181" fmla="*/ 2931043 w 4432203"/>
                <a:gd name="connsiteY181" fmla="*/ 1789371 h 5232442"/>
                <a:gd name="connsiteX182" fmla="*/ 2970801 w 4432203"/>
                <a:gd name="connsiteY182" fmla="*/ 1745673 h 5232442"/>
                <a:gd name="connsiteX183" fmla="*/ 2973488 w 4432203"/>
                <a:gd name="connsiteY183" fmla="*/ 1745673 h 5232442"/>
                <a:gd name="connsiteX184" fmla="*/ 3015396 w 4432203"/>
                <a:gd name="connsiteY184" fmla="*/ 1693377 h 5232442"/>
                <a:gd name="connsiteX185" fmla="*/ 3022201 w 4432203"/>
                <a:gd name="connsiteY185" fmla="*/ 1688363 h 5232442"/>
                <a:gd name="connsiteX186" fmla="*/ 3077362 w 4432203"/>
                <a:gd name="connsiteY186" fmla="*/ 1644664 h 5232442"/>
                <a:gd name="connsiteX187" fmla="*/ 3071989 w 4432203"/>
                <a:gd name="connsiteY187" fmla="*/ 1636067 h 5232442"/>
                <a:gd name="connsiteX188" fmla="*/ 3079332 w 4432203"/>
                <a:gd name="connsiteY188" fmla="*/ 1636067 h 5232442"/>
                <a:gd name="connsiteX189" fmla="*/ 3049782 w 4432203"/>
                <a:gd name="connsiteY189" fmla="*/ 1570340 h 5232442"/>
                <a:gd name="connsiteX190" fmla="*/ 3043872 w 4432203"/>
                <a:gd name="connsiteY190" fmla="*/ 1570340 h 5232442"/>
                <a:gd name="connsiteX191" fmla="*/ 3069124 w 4432203"/>
                <a:gd name="connsiteY191" fmla="*/ 1570519 h 5232442"/>
                <a:gd name="connsiteX192" fmla="*/ 3102972 w 4432203"/>
                <a:gd name="connsiteY192" fmla="*/ 1533984 h 5232442"/>
                <a:gd name="connsiteX193" fmla="*/ 3100107 w 4432203"/>
                <a:gd name="connsiteY193" fmla="*/ 1526462 h 5232442"/>
                <a:gd name="connsiteX194" fmla="*/ 3106554 w 4432203"/>
                <a:gd name="connsiteY194" fmla="*/ 1526462 h 5232442"/>
                <a:gd name="connsiteX195" fmla="*/ 3108345 w 4432203"/>
                <a:gd name="connsiteY195" fmla="*/ 1498345 h 5232442"/>
                <a:gd name="connsiteX196" fmla="*/ 3117121 w 4432203"/>
                <a:gd name="connsiteY196" fmla="*/ 1497449 h 5232442"/>
                <a:gd name="connsiteX197" fmla="*/ 3133239 w 4432203"/>
                <a:gd name="connsiteY197" fmla="*/ 1492972 h 5232442"/>
                <a:gd name="connsiteX198" fmla="*/ 3139149 w 4432203"/>
                <a:gd name="connsiteY198" fmla="*/ 1464138 h 5232442"/>
                <a:gd name="connsiteX199" fmla="*/ 3138254 w 4432203"/>
                <a:gd name="connsiteY199" fmla="*/ 1460556 h 5232442"/>
                <a:gd name="connsiteX200" fmla="*/ 3132881 w 4432203"/>
                <a:gd name="connsiteY200" fmla="*/ 1460556 h 5232442"/>
                <a:gd name="connsiteX201" fmla="*/ 3173356 w 4432203"/>
                <a:gd name="connsiteY201" fmla="*/ 1444079 h 5232442"/>
                <a:gd name="connsiteX202" fmla="*/ 3266664 w 4432203"/>
                <a:gd name="connsiteY202" fmla="*/ 1442826 h 5232442"/>
                <a:gd name="connsiteX203" fmla="*/ 3256456 w 4432203"/>
                <a:gd name="connsiteY203" fmla="*/ 1416678 h 5232442"/>
                <a:gd name="connsiteX204" fmla="*/ 3263978 w 4432203"/>
                <a:gd name="connsiteY204" fmla="*/ 1416678 h 5232442"/>
                <a:gd name="connsiteX205" fmla="*/ 3240516 w 4432203"/>
                <a:gd name="connsiteY205" fmla="*/ 1371009 h 5232442"/>
                <a:gd name="connsiteX206" fmla="*/ 3246784 w 4432203"/>
                <a:gd name="connsiteY206" fmla="*/ 1350951 h 5232442"/>
                <a:gd name="connsiteX207" fmla="*/ 3243919 w 4432203"/>
                <a:gd name="connsiteY207" fmla="*/ 1350951 h 5232442"/>
                <a:gd name="connsiteX208" fmla="*/ 3288692 w 4432203"/>
                <a:gd name="connsiteY208" fmla="*/ 1321221 h 5232442"/>
                <a:gd name="connsiteX209" fmla="*/ 3336510 w 4432203"/>
                <a:gd name="connsiteY209" fmla="*/ 1311192 h 5232442"/>
                <a:gd name="connsiteX210" fmla="*/ 3338480 w 4432203"/>
                <a:gd name="connsiteY210" fmla="*/ 1306894 h 5232442"/>
                <a:gd name="connsiteX211" fmla="*/ 3342241 w 4432203"/>
                <a:gd name="connsiteY211" fmla="*/ 1306894 h 5232442"/>
                <a:gd name="connsiteX212" fmla="*/ 3355852 w 4432203"/>
                <a:gd name="connsiteY212" fmla="*/ 1290775 h 5232442"/>
                <a:gd name="connsiteX213" fmla="*/ 3370359 w 4432203"/>
                <a:gd name="connsiteY213" fmla="*/ 1297760 h 5232442"/>
                <a:gd name="connsiteX214" fmla="*/ 3392746 w 4432203"/>
                <a:gd name="connsiteY214" fmla="*/ 1360801 h 5232442"/>
                <a:gd name="connsiteX215" fmla="*/ 3451846 w 4432203"/>
                <a:gd name="connsiteY215" fmla="*/ 1327669 h 5232442"/>
                <a:gd name="connsiteX216" fmla="*/ 3524916 w 4432203"/>
                <a:gd name="connsiteY216" fmla="*/ 1307610 h 5232442"/>
                <a:gd name="connsiteX217" fmla="*/ 3590286 w 4432203"/>
                <a:gd name="connsiteY217" fmla="*/ 1288089 h 5232442"/>
                <a:gd name="connsiteX218" fmla="*/ 3600494 w 4432203"/>
                <a:gd name="connsiteY218" fmla="*/ 1271075 h 5232442"/>
                <a:gd name="connsiteX219" fmla="*/ 3589032 w 4432203"/>
                <a:gd name="connsiteY219" fmla="*/ 1241166 h 5232442"/>
                <a:gd name="connsiteX220" fmla="*/ 3582406 w 4432203"/>
                <a:gd name="connsiteY220" fmla="*/ 1241166 h 5232442"/>
                <a:gd name="connsiteX221" fmla="*/ 3569869 w 4432203"/>
                <a:gd name="connsiteY221" fmla="*/ 1218063 h 5232442"/>
                <a:gd name="connsiteX222" fmla="*/ 3541751 w 4432203"/>
                <a:gd name="connsiteY222" fmla="*/ 1237943 h 5232442"/>
                <a:gd name="connsiteX223" fmla="*/ 3535841 w 4432203"/>
                <a:gd name="connsiteY223" fmla="*/ 1243674 h 5232442"/>
                <a:gd name="connsiteX224" fmla="*/ 3513275 w 4432203"/>
                <a:gd name="connsiteY224" fmla="*/ 1241166 h 5232442"/>
                <a:gd name="connsiteX225" fmla="*/ 3505216 w 4432203"/>
                <a:gd name="connsiteY225" fmla="*/ 1241166 h 5232442"/>
                <a:gd name="connsiteX226" fmla="*/ 3488202 w 4432203"/>
                <a:gd name="connsiteY226" fmla="*/ 1201408 h 5232442"/>
                <a:gd name="connsiteX227" fmla="*/ 3454354 w 4432203"/>
                <a:gd name="connsiteY227" fmla="*/ 1221287 h 5232442"/>
                <a:gd name="connsiteX228" fmla="*/ 3435011 w 4432203"/>
                <a:gd name="connsiteY228" fmla="*/ 1197289 h 5232442"/>
                <a:gd name="connsiteX229" fmla="*/ 3442354 w 4432203"/>
                <a:gd name="connsiteY229" fmla="*/ 1197289 h 5232442"/>
                <a:gd name="connsiteX230" fmla="*/ 3437161 w 4432203"/>
                <a:gd name="connsiteY230" fmla="*/ 1187976 h 5232442"/>
                <a:gd name="connsiteX231" fmla="*/ 3445578 w 4432203"/>
                <a:gd name="connsiteY231" fmla="*/ 1141591 h 5232442"/>
                <a:gd name="connsiteX232" fmla="*/ 3437161 w 4432203"/>
                <a:gd name="connsiteY232" fmla="*/ 1131561 h 5232442"/>
                <a:gd name="connsiteX233" fmla="*/ 3427490 w 4432203"/>
                <a:gd name="connsiteY233" fmla="*/ 1131561 h 5232442"/>
                <a:gd name="connsiteX234" fmla="*/ 3377344 w 4432203"/>
                <a:gd name="connsiteY234" fmla="*/ 1131561 h 5232442"/>
                <a:gd name="connsiteX235" fmla="*/ 3375911 w 4432203"/>
                <a:gd name="connsiteY235" fmla="*/ 1131561 h 5232442"/>
                <a:gd name="connsiteX236" fmla="*/ 3369643 w 4432203"/>
                <a:gd name="connsiteY236" fmla="*/ 1134964 h 5232442"/>
                <a:gd name="connsiteX237" fmla="*/ 3310542 w 4432203"/>
                <a:gd name="connsiteY237" fmla="*/ 1158246 h 5232442"/>
                <a:gd name="connsiteX238" fmla="*/ 3260037 w 4432203"/>
                <a:gd name="connsiteY238" fmla="*/ 1178126 h 5232442"/>
                <a:gd name="connsiteX239" fmla="*/ 3274007 w 4432203"/>
                <a:gd name="connsiteY239" fmla="*/ 1131561 h 5232442"/>
                <a:gd name="connsiteX240" fmla="*/ 3270067 w 4432203"/>
                <a:gd name="connsiteY240" fmla="*/ 1131561 h 5232442"/>
                <a:gd name="connsiteX241" fmla="*/ 3283678 w 4432203"/>
                <a:gd name="connsiteY241" fmla="*/ 1109891 h 5232442"/>
                <a:gd name="connsiteX242" fmla="*/ 3376806 w 4432203"/>
                <a:gd name="connsiteY242" fmla="*/ 1081773 h 5232442"/>
                <a:gd name="connsiteX243" fmla="*/ 3386477 w 4432203"/>
                <a:gd name="connsiteY243" fmla="*/ 1075147 h 5232442"/>
                <a:gd name="connsiteX244" fmla="*/ 3389343 w 4432203"/>
                <a:gd name="connsiteY244" fmla="*/ 1072998 h 5232442"/>
                <a:gd name="connsiteX245" fmla="*/ 3443250 w 4432203"/>
                <a:gd name="connsiteY245" fmla="*/ 1088400 h 5232442"/>
                <a:gd name="connsiteX246" fmla="*/ 3447190 w 4432203"/>
                <a:gd name="connsiteY246" fmla="*/ 1084281 h 5232442"/>
                <a:gd name="connsiteX247" fmla="*/ 3448623 w 4432203"/>
                <a:gd name="connsiteY247" fmla="*/ 1085176 h 5232442"/>
                <a:gd name="connsiteX248" fmla="*/ 3459726 w 4432203"/>
                <a:gd name="connsiteY248" fmla="*/ 1074072 h 5232442"/>
                <a:gd name="connsiteX249" fmla="*/ 3465816 w 4432203"/>
                <a:gd name="connsiteY249" fmla="*/ 1078550 h 5232442"/>
                <a:gd name="connsiteX250" fmla="*/ 3477099 w 4432203"/>
                <a:gd name="connsiteY250" fmla="*/ 1138367 h 5232442"/>
                <a:gd name="connsiteX251" fmla="*/ 3522051 w 4432203"/>
                <a:gd name="connsiteY251" fmla="*/ 1105056 h 5232442"/>
                <a:gd name="connsiteX252" fmla="*/ 3527961 w 4432203"/>
                <a:gd name="connsiteY252" fmla="*/ 1087504 h 5232442"/>
                <a:gd name="connsiteX253" fmla="*/ 3528319 w 4432203"/>
                <a:gd name="connsiteY253" fmla="*/ 1087504 h 5232442"/>
                <a:gd name="connsiteX254" fmla="*/ 3556437 w 4432203"/>
                <a:gd name="connsiteY254" fmla="*/ 1067804 h 5232442"/>
                <a:gd name="connsiteX255" fmla="*/ 3623060 w 4432203"/>
                <a:gd name="connsiteY255" fmla="*/ 1065118 h 5232442"/>
                <a:gd name="connsiteX256" fmla="*/ 3626642 w 4432203"/>
                <a:gd name="connsiteY256" fmla="*/ 1062073 h 5232442"/>
                <a:gd name="connsiteX257" fmla="*/ 3628432 w 4432203"/>
                <a:gd name="connsiteY257" fmla="*/ 1061536 h 5232442"/>
                <a:gd name="connsiteX258" fmla="*/ 3654043 w 4432203"/>
                <a:gd name="connsiteY258" fmla="*/ 1030732 h 5232442"/>
                <a:gd name="connsiteX259" fmla="*/ 3662639 w 4432203"/>
                <a:gd name="connsiteY259" fmla="*/ 1028404 h 5232442"/>
                <a:gd name="connsiteX260" fmla="*/ 3662639 w 4432203"/>
                <a:gd name="connsiteY260" fmla="*/ 1078371 h 5232442"/>
                <a:gd name="connsiteX261" fmla="*/ 3617508 w 4432203"/>
                <a:gd name="connsiteY261" fmla="*/ 1161470 h 5232442"/>
                <a:gd name="connsiteX262" fmla="*/ 3634343 w 4432203"/>
                <a:gd name="connsiteY262" fmla="*/ 1188155 h 5232442"/>
                <a:gd name="connsiteX263" fmla="*/ 3696309 w 4432203"/>
                <a:gd name="connsiteY263" fmla="*/ 1184752 h 5232442"/>
                <a:gd name="connsiteX264" fmla="*/ 3732844 w 4432203"/>
                <a:gd name="connsiteY264" fmla="*/ 1201408 h 5232442"/>
                <a:gd name="connsiteX265" fmla="*/ 3749679 w 4432203"/>
                <a:gd name="connsiteY265" fmla="*/ 1197289 h 5232442"/>
                <a:gd name="connsiteX266" fmla="*/ 3750753 w 4432203"/>
                <a:gd name="connsiteY266" fmla="*/ 1197289 h 5232442"/>
                <a:gd name="connsiteX267" fmla="*/ 3758275 w 4432203"/>
                <a:gd name="connsiteY267" fmla="*/ 1190841 h 5232442"/>
                <a:gd name="connsiteX268" fmla="*/ 3803407 w 4432203"/>
                <a:gd name="connsiteY268" fmla="*/ 1198184 h 5232442"/>
                <a:gd name="connsiteX269" fmla="*/ 3816480 w 4432203"/>
                <a:gd name="connsiteY269" fmla="*/ 1197289 h 5232442"/>
                <a:gd name="connsiteX270" fmla="*/ 3819883 w 4432203"/>
                <a:gd name="connsiteY270" fmla="*/ 1197289 h 5232442"/>
                <a:gd name="connsiteX271" fmla="*/ 3819883 w 4432203"/>
                <a:gd name="connsiteY271" fmla="*/ 1168096 h 5232442"/>
                <a:gd name="connsiteX272" fmla="*/ 3800004 w 4432203"/>
                <a:gd name="connsiteY272" fmla="*/ 1131561 h 5232442"/>
                <a:gd name="connsiteX273" fmla="*/ 3793019 w 4432203"/>
                <a:gd name="connsiteY273" fmla="*/ 1131561 h 5232442"/>
                <a:gd name="connsiteX274" fmla="*/ 3786393 w 4432203"/>
                <a:gd name="connsiteY274" fmla="*/ 1118308 h 5232442"/>
                <a:gd name="connsiteX275" fmla="*/ 3744127 w 4432203"/>
                <a:gd name="connsiteY275" fmla="*/ 1098429 h 5232442"/>
                <a:gd name="connsiteX276" fmla="*/ 3709024 w 4432203"/>
                <a:gd name="connsiteY276" fmla="*/ 1087504 h 5232442"/>
                <a:gd name="connsiteX277" fmla="*/ 3718516 w 4432203"/>
                <a:gd name="connsiteY277" fmla="*/ 1087504 h 5232442"/>
                <a:gd name="connsiteX278" fmla="*/ 3707234 w 4432203"/>
                <a:gd name="connsiteY278" fmla="*/ 1078192 h 5232442"/>
                <a:gd name="connsiteX279" fmla="*/ 3693085 w 4432203"/>
                <a:gd name="connsiteY279" fmla="*/ 1068162 h 5232442"/>
                <a:gd name="connsiteX280" fmla="*/ 3716905 w 4432203"/>
                <a:gd name="connsiteY280" fmla="*/ 1021598 h 5232442"/>
                <a:gd name="connsiteX281" fmla="*/ 3713144 w 4432203"/>
                <a:gd name="connsiteY281" fmla="*/ 1021598 h 5232442"/>
                <a:gd name="connsiteX282" fmla="*/ 3736426 w 4432203"/>
                <a:gd name="connsiteY282" fmla="*/ 977720 h 5232442"/>
                <a:gd name="connsiteX283" fmla="*/ 3740545 w 4432203"/>
                <a:gd name="connsiteY283" fmla="*/ 977720 h 5232442"/>
                <a:gd name="connsiteX284" fmla="*/ 3726755 w 4432203"/>
                <a:gd name="connsiteY284" fmla="*/ 951931 h 5232442"/>
                <a:gd name="connsiteX285" fmla="*/ 3673206 w 4432203"/>
                <a:gd name="connsiteY285" fmla="*/ 915396 h 5232442"/>
                <a:gd name="connsiteX286" fmla="*/ 3671773 w 4432203"/>
                <a:gd name="connsiteY286" fmla="*/ 911993 h 5232442"/>
                <a:gd name="connsiteX287" fmla="*/ 3664968 w 4432203"/>
                <a:gd name="connsiteY287" fmla="*/ 911993 h 5232442"/>
                <a:gd name="connsiteX288" fmla="*/ 3621985 w 4432203"/>
                <a:gd name="connsiteY288" fmla="*/ 868115 h 5232442"/>
                <a:gd name="connsiteX289" fmla="*/ 3632014 w 4432203"/>
                <a:gd name="connsiteY289" fmla="*/ 868115 h 5232442"/>
                <a:gd name="connsiteX290" fmla="*/ 3614284 w 4432203"/>
                <a:gd name="connsiteY290" fmla="*/ 858802 h 5232442"/>
                <a:gd name="connsiteX291" fmla="*/ 3546229 w 4432203"/>
                <a:gd name="connsiteY291" fmla="*/ 854146 h 5232442"/>
                <a:gd name="connsiteX292" fmla="*/ 3531185 w 4432203"/>
                <a:gd name="connsiteY292" fmla="*/ 802388 h 5232442"/>
                <a:gd name="connsiteX293" fmla="*/ 3524558 w 4432203"/>
                <a:gd name="connsiteY293" fmla="*/ 802388 h 5232442"/>
                <a:gd name="connsiteX294" fmla="*/ 3510410 w 4432203"/>
                <a:gd name="connsiteY294" fmla="*/ 775882 h 5232442"/>
                <a:gd name="connsiteX295" fmla="*/ 3496620 w 4432203"/>
                <a:gd name="connsiteY295" fmla="*/ 758510 h 5232442"/>
                <a:gd name="connsiteX296" fmla="*/ 3504679 w 4432203"/>
                <a:gd name="connsiteY296" fmla="*/ 758510 h 5232442"/>
                <a:gd name="connsiteX297" fmla="*/ 3453996 w 4432203"/>
                <a:gd name="connsiteY297" fmla="*/ 692782 h 5232442"/>
                <a:gd name="connsiteX298" fmla="*/ 3445936 w 4432203"/>
                <a:gd name="connsiteY298" fmla="*/ 692782 h 5232442"/>
                <a:gd name="connsiteX299" fmla="*/ 3434295 w 4432203"/>
                <a:gd name="connsiteY299" fmla="*/ 679350 h 5232442"/>
                <a:gd name="connsiteX300" fmla="*/ 3389164 w 4432203"/>
                <a:gd name="connsiteY300" fmla="*/ 716065 h 5232442"/>
                <a:gd name="connsiteX301" fmla="*/ 3362479 w 4432203"/>
                <a:gd name="connsiteY301" fmla="*/ 747227 h 5232442"/>
                <a:gd name="connsiteX302" fmla="*/ 3326839 w 4432203"/>
                <a:gd name="connsiteY302" fmla="*/ 749197 h 5232442"/>
                <a:gd name="connsiteX303" fmla="*/ 3265948 w 4432203"/>
                <a:gd name="connsiteY303" fmla="*/ 722870 h 5232442"/>
                <a:gd name="connsiteX304" fmla="*/ 3276335 w 4432203"/>
                <a:gd name="connsiteY304" fmla="*/ 692782 h 5232442"/>
                <a:gd name="connsiteX305" fmla="*/ 3275797 w 4432203"/>
                <a:gd name="connsiteY305" fmla="*/ 692782 h 5232442"/>
                <a:gd name="connsiteX306" fmla="*/ 3290662 w 4432203"/>
                <a:gd name="connsiteY306" fmla="*/ 672724 h 5232442"/>
                <a:gd name="connsiteX307" fmla="*/ 3228875 w 4432203"/>
                <a:gd name="connsiteY307" fmla="*/ 648905 h 5232442"/>
                <a:gd name="connsiteX308" fmla="*/ 3252874 w 4432203"/>
                <a:gd name="connsiteY308" fmla="*/ 648905 h 5232442"/>
                <a:gd name="connsiteX309" fmla="*/ 3214190 w 4432203"/>
                <a:gd name="connsiteY309" fmla="*/ 642815 h 5232442"/>
                <a:gd name="connsiteX310" fmla="*/ 3124285 w 4432203"/>
                <a:gd name="connsiteY310" fmla="*/ 599654 h 5232442"/>
                <a:gd name="connsiteX311" fmla="*/ 3017366 w 4432203"/>
                <a:gd name="connsiteY311" fmla="*/ 606280 h 5232442"/>
                <a:gd name="connsiteX312" fmla="*/ 3009665 w 4432203"/>
                <a:gd name="connsiteY312" fmla="*/ 610220 h 5232442"/>
                <a:gd name="connsiteX313" fmla="*/ 2992293 w 4432203"/>
                <a:gd name="connsiteY313" fmla="*/ 669500 h 5232442"/>
                <a:gd name="connsiteX314" fmla="*/ 2996233 w 4432203"/>
                <a:gd name="connsiteY314" fmla="*/ 717856 h 5232442"/>
                <a:gd name="connsiteX315" fmla="*/ 2991935 w 4432203"/>
                <a:gd name="connsiteY315" fmla="*/ 719288 h 5232442"/>
                <a:gd name="connsiteX316" fmla="*/ 2967220 w 4432203"/>
                <a:gd name="connsiteY316" fmla="*/ 728780 h 5232442"/>
                <a:gd name="connsiteX317" fmla="*/ 2975458 w 4432203"/>
                <a:gd name="connsiteY317" fmla="*/ 745973 h 5232442"/>
                <a:gd name="connsiteX318" fmla="*/ 3034559 w 4432203"/>
                <a:gd name="connsiteY318" fmla="*/ 812417 h 5232442"/>
                <a:gd name="connsiteX319" fmla="*/ 3014859 w 4432203"/>
                <a:gd name="connsiteY319" fmla="*/ 858981 h 5232442"/>
                <a:gd name="connsiteX320" fmla="*/ 2964175 w 4432203"/>
                <a:gd name="connsiteY320" fmla="*/ 872234 h 5232442"/>
                <a:gd name="connsiteX321" fmla="*/ 2960951 w 4432203"/>
                <a:gd name="connsiteY321" fmla="*/ 868115 h 5232442"/>
                <a:gd name="connsiteX322" fmla="*/ 2968831 w 4432203"/>
                <a:gd name="connsiteY322" fmla="*/ 868115 h 5232442"/>
                <a:gd name="connsiteX323" fmla="*/ 2936774 w 4432203"/>
                <a:gd name="connsiteY323" fmla="*/ 859697 h 5232442"/>
                <a:gd name="connsiteX324" fmla="*/ 2930147 w 4432203"/>
                <a:gd name="connsiteY324" fmla="*/ 875458 h 5232442"/>
                <a:gd name="connsiteX325" fmla="*/ 2955399 w 4432203"/>
                <a:gd name="connsiteY325" fmla="*/ 925425 h 5232442"/>
                <a:gd name="connsiteX326" fmla="*/ 2963817 w 4432203"/>
                <a:gd name="connsiteY326" fmla="*/ 1011927 h 5232442"/>
                <a:gd name="connsiteX327" fmla="*/ 2913133 w 4432203"/>
                <a:gd name="connsiteY327" fmla="*/ 1018732 h 5232442"/>
                <a:gd name="connsiteX328" fmla="*/ 2896299 w 4432203"/>
                <a:gd name="connsiteY328" fmla="*/ 985421 h 5232442"/>
                <a:gd name="connsiteX329" fmla="*/ 2899881 w 4432203"/>
                <a:gd name="connsiteY329" fmla="*/ 977899 h 5232442"/>
                <a:gd name="connsiteX330" fmla="*/ 2904358 w 4432203"/>
                <a:gd name="connsiteY330" fmla="*/ 977899 h 5232442"/>
                <a:gd name="connsiteX331" fmla="*/ 2898806 w 4432203"/>
                <a:gd name="connsiteY331" fmla="*/ 925425 h 5232442"/>
                <a:gd name="connsiteX332" fmla="*/ 2894329 w 4432203"/>
                <a:gd name="connsiteY332" fmla="*/ 932409 h 5232442"/>
                <a:gd name="connsiteX333" fmla="*/ 2893612 w 4432203"/>
                <a:gd name="connsiteY333" fmla="*/ 928828 h 5232442"/>
                <a:gd name="connsiteX334" fmla="*/ 2870688 w 4432203"/>
                <a:gd name="connsiteY334" fmla="*/ 960706 h 5232442"/>
                <a:gd name="connsiteX335" fmla="*/ 2867823 w 4432203"/>
                <a:gd name="connsiteY335" fmla="*/ 952289 h 5232442"/>
                <a:gd name="connsiteX336" fmla="*/ 2857435 w 4432203"/>
                <a:gd name="connsiteY336" fmla="*/ 912351 h 5232442"/>
                <a:gd name="connsiteX337" fmla="*/ 2850809 w 4432203"/>
                <a:gd name="connsiteY337" fmla="*/ 912351 h 5232442"/>
                <a:gd name="connsiteX338" fmla="*/ 2848481 w 4432203"/>
                <a:gd name="connsiteY338" fmla="*/ 899098 h 5232442"/>
                <a:gd name="connsiteX339" fmla="*/ 2837019 w 4432203"/>
                <a:gd name="connsiteY339" fmla="*/ 868473 h 5232442"/>
                <a:gd name="connsiteX340" fmla="*/ 2844720 w 4432203"/>
                <a:gd name="connsiteY340" fmla="*/ 868473 h 5232442"/>
                <a:gd name="connsiteX341" fmla="*/ 2803887 w 4432203"/>
                <a:gd name="connsiteY341" fmla="*/ 846803 h 5232442"/>
                <a:gd name="connsiteX342" fmla="*/ 2707534 w 4432203"/>
                <a:gd name="connsiteY342" fmla="*/ 849131 h 5232442"/>
                <a:gd name="connsiteX343" fmla="*/ 2600615 w 4432203"/>
                <a:gd name="connsiteY343" fmla="*/ 809193 h 5232442"/>
                <a:gd name="connsiteX344" fmla="*/ 2587721 w 4432203"/>
                <a:gd name="connsiteY344" fmla="*/ 802567 h 5232442"/>
                <a:gd name="connsiteX345" fmla="*/ 2572498 w 4432203"/>
                <a:gd name="connsiteY345" fmla="*/ 802567 h 5232442"/>
                <a:gd name="connsiteX346" fmla="*/ 2544201 w 4432203"/>
                <a:gd name="connsiteY346" fmla="*/ 802567 h 5232442"/>
                <a:gd name="connsiteX347" fmla="*/ 2539007 w 4432203"/>
                <a:gd name="connsiteY347" fmla="*/ 802567 h 5232442"/>
                <a:gd name="connsiteX348" fmla="*/ 2527366 w 4432203"/>
                <a:gd name="connsiteY348" fmla="*/ 805790 h 5232442"/>
                <a:gd name="connsiteX349" fmla="*/ 2519307 w 4432203"/>
                <a:gd name="connsiteY349" fmla="*/ 802567 h 5232442"/>
                <a:gd name="connsiteX350" fmla="*/ 2511427 w 4432203"/>
                <a:gd name="connsiteY350" fmla="*/ 802567 h 5232442"/>
                <a:gd name="connsiteX351" fmla="*/ 2490473 w 4432203"/>
                <a:gd name="connsiteY351" fmla="*/ 758689 h 5232442"/>
                <a:gd name="connsiteX352" fmla="*/ 2500144 w 4432203"/>
                <a:gd name="connsiteY352" fmla="*/ 758689 h 5232442"/>
                <a:gd name="connsiteX353" fmla="*/ 2490831 w 4432203"/>
                <a:gd name="connsiteY353" fmla="*/ 752600 h 5232442"/>
                <a:gd name="connsiteX354" fmla="*/ 2475967 w 4432203"/>
                <a:gd name="connsiteY354" fmla="*/ 695290 h 5232442"/>
                <a:gd name="connsiteX355" fmla="*/ 2475608 w 4432203"/>
                <a:gd name="connsiteY355" fmla="*/ 692962 h 5232442"/>
                <a:gd name="connsiteX356" fmla="*/ 2469698 w 4432203"/>
                <a:gd name="connsiteY356" fmla="*/ 692962 h 5232442"/>
                <a:gd name="connsiteX357" fmla="*/ 2474354 w 4432203"/>
                <a:gd name="connsiteY357" fmla="*/ 649084 h 5232442"/>
                <a:gd name="connsiteX358" fmla="*/ 2476146 w 4432203"/>
                <a:gd name="connsiteY358" fmla="*/ 649084 h 5232442"/>
                <a:gd name="connsiteX359" fmla="*/ 2516083 w 4432203"/>
                <a:gd name="connsiteY359" fmla="*/ 616310 h 5232442"/>
                <a:gd name="connsiteX360" fmla="*/ 2554409 w 4432203"/>
                <a:gd name="connsiteY360" fmla="*/ 583177 h 5232442"/>
                <a:gd name="connsiteX361" fmla="*/ 2552439 w 4432203"/>
                <a:gd name="connsiteY361" fmla="*/ 583177 h 5232442"/>
                <a:gd name="connsiteX362" fmla="*/ 2612257 w 4432203"/>
                <a:gd name="connsiteY362" fmla="*/ 546642 h 5232442"/>
                <a:gd name="connsiteX363" fmla="*/ 2677805 w 4432203"/>
                <a:gd name="connsiteY363" fmla="*/ 559895 h 5232442"/>
                <a:gd name="connsiteX364" fmla="*/ 2679954 w 4432203"/>
                <a:gd name="connsiteY364" fmla="*/ 539299 h 5232442"/>
                <a:gd name="connsiteX365" fmla="*/ 2684789 w 4432203"/>
                <a:gd name="connsiteY365" fmla="*/ 539299 h 5232442"/>
                <a:gd name="connsiteX366" fmla="*/ 2694102 w 4432203"/>
                <a:gd name="connsiteY366" fmla="*/ 487721 h 5232442"/>
                <a:gd name="connsiteX367" fmla="*/ 2724906 w 4432203"/>
                <a:gd name="connsiteY367" fmla="*/ 546642 h 5232442"/>
                <a:gd name="connsiteX368" fmla="*/ 2733324 w 4432203"/>
                <a:gd name="connsiteY368" fmla="*/ 573148 h 5232442"/>
                <a:gd name="connsiteX369" fmla="*/ 2789559 w 4432203"/>
                <a:gd name="connsiteY369" fmla="*/ 549866 h 5232442"/>
                <a:gd name="connsiteX370" fmla="*/ 2845794 w 4432203"/>
                <a:gd name="connsiteY370" fmla="*/ 546642 h 5232442"/>
                <a:gd name="connsiteX371" fmla="*/ 2876777 w 4432203"/>
                <a:gd name="connsiteY371" fmla="*/ 586580 h 5232442"/>
                <a:gd name="connsiteX372" fmla="*/ 2905074 w 4432203"/>
                <a:gd name="connsiteY372" fmla="*/ 539299 h 5232442"/>
                <a:gd name="connsiteX373" fmla="*/ 2914387 w 4432203"/>
                <a:gd name="connsiteY373" fmla="*/ 539299 h 5232442"/>
                <a:gd name="connsiteX374" fmla="*/ 2907402 w 4432203"/>
                <a:gd name="connsiteY374" fmla="*/ 533210 h 5232442"/>
                <a:gd name="connsiteX375" fmla="*/ 2825736 w 4432203"/>
                <a:gd name="connsiteY375" fmla="*/ 486646 h 5232442"/>
                <a:gd name="connsiteX376" fmla="*/ 2813737 w 4432203"/>
                <a:gd name="connsiteY376" fmla="*/ 473572 h 5232442"/>
                <a:gd name="connsiteX377" fmla="*/ 2803887 w 4432203"/>
                <a:gd name="connsiteY377" fmla="*/ 473572 h 5232442"/>
                <a:gd name="connsiteX378" fmla="*/ 2796185 w 4432203"/>
                <a:gd name="connsiteY378" fmla="*/ 473572 h 5232442"/>
                <a:gd name="connsiteX379" fmla="*/ 2792962 w 4432203"/>
                <a:gd name="connsiteY379" fmla="*/ 473572 h 5232442"/>
                <a:gd name="connsiteX380" fmla="*/ 2783291 w 4432203"/>
                <a:gd name="connsiteY380" fmla="*/ 476617 h 5232442"/>
                <a:gd name="connsiteX381" fmla="*/ 2759292 w 4432203"/>
                <a:gd name="connsiteY381" fmla="*/ 473572 h 5232442"/>
                <a:gd name="connsiteX382" fmla="*/ 2750337 w 4432203"/>
                <a:gd name="connsiteY382" fmla="*/ 473572 h 5232442"/>
                <a:gd name="connsiteX383" fmla="*/ 2744248 w 4432203"/>
                <a:gd name="connsiteY383" fmla="*/ 470169 h 5232442"/>
                <a:gd name="connsiteX384" fmla="*/ 2716131 w 4432203"/>
                <a:gd name="connsiteY384" fmla="*/ 463543 h 5232442"/>
                <a:gd name="connsiteX385" fmla="*/ 2747114 w 4432203"/>
                <a:gd name="connsiteY385" fmla="*/ 446887 h 5232442"/>
                <a:gd name="connsiteX386" fmla="*/ 2809080 w 4432203"/>
                <a:gd name="connsiteY386" fmla="*/ 456916 h 5232442"/>
                <a:gd name="connsiteX387" fmla="*/ 2851346 w 4432203"/>
                <a:gd name="connsiteY387" fmla="*/ 440082 h 5232442"/>
                <a:gd name="connsiteX388" fmla="*/ 2888060 w 4432203"/>
                <a:gd name="connsiteY388" fmla="*/ 425038 h 5232442"/>
                <a:gd name="connsiteX389" fmla="*/ 2901492 w 4432203"/>
                <a:gd name="connsiteY389" fmla="*/ 396741 h 5232442"/>
                <a:gd name="connsiteX390" fmla="*/ 2867106 w 4432203"/>
                <a:gd name="connsiteY390" fmla="*/ 363609 h 5232442"/>
                <a:gd name="connsiteX391" fmla="*/ 2855286 w 4432203"/>
                <a:gd name="connsiteY391" fmla="*/ 363609 h 5232442"/>
                <a:gd name="connsiteX392" fmla="*/ 2851167 w 4432203"/>
                <a:gd name="connsiteY392" fmla="*/ 360206 h 5232442"/>
                <a:gd name="connsiteX393" fmla="*/ 2881971 w 4432203"/>
                <a:gd name="connsiteY393" fmla="*/ 330297 h 5232442"/>
                <a:gd name="connsiteX394" fmla="*/ 2935520 w 4432203"/>
                <a:gd name="connsiteY394" fmla="*/ 330297 h 5232442"/>
                <a:gd name="connsiteX395" fmla="*/ 2960951 w 4432203"/>
                <a:gd name="connsiteY395" fmla="*/ 320268 h 5232442"/>
                <a:gd name="connsiteX396" fmla="*/ 2960951 w 4432203"/>
                <a:gd name="connsiteY396" fmla="*/ 319731 h 5232442"/>
                <a:gd name="connsiteX397" fmla="*/ 2965608 w 4432203"/>
                <a:gd name="connsiteY397" fmla="*/ 319731 h 5232442"/>
                <a:gd name="connsiteX398" fmla="*/ 2966324 w 4432203"/>
                <a:gd name="connsiteY398" fmla="*/ 316865 h 5232442"/>
                <a:gd name="connsiteX399" fmla="*/ 2965787 w 4432203"/>
                <a:gd name="connsiteY399" fmla="*/ 297523 h 5232442"/>
                <a:gd name="connsiteX400" fmla="*/ 2972413 w 4432203"/>
                <a:gd name="connsiteY400" fmla="*/ 300210 h 5232442"/>
                <a:gd name="connsiteX401" fmla="*/ 2997665 w 4432203"/>
                <a:gd name="connsiteY401" fmla="*/ 333521 h 5232442"/>
                <a:gd name="connsiteX402" fmla="*/ 3042618 w 4432203"/>
                <a:gd name="connsiteY402" fmla="*/ 343550 h 5232442"/>
                <a:gd name="connsiteX403" fmla="*/ 3029186 w 4432203"/>
                <a:gd name="connsiteY403" fmla="*/ 397637 h 5232442"/>
                <a:gd name="connsiteX404" fmla="*/ 3016650 w 4432203"/>
                <a:gd name="connsiteY404" fmla="*/ 404800 h 5232442"/>
                <a:gd name="connsiteX405" fmla="*/ 3020052 w 4432203"/>
                <a:gd name="connsiteY405" fmla="*/ 423247 h 5232442"/>
                <a:gd name="connsiteX406" fmla="*/ 3073601 w 4432203"/>
                <a:gd name="connsiteY406" fmla="*/ 426650 h 5232442"/>
                <a:gd name="connsiteX407" fmla="*/ 3076467 w 4432203"/>
                <a:gd name="connsiteY407" fmla="*/ 423247 h 5232442"/>
                <a:gd name="connsiteX408" fmla="*/ 3078974 w 4432203"/>
                <a:gd name="connsiteY408" fmla="*/ 423247 h 5232442"/>
                <a:gd name="connsiteX409" fmla="*/ 3107271 w 4432203"/>
                <a:gd name="connsiteY409" fmla="*/ 379906 h 5232442"/>
                <a:gd name="connsiteX410" fmla="*/ 3111211 w 4432203"/>
                <a:gd name="connsiteY410" fmla="*/ 373459 h 5232442"/>
                <a:gd name="connsiteX411" fmla="*/ 3135747 w 4432203"/>
                <a:gd name="connsiteY411" fmla="*/ 383488 h 5232442"/>
                <a:gd name="connsiteX412" fmla="*/ 3164043 w 4432203"/>
                <a:gd name="connsiteY412" fmla="*/ 406233 h 5232442"/>
                <a:gd name="connsiteX413" fmla="*/ 3154909 w 4432203"/>
                <a:gd name="connsiteY413" fmla="*/ 409994 h 5232442"/>
                <a:gd name="connsiteX414" fmla="*/ 3125538 w 4432203"/>
                <a:gd name="connsiteY414" fmla="*/ 423963 h 5232442"/>
                <a:gd name="connsiteX415" fmla="*/ 3125359 w 4432203"/>
                <a:gd name="connsiteY415" fmla="*/ 423963 h 5232442"/>
                <a:gd name="connsiteX416" fmla="*/ 3124822 w 4432203"/>
                <a:gd name="connsiteY416" fmla="*/ 424321 h 5232442"/>
                <a:gd name="connsiteX417" fmla="*/ 3093481 w 4432203"/>
                <a:gd name="connsiteY417" fmla="*/ 459782 h 5232442"/>
                <a:gd name="connsiteX418" fmla="*/ 3084526 w 4432203"/>
                <a:gd name="connsiteY418" fmla="*/ 474647 h 5232442"/>
                <a:gd name="connsiteX419" fmla="*/ 3051393 w 4432203"/>
                <a:gd name="connsiteY419" fmla="*/ 473214 h 5232442"/>
                <a:gd name="connsiteX420" fmla="*/ 3029544 w 4432203"/>
                <a:gd name="connsiteY420" fmla="*/ 473214 h 5232442"/>
                <a:gd name="connsiteX421" fmla="*/ 2997845 w 4432203"/>
                <a:gd name="connsiteY421" fmla="*/ 473214 h 5232442"/>
                <a:gd name="connsiteX422" fmla="*/ 2994263 w 4432203"/>
                <a:gd name="connsiteY422" fmla="*/ 473214 h 5232442"/>
                <a:gd name="connsiteX423" fmla="*/ 2992651 w 4432203"/>
                <a:gd name="connsiteY423" fmla="*/ 475184 h 5232442"/>
                <a:gd name="connsiteX424" fmla="*/ 2980652 w 4432203"/>
                <a:gd name="connsiteY424" fmla="*/ 486467 h 5232442"/>
                <a:gd name="connsiteX425" fmla="*/ 2991755 w 4432203"/>
                <a:gd name="connsiteY425" fmla="*/ 549508 h 5232442"/>
                <a:gd name="connsiteX426" fmla="*/ 3036708 w 4432203"/>
                <a:gd name="connsiteY426" fmla="*/ 536255 h 5232442"/>
                <a:gd name="connsiteX427" fmla="*/ 3138075 w 4432203"/>
                <a:gd name="connsiteY427" fmla="*/ 539658 h 5232442"/>
                <a:gd name="connsiteX428" fmla="*/ 3191624 w 4432203"/>
                <a:gd name="connsiteY428" fmla="*/ 566343 h 5232442"/>
                <a:gd name="connsiteX429" fmla="*/ 3233890 w 4432203"/>
                <a:gd name="connsiteY429" fmla="*/ 593027 h 5232442"/>
                <a:gd name="connsiteX430" fmla="*/ 3245531 w 4432203"/>
                <a:gd name="connsiteY430" fmla="*/ 591953 h 5232442"/>
                <a:gd name="connsiteX431" fmla="*/ 3254844 w 4432203"/>
                <a:gd name="connsiteY431" fmla="*/ 583177 h 5232442"/>
                <a:gd name="connsiteX432" fmla="*/ 3253232 w 4432203"/>
                <a:gd name="connsiteY432" fmla="*/ 583177 h 5232442"/>
                <a:gd name="connsiteX433" fmla="*/ 3276156 w 4432203"/>
                <a:gd name="connsiteY433" fmla="*/ 589804 h 5232442"/>
                <a:gd name="connsiteX434" fmla="*/ 3307139 w 4432203"/>
                <a:gd name="connsiteY434" fmla="*/ 616489 h 5232442"/>
                <a:gd name="connsiteX435" fmla="*/ 3360688 w 4432203"/>
                <a:gd name="connsiteY435" fmla="*/ 619712 h 5232442"/>
                <a:gd name="connsiteX436" fmla="*/ 3361404 w 4432203"/>
                <a:gd name="connsiteY436" fmla="*/ 615951 h 5232442"/>
                <a:gd name="connsiteX437" fmla="*/ 3366061 w 4432203"/>
                <a:gd name="connsiteY437" fmla="*/ 616310 h 5232442"/>
                <a:gd name="connsiteX438" fmla="*/ 3376090 w 4432203"/>
                <a:gd name="connsiteY438" fmla="*/ 594102 h 5232442"/>
                <a:gd name="connsiteX439" fmla="*/ 3391492 w 4432203"/>
                <a:gd name="connsiteY439" fmla="*/ 593027 h 5232442"/>
                <a:gd name="connsiteX440" fmla="*/ 3441996 w 4432203"/>
                <a:gd name="connsiteY440" fmla="*/ 615056 h 5232442"/>
                <a:gd name="connsiteX441" fmla="*/ 3447369 w 4432203"/>
                <a:gd name="connsiteY441" fmla="*/ 606280 h 5232442"/>
                <a:gd name="connsiteX442" fmla="*/ 3446115 w 4432203"/>
                <a:gd name="connsiteY442" fmla="*/ 583177 h 5232442"/>
                <a:gd name="connsiteX443" fmla="*/ 3440743 w 4432203"/>
                <a:gd name="connsiteY443" fmla="*/ 583177 h 5232442"/>
                <a:gd name="connsiteX444" fmla="*/ 3422654 w 4432203"/>
                <a:gd name="connsiteY444" fmla="*/ 543239 h 5232442"/>
                <a:gd name="connsiteX445" fmla="*/ 3417640 w 4432203"/>
                <a:gd name="connsiteY445" fmla="*/ 539299 h 5232442"/>
                <a:gd name="connsiteX446" fmla="*/ 3427132 w 4432203"/>
                <a:gd name="connsiteY446" fmla="*/ 539299 h 5232442"/>
                <a:gd name="connsiteX447" fmla="*/ 3363016 w 4432203"/>
                <a:gd name="connsiteY447" fmla="*/ 496675 h 5232442"/>
                <a:gd name="connsiteX448" fmla="*/ 3356389 w 4432203"/>
                <a:gd name="connsiteY448" fmla="*/ 473393 h 5232442"/>
                <a:gd name="connsiteX449" fmla="*/ 3352808 w 4432203"/>
                <a:gd name="connsiteY449" fmla="*/ 473393 h 5232442"/>
                <a:gd name="connsiteX450" fmla="*/ 3354957 w 4432203"/>
                <a:gd name="connsiteY450" fmla="*/ 469990 h 5232442"/>
                <a:gd name="connsiteX451" fmla="*/ 3425341 w 4432203"/>
                <a:gd name="connsiteY451" fmla="*/ 490049 h 5232442"/>
                <a:gd name="connsiteX452" fmla="*/ 3484441 w 4432203"/>
                <a:gd name="connsiteY452" fmla="*/ 510107 h 5232442"/>
                <a:gd name="connsiteX453" fmla="*/ 3488023 w 4432203"/>
                <a:gd name="connsiteY453" fmla="*/ 507600 h 5232442"/>
                <a:gd name="connsiteX454" fmla="*/ 3489635 w 4432203"/>
                <a:gd name="connsiteY454" fmla="*/ 506704 h 5232442"/>
                <a:gd name="connsiteX455" fmla="*/ 3499306 w 4432203"/>
                <a:gd name="connsiteY455" fmla="*/ 500257 h 5232442"/>
                <a:gd name="connsiteX456" fmla="*/ 3522230 w 4432203"/>
                <a:gd name="connsiteY456" fmla="*/ 486467 h 5232442"/>
                <a:gd name="connsiteX457" fmla="*/ 3534767 w 4432203"/>
                <a:gd name="connsiteY457" fmla="*/ 476796 h 5232442"/>
                <a:gd name="connsiteX458" fmla="*/ 3537274 w 4432203"/>
                <a:gd name="connsiteY458" fmla="*/ 473751 h 5232442"/>
                <a:gd name="connsiteX459" fmla="*/ 3534588 w 4432203"/>
                <a:gd name="connsiteY459" fmla="*/ 473751 h 5232442"/>
                <a:gd name="connsiteX460" fmla="*/ 3557691 w 4432203"/>
                <a:gd name="connsiteY460" fmla="*/ 440440 h 5232442"/>
                <a:gd name="connsiteX461" fmla="*/ 3506649 w 4432203"/>
                <a:gd name="connsiteY461" fmla="*/ 429873 h 5232442"/>
                <a:gd name="connsiteX462" fmla="*/ 3525991 w 4432203"/>
                <a:gd name="connsiteY462" fmla="*/ 429873 h 5232442"/>
                <a:gd name="connsiteX463" fmla="*/ 3467248 w 4432203"/>
                <a:gd name="connsiteY463" fmla="*/ 407129 h 5232442"/>
                <a:gd name="connsiteX464" fmla="*/ 3405282 w 4432203"/>
                <a:gd name="connsiteY464" fmla="*/ 367370 h 5232442"/>
                <a:gd name="connsiteX465" fmla="*/ 3355136 w 4432203"/>
                <a:gd name="connsiteY465" fmla="*/ 364146 h 5232442"/>
                <a:gd name="connsiteX466" fmla="*/ 3348151 w 4432203"/>
                <a:gd name="connsiteY466" fmla="*/ 364146 h 5232442"/>
                <a:gd name="connsiteX467" fmla="*/ 3346540 w 4432203"/>
                <a:gd name="connsiteY467" fmla="*/ 360743 h 5232442"/>
                <a:gd name="connsiteX468" fmla="*/ 3336868 w 4432203"/>
                <a:gd name="connsiteY468" fmla="*/ 320268 h 5232442"/>
                <a:gd name="connsiteX469" fmla="*/ 3342778 w 4432203"/>
                <a:gd name="connsiteY469" fmla="*/ 320268 h 5232442"/>
                <a:gd name="connsiteX470" fmla="*/ 3329167 w 4432203"/>
                <a:gd name="connsiteY470" fmla="*/ 280868 h 5232442"/>
                <a:gd name="connsiteX471" fmla="*/ 3203086 w 4432203"/>
                <a:gd name="connsiteY471" fmla="*/ 254541 h 5232442"/>
                <a:gd name="connsiteX472" fmla="*/ 3186251 w 4432203"/>
                <a:gd name="connsiteY472" fmla="*/ 254541 h 5232442"/>
                <a:gd name="connsiteX473" fmla="*/ 3177475 w 4432203"/>
                <a:gd name="connsiteY473" fmla="*/ 251138 h 5232442"/>
                <a:gd name="connsiteX474" fmla="*/ 3084884 w 4432203"/>
                <a:gd name="connsiteY474" fmla="*/ 210663 h 5232442"/>
                <a:gd name="connsiteX475" fmla="*/ 3097242 w 4432203"/>
                <a:gd name="connsiteY475" fmla="*/ 210663 h 5232442"/>
                <a:gd name="connsiteX476" fmla="*/ 3072885 w 4432203"/>
                <a:gd name="connsiteY476" fmla="*/ 197947 h 5232442"/>
                <a:gd name="connsiteX477" fmla="*/ 2988532 w 4432203"/>
                <a:gd name="connsiteY477" fmla="*/ 158010 h 5232442"/>
                <a:gd name="connsiteX478" fmla="*/ 2856182 w 4432203"/>
                <a:gd name="connsiteY478" fmla="*/ 168039 h 5232442"/>
                <a:gd name="connsiteX479" fmla="*/ 2768963 w 4432203"/>
                <a:gd name="connsiteY479" fmla="*/ 178068 h 5232442"/>
                <a:gd name="connsiteX480" fmla="*/ 2764307 w 4432203"/>
                <a:gd name="connsiteY480" fmla="*/ 181292 h 5232442"/>
                <a:gd name="connsiteX481" fmla="*/ 2763590 w 4432203"/>
                <a:gd name="connsiteY481" fmla="*/ 181292 h 5232442"/>
                <a:gd name="connsiteX482" fmla="*/ 2746756 w 4432203"/>
                <a:gd name="connsiteY482" fmla="*/ 238064 h 5232442"/>
                <a:gd name="connsiteX483" fmla="*/ 2717563 w 4432203"/>
                <a:gd name="connsiteY483" fmla="*/ 210842 h 5232442"/>
                <a:gd name="connsiteX484" fmla="*/ 2722220 w 4432203"/>
                <a:gd name="connsiteY484" fmla="*/ 210842 h 5232442"/>
                <a:gd name="connsiteX485" fmla="*/ 2723832 w 4432203"/>
                <a:gd name="connsiteY485" fmla="*/ 201350 h 5232442"/>
                <a:gd name="connsiteX486" fmla="*/ 2659179 w 4432203"/>
                <a:gd name="connsiteY486" fmla="*/ 158189 h 5232442"/>
                <a:gd name="connsiteX487" fmla="*/ 2589691 w 4432203"/>
                <a:gd name="connsiteY487" fmla="*/ 191142 h 5232442"/>
                <a:gd name="connsiteX488" fmla="*/ 2572319 w 4432203"/>
                <a:gd name="connsiteY488" fmla="*/ 218185 h 5232442"/>
                <a:gd name="connsiteX489" fmla="*/ 2597750 w 4432203"/>
                <a:gd name="connsiteY489" fmla="*/ 281226 h 5232442"/>
                <a:gd name="connsiteX490" fmla="*/ 2673686 w 4432203"/>
                <a:gd name="connsiteY490" fmla="*/ 307911 h 5232442"/>
                <a:gd name="connsiteX491" fmla="*/ 2746935 w 4432203"/>
                <a:gd name="connsiteY491" fmla="*/ 314537 h 5232442"/>
                <a:gd name="connsiteX492" fmla="*/ 2732786 w 4432203"/>
                <a:gd name="connsiteY492" fmla="*/ 361102 h 5232442"/>
                <a:gd name="connsiteX493" fmla="*/ 2723294 w 4432203"/>
                <a:gd name="connsiteY493" fmla="*/ 364504 h 5232442"/>
                <a:gd name="connsiteX494" fmla="*/ 2718459 w 4432203"/>
                <a:gd name="connsiteY494" fmla="*/ 364504 h 5232442"/>
                <a:gd name="connsiteX495" fmla="*/ 2703415 w 4432203"/>
                <a:gd name="connsiteY495" fmla="*/ 372563 h 5232442"/>
                <a:gd name="connsiteX496" fmla="*/ 2690699 w 4432203"/>
                <a:gd name="connsiteY496" fmla="*/ 387607 h 5232442"/>
                <a:gd name="connsiteX497" fmla="*/ 2678521 w 4432203"/>
                <a:gd name="connsiteY497" fmla="*/ 404442 h 5232442"/>
                <a:gd name="connsiteX498" fmla="*/ 2662224 w 4432203"/>
                <a:gd name="connsiteY498" fmla="*/ 404084 h 5232442"/>
                <a:gd name="connsiteX499" fmla="*/ 2666701 w 4432203"/>
                <a:gd name="connsiteY499" fmla="*/ 364325 h 5232442"/>
                <a:gd name="connsiteX500" fmla="*/ 2660970 w 4432203"/>
                <a:gd name="connsiteY500" fmla="*/ 364325 h 5232442"/>
                <a:gd name="connsiteX501" fmla="*/ 2651478 w 4432203"/>
                <a:gd name="connsiteY501" fmla="*/ 347490 h 5232442"/>
                <a:gd name="connsiteX502" fmla="*/ 2603660 w 4432203"/>
                <a:gd name="connsiteY502" fmla="*/ 344267 h 5232442"/>
                <a:gd name="connsiteX503" fmla="*/ 2566946 w 4432203"/>
                <a:gd name="connsiteY503" fmla="*/ 340864 h 5232442"/>
                <a:gd name="connsiteX504" fmla="*/ 2553872 w 4432203"/>
                <a:gd name="connsiteY504" fmla="*/ 320268 h 5232442"/>
                <a:gd name="connsiteX505" fmla="*/ 2561752 w 4432203"/>
                <a:gd name="connsiteY505" fmla="*/ 320268 h 5232442"/>
                <a:gd name="connsiteX506" fmla="*/ 2527187 w 4432203"/>
                <a:gd name="connsiteY506" fmla="*/ 287494 h 5232442"/>
                <a:gd name="connsiteX507" fmla="*/ 2502651 w 4432203"/>
                <a:gd name="connsiteY507" fmla="*/ 254541 h 5232442"/>
                <a:gd name="connsiteX508" fmla="*/ 2494592 w 4432203"/>
                <a:gd name="connsiteY508" fmla="*/ 254541 h 5232442"/>
                <a:gd name="connsiteX509" fmla="*/ 2482593 w 4432203"/>
                <a:gd name="connsiteY509" fmla="*/ 241109 h 5232442"/>
                <a:gd name="connsiteX510" fmla="*/ 2431909 w 4432203"/>
                <a:gd name="connsiteY510" fmla="*/ 244512 h 5232442"/>
                <a:gd name="connsiteX511" fmla="*/ 2448744 w 4432203"/>
                <a:gd name="connsiteY511" fmla="*/ 307732 h 5232442"/>
                <a:gd name="connsiteX512" fmla="*/ 2453043 w 4432203"/>
                <a:gd name="connsiteY512" fmla="*/ 374175 h 5232442"/>
                <a:gd name="connsiteX513" fmla="*/ 2450714 w 4432203"/>
                <a:gd name="connsiteY513" fmla="*/ 375429 h 5232442"/>
                <a:gd name="connsiteX514" fmla="*/ 2439969 w 4432203"/>
                <a:gd name="connsiteY514" fmla="*/ 380444 h 5232442"/>
                <a:gd name="connsiteX515" fmla="*/ 2417940 w 4432203"/>
                <a:gd name="connsiteY515" fmla="*/ 405517 h 5232442"/>
                <a:gd name="connsiteX516" fmla="*/ 2414717 w 4432203"/>
                <a:gd name="connsiteY516" fmla="*/ 407129 h 5232442"/>
                <a:gd name="connsiteX517" fmla="*/ 2386599 w 4432203"/>
                <a:gd name="connsiteY517" fmla="*/ 370593 h 5232442"/>
                <a:gd name="connsiteX518" fmla="*/ 2386241 w 4432203"/>
                <a:gd name="connsiteY518" fmla="*/ 364146 h 5232442"/>
                <a:gd name="connsiteX519" fmla="*/ 2380868 w 4432203"/>
                <a:gd name="connsiteY519" fmla="*/ 364146 h 5232442"/>
                <a:gd name="connsiteX520" fmla="*/ 2377465 w 4432203"/>
                <a:gd name="connsiteY520" fmla="*/ 320268 h 5232442"/>
                <a:gd name="connsiteX521" fmla="*/ 2382121 w 4432203"/>
                <a:gd name="connsiteY521" fmla="*/ 320268 h 5232442"/>
                <a:gd name="connsiteX522" fmla="*/ 2383913 w 4432203"/>
                <a:gd name="connsiteY522" fmla="*/ 310776 h 5232442"/>
                <a:gd name="connsiteX523" fmla="*/ 2333408 w 4432203"/>
                <a:gd name="connsiteY523" fmla="*/ 310776 h 5232442"/>
                <a:gd name="connsiteX524" fmla="*/ 2301888 w 4432203"/>
                <a:gd name="connsiteY524" fmla="*/ 315791 h 5232442"/>
                <a:gd name="connsiteX525" fmla="*/ 2305470 w 4432203"/>
                <a:gd name="connsiteY525" fmla="*/ 337461 h 5232442"/>
                <a:gd name="connsiteX526" fmla="*/ 2322304 w 4432203"/>
                <a:gd name="connsiteY526" fmla="*/ 392085 h 5232442"/>
                <a:gd name="connsiteX527" fmla="*/ 2319260 w 4432203"/>
                <a:gd name="connsiteY527" fmla="*/ 393876 h 5232442"/>
                <a:gd name="connsiteX528" fmla="*/ 2167388 w 4432203"/>
                <a:gd name="connsiteY528" fmla="*/ 393876 h 5232442"/>
                <a:gd name="connsiteX529" fmla="*/ 2083035 w 4432203"/>
                <a:gd name="connsiteY529" fmla="*/ 383846 h 5232442"/>
                <a:gd name="connsiteX530" fmla="*/ 2089125 w 4432203"/>
                <a:gd name="connsiteY530" fmla="*/ 363967 h 5232442"/>
                <a:gd name="connsiteX531" fmla="*/ 2088408 w 4432203"/>
                <a:gd name="connsiteY531" fmla="*/ 363967 h 5232442"/>
                <a:gd name="connsiteX532" fmla="*/ 2122794 w 4432203"/>
                <a:gd name="connsiteY532" fmla="*/ 353938 h 5232442"/>
                <a:gd name="connsiteX533" fmla="*/ 2223982 w 4432203"/>
                <a:gd name="connsiteY533" fmla="*/ 320626 h 5232442"/>
                <a:gd name="connsiteX534" fmla="*/ 2224161 w 4432203"/>
                <a:gd name="connsiteY534" fmla="*/ 320089 h 5232442"/>
                <a:gd name="connsiteX535" fmla="*/ 2226848 w 4432203"/>
                <a:gd name="connsiteY535" fmla="*/ 320089 h 5232442"/>
                <a:gd name="connsiteX536" fmla="*/ 2229176 w 4432203"/>
                <a:gd name="connsiteY536" fmla="*/ 317224 h 5232442"/>
                <a:gd name="connsiteX537" fmla="*/ 2178492 w 4432203"/>
                <a:gd name="connsiteY537" fmla="*/ 274062 h 5232442"/>
                <a:gd name="connsiteX538" fmla="*/ 2133002 w 4432203"/>
                <a:gd name="connsiteY538" fmla="*/ 254183 h 5232442"/>
                <a:gd name="connsiteX539" fmla="*/ 2124048 w 4432203"/>
                <a:gd name="connsiteY539" fmla="*/ 254183 h 5232442"/>
                <a:gd name="connsiteX540" fmla="*/ 2108646 w 4432203"/>
                <a:gd name="connsiteY540" fmla="*/ 237527 h 5232442"/>
                <a:gd name="connsiteX541" fmla="*/ 2102019 w 4432203"/>
                <a:gd name="connsiteY541" fmla="*/ 210305 h 5232442"/>
                <a:gd name="connsiteX542" fmla="*/ 2106497 w 4432203"/>
                <a:gd name="connsiteY542" fmla="*/ 210305 h 5232442"/>
                <a:gd name="connsiteX543" fmla="*/ 2125122 w 4432203"/>
                <a:gd name="connsiteY543" fmla="*/ 170904 h 5232442"/>
                <a:gd name="connsiteX544" fmla="*/ 2066022 w 4432203"/>
                <a:gd name="connsiteY544" fmla="*/ 167502 h 5232442"/>
                <a:gd name="connsiteX545" fmla="*/ 2021069 w 4432203"/>
                <a:gd name="connsiteY545" fmla="*/ 158905 h 5232442"/>
                <a:gd name="connsiteX546" fmla="*/ 2043993 w 4432203"/>
                <a:gd name="connsiteY546" fmla="*/ 154070 h 5232442"/>
                <a:gd name="connsiteX547" fmla="*/ 2050082 w 4432203"/>
                <a:gd name="connsiteY547" fmla="*/ 149950 h 5232442"/>
                <a:gd name="connsiteX548" fmla="*/ 2053843 w 4432203"/>
                <a:gd name="connsiteY548" fmla="*/ 144578 h 5232442"/>
                <a:gd name="connsiteX549" fmla="*/ 2051157 w 4432203"/>
                <a:gd name="connsiteY549" fmla="*/ 144578 h 5232442"/>
                <a:gd name="connsiteX550" fmla="*/ 2069066 w 4432203"/>
                <a:gd name="connsiteY550" fmla="*/ 124519 h 5232442"/>
                <a:gd name="connsiteX551" fmla="*/ 2073544 w 4432203"/>
                <a:gd name="connsiteY551" fmla="*/ 100700 h 5232442"/>
                <a:gd name="connsiteX552" fmla="*/ 2078021 w 4432203"/>
                <a:gd name="connsiteY552" fmla="*/ 100700 h 5232442"/>
                <a:gd name="connsiteX553" fmla="*/ 2085543 w 4432203"/>
                <a:gd name="connsiteY553" fmla="*/ 65776 h 5232442"/>
                <a:gd name="connsiteX554" fmla="*/ 2055455 w 4432203"/>
                <a:gd name="connsiteY554" fmla="*/ 52524 h 5232442"/>
                <a:gd name="connsiteX555" fmla="*/ 2014264 w 4432203"/>
                <a:gd name="connsiteY555" fmla="*/ 65776 h 5232442"/>
                <a:gd name="connsiteX556" fmla="*/ 1985788 w 4432203"/>
                <a:gd name="connsiteY556" fmla="*/ 34972 h 5232442"/>
                <a:gd name="connsiteX557" fmla="*/ 1959103 w 4432203"/>
                <a:gd name="connsiteY557" fmla="*/ 34972 h 5232442"/>
                <a:gd name="connsiteX558" fmla="*/ 1946566 w 4432203"/>
                <a:gd name="connsiteY558" fmla="*/ 41599 h 5232442"/>
                <a:gd name="connsiteX559" fmla="*/ 1916837 w 4432203"/>
                <a:gd name="connsiteY559" fmla="*/ 71328 h 5232442"/>
                <a:gd name="connsiteX560" fmla="*/ 1912359 w 4432203"/>
                <a:gd name="connsiteY560" fmla="*/ 74373 h 5232442"/>
                <a:gd name="connsiteX561" fmla="*/ 1884600 w 4432203"/>
                <a:gd name="connsiteY561" fmla="*/ 79029 h 5232442"/>
                <a:gd name="connsiteX562" fmla="*/ 1833916 w 4432203"/>
                <a:gd name="connsiteY562" fmla="*/ 45718 h 5232442"/>
                <a:gd name="connsiteX563" fmla="*/ 1751175 w 4432203"/>
                <a:gd name="connsiteY563" fmla="*/ 34972 h 5232442"/>
                <a:gd name="connsiteX564" fmla="*/ 1738281 w 4432203"/>
                <a:gd name="connsiteY564" fmla="*/ 34972 h 5232442"/>
                <a:gd name="connsiteX565" fmla="*/ 1734878 w 4432203"/>
                <a:gd name="connsiteY565" fmla="*/ 31570 h 5232442"/>
                <a:gd name="connsiteX566" fmla="*/ 1674702 w 4432203"/>
                <a:gd name="connsiteY566" fmla="*/ 586 h 5232442"/>
                <a:gd name="connsiteX567" fmla="*/ 1550770 w 4432203"/>
                <a:gd name="connsiteY567" fmla="*/ 33898 h 5232442"/>
                <a:gd name="connsiteX568" fmla="*/ 1553814 w 4432203"/>
                <a:gd name="connsiteY568" fmla="*/ 57001 h 5232442"/>
                <a:gd name="connsiteX569" fmla="*/ 1521399 w 4432203"/>
                <a:gd name="connsiteY569" fmla="*/ 63448 h 5232442"/>
                <a:gd name="connsiteX570" fmla="*/ 1509578 w 4432203"/>
                <a:gd name="connsiteY570" fmla="*/ 78134 h 5232442"/>
                <a:gd name="connsiteX571" fmla="*/ 1550770 w 4432203"/>
                <a:gd name="connsiteY571" fmla="*/ 91387 h 5232442"/>
                <a:gd name="connsiteX572" fmla="*/ 1625989 w 4432203"/>
                <a:gd name="connsiteY572" fmla="*/ 84760 h 5232442"/>
                <a:gd name="connsiteX573" fmla="*/ 1691537 w 4432203"/>
                <a:gd name="connsiteY573" fmla="*/ 82432 h 5232442"/>
                <a:gd name="connsiteX574" fmla="*/ 1727177 w 4432203"/>
                <a:gd name="connsiteY574" fmla="*/ 128996 h 5232442"/>
                <a:gd name="connsiteX575" fmla="*/ 1779830 w 4432203"/>
                <a:gd name="connsiteY575" fmla="*/ 106789 h 5232442"/>
                <a:gd name="connsiteX576" fmla="*/ 1807948 w 4432203"/>
                <a:gd name="connsiteY576" fmla="*/ 151204 h 5232442"/>
                <a:gd name="connsiteX577" fmla="*/ 1873496 w 4432203"/>
                <a:gd name="connsiteY577" fmla="*/ 151204 h 5232442"/>
                <a:gd name="connsiteX578" fmla="*/ 1958028 w 4432203"/>
                <a:gd name="connsiteY578" fmla="*/ 149055 h 5232442"/>
                <a:gd name="connsiteX579" fmla="*/ 2013547 w 4432203"/>
                <a:gd name="connsiteY579" fmla="*/ 158547 h 5232442"/>
                <a:gd name="connsiteX580" fmla="*/ 2003518 w 4432203"/>
                <a:gd name="connsiteY580" fmla="*/ 162487 h 5232442"/>
                <a:gd name="connsiteX581" fmla="*/ 1995638 w 4432203"/>
                <a:gd name="connsiteY581" fmla="*/ 174486 h 5232442"/>
                <a:gd name="connsiteX582" fmla="*/ 2013368 w 4432203"/>
                <a:gd name="connsiteY582" fmla="*/ 258302 h 5232442"/>
                <a:gd name="connsiteX583" fmla="*/ 2012115 w 4432203"/>
                <a:gd name="connsiteY583" fmla="*/ 257406 h 5232442"/>
                <a:gd name="connsiteX584" fmla="*/ 2009070 w 4432203"/>
                <a:gd name="connsiteY584" fmla="*/ 254362 h 5232442"/>
                <a:gd name="connsiteX585" fmla="*/ 2000473 w 4432203"/>
                <a:gd name="connsiteY585" fmla="*/ 254362 h 5232442"/>
                <a:gd name="connsiteX586" fmla="*/ 1981310 w 4432203"/>
                <a:gd name="connsiteY586" fmla="*/ 210484 h 5232442"/>
                <a:gd name="connsiteX587" fmla="*/ 1988116 w 4432203"/>
                <a:gd name="connsiteY587" fmla="*/ 210484 h 5232442"/>
                <a:gd name="connsiteX588" fmla="*/ 1981131 w 4432203"/>
                <a:gd name="connsiteY588" fmla="*/ 197768 h 5232442"/>
                <a:gd name="connsiteX589" fmla="*/ 1916479 w 4432203"/>
                <a:gd name="connsiteY589" fmla="*/ 184336 h 5232442"/>
                <a:gd name="connsiteX590" fmla="*/ 1826395 w 4432203"/>
                <a:gd name="connsiteY590" fmla="*/ 194366 h 5232442"/>
                <a:gd name="connsiteX591" fmla="*/ 1792725 w 4432203"/>
                <a:gd name="connsiteY591" fmla="*/ 174486 h 5232442"/>
                <a:gd name="connsiteX592" fmla="*/ 1725386 w 4432203"/>
                <a:gd name="connsiteY592" fmla="*/ 144757 h 5232442"/>
                <a:gd name="connsiteX593" fmla="*/ 1716073 w 4432203"/>
                <a:gd name="connsiteY593" fmla="*/ 144757 h 5232442"/>
                <a:gd name="connsiteX594" fmla="*/ 1677568 w 4432203"/>
                <a:gd name="connsiteY594" fmla="*/ 121295 h 5232442"/>
                <a:gd name="connsiteX595" fmla="*/ 1601632 w 4432203"/>
                <a:gd name="connsiteY595" fmla="*/ 137951 h 5232442"/>
                <a:gd name="connsiteX596" fmla="*/ 1511728 w 4432203"/>
                <a:gd name="connsiteY596" fmla="*/ 137951 h 5232442"/>
                <a:gd name="connsiteX597" fmla="*/ 1446896 w 4432203"/>
                <a:gd name="connsiteY597" fmla="*/ 154607 h 5232442"/>
                <a:gd name="connsiteX598" fmla="*/ 1413226 w 4432203"/>
                <a:gd name="connsiteY598" fmla="*/ 217827 h 5232442"/>
                <a:gd name="connsiteX599" fmla="*/ 1430061 w 4432203"/>
                <a:gd name="connsiteY599" fmla="*/ 244512 h 5232442"/>
                <a:gd name="connsiteX600" fmla="*/ 1500266 w 4432203"/>
                <a:gd name="connsiteY600" fmla="*/ 274420 h 5232442"/>
                <a:gd name="connsiteX601" fmla="*/ 1593036 w 4432203"/>
                <a:gd name="connsiteY601" fmla="*/ 255615 h 5232442"/>
                <a:gd name="connsiteX602" fmla="*/ 1595543 w 4432203"/>
                <a:gd name="connsiteY602" fmla="*/ 254362 h 5232442"/>
                <a:gd name="connsiteX603" fmla="*/ 1594469 w 4432203"/>
                <a:gd name="connsiteY603" fmla="*/ 254362 h 5232442"/>
                <a:gd name="connsiteX604" fmla="*/ 1601632 w 4432203"/>
                <a:gd name="connsiteY604" fmla="*/ 244333 h 5232442"/>
                <a:gd name="connsiteX605" fmla="*/ 1627064 w 4432203"/>
                <a:gd name="connsiteY605" fmla="*/ 227677 h 5232442"/>
                <a:gd name="connsiteX606" fmla="*/ 1674882 w 4432203"/>
                <a:gd name="connsiteY606" fmla="*/ 297523 h 5232442"/>
                <a:gd name="connsiteX607" fmla="*/ 1714282 w 4432203"/>
                <a:gd name="connsiteY607" fmla="*/ 330656 h 5232442"/>
                <a:gd name="connsiteX608" fmla="*/ 1680433 w 4432203"/>
                <a:gd name="connsiteY608" fmla="*/ 350535 h 5232442"/>
                <a:gd name="connsiteX609" fmla="*/ 1598767 w 4432203"/>
                <a:gd name="connsiteY609" fmla="*/ 320626 h 5232442"/>
                <a:gd name="connsiteX610" fmla="*/ 1598051 w 4432203"/>
                <a:gd name="connsiteY610" fmla="*/ 320089 h 5232442"/>
                <a:gd name="connsiteX611" fmla="*/ 1608080 w 4432203"/>
                <a:gd name="connsiteY611" fmla="*/ 320089 h 5232442"/>
                <a:gd name="connsiteX612" fmla="*/ 1604140 w 4432203"/>
                <a:gd name="connsiteY612" fmla="*/ 317224 h 5232442"/>
                <a:gd name="connsiteX613" fmla="*/ 1522115 w 4432203"/>
                <a:gd name="connsiteY613" fmla="*/ 296807 h 5232442"/>
                <a:gd name="connsiteX614" fmla="*/ 1426837 w 4432203"/>
                <a:gd name="connsiteY614" fmla="*/ 293941 h 5232442"/>
                <a:gd name="connsiteX615" fmla="*/ 1411077 w 4432203"/>
                <a:gd name="connsiteY615" fmla="*/ 301643 h 5232442"/>
                <a:gd name="connsiteX616" fmla="*/ 1373825 w 4432203"/>
                <a:gd name="connsiteY616" fmla="*/ 330477 h 5232442"/>
                <a:gd name="connsiteX617" fmla="*/ 1368095 w 4432203"/>
                <a:gd name="connsiteY617" fmla="*/ 319910 h 5232442"/>
                <a:gd name="connsiteX618" fmla="*/ 1375258 w 4432203"/>
                <a:gd name="connsiteY618" fmla="*/ 319910 h 5232442"/>
                <a:gd name="connsiteX619" fmla="*/ 1356454 w 4432203"/>
                <a:gd name="connsiteY619" fmla="*/ 287136 h 5232442"/>
                <a:gd name="connsiteX620" fmla="*/ 1342305 w 4432203"/>
                <a:gd name="connsiteY620" fmla="*/ 288031 h 5232442"/>
                <a:gd name="connsiteX621" fmla="*/ 1324038 w 4432203"/>
                <a:gd name="connsiteY621" fmla="*/ 303254 h 5232442"/>
                <a:gd name="connsiteX622" fmla="*/ 1322605 w 4432203"/>
                <a:gd name="connsiteY622" fmla="*/ 303971 h 5232442"/>
                <a:gd name="connsiteX623" fmla="*/ 1243804 w 4432203"/>
                <a:gd name="connsiteY623" fmla="*/ 290718 h 5232442"/>
                <a:gd name="connsiteX624" fmla="*/ 1223924 w 4432203"/>
                <a:gd name="connsiteY624" fmla="*/ 301463 h 5232442"/>
                <a:gd name="connsiteX625" fmla="*/ 1212641 w 4432203"/>
                <a:gd name="connsiteY625" fmla="*/ 309164 h 5232442"/>
                <a:gd name="connsiteX626" fmla="*/ 1173599 w 4432203"/>
                <a:gd name="connsiteY626" fmla="*/ 313821 h 5232442"/>
                <a:gd name="connsiteX627" fmla="*/ 1097485 w 4432203"/>
                <a:gd name="connsiteY627" fmla="*/ 303792 h 5232442"/>
                <a:gd name="connsiteX628" fmla="*/ 1080650 w 4432203"/>
                <a:gd name="connsiteY628" fmla="*/ 307015 h 5232442"/>
                <a:gd name="connsiteX629" fmla="*/ 1080650 w 4432203"/>
                <a:gd name="connsiteY629" fmla="*/ 309344 h 5232442"/>
                <a:gd name="connsiteX630" fmla="*/ 1075456 w 4432203"/>
                <a:gd name="connsiteY630" fmla="*/ 310239 h 5232442"/>
                <a:gd name="connsiteX631" fmla="*/ 1058442 w 4432203"/>
                <a:gd name="connsiteY631" fmla="*/ 336924 h 5232442"/>
                <a:gd name="connsiteX632" fmla="*/ 1010624 w 4432203"/>
                <a:gd name="connsiteY632" fmla="*/ 346953 h 5232442"/>
                <a:gd name="connsiteX633" fmla="*/ 979462 w 4432203"/>
                <a:gd name="connsiteY633" fmla="*/ 323671 h 5232442"/>
                <a:gd name="connsiteX634" fmla="*/ 972298 w 4432203"/>
                <a:gd name="connsiteY634" fmla="*/ 319731 h 5232442"/>
                <a:gd name="connsiteX635" fmla="*/ 983939 w 4432203"/>
                <a:gd name="connsiteY635" fmla="*/ 319731 h 5232442"/>
                <a:gd name="connsiteX636" fmla="*/ 922868 w 4432203"/>
                <a:gd name="connsiteY636" fmla="*/ 310239 h 5232442"/>
                <a:gd name="connsiteX637" fmla="*/ 835650 w 4432203"/>
                <a:gd name="connsiteY637" fmla="*/ 261346 h 5232442"/>
                <a:gd name="connsiteX638" fmla="*/ 683779 w 4432203"/>
                <a:gd name="connsiteY638" fmla="*/ 283733 h 5232442"/>
                <a:gd name="connsiteX639" fmla="*/ 597097 w 4432203"/>
                <a:gd name="connsiteY639" fmla="*/ 253825 h 5232442"/>
                <a:gd name="connsiteX640" fmla="*/ 554473 w 4432203"/>
                <a:gd name="connsiteY640" fmla="*/ 253825 h 5232442"/>
                <a:gd name="connsiteX641" fmla="*/ 505223 w 4432203"/>
                <a:gd name="connsiteY641" fmla="*/ 261167 h 5232442"/>
                <a:gd name="connsiteX642" fmla="*/ 471732 w 4432203"/>
                <a:gd name="connsiteY642" fmla="*/ 253825 h 5232442"/>
                <a:gd name="connsiteX643" fmla="*/ 445943 w 4432203"/>
                <a:gd name="connsiteY643" fmla="*/ 253825 h 5232442"/>
                <a:gd name="connsiteX644" fmla="*/ 444689 w 4432203"/>
                <a:gd name="connsiteY644" fmla="*/ 253825 h 5232442"/>
                <a:gd name="connsiteX645" fmla="*/ 443973 w 4432203"/>
                <a:gd name="connsiteY645" fmla="*/ 253825 h 5232442"/>
                <a:gd name="connsiteX646" fmla="*/ 435913 w 4432203"/>
                <a:gd name="connsiteY646" fmla="*/ 253825 h 5232442"/>
                <a:gd name="connsiteX647" fmla="*/ 400811 w 4432203"/>
                <a:gd name="connsiteY647" fmla="*/ 253825 h 5232442"/>
                <a:gd name="connsiteX648" fmla="*/ 391140 w 4432203"/>
                <a:gd name="connsiteY648" fmla="*/ 253825 h 5232442"/>
                <a:gd name="connsiteX649" fmla="*/ 351739 w 4432203"/>
                <a:gd name="connsiteY649" fmla="*/ 227140 h 5232442"/>
                <a:gd name="connsiteX650" fmla="*/ 329711 w 4432203"/>
                <a:gd name="connsiteY650" fmla="*/ 264749 h 5232442"/>
                <a:gd name="connsiteX651" fmla="*/ 325950 w 4432203"/>
                <a:gd name="connsiteY651" fmla="*/ 266898 h 5232442"/>
                <a:gd name="connsiteX652" fmla="*/ 255566 w 4432203"/>
                <a:gd name="connsiteY652" fmla="*/ 280151 h 5232442"/>
                <a:gd name="connsiteX653" fmla="*/ 174079 w 4432203"/>
                <a:gd name="connsiteY653" fmla="*/ 306657 h 5232442"/>
                <a:gd name="connsiteX654" fmla="*/ 121425 w 4432203"/>
                <a:gd name="connsiteY654" fmla="*/ 314000 h 5232442"/>
                <a:gd name="connsiteX655" fmla="*/ 99934 w 4432203"/>
                <a:gd name="connsiteY655" fmla="*/ 319552 h 5232442"/>
                <a:gd name="connsiteX656" fmla="*/ 102979 w 4432203"/>
                <a:gd name="connsiteY656" fmla="*/ 319552 h 5232442"/>
                <a:gd name="connsiteX657" fmla="*/ 61966 w 4432203"/>
                <a:gd name="connsiteY657" fmla="*/ 353400 h 5232442"/>
                <a:gd name="connsiteX658" fmla="*/ 106919 w 4432203"/>
                <a:gd name="connsiteY658" fmla="*/ 393338 h 5232442"/>
                <a:gd name="connsiteX659" fmla="*/ 171571 w 4432203"/>
                <a:gd name="connsiteY659" fmla="*/ 416620 h 5232442"/>
                <a:gd name="connsiteX660" fmla="*/ 213838 w 4432203"/>
                <a:gd name="connsiteY660" fmla="*/ 436500 h 5232442"/>
                <a:gd name="connsiteX661" fmla="*/ 217061 w 4432203"/>
                <a:gd name="connsiteY661" fmla="*/ 473035 h 5232442"/>
                <a:gd name="connsiteX662" fmla="*/ 211330 w 4432203"/>
                <a:gd name="connsiteY662" fmla="*/ 473035 h 5232442"/>
                <a:gd name="connsiteX663" fmla="*/ 208286 w 4432203"/>
                <a:gd name="connsiteY663" fmla="*/ 473035 h 5232442"/>
                <a:gd name="connsiteX664" fmla="*/ 137902 w 4432203"/>
                <a:gd name="connsiteY664" fmla="*/ 446529 h 5232442"/>
                <a:gd name="connsiteX665" fmla="*/ 121067 w 4432203"/>
                <a:gd name="connsiteY665" fmla="*/ 429873 h 5232442"/>
                <a:gd name="connsiteX666" fmla="*/ 90084 w 4432203"/>
                <a:gd name="connsiteY666" fmla="*/ 446529 h 5232442"/>
                <a:gd name="connsiteX667" fmla="*/ 0 w 4432203"/>
                <a:gd name="connsiteY667" fmla="*/ 473035 h 5232442"/>
                <a:gd name="connsiteX668" fmla="*/ 39401 w 4432203"/>
                <a:gd name="connsiteY668" fmla="*/ 523002 h 5232442"/>
                <a:gd name="connsiteX669" fmla="*/ 126619 w 4432203"/>
                <a:gd name="connsiteY669" fmla="*/ 542881 h 5232442"/>
                <a:gd name="connsiteX670" fmla="*/ 182317 w 4432203"/>
                <a:gd name="connsiteY670" fmla="*/ 531957 h 5232442"/>
                <a:gd name="connsiteX671" fmla="*/ 191093 w 4432203"/>
                <a:gd name="connsiteY671" fmla="*/ 526226 h 5232442"/>
                <a:gd name="connsiteX672" fmla="*/ 195749 w 4432203"/>
                <a:gd name="connsiteY672" fmla="*/ 522286 h 5232442"/>
                <a:gd name="connsiteX673" fmla="*/ 233538 w 4432203"/>
                <a:gd name="connsiteY673" fmla="*/ 519599 h 5232442"/>
                <a:gd name="connsiteX674" fmla="*/ 194137 w 4432203"/>
                <a:gd name="connsiteY674" fmla="*/ 562940 h 5232442"/>
                <a:gd name="connsiteX675" fmla="*/ 101188 w 4432203"/>
                <a:gd name="connsiteY675" fmla="*/ 589446 h 5232442"/>
                <a:gd name="connsiteX676" fmla="*/ 64653 w 4432203"/>
                <a:gd name="connsiteY676" fmla="*/ 642636 h 5232442"/>
                <a:gd name="connsiteX677" fmla="*/ 121067 w 4432203"/>
                <a:gd name="connsiteY677" fmla="*/ 719109 h 5232442"/>
                <a:gd name="connsiteX678" fmla="*/ 159393 w 4432203"/>
                <a:gd name="connsiteY678" fmla="*/ 711229 h 5232442"/>
                <a:gd name="connsiteX679" fmla="*/ 180526 w 4432203"/>
                <a:gd name="connsiteY679" fmla="*/ 692424 h 5232442"/>
                <a:gd name="connsiteX680" fmla="*/ 177123 w 4432203"/>
                <a:gd name="connsiteY680" fmla="*/ 692424 h 5232442"/>
                <a:gd name="connsiteX681" fmla="*/ 202376 w 4432203"/>
                <a:gd name="connsiteY681" fmla="*/ 712304 h 5232442"/>
                <a:gd name="connsiteX682" fmla="*/ 230493 w 4432203"/>
                <a:gd name="connsiteY682" fmla="*/ 755465 h 5232442"/>
                <a:gd name="connsiteX683" fmla="*/ 232821 w 4432203"/>
                <a:gd name="connsiteY683" fmla="*/ 751346 h 5232442"/>
                <a:gd name="connsiteX684" fmla="*/ 235866 w 4432203"/>
                <a:gd name="connsiteY684" fmla="*/ 752241 h 5232442"/>
                <a:gd name="connsiteX685" fmla="*/ 252343 w 4432203"/>
                <a:gd name="connsiteY685" fmla="*/ 728243 h 5232442"/>
                <a:gd name="connsiteX686" fmla="*/ 255924 w 4432203"/>
                <a:gd name="connsiteY686" fmla="*/ 728959 h 5232442"/>
                <a:gd name="connsiteX687" fmla="*/ 292460 w 4432203"/>
                <a:gd name="connsiteY687" fmla="*/ 765673 h 5232442"/>
                <a:gd name="connsiteX688" fmla="*/ 303026 w 4432203"/>
                <a:gd name="connsiteY688" fmla="*/ 758152 h 5232442"/>
                <a:gd name="connsiteX689" fmla="*/ 303026 w 4432203"/>
                <a:gd name="connsiteY689" fmla="*/ 758152 h 5232442"/>
                <a:gd name="connsiteX690" fmla="*/ 304459 w 4432203"/>
                <a:gd name="connsiteY690" fmla="*/ 757077 h 5232442"/>
                <a:gd name="connsiteX691" fmla="*/ 339919 w 4432203"/>
                <a:gd name="connsiteY691" fmla="*/ 755465 h 5232442"/>
                <a:gd name="connsiteX692" fmla="*/ 306250 w 4432203"/>
                <a:gd name="connsiteY692" fmla="*/ 802030 h 5232442"/>
                <a:gd name="connsiteX693" fmla="*/ 305175 w 4432203"/>
                <a:gd name="connsiteY693" fmla="*/ 802030 h 5232442"/>
                <a:gd name="connsiteX694" fmla="*/ 218494 w 4432203"/>
                <a:gd name="connsiteY694" fmla="*/ 845191 h 5232442"/>
                <a:gd name="connsiteX695" fmla="*/ 214554 w 4432203"/>
                <a:gd name="connsiteY695" fmla="*/ 847877 h 5232442"/>
                <a:gd name="connsiteX696" fmla="*/ 213300 w 4432203"/>
                <a:gd name="connsiteY696" fmla="*/ 848594 h 5232442"/>
                <a:gd name="connsiteX697" fmla="*/ 210793 w 4432203"/>
                <a:gd name="connsiteY697" fmla="*/ 850385 h 5232442"/>
                <a:gd name="connsiteX698" fmla="*/ 179810 w 4432203"/>
                <a:gd name="connsiteY698" fmla="*/ 867936 h 5232442"/>
                <a:gd name="connsiteX699" fmla="*/ 181063 w 4432203"/>
                <a:gd name="connsiteY699" fmla="*/ 867936 h 5232442"/>
                <a:gd name="connsiteX700" fmla="*/ 131992 w 4432203"/>
                <a:gd name="connsiteY700" fmla="*/ 888711 h 5232442"/>
                <a:gd name="connsiteX701" fmla="*/ 137544 w 4432203"/>
                <a:gd name="connsiteY701" fmla="*/ 925246 h 5232442"/>
                <a:gd name="connsiteX702" fmla="*/ 253059 w 4432203"/>
                <a:gd name="connsiteY702" fmla="*/ 881905 h 5232442"/>
                <a:gd name="connsiteX703" fmla="*/ 330427 w 4432203"/>
                <a:gd name="connsiteY703" fmla="*/ 884950 h 5232442"/>
                <a:gd name="connsiteX704" fmla="*/ 353710 w 4432203"/>
                <a:gd name="connsiteY704" fmla="*/ 867936 h 5232442"/>
                <a:gd name="connsiteX705" fmla="*/ 355142 w 4432203"/>
                <a:gd name="connsiteY705" fmla="*/ 867936 h 5232442"/>
                <a:gd name="connsiteX706" fmla="*/ 406184 w 4432203"/>
                <a:gd name="connsiteY706" fmla="*/ 812954 h 5232442"/>
                <a:gd name="connsiteX707" fmla="*/ 410661 w 4432203"/>
                <a:gd name="connsiteY707" fmla="*/ 812238 h 5232442"/>
                <a:gd name="connsiteX708" fmla="*/ 450062 w 4432203"/>
                <a:gd name="connsiteY708" fmla="*/ 845728 h 5232442"/>
                <a:gd name="connsiteX709" fmla="*/ 479075 w 4432203"/>
                <a:gd name="connsiteY709" fmla="*/ 838385 h 5232442"/>
                <a:gd name="connsiteX710" fmla="*/ 511670 w 4432203"/>
                <a:gd name="connsiteY710" fmla="*/ 812238 h 5232442"/>
                <a:gd name="connsiteX711" fmla="*/ 520087 w 4432203"/>
                <a:gd name="connsiteY711" fmla="*/ 802388 h 5232442"/>
                <a:gd name="connsiteX712" fmla="*/ 516684 w 4432203"/>
                <a:gd name="connsiteY712" fmla="*/ 802388 h 5232442"/>
                <a:gd name="connsiteX713" fmla="*/ 517580 w 4432203"/>
                <a:gd name="connsiteY713" fmla="*/ 769076 h 5232442"/>
                <a:gd name="connsiteX714" fmla="*/ 466897 w 4432203"/>
                <a:gd name="connsiteY714" fmla="*/ 769076 h 5232442"/>
                <a:gd name="connsiteX715" fmla="*/ 481045 w 4432203"/>
                <a:gd name="connsiteY715" fmla="*/ 758510 h 5232442"/>
                <a:gd name="connsiteX716" fmla="*/ 482119 w 4432203"/>
                <a:gd name="connsiteY716" fmla="*/ 758510 h 5232442"/>
                <a:gd name="connsiteX717" fmla="*/ 511670 w 4432203"/>
                <a:gd name="connsiteY717" fmla="*/ 722512 h 5232442"/>
                <a:gd name="connsiteX718" fmla="*/ 517580 w 4432203"/>
                <a:gd name="connsiteY718" fmla="*/ 692603 h 5232442"/>
                <a:gd name="connsiteX719" fmla="*/ 514535 w 4432203"/>
                <a:gd name="connsiteY719" fmla="*/ 692603 h 5232442"/>
                <a:gd name="connsiteX720" fmla="*/ 534594 w 4432203"/>
                <a:gd name="connsiteY720" fmla="*/ 672545 h 5232442"/>
                <a:gd name="connsiteX721" fmla="*/ 543011 w 4432203"/>
                <a:gd name="connsiteY721" fmla="*/ 709080 h 5232442"/>
                <a:gd name="connsiteX722" fmla="*/ 581337 w 4432203"/>
                <a:gd name="connsiteY722" fmla="*/ 721437 h 5232442"/>
                <a:gd name="connsiteX723" fmla="*/ 591546 w 4432203"/>
                <a:gd name="connsiteY723" fmla="*/ 713736 h 5232442"/>
                <a:gd name="connsiteX724" fmla="*/ 656019 w 4432203"/>
                <a:gd name="connsiteY724" fmla="*/ 720900 h 5232442"/>
                <a:gd name="connsiteX725" fmla="*/ 657452 w 4432203"/>
                <a:gd name="connsiteY725" fmla="*/ 719467 h 5232442"/>
                <a:gd name="connsiteX726" fmla="*/ 661213 w 4432203"/>
                <a:gd name="connsiteY726" fmla="*/ 717676 h 5232442"/>
                <a:gd name="connsiteX727" fmla="*/ 679839 w 4432203"/>
                <a:gd name="connsiteY727" fmla="*/ 692424 h 5232442"/>
                <a:gd name="connsiteX728" fmla="*/ 676078 w 4432203"/>
                <a:gd name="connsiteY728" fmla="*/ 692424 h 5232442"/>
                <a:gd name="connsiteX729" fmla="*/ 694882 w 4432203"/>
                <a:gd name="connsiteY729" fmla="*/ 652486 h 5232442"/>
                <a:gd name="connsiteX730" fmla="*/ 759535 w 4432203"/>
                <a:gd name="connsiteY730" fmla="*/ 675769 h 5232442"/>
                <a:gd name="connsiteX731" fmla="*/ 847828 w 4432203"/>
                <a:gd name="connsiteY731" fmla="*/ 703349 h 5232442"/>
                <a:gd name="connsiteX732" fmla="*/ 987521 w 4432203"/>
                <a:gd name="connsiteY732" fmla="*/ 735765 h 5232442"/>
                <a:gd name="connsiteX733" fmla="*/ 1057905 w 4432203"/>
                <a:gd name="connsiteY733" fmla="*/ 802209 h 5232442"/>
                <a:gd name="connsiteX734" fmla="*/ 1094619 w 4432203"/>
                <a:gd name="connsiteY734" fmla="*/ 842146 h 5232442"/>
                <a:gd name="connsiteX735" fmla="*/ 1150854 w 4432203"/>
                <a:gd name="connsiteY735" fmla="*/ 875458 h 5232442"/>
                <a:gd name="connsiteX736" fmla="*/ 1167689 w 4432203"/>
                <a:gd name="connsiteY736" fmla="*/ 975213 h 5232442"/>
                <a:gd name="connsiteX737" fmla="*/ 1232342 w 4432203"/>
                <a:gd name="connsiteY737" fmla="*/ 1011748 h 5232442"/>
                <a:gd name="connsiteX738" fmla="*/ 1234670 w 4432203"/>
                <a:gd name="connsiteY738" fmla="*/ 977720 h 5232442"/>
                <a:gd name="connsiteX739" fmla="*/ 1240580 w 4432203"/>
                <a:gd name="connsiteY739" fmla="*/ 977720 h 5232442"/>
                <a:gd name="connsiteX740" fmla="*/ 1223745 w 4432203"/>
                <a:gd name="connsiteY740" fmla="*/ 941901 h 5232442"/>
                <a:gd name="connsiteX741" fmla="*/ 1214611 w 4432203"/>
                <a:gd name="connsiteY741" fmla="*/ 911993 h 5232442"/>
                <a:gd name="connsiteX742" fmla="*/ 1209060 w 4432203"/>
                <a:gd name="connsiteY742" fmla="*/ 911993 h 5232442"/>
                <a:gd name="connsiteX743" fmla="*/ 1207090 w 4432203"/>
                <a:gd name="connsiteY743" fmla="*/ 902143 h 5232442"/>
                <a:gd name="connsiteX744" fmla="*/ 1232521 w 4432203"/>
                <a:gd name="connsiteY744" fmla="*/ 912172 h 5232442"/>
                <a:gd name="connsiteX745" fmla="*/ 1277652 w 4432203"/>
                <a:gd name="connsiteY745" fmla="*/ 978615 h 5232442"/>
                <a:gd name="connsiteX746" fmla="*/ 1314366 w 4432203"/>
                <a:gd name="connsiteY746" fmla="*/ 1041656 h 5232442"/>
                <a:gd name="connsiteX747" fmla="*/ 1342484 w 4432203"/>
                <a:gd name="connsiteY747" fmla="*/ 1112040 h 5232442"/>
                <a:gd name="connsiteX748" fmla="*/ 1415554 w 4432203"/>
                <a:gd name="connsiteY748" fmla="*/ 1148038 h 5232442"/>
                <a:gd name="connsiteX749" fmla="*/ 1433285 w 4432203"/>
                <a:gd name="connsiteY749" fmla="*/ 1190304 h 5232442"/>
                <a:gd name="connsiteX750" fmla="*/ 1454955 w 4432203"/>
                <a:gd name="connsiteY750" fmla="*/ 1267672 h 5232442"/>
                <a:gd name="connsiteX751" fmla="*/ 1443672 w 4432203"/>
                <a:gd name="connsiteY751" fmla="*/ 1420618 h 5232442"/>
                <a:gd name="connsiteX752" fmla="*/ 1494355 w 4432203"/>
                <a:gd name="connsiteY752" fmla="*/ 1553684 h 5232442"/>
                <a:gd name="connsiteX753" fmla="*/ 1534114 w 4432203"/>
                <a:gd name="connsiteY753" fmla="*/ 1674752 h 5232442"/>
                <a:gd name="connsiteX754" fmla="*/ 1618109 w 4432203"/>
                <a:gd name="connsiteY754" fmla="*/ 1709854 h 5232442"/>
                <a:gd name="connsiteX755" fmla="*/ 1682941 w 4432203"/>
                <a:gd name="connsiteY755" fmla="*/ 1776477 h 5232442"/>
                <a:gd name="connsiteX756" fmla="*/ 1744907 w 4432203"/>
                <a:gd name="connsiteY756" fmla="*/ 1906140 h 5232442"/>
                <a:gd name="connsiteX757" fmla="*/ 1775890 w 4432203"/>
                <a:gd name="connsiteY757" fmla="*/ 1952705 h 5232442"/>
                <a:gd name="connsiteX758" fmla="*/ 1764607 w 4432203"/>
                <a:gd name="connsiteY758" fmla="*/ 2005895 h 5232442"/>
                <a:gd name="connsiteX759" fmla="*/ 1817977 w 4432203"/>
                <a:gd name="connsiteY759" fmla="*/ 2019327 h 5232442"/>
                <a:gd name="connsiteX760" fmla="*/ 1860243 w 4432203"/>
                <a:gd name="connsiteY760" fmla="*/ 2085771 h 5232442"/>
                <a:gd name="connsiteX761" fmla="*/ 1894092 w 4432203"/>
                <a:gd name="connsiteY761" fmla="*/ 2115680 h 5232442"/>
                <a:gd name="connsiteX762" fmla="*/ 1953551 w 4432203"/>
                <a:gd name="connsiteY762" fmla="*/ 2154543 h 5232442"/>
                <a:gd name="connsiteX763" fmla="*/ 1961431 w 4432203"/>
                <a:gd name="connsiteY763" fmla="*/ 2148812 h 5232442"/>
                <a:gd name="connsiteX764" fmla="*/ 1962864 w 4432203"/>
                <a:gd name="connsiteY764" fmla="*/ 2118724 h 5232442"/>
                <a:gd name="connsiteX765" fmla="*/ 1955700 w 4432203"/>
                <a:gd name="connsiteY765" fmla="*/ 2118724 h 5232442"/>
                <a:gd name="connsiteX766" fmla="*/ 1911822 w 4432203"/>
                <a:gd name="connsiteY766" fmla="*/ 2074846 h 5232442"/>
                <a:gd name="connsiteX767" fmla="*/ 1920956 w 4432203"/>
                <a:gd name="connsiteY767" fmla="*/ 2074846 h 5232442"/>
                <a:gd name="connsiteX768" fmla="*/ 1910927 w 4432203"/>
                <a:gd name="connsiteY768" fmla="*/ 2065713 h 5232442"/>
                <a:gd name="connsiteX769" fmla="*/ 1894092 w 4432203"/>
                <a:gd name="connsiteY769" fmla="*/ 2008940 h 5232442"/>
                <a:gd name="connsiteX770" fmla="*/ 1887465 w 4432203"/>
                <a:gd name="connsiteY770" fmla="*/ 2008940 h 5232442"/>
                <a:gd name="connsiteX771" fmla="*/ 1866153 w 4432203"/>
                <a:gd name="connsiteY771" fmla="*/ 1979389 h 5232442"/>
                <a:gd name="connsiteX772" fmla="*/ 1852542 w 4432203"/>
                <a:gd name="connsiteY772" fmla="*/ 1965241 h 5232442"/>
                <a:gd name="connsiteX773" fmla="*/ 1860960 w 4432203"/>
                <a:gd name="connsiteY773" fmla="*/ 1965241 h 5232442"/>
                <a:gd name="connsiteX774" fmla="*/ 1820843 w 4432203"/>
                <a:gd name="connsiteY774" fmla="*/ 1899335 h 5232442"/>
                <a:gd name="connsiteX775" fmla="*/ 1813142 w 4432203"/>
                <a:gd name="connsiteY775" fmla="*/ 1899335 h 5232442"/>
                <a:gd name="connsiteX776" fmla="*/ 1804187 w 4432203"/>
                <a:gd name="connsiteY776" fmla="*/ 1889664 h 5232442"/>
                <a:gd name="connsiteX777" fmla="*/ 1774099 w 4432203"/>
                <a:gd name="connsiteY777" fmla="*/ 1855457 h 5232442"/>
                <a:gd name="connsiteX778" fmla="*/ 1781442 w 4432203"/>
                <a:gd name="connsiteY778" fmla="*/ 1855457 h 5232442"/>
                <a:gd name="connsiteX779" fmla="*/ 1786636 w 4432203"/>
                <a:gd name="connsiteY779" fmla="*/ 1813728 h 5232442"/>
                <a:gd name="connsiteX780" fmla="*/ 1824066 w 4432203"/>
                <a:gd name="connsiteY780" fmla="*/ 1869784 h 5232442"/>
                <a:gd name="connsiteX781" fmla="*/ 1919702 w 4432203"/>
                <a:gd name="connsiteY781" fmla="*/ 1986195 h 5232442"/>
                <a:gd name="connsiteX782" fmla="*/ 2004234 w 4432203"/>
                <a:gd name="connsiteY782" fmla="*/ 2105830 h 5232442"/>
                <a:gd name="connsiteX783" fmla="*/ 2057604 w 4432203"/>
                <a:gd name="connsiteY783" fmla="*/ 2159020 h 5232442"/>
                <a:gd name="connsiteX784" fmla="*/ 2071753 w 4432203"/>
                <a:gd name="connsiteY784" fmla="*/ 2215614 h 5232442"/>
                <a:gd name="connsiteX785" fmla="*/ 2102736 w 4432203"/>
                <a:gd name="connsiteY785" fmla="*/ 2292087 h 5232442"/>
                <a:gd name="connsiteX786" fmla="*/ 2212520 w 4432203"/>
                <a:gd name="connsiteY786" fmla="*/ 2355128 h 5232442"/>
                <a:gd name="connsiteX787" fmla="*/ 2258726 w 4432203"/>
                <a:gd name="connsiteY787" fmla="*/ 2431780 h 5232442"/>
                <a:gd name="connsiteX788" fmla="*/ 2339139 w 4432203"/>
                <a:gd name="connsiteY788" fmla="*/ 2425153 h 5232442"/>
                <a:gd name="connsiteX789" fmla="*/ 2386778 w 4432203"/>
                <a:gd name="connsiteY789" fmla="*/ 2454524 h 5232442"/>
                <a:gd name="connsiteX790" fmla="*/ 2395195 w 4432203"/>
                <a:gd name="connsiteY790" fmla="*/ 2448256 h 5232442"/>
                <a:gd name="connsiteX791" fmla="*/ 2395374 w 4432203"/>
                <a:gd name="connsiteY791" fmla="*/ 2447898 h 5232442"/>
                <a:gd name="connsiteX792" fmla="*/ 2392509 w 4432203"/>
                <a:gd name="connsiteY792" fmla="*/ 2447898 h 5232442"/>
                <a:gd name="connsiteX793" fmla="*/ 2434954 w 4432203"/>
                <a:gd name="connsiteY793" fmla="*/ 2418527 h 5232442"/>
                <a:gd name="connsiteX794" fmla="*/ 2485637 w 4432203"/>
                <a:gd name="connsiteY794" fmla="*/ 2458285 h 5232442"/>
                <a:gd name="connsiteX795" fmla="*/ 2558708 w 4432203"/>
                <a:gd name="connsiteY795" fmla="*/ 2514879 h 5232442"/>
                <a:gd name="connsiteX796" fmla="*/ 2617808 w 4432203"/>
                <a:gd name="connsiteY796" fmla="*/ 2531534 h 5232442"/>
                <a:gd name="connsiteX797" fmla="*/ 2665626 w 4432203"/>
                <a:gd name="connsiteY797" fmla="*/ 2544787 h 5232442"/>
                <a:gd name="connsiteX798" fmla="*/ 2697684 w 4432203"/>
                <a:gd name="connsiteY798" fmla="*/ 2615887 h 5232442"/>
                <a:gd name="connsiteX799" fmla="*/ 2752845 w 4432203"/>
                <a:gd name="connsiteY799" fmla="*/ 2674451 h 5232442"/>
                <a:gd name="connsiteX800" fmla="*/ 2806394 w 4432203"/>
                <a:gd name="connsiteY800" fmla="*/ 2724418 h 5232442"/>
                <a:gd name="connsiteX801" fmla="*/ 2859943 w 4432203"/>
                <a:gd name="connsiteY801" fmla="*/ 2754327 h 5232442"/>
                <a:gd name="connsiteX802" fmla="*/ 2899343 w 4432203"/>
                <a:gd name="connsiteY802" fmla="*/ 2767400 h 5232442"/>
                <a:gd name="connsiteX803" fmla="*/ 2919223 w 4432203"/>
                <a:gd name="connsiteY803" fmla="*/ 2733014 h 5232442"/>
                <a:gd name="connsiteX804" fmla="*/ 2924058 w 4432203"/>
                <a:gd name="connsiteY804" fmla="*/ 2733014 h 5232442"/>
                <a:gd name="connsiteX805" fmla="*/ 2924595 w 4432203"/>
                <a:gd name="connsiteY805" fmla="*/ 2719941 h 5232442"/>
                <a:gd name="connsiteX806" fmla="*/ 2961130 w 4432203"/>
                <a:gd name="connsiteY806" fmla="*/ 2727821 h 5232442"/>
                <a:gd name="connsiteX807" fmla="*/ 2992114 w 4432203"/>
                <a:gd name="connsiteY807" fmla="*/ 2790862 h 5232442"/>
                <a:gd name="connsiteX808" fmla="*/ 3006083 w 4432203"/>
                <a:gd name="connsiteY808" fmla="*/ 2883990 h 5232442"/>
                <a:gd name="connsiteX809" fmla="*/ 2986383 w 4432203"/>
                <a:gd name="connsiteY809" fmla="*/ 2957239 h 5232442"/>
                <a:gd name="connsiteX810" fmla="*/ 2927282 w 4432203"/>
                <a:gd name="connsiteY810" fmla="*/ 3002013 h 5232442"/>
                <a:gd name="connsiteX811" fmla="*/ 2885195 w 4432203"/>
                <a:gd name="connsiteY811" fmla="*/ 3083500 h 5232442"/>
                <a:gd name="connsiteX812" fmla="*/ 2892000 w 4432203"/>
                <a:gd name="connsiteY812" fmla="*/ 3175913 h 5232442"/>
                <a:gd name="connsiteX813" fmla="*/ 2873912 w 4432203"/>
                <a:gd name="connsiteY813" fmla="*/ 3259728 h 5232442"/>
                <a:gd name="connsiteX814" fmla="*/ 2944296 w 4432203"/>
                <a:gd name="connsiteY814" fmla="*/ 3339425 h 5232442"/>
                <a:gd name="connsiteX815" fmla="*/ 2994800 w 4432203"/>
                <a:gd name="connsiteY815" fmla="*/ 3479118 h 5232442"/>
                <a:gd name="connsiteX816" fmla="*/ 3030619 w 4432203"/>
                <a:gd name="connsiteY816" fmla="*/ 3597319 h 5232442"/>
                <a:gd name="connsiteX817" fmla="*/ 3129836 w 4432203"/>
                <a:gd name="connsiteY817" fmla="*/ 3675225 h 5232442"/>
                <a:gd name="connsiteX818" fmla="*/ 3188937 w 4432203"/>
                <a:gd name="connsiteY818" fmla="*/ 3718565 h 5232442"/>
                <a:gd name="connsiteX819" fmla="*/ 3239621 w 4432203"/>
                <a:gd name="connsiteY819" fmla="*/ 3775159 h 5232442"/>
                <a:gd name="connsiteX820" fmla="*/ 3250903 w 4432203"/>
                <a:gd name="connsiteY820" fmla="*/ 3851632 h 5232442"/>
                <a:gd name="connsiteX821" fmla="*/ 3234069 w 4432203"/>
                <a:gd name="connsiteY821" fmla="*/ 4024457 h 5232442"/>
                <a:gd name="connsiteX822" fmla="*/ 3237471 w 4432203"/>
                <a:gd name="connsiteY822" fmla="*/ 4157523 h 5232442"/>
                <a:gd name="connsiteX823" fmla="*/ 3205772 w 4432203"/>
                <a:gd name="connsiteY823" fmla="*/ 4200864 h 5232442"/>
                <a:gd name="connsiteX824" fmla="*/ 3186072 w 4432203"/>
                <a:gd name="connsiteY824" fmla="*/ 4244204 h 5232442"/>
                <a:gd name="connsiteX825" fmla="*/ 3197355 w 4432203"/>
                <a:gd name="connsiteY825" fmla="*/ 4330528 h 5232442"/>
                <a:gd name="connsiteX826" fmla="*/ 3169237 w 4432203"/>
                <a:gd name="connsiteY826" fmla="*/ 4407001 h 5232442"/>
                <a:gd name="connsiteX827" fmla="*/ 3146671 w 4432203"/>
                <a:gd name="connsiteY827" fmla="*/ 4477026 h 5232442"/>
                <a:gd name="connsiteX828" fmla="*/ 3124285 w 4432203"/>
                <a:gd name="connsiteY828" fmla="*/ 4526814 h 5232442"/>
                <a:gd name="connsiteX829" fmla="*/ 3143985 w 4432203"/>
                <a:gd name="connsiteY829" fmla="*/ 4580363 h 5232442"/>
                <a:gd name="connsiteX830" fmla="*/ 3124285 w 4432203"/>
                <a:gd name="connsiteY830" fmla="*/ 4653254 h 5232442"/>
                <a:gd name="connsiteX831" fmla="*/ 3138254 w 4432203"/>
                <a:gd name="connsiteY831" fmla="*/ 4726503 h 5232442"/>
                <a:gd name="connsiteX832" fmla="*/ 3104405 w 4432203"/>
                <a:gd name="connsiteY832" fmla="*/ 4796529 h 5232442"/>
                <a:gd name="connsiteX833" fmla="*/ 3073422 w 4432203"/>
                <a:gd name="connsiteY833" fmla="*/ 4856167 h 5232442"/>
                <a:gd name="connsiteX834" fmla="*/ 3093302 w 4432203"/>
                <a:gd name="connsiteY834" fmla="*/ 4902911 h 5232442"/>
                <a:gd name="connsiteX835" fmla="*/ 3067870 w 4432203"/>
                <a:gd name="connsiteY835" fmla="*/ 4969354 h 5232442"/>
                <a:gd name="connsiteX836" fmla="*/ 3101719 w 4432203"/>
                <a:gd name="connsiteY836" fmla="*/ 4999084 h 5232442"/>
                <a:gd name="connsiteX837" fmla="*/ 3084884 w 4432203"/>
                <a:gd name="connsiteY837" fmla="*/ 5045827 h 5232442"/>
                <a:gd name="connsiteX838" fmla="*/ 3118733 w 4432203"/>
                <a:gd name="connsiteY838" fmla="*/ 5099017 h 5232442"/>
                <a:gd name="connsiteX839" fmla="*/ 3157954 w 4432203"/>
                <a:gd name="connsiteY839" fmla="*/ 5158835 h 5232442"/>
                <a:gd name="connsiteX840" fmla="*/ 3197355 w 4432203"/>
                <a:gd name="connsiteY840" fmla="*/ 5192146 h 5232442"/>
                <a:gd name="connsiteX841" fmla="*/ 3228159 w 4432203"/>
                <a:gd name="connsiteY841" fmla="*/ 5147194 h 5232442"/>
                <a:gd name="connsiteX842" fmla="*/ 3232636 w 4432203"/>
                <a:gd name="connsiteY842" fmla="*/ 5147194 h 5232442"/>
                <a:gd name="connsiteX843" fmla="*/ 3233531 w 4432203"/>
                <a:gd name="connsiteY843" fmla="*/ 5142537 h 5232442"/>
                <a:gd name="connsiteX844" fmla="*/ 3238904 w 4432203"/>
                <a:gd name="connsiteY844" fmla="*/ 5129642 h 5232442"/>
                <a:gd name="connsiteX845" fmla="*/ 3244994 w 4432203"/>
                <a:gd name="connsiteY845" fmla="*/ 5165640 h 5232442"/>
                <a:gd name="connsiteX846" fmla="*/ 3211324 w 4432203"/>
                <a:gd name="connsiteY846" fmla="*/ 5205757 h 5232442"/>
                <a:gd name="connsiteX847" fmla="*/ 3284394 w 4432203"/>
                <a:gd name="connsiteY847" fmla="*/ 5232442 h 5232442"/>
                <a:gd name="connsiteX848" fmla="*/ 3360509 w 4432203"/>
                <a:gd name="connsiteY848" fmla="*/ 5215786 h 5232442"/>
                <a:gd name="connsiteX849" fmla="*/ 3435728 w 4432203"/>
                <a:gd name="connsiteY849" fmla="*/ 5193041 h 5232442"/>
                <a:gd name="connsiteX850" fmla="*/ 3438952 w 4432203"/>
                <a:gd name="connsiteY850" fmla="*/ 5191250 h 5232442"/>
                <a:gd name="connsiteX851" fmla="*/ 3436265 w 4432203"/>
                <a:gd name="connsiteY851" fmla="*/ 5191250 h 5232442"/>
                <a:gd name="connsiteX852" fmla="*/ 3363374 w 4432203"/>
                <a:gd name="connsiteY852" fmla="*/ 5176028 h 5232442"/>
                <a:gd name="connsiteX853" fmla="*/ 3325586 w 4432203"/>
                <a:gd name="connsiteY853" fmla="*/ 5147552 h 5232442"/>
                <a:gd name="connsiteX854" fmla="*/ 3334361 w 4432203"/>
                <a:gd name="connsiteY854" fmla="*/ 5147552 h 5232442"/>
                <a:gd name="connsiteX855" fmla="*/ 3292812 w 4432203"/>
                <a:gd name="connsiteY855" fmla="*/ 5092928 h 5232442"/>
                <a:gd name="connsiteX856" fmla="*/ 3290662 w 4432203"/>
                <a:gd name="connsiteY856" fmla="*/ 5081825 h 5232442"/>
                <a:gd name="connsiteX857" fmla="*/ 3284931 w 4432203"/>
                <a:gd name="connsiteY857" fmla="*/ 5081825 h 5232442"/>
                <a:gd name="connsiteX858" fmla="*/ 3290125 w 4432203"/>
                <a:gd name="connsiteY858" fmla="*/ 5038126 h 5232442"/>
                <a:gd name="connsiteX859" fmla="*/ 3294244 w 4432203"/>
                <a:gd name="connsiteY859" fmla="*/ 5038126 h 5232442"/>
                <a:gd name="connsiteX860" fmla="*/ 3306960 w 4432203"/>
                <a:gd name="connsiteY860" fmla="*/ 5019679 h 5232442"/>
                <a:gd name="connsiteX861" fmla="*/ 3361762 w 4432203"/>
                <a:gd name="connsiteY861" fmla="*/ 4972040 h 5232442"/>
                <a:gd name="connsiteX862" fmla="*/ 3360151 w 4432203"/>
                <a:gd name="connsiteY862" fmla="*/ 4972040 h 5232442"/>
                <a:gd name="connsiteX863" fmla="*/ 3380388 w 4432203"/>
                <a:gd name="connsiteY863" fmla="*/ 4953236 h 5232442"/>
                <a:gd name="connsiteX864" fmla="*/ 3394715 w 4432203"/>
                <a:gd name="connsiteY864" fmla="*/ 4928162 h 5232442"/>
                <a:gd name="connsiteX865" fmla="*/ 3398656 w 4432203"/>
                <a:gd name="connsiteY865" fmla="*/ 4928162 h 5232442"/>
                <a:gd name="connsiteX866" fmla="*/ 3405461 w 4432203"/>
                <a:gd name="connsiteY866" fmla="*/ 4886613 h 5232442"/>
                <a:gd name="connsiteX867" fmla="*/ 3349226 w 4432203"/>
                <a:gd name="connsiteY867" fmla="*/ 4876584 h 5232442"/>
                <a:gd name="connsiteX868" fmla="*/ 3346719 w 4432203"/>
                <a:gd name="connsiteY868" fmla="*/ 4862256 h 5232442"/>
                <a:gd name="connsiteX869" fmla="*/ 3342241 w 4432203"/>
                <a:gd name="connsiteY869" fmla="*/ 4862256 h 5232442"/>
                <a:gd name="connsiteX870" fmla="*/ 3366419 w 4432203"/>
                <a:gd name="connsiteY870" fmla="*/ 4833422 h 5232442"/>
                <a:gd name="connsiteX871" fmla="*/ 3381821 w 4432203"/>
                <a:gd name="connsiteY871" fmla="*/ 4818378 h 5232442"/>
                <a:gd name="connsiteX872" fmla="*/ 3383970 w 4432203"/>
                <a:gd name="connsiteY872" fmla="*/ 4818378 h 5232442"/>
                <a:gd name="connsiteX873" fmla="*/ 3425341 w 4432203"/>
                <a:gd name="connsiteY873" fmla="*/ 4763755 h 5232442"/>
                <a:gd name="connsiteX874" fmla="*/ 3437161 w 4432203"/>
                <a:gd name="connsiteY874" fmla="*/ 4752651 h 5232442"/>
                <a:gd name="connsiteX875" fmla="*/ 3435370 w 4432203"/>
                <a:gd name="connsiteY875" fmla="*/ 4752651 h 5232442"/>
                <a:gd name="connsiteX876" fmla="*/ 3462413 w 4432203"/>
                <a:gd name="connsiteY876" fmla="*/ 4713787 h 5232442"/>
                <a:gd name="connsiteX877" fmla="*/ 3463846 w 4432203"/>
                <a:gd name="connsiteY877" fmla="*/ 4708773 h 5232442"/>
                <a:gd name="connsiteX878" fmla="*/ 3468144 w 4432203"/>
                <a:gd name="connsiteY878" fmla="*/ 4708773 h 5232442"/>
                <a:gd name="connsiteX879" fmla="*/ 3442175 w 4432203"/>
                <a:gd name="connsiteY879" fmla="*/ 4700535 h 5232442"/>
                <a:gd name="connsiteX880" fmla="*/ 3416923 w 4432203"/>
                <a:gd name="connsiteY880" fmla="*/ 4647165 h 5232442"/>
                <a:gd name="connsiteX881" fmla="*/ 3417819 w 4432203"/>
                <a:gd name="connsiteY881" fmla="*/ 4644837 h 5232442"/>
                <a:gd name="connsiteX882" fmla="*/ 3484800 w 4432203"/>
                <a:gd name="connsiteY882" fmla="*/ 4663821 h 5232442"/>
                <a:gd name="connsiteX883" fmla="*/ 3502888 w 4432203"/>
                <a:gd name="connsiteY883" fmla="*/ 4661134 h 5232442"/>
                <a:gd name="connsiteX884" fmla="*/ 3508440 w 4432203"/>
                <a:gd name="connsiteY884" fmla="*/ 4642867 h 5232442"/>
                <a:gd name="connsiteX885" fmla="*/ 3502351 w 4432203"/>
                <a:gd name="connsiteY885" fmla="*/ 4642867 h 5232442"/>
                <a:gd name="connsiteX886" fmla="*/ 3498948 w 4432203"/>
                <a:gd name="connsiteY886" fmla="*/ 4627465 h 5232442"/>
                <a:gd name="connsiteX887" fmla="*/ 3501455 w 4432203"/>
                <a:gd name="connsiteY887" fmla="*/ 4599168 h 5232442"/>
                <a:gd name="connsiteX888" fmla="*/ 3505754 w 4432203"/>
                <a:gd name="connsiteY888" fmla="*/ 4599168 h 5232442"/>
                <a:gd name="connsiteX889" fmla="*/ 3513096 w 4432203"/>
                <a:gd name="connsiteY889" fmla="*/ 4583407 h 5232442"/>
                <a:gd name="connsiteX890" fmla="*/ 3521693 w 4432203"/>
                <a:gd name="connsiteY890" fmla="*/ 4584303 h 5232442"/>
                <a:gd name="connsiteX891" fmla="*/ 3637029 w 4432203"/>
                <a:gd name="connsiteY891" fmla="*/ 4577677 h 5232442"/>
                <a:gd name="connsiteX892" fmla="*/ 3641506 w 4432203"/>
                <a:gd name="connsiteY892" fmla="*/ 4574274 h 5232442"/>
                <a:gd name="connsiteX893" fmla="*/ 3642402 w 4432203"/>
                <a:gd name="connsiteY893" fmla="*/ 4574274 h 5232442"/>
                <a:gd name="connsiteX894" fmla="*/ 3672669 w 4432203"/>
                <a:gd name="connsiteY894" fmla="*/ 4533799 h 5232442"/>
                <a:gd name="connsiteX895" fmla="*/ 3669266 w 4432203"/>
                <a:gd name="connsiteY895" fmla="*/ 4533799 h 5232442"/>
                <a:gd name="connsiteX896" fmla="*/ 3690578 w 4432203"/>
                <a:gd name="connsiteY896" fmla="*/ 4498159 h 5232442"/>
                <a:gd name="connsiteX897" fmla="*/ 3695055 w 4432203"/>
                <a:gd name="connsiteY897" fmla="*/ 4489921 h 5232442"/>
                <a:gd name="connsiteX898" fmla="*/ 3698458 w 4432203"/>
                <a:gd name="connsiteY898" fmla="*/ 4489921 h 5232442"/>
                <a:gd name="connsiteX899" fmla="*/ 3695772 w 4432203"/>
                <a:gd name="connsiteY899" fmla="*/ 4451416 h 5232442"/>
                <a:gd name="connsiteX900" fmla="*/ 3665147 w 4432203"/>
                <a:gd name="connsiteY900" fmla="*/ 4424014 h 5232442"/>
                <a:gd name="connsiteX901" fmla="*/ 3656550 w 4432203"/>
                <a:gd name="connsiteY901" fmla="*/ 4424014 h 5232442"/>
                <a:gd name="connsiteX902" fmla="*/ 3631656 w 4432203"/>
                <a:gd name="connsiteY902" fmla="*/ 4396255 h 5232442"/>
                <a:gd name="connsiteX903" fmla="*/ 3631656 w 4432203"/>
                <a:gd name="connsiteY903" fmla="*/ 4380316 h 5232442"/>
                <a:gd name="connsiteX904" fmla="*/ 3636492 w 4432203"/>
                <a:gd name="connsiteY904" fmla="*/ 4380316 h 5232442"/>
                <a:gd name="connsiteX905" fmla="*/ 3653506 w 4432203"/>
                <a:gd name="connsiteY905" fmla="*/ 4316558 h 5232442"/>
                <a:gd name="connsiteX906" fmla="*/ 3690399 w 4432203"/>
                <a:gd name="connsiteY906" fmla="*/ 4421865 h 5232442"/>
                <a:gd name="connsiteX907" fmla="*/ 3788721 w 4432203"/>
                <a:gd name="connsiteY907" fmla="*/ 4401807 h 5232442"/>
                <a:gd name="connsiteX908" fmla="*/ 3808780 w 4432203"/>
                <a:gd name="connsiteY908" fmla="*/ 4380495 h 5232442"/>
                <a:gd name="connsiteX909" fmla="*/ 3810929 w 4432203"/>
                <a:gd name="connsiteY909" fmla="*/ 4380495 h 5232442"/>
                <a:gd name="connsiteX910" fmla="*/ 3859642 w 4432203"/>
                <a:gd name="connsiteY910" fmla="*/ 4314409 h 5232442"/>
                <a:gd name="connsiteX911" fmla="*/ 3855165 w 4432203"/>
                <a:gd name="connsiteY911" fmla="*/ 4314409 h 5232442"/>
                <a:gd name="connsiteX912" fmla="*/ 3856419 w 4432203"/>
                <a:gd name="connsiteY912" fmla="*/ 4308678 h 5232442"/>
                <a:gd name="connsiteX913" fmla="*/ 3865015 w 4432203"/>
                <a:gd name="connsiteY913" fmla="*/ 4270531 h 5232442"/>
                <a:gd name="connsiteX914" fmla="*/ 3869134 w 4432203"/>
                <a:gd name="connsiteY914" fmla="*/ 4270531 h 5232442"/>
                <a:gd name="connsiteX915" fmla="*/ 3885969 w 4432203"/>
                <a:gd name="connsiteY915" fmla="*/ 4242772 h 5232442"/>
                <a:gd name="connsiteX916" fmla="*/ 3903162 w 4432203"/>
                <a:gd name="connsiteY916" fmla="*/ 4233459 h 5232442"/>
                <a:gd name="connsiteX917" fmla="*/ 3925549 w 4432203"/>
                <a:gd name="connsiteY917" fmla="*/ 4204446 h 5232442"/>
                <a:gd name="connsiteX918" fmla="*/ 3921788 w 4432203"/>
                <a:gd name="connsiteY918" fmla="*/ 4204446 h 5232442"/>
                <a:gd name="connsiteX919" fmla="*/ 3924116 w 4432203"/>
                <a:gd name="connsiteY919" fmla="*/ 4199431 h 5232442"/>
                <a:gd name="connsiteX920" fmla="*/ 3966740 w 4432203"/>
                <a:gd name="connsiteY920" fmla="*/ 4160568 h 5232442"/>
                <a:gd name="connsiteX921" fmla="*/ 3969784 w 4432203"/>
                <a:gd name="connsiteY921" fmla="*/ 4160568 h 5232442"/>
                <a:gd name="connsiteX922" fmla="*/ 3976948 w 4432203"/>
                <a:gd name="connsiteY922" fmla="*/ 4148748 h 5232442"/>
                <a:gd name="connsiteX923" fmla="*/ 3974620 w 4432203"/>
                <a:gd name="connsiteY923" fmla="*/ 4094841 h 5232442"/>
                <a:gd name="connsiteX924" fmla="*/ 3968531 w 4432203"/>
                <a:gd name="connsiteY924" fmla="*/ 4094841 h 5232442"/>
                <a:gd name="connsiteX925" fmla="*/ 3970143 w 4432203"/>
                <a:gd name="connsiteY925" fmla="*/ 4050784 h 5232442"/>
                <a:gd name="connsiteX926" fmla="*/ 3973008 w 4432203"/>
                <a:gd name="connsiteY926" fmla="*/ 4050784 h 5232442"/>
                <a:gd name="connsiteX927" fmla="*/ 3982500 w 4432203"/>
                <a:gd name="connsiteY927" fmla="*/ 4038963 h 5232442"/>
                <a:gd name="connsiteX928" fmla="*/ 4014020 w 4432203"/>
                <a:gd name="connsiteY928" fmla="*/ 4016577 h 5232442"/>
                <a:gd name="connsiteX929" fmla="*/ 4021184 w 4432203"/>
                <a:gd name="connsiteY929" fmla="*/ 4011920 h 5232442"/>
                <a:gd name="connsiteX930" fmla="*/ 4021722 w 4432203"/>
                <a:gd name="connsiteY930" fmla="*/ 4011741 h 5232442"/>
                <a:gd name="connsiteX931" fmla="*/ 4070256 w 4432203"/>
                <a:gd name="connsiteY931" fmla="*/ 3982549 h 5232442"/>
                <a:gd name="connsiteX932" fmla="*/ 4120939 w 4432203"/>
                <a:gd name="connsiteY932" fmla="*/ 3962491 h 5232442"/>
                <a:gd name="connsiteX933" fmla="*/ 4200994 w 4432203"/>
                <a:gd name="connsiteY933" fmla="*/ 3940999 h 5232442"/>
                <a:gd name="connsiteX934" fmla="*/ 4203322 w 4432203"/>
                <a:gd name="connsiteY934" fmla="*/ 3940999 h 5232442"/>
                <a:gd name="connsiteX935" fmla="*/ 4207800 w 4432203"/>
                <a:gd name="connsiteY935" fmla="*/ 3935627 h 5232442"/>
                <a:gd name="connsiteX936" fmla="*/ 4233052 w 4432203"/>
                <a:gd name="connsiteY936" fmla="*/ 3875093 h 5232442"/>
                <a:gd name="connsiteX937" fmla="*/ 4229291 w 4432203"/>
                <a:gd name="connsiteY937" fmla="*/ 3875093 h 5232442"/>
                <a:gd name="connsiteX938" fmla="*/ 4241827 w 4432203"/>
                <a:gd name="connsiteY938" fmla="*/ 3852706 h 5232442"/>
                <a:gd name="connsiteX939" fmla="*/ 4255618 w 4432203"/>
                <a:gd name="connsiteY939" fmla="*/ 3831394 h 5232442"/>
                <a:gd name="connsiteX940" fmla="*/ 4259021 w 4432203"/>
                <a:gd name="connsiteY940" fmla="*/ 3831394 h 5232442"/>
                <a:gd name="connsiteX941" fmla="*/ 4275318 w 4432203"/>
                <a:gd name="connsiteY941" fmla="*/ 3772831 h 5232442"/>
                <a:gd name="connsiteX942" fmla="*/ 4274064 w 4432203"/>
                <a:gd name="connsiteY942" fmla="*/ 3765309 h 5232442"/>
                <a:gd name="connsiteX943" fmla="*/ 4268871 w 4432203"/>
                <a:gd name="connsiteY943" fmla="*/ 3765309 h 5232442"/>
                <a:gd name="connsiteX944" fmla="*/ 4278004 w 4432203"/>
                <a:gd name="connsiteY944" fmla="*/ 3721431 h 5232442"/>
                <a:gd name="connsiteX945" fmla="*/ 4282303 w 4432203"/>
                <a:gd name="connsiteY945" fmla="*/ 3721431 h 5232442"/>
                <a:gd name="connsiteX946" fmla="*/ 4294839 w 4432203"/>
                <a:gd name="connsiteY946" fmla="*/ 3663047 h 5232442"/>
                <a:gd name="connsiteX947" fmla="*/ 4293227 w 4432203"/>
                <a:gd name="connsiteY947" fmla="*/ 3655883 h 5232442"/>
                <a:gd name="connsiteX948" fmla="*/ 4287138 w 4432203"/>
                <a:gd name="connsiteY948" fmla="*/ 3655883 h 5232442"/>
                <a:gd name="connsiteX949" fmla="*/ 4279795 w 4432203"/>
                <a:gd name="connsiteY949" fmla="*/ 3611826 h 5232442"/>
                <a:gd name="connsiteX950" fmla="*/ 4284989 w 4432203"/>
                <a:gd name="connsiteY950" fmla="*/ 3611826 h 5232442"/>
                <a:gd name="connsiteX951" fmla="*/ 4308808 w 4432203"/>
                <a:gd name="connsiteY951" fmla="*/ 3556665 h 5232442"/>
                <a:gd name="connsiteX952" fmla="*/ 4319554 w 4432203"/>
                <a:gd name="connsiteY952" fmla="*/ 3546099 h 5232442"/>
                <a:gd name="connsiteX953" fmla="*/ 4317584 w 4432203"/>
                <a:gd name="connsiteY953" fmla="*/ 3546099 h 5232442"/>
                <a:gd name="connsiteX954" fmla="*/ 4356089 w 4432203"/>
                <a:gd name="connsiteY954" fmla="*/ 3502042 h 5232442"/>
                <a:gd name="connsiteX955" fmla="*/ 4358776 w 4432203"/>
                <a:gd name="connsiteY955" fmla="*/ 3502042 h 5232442"/>
                <a:gd name="connsiteX956" fmla="*/ 4398713 w 4432203"/>
                <a:gd name="connsiteY956" fmla="*/ 3440254 h 5232442"/>
                <a:gd name="connsiteX957" fmla="*/ 4399788 w 4432203"/>
                <a:gd name="connsiteY957" fmla="*/ 3436314 h 5232442"/>
                <a:gd name="connsiteX958" fmla="*/ 4395490 w 4432203"/>
                <a:gd name="connsiteY958" fmla="*/ 3436314 h 5232442"/>
                <a:gd name="connsiteX959" fmla="*/ 4411608 w 4432203"/>
                <a:gd name="connsiteY959" fmla="*/ 3392436 h 5232442"/>
                <a:gd name="connsiteX960" fmla="*/ 4415548 w 4432203"/>
                <a:gd name="connsiteY960" fmla="*/ 3392436 h 5232442"/>
                <a:gd name="connsiteX961" fmla="*/ 4432204 w 4432203"/>
                <a:gd name="connsiteY961" fmla="*/ 3326351 h 5232442"/>
                <a:gd name="connsiteX962" fmla="*/ 4427189 w 4432203"/>
                <a:gd name="connsiteY962" fmla="*/ 3326351 h 5232442"/>
                <a:gd name="connsiteX963" fmla="*/ 4427189 w 4432203"/>
                <a:gd name="connsiteY963" fmla="*/ 3323844 h 5232442"/>
                <a:gd name="connsiteX964" fmla="*/ 2687655 w 4432203"/>
                <a:gd name="connsiteY964" fmla="*/ 1351846 h 5232442"/>
                <a:gd name="connsiteX965" fmla="*/ 2682640 w 4432203"/>
                <a:gd name="connsiteY965" fmla="*/ 1351846 h 5232442"/>
                <a:gd name="connsiteX966" fmla="*/ 2683715 w 4432203"/>
                <a:gd name="connsiteY966" fmla="*/ 1341996 h 5232442"/>
                <a:gd name="connsiteX967" fmla="*/ 2682819 w 4432203"/>
                <a:gd name="connsiteY967" fmla="*/ 1307968 h 5232442"/>
                <a:gd name="connsiteX968" fmla="*/ 2688371 w 4432203"/>
                <a:gd name="connsiteY968" fmla="*/ 1307968 h 5232442"/>
                <a:gd name="connsiteX969" fmla="*/ 2691953 w 4432203"/>
                <a:gd name="connsiteY969" fmla="*/ 1242241 h 5232442"/>
                <a:gd name="connsiteX970" fmla="*/ 2691953 w 4432203"/>
                <a:gd name="connsiteY970" fmla="*/ 1242241 h 5232442"/>
                <a:gd name="connsiteX971" fmla="*/ 2688550 w 4432203"/>
                <a:gd name="connsiteY971" fmla="*/ 1242241 h 5232442"/>
                <a:gd name="connsiteX972" fmla="*/ 2754099 w 4432203"/>
                <a:gd name="connsiteY972" fmla="*/ 1205706 h 5232442"/>
                <a:gd name="connsiteX973" fmla="*/ 2833079 w 4432203"/>
                <a:gd name="connsiteY973" fmla="*/ 1219138 h 5232442"/>
                <a:gd name="connsiteX974" fmla="*/ 2900597 w 4432203"/>
                <a:gd name="connsiteY974" fmla="*/ 1219138 h 5232442"/>
                <a:gd name="connsiteX975" fmla="*/ 2937311 w 4432203"/>
                <a:gd name="connsiteY975" fmla="*/ 1282179 h 5232442"/>
                <a:gd name="connsiteX976" fmla="*/ 2902925 w 4432203"/>
                <a:gd name="connsiteY976" fmla="*/ 1245644 h 5232442"/>
                <a:gd name="connsiteX977" fmla="*/ 2902746 w 4432203"/>
                <a:gd name="connsiteY977" fmla="*/ 1242241 h 5232442"/>
                <a:gd name="connsiteX978" fmla="*/ 2900418 w 4432203"/>
                <a:gd name="connsiteY978" fmla="*/ 1242241 h 5232442"/>
                <a:gd name="connsiteX979" fmla="*/ 2897731 w 4432203"/>
                <a:gd name="connsiteY979" fmla="*/ 1249226 h 5232442"/>
                <a:gd name="connsiteX980" fmla="*/ 2897731 w 4432203"/>
                <a:gd name="connsiteY980" fmla="*/ 1249226 h 5232442"/>
                <a:gd name="connsiteX981" fmla="*/ 2889314 w 4432203"/>
                <a:gd name="connsiteY981" fmla="*/ 1312267 h 5232442"/>
                <a:gd name="connsiteX982" fmla="*/ 2866211 w 4432203"/>
                <a:gd name="connsiteY982" fmla="*/ 1352025 h 5232442"/>
                <a:gd name="connsiteX983" fmla="*/ 2861375 w 4432203"/>
                <a:gd name="connsiteY983" fmla="*/ 1352025 h 5232442"/>
                <a:gd name="connsiteX984" fmla="*/ 2861017 w 4432203"/>
                <a:gd name="connsiteY984" fmla="*/ 1352025 h 5232442"/>
                <a:gd name="connsiteX985" fmla="*/ 2860659 w 4432203"/>
                <a:gd name="connsiteY985" fmla="*/ 1352025 h 5232442"/>
                <a:gd name="connsiteX986" fmla="*/ 2849555 w 4432203"/>
                <a:gd name="connsiteY986" fmla="*/ 1352025 h 5232442"/>
                <a:gd name="connsiteX987" fmla="*/ 2838272 w 4432203"/>
                <a:gd name="connsiteY987" fmla="*/ 1308147 h 5232442"/>
                <a:gd name="connsiteX988" fmla="*/ 2843645 w 4432203"/>
                <a:gd name="connsiteY988" fmla="*/ 1308147 h 5232442"/>
                <a:gd name="connsiteX989" fmla="*/ 2844003 w 4432203"/>
                <a:gd name="connsiteY989" fmla="*/ 1292387 h 5232442"/>
                <a:gd name="connsiteX990" fmla="*/ 2818214 w 4432203"/>
                <a:gd name="connsiteY990" fmla="*/ 1242420 h 5232442"/>
                <a:gd name="connsiteX991" fmla="*/ 2783649 w 4432203"/>
                <a:gd name="connsiteY991" fmla="*/ 1242420 h 5232442"/>
                <a:gd name="connsiteX992" fmla="*/ 2775769 w 4432203"/>
                <a:gd name="connsiteY992" fmla="*/ 1247077 h 5232442"/>
                <a:gd name="connsiteX993" fmla="*/ 2734756 w 4432203"/>
                <a:gd name="connsiteY993" fmla="*/ 1285940 h 5232442"/>
                <a:gd name="connsiteX994" fmla="*/ 2726339 w 4432203"/>
                <a:gd name="connsiteY994" fmla="*/ 1365815 h 5232442"/>
                <a:gd name="connsiteX995" fmla="*/ 2717384 w 4432203"/>
                <a:gd name="connsiteY995" fmla="*/ 1416678 h 5232442"/>
                <a:gd name="connsiteX996" fmla="*/ 2715056 w 4432203"/>
                <a:gd name="connsiteY996" fmla="*/ 1418111 h 5232442"/>
                <a:gd name="connsiteX997" fmla="*/ 2715414 w 4432203"/>
                <a:gd name="connsiteY997" fmla="*/ 1418111 h 5232442"/>
                <a:gd name="connsiteX998" fmla="*/ 2701266 w 4432203"/>
                <a:gd name="connsiteY998" fmla="*/ 1422230 h 5232442"/>
                <a:gd name="connsiteX999" fmla="*/ 2692669 w 4432203"/>
                <a:gd name="connsiteY999" fmla="*/ 1418111 h 5232442"/>
                <a:gd name="connsiteX1000" fmla="*/ 2704848 w 4432203"/>
                <a:gd name="connsiteY1000" fmla="*/ 1418111 h 5232442"/>
                <a:gd name="connsiteX1001" fmla="*/ 2688192 w 4432203"/>
                <a:gd name="connsiteY1001" fmla="*/ 1352204 h 5232442"/>
                <a:gd name="connsiteX1002" fmla="*/ 2858331 w 4432203"/>
                <a:gd name="connsiteY1002" fmla="*/ 1421872 h 5232442"/>
                <a:gd name="connsiteX1003" fmla="*/ 2856719 w 4432203"/>
                <a:gd name="connsiteY1003" fmla="*/ 1417753 h 5232442"/>
                <a:gd name="connsiteX1004" fmla="*/ 2863345 w 4432203"/>
                <a:gd name="connsiteY1004" fmla="*/ 1417753 h 5232442"/>
                <a:gd name="connsiteX1005" fmla="*/ 2861017 w 4432203"/>
                <a:gd name="connsiteY1005" fmla="*/ 1406291 h 5232442"/>
                <a:gd name="connsiteX1006" fmla="*/ 2862629 w 4432203"/>
                <a:gd name="connsiteY1006" fmla="*/ 1404858 h 5232442"/>
                <a:gd name="connsiteX1007" fmla="*/ 2869255 w 4432203"/>
                <a:gd name="connsiteY1007" fmla="*/ 1398769 h 5232442"/>
                <a:gd name="connsiteX1008" fmla="*/ 2878568 w 4432203"/>
                <a:gd name="connsiteY1008" fmla="*/ 1389635 h 5232442"/>
                <a:gd name="connsiteX1009" fmla="*/ 2917432 w 4432203"/>
                <a:gd name="connsiteY1009" fmla="*/ 1369039 h 5232442"/>
                <a:gd name="connsiteX1010" fmla="*/ 2918506 w 4432203"/>
                <a:gd name="connsiteY1010" fmla="*/ 1367606 h 5232442"/>
                <a:gd name="connsiteX1011" fmla="*/ 2922805 w 4432203"/>
                <a:gd name="connsiteY1011" fmla="*/ 1365636 h 5232442"/>
                <a:gd name="connsiteX1012" fmla="*/ 2933013 w 4432203"/>
                <a:gd name="connsiteY1012" fmla="*/ 1352204 h 5232442"/>
                <a:gd name="connsiteX1013" fmla="*/ 2930326 w 4432203"/>
                <a:gd name="connsiteY1013" fmla="*/ 1352204 h 5232442"/>
                <a:gd name="connsiteX1014" fmla="*/ 2967220 w 4432203"/>
                <a:gd name="connsiteY1014" fmla="*/ 1308327 h 5232442"/>
                <a:gd name="connsiteX1015" fmla="*/ 2969190 w 4432203"/>
                <a:gd name="connsiteY1015" fmla="*/ 1308327 h 5232442"/>
                <a:gd name="connsiteX1016" fmla="*/ 2981905 w 4432203"/>
                <a:gd name="connsiteY1016" fmla="*/ 1296327 h 5232442"/>
                <a:gd name="connsiteX1017" fmla="*/ 2985129 w 4432203"/>
                <a:gd name="connsiteY1017" fmla="*/ 1295969 h 5232442"/>
                <a:gd name="connsiteX1018" fmla="*/ 3063930 w 4432203"/>
                <a:gd name="connsiteY1018" fmla="*/ 1302596 h 5232442"/>
                <a:gd name="connsiteX1019" fmla="*/ 3024350 w 4432203"/>
                <a:gd name="connsiteY1019" fmla="*/ 1335907 h 5232442"/>
                <a:gd name="connsiteX1020" fmla="*/ 2976712 w 4432203"/>
                <a:gd name="connsiteY1020" fmla="*/ 1362413 h 5232442"/>
                <a:gd name="connsiteX1021" fmla="*/ 2967041 w 4432203"/>
                <a:gd name="connsiteY1021" fmla="*/ 1371367 h 5232442"/>
                <a:gd name="connsiteX1022" fmla="*/ 2929610 w 4432203"/>
                <a:gd name="connsiteY1022" fmla="*/ 1391605 h 5232442"/>
                <a:gd name="connsiteX1023" fmla="*/ 2912059 w 4432203"/>
                <a:gd name="connsiteY1023" fmla="*/ 1405574 h 5232442"/>
                <a:gd name="connsiteX1024" fmla="*/ 2898985 w 4432203"/>
                <a:gd name="connsiteY1024" fmla="*/ 1417394 h 5232442"/>
                <a:gd name="connsiteX1025" fmla="*/ 2898269 w 4432203"/>
                <a:gd name="connsiteY1025" fmla="*/ 1418111 h 5232442"/>
                <a:gd name="connsiteX1026" fmla="*/ 2898269 w 4432203"/>
                <a:gd name="connsiteY1026" fmla="*/ 1418111 h 5232442"/>
                <a:gd name="connsiteX1027" fmla="*/ 2858510 w 4432203"/>
                <a:gd name="connsiteY1027" fmla="*/ 1422230 h 5232442"/>
                <a:gd name="connsiteX1028" fmla="*/ 1434180 w 4432203"/>
                <a:gd name="connsiteY1028" fmla="*/ 1106130 h 5232442"/>
                <a:gd name="connsiteX1029" fmla="*/ 1418599 w 4432203"/>
                <a:gd name="connsiteY1029" fmla="*/ 1088579 h 5232442"/>
                <a:gd name="connsiteX1030" fmla="*/ 1426300 w 4432203"/>
                <a:gd name="connsiteY1030" fmla="*/ 1088579 h 5232442"/>
                <a:gd name="connsiteX1031" fmla="*/ 1408928 w 4432203"/>
                <a:gd name="connsiteY1031" fmla="*/ 1055805 h 5232442"/>
                <a:gd name="connsiteX1032" fmla="*/ 1411614 w 4432203"/>
                <a:gd name="connsiteY1032" fmla="*/ 1056163 h 5232442"/>
                <a:gd name="connsiteX1033" fmla="*/ 1445463 w 4432203"/>
                <a:gd name="connsiteY1033" fmla="*/ 1079445 h 5232442"/>
                <a:gd name="connsiteX1034" fmla="*/ 1507250 w 4432203"/>
                <a:gd name="connsiteY1034" fmla="*/ 1132636 h 5232442"/>
                <a:gd name="connsiteX1035" fmla="*/ 1509578 w 4432203"/>
                <a:gd name="connsiteY1035" fmla="*/ 1182424 h 5232442"/>
                <a:gd name="connsiteX1036" fmla="*/ 1485043 w 4432203"/>
                <a:gd name="connsiteY1036" fmla="*/ 1132457 h 5232442"/>
                <a:gd name="connsiteX1037" fmla="*/ 1479133 w 4432203"/>
                <a:gd name="connsiteY1037" fmla="*/ 1132457 h 5232442"/>
                <a:gd name="connsiteX1038" fmla="*/ 1434001 w 4432203"/>
                <a:gd name="connsiteY1038" fmla="*/ 1105951 h 5232442"/>
                <a:gd name="connsiteX1039" fmla="*/ 2763949 w 4432203"/>
                <a:gd name="connsiteY1039" fmla="*/ 1175977 h 5232442"/>
                <a:gd name="connsiteX1040" fmla="*/ 2700191 w 4432203"/>
                <a:gd name="connsiteY1040" fmla="*/ 1169171 h 5232442"/>
                <a:gd name="connsiteX1041" fmla="*/ 2669208 w 4432203"/>
                <a:gd name="connsiteY1041" fmla="*/ 1152694 h 5232442"/>
                <a:gd name="connsiteX1042" fmla="*/ 2615659 w 4432203"/>
                <a:gd name="connsiteY1042" fmla="*/ 1172574 h 5232442"/>
                <a:gd name="connsiteX1043" fmla="*/ 2570707 w 4432203"/>
                <a:gd name="connsiteY1043" fmla="*/ 1162544 h 5232442"/>
                <a:gd name="connsiteX1044" fmla="*/ 2576796 w 4432203"/>
                <a:gd name="connsiteY1044" fmla="*/ 1143561 h 5232442"/>
                <a:gd name="connsiteX1045" fmla="*/ 2613331 w 4432203"/>
                <a:gd name="connsiteY1045" fmla="*/ 1129412 h 5232442"/>
                <a:gd name="connsiteX1046" fmla="*/ 2706281 w 4432203"/>
                <a:gd name="connsiteY1046" fmla="*/ 1086251 h 5232442"/>
                <a:gd name="connsiteX1047" fmla="*/ 2773799 w 4432203"/>
                <a:gd name="connsiteY1047" fmla="*/ 1132815 h 5232442"/>
                <a:gd name="connsiteX1048" fmla="*/ 2763949 w 4432203"/>
                <a:gd name="connsiteY1048" fmla="*/ 1176156 h 5232442"/>
                <a:gd name="connsiteX1049" fmla="*/ 3650998 w 4432203"/>
                <a:gd name="connsiteY1049" fmla="*/ 4313693 h 5232442"/>
                <a:gd name="connsiteX1050" fmla="*/ 3651894 w 4432203"/>
                <a:gd name="connsiteY1050" fmla="*/ 4311365 h 5232442"/>
                <a:gd name="connsiteX1051" fmla="*/ 3654043 w 4432203"/>
                <a:gd name="connsiteY1051" fmla="*/ 4313693 h 5232442"/>
                <a:gd name="connsiteX1052" fmla="*/ 3650998 w 4432203"/>
                <a:gd name="connsiteY1052" fmla="*/ 4313693 h 52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</a:cxnLst>
              <a:rect l="l" t="t" r="r" b="b"/>
              <a:pathLst>
                <a:path w="4432203" h="5232442">
                  <a:moveTo>
                    <a:pt x="4428622" y="3323844"/>
                  </a:moveTo>
                  <a:cubicBezTo>
                    <a:pt x="4427547" y="3310233"/>
                    <a:pt x="4421637" y="3295726"/>
                    <a:pt x="4413936" y="3282473"/>
                  </a:cubicBezTo>
                  <a:lnTo>
                    <a:pt x="4421279" y="3282473"/>
                  </a:lnTo>
                  <a:cubicBezTo>
                    <a:pt x="4409817" y="3261698"/>
                    <a:pt x="4392983" y="3243431"/>
                    <a:pt x="4380446" y="3237163"/>
                  </a:cubicBezTo>
                  <a:cubicBezTo>
                    <a:pt x="4367193" y="3230536"/>
                    <a:pt x="4343553" y="3226596"/>
                    <a:pt x="4324569" y="3216567"/>
                  </a:cubicBezTo>
                  <a:lnTo>
                    <a:pt x="4312928" y="3216567"/>
                  </a:lnTo>
                  <a:cubicBezTo>
                    <a:pt x="4306301" y="3212448"/>
                    <a:pt x="4300570" y="3207075"/>
                    <a:pt x="4296451" y="3200807"/>
                  </a:cubicBezTo>
                  <a:cubicBezTo>
                    <a:pt x="4290183" y="3190777"/>
                    <a:pt x="4279616" y="3180927"/>
                    <a:pt x="4267975" y="3172689"/>
                  </a:cubicBezTo>
                  <a:lnTo>
                    <a:pt x="4277646" y="3172689"/>
                  </a:lnTo>
                  <a:cubicBezTo>
                    <a:pt x="4256872" y="3156928"/>
                    <a:pt x="4231440" y="3146183"/>
                    <a:pt x="4219978" y="3150839"/>
                  </a:cubicBezTo>
                  <a:cubicBezTo>
                    <a:pt x="4203143" y="3157287"/>
                    <a:pt x="4175026" y="3164271"/>
                    <a:pt x="4152460" y="3147616"/>
                  </a:cubicBezTo>
                  <a:cubicBezTo>
                    <a:pt x="4134730" y="3134363"/>
                    <a:pt x="4108403" y="3119498"/>
                    <a:pt x="4091210" y="3106962"/>
                  </a:cubicBezTo>
                  <a:lnTo>
                    <a:pt x="4081181" y="3106962"/>
                  </a:lnTo>
                  <a:cubicBezTo>
                    <a:pt x="4078494" y="3104992"/>
                    <a:pt x="4075987" y="3103021"/>
                    <a:pt x="4074017" y="3101051"/>
                  </a:cubicBezTo>
                  <a:cubicBezTo>
                    <a:pt x="4059869" y="3087798"/>
                    <a:pt x="4023512" y="3077590"/>
                    <a:pt x="4006499" y="3077590"/>
                  </a:cubicBezTo>
                  <a:cubicBezTo>
                    <a:pt x="3989485" y="3077590"/>
                    <a:pt x="3992350" y="3064337"/>
                    <a:pt x="3967098" y="3104275"/>
                  </a:cubicBezTo>
                  <a:cubicBezTo>
                    <a:pt x="3952233" y="3127736"/>
                    <a:pt x="3954741" y="3141706"/>
                    <a:pt x="3950263" y="3148153"/>
                  </a:cubicBezTo>
                  <a:cubicBezTo>
                    <a:pt x="3945786" y="3149407"/>
                    <a:pt x="3938981" y="3149049"/>
                    <a:pt x="3927339" y="3147437"/>
                  </a:cubicBezTo>
                  <a:cubicBezTo>
                    <a:pt x="3906744" y="3144213"/>
                    <a:pt x="3906206" y="3141885"/>
                    <a:pt x="3913728" y="3136512"/>
                  </a:cubicBezTo>
                  <a:cubicBezTo>
                    <a:pt x="3916236" y="3134900"/>
                    <a:pt x="3918922" y="3133109"/>
                    <a:pt x="3921966" y="3131139"/>
                  </a:cubicBezTo>
                  <a:cubicBezTo>
                    <a:pt x="3930384" y="3125766"/>
                    <a:pt x="3941488" y="3118245"/>
                    <a:pt x="3950980" y="3106783"/>
                  </a:cubicBezTo>
                  <a:lnTo>
                    <a:pt x="3948652" y="3106783"/>
                  </a:lnTo>
                  <a:cubicBezTo>
                    <a:pt x="3950084" y="3105171"/>
                    <a:pt x="3951517" y="3103021"/>
                    <a:pt x="3952950" y="3100872"/>
                  </a:cubicBezTo>
                  <a:cubicBezTo>
                    <a:pt x="3962800" y="3085291"/>
                    <a:pt x="3964412" y="3072396"/>
                    <a:pt x="3961367" y="3062904"/>
                  </a:cubicBezTo>
                  <a:lnTo>
                    <a:pt x="3967277" y="3062904"/>
                  </a:lnTo>
                  <a:cubicBezTo>
                    <a:pt x="3963875" y="3045712"/>
                    <a:pt x="3945786" y="3037653"/>
                    <a:pt x="3927339" y="3044279"/>
                  </a:cubicBezTo>
                  <a:cubicBezTo>
                    <a:pt x="3922504" y="3045891"/>
                    <a:pt x="3919459" y="3048040"/>
                    <a:pt x="3916773" y="3050368"/>
                  </a:cubicBezTo>
                  <a:cubicBezTo>
                    <a:pt x="3896894" y="3060755"/>
                    <a:pt x="3910147" y="3078307"/>
                    <a:pt x="3868597" y="3087798"/>
                  </a:cubicBezTo>
                  <a:cubicBezTo>
                    <a:pt x="3830987" y="3095858"/>
                    <a:pt x="3825077" y="3074187"/>
                    <a:pt x="3840479" y="3062904"/>
                  </a:cubicBezTo>
                  <a:lnTo>
                    <a:pt x="3841554" y="3062904"/>
                  </a:lnTo>
                  <a:cubicBezTo>
                    <a:pt x="3841554" y="3062904"/>
                    <a:pt x="3843703" y="3061293"/>
                    <a:pt x="3844777" y="3060397"/>
                  </a:cubicBezTo>
                  <a:cubicBezTo>
                    <a:pt x="3846926" y="3059502"/>
                    <a:pt x="3849076" y="3058248"/>
                    <a:pt x="3851762" y="3057711"/>
                  </a:cubicBezTo>
                  <a:cubicBezTo>
                    <a:pt x="3867164" y="3054308"/>
                    <a:pt x="3888834" y="3043563"/>
                    <a:pt x="3905669" y="3032638"/>
                  </a:cubicBezTo>
                  <a:cubicBezTo>
                    <a:pt x="3922504" y="3022429"/>
                    <a:pt x="3935757" y="3011326"/>
                    <a:pt x="3935757" y="3004520"/>
                  </a:cubicBezTo>
                  <a:cubicBezTo>
                    <a:pt x="3935757" y="3002729"/>
                    <a:pt x="3935578" y="3000222"/>
                    <a:pt x="3935220" y="2997177"/>
                  </a:cubicBezTo>
                  <a:lnTo>
                    <a:pt x="3929668" y="2997177"/>
                  </a:lnTo>
                  <a:cubicBezTo>
                    <a:pt x="3927339" y="2981059"/>
                    <a:pt x="3920355" y="2957956"/>
                    <a:pt x="3902266" y="2957956"/>
                  </a:cubicBezTo>
                  <a:cubicBezTo>
                    <a:pt x="3897431" y="2957956"/>
                    <a:pt x="3894028" y="2956165"/>
                    <a:pt x="3891162" y="2953120"/>
                  </a:cubicBezTo>
                  <a:lnTo>
                    <a:pt x="3901729" y="2953120"/>
                  </a:lnTo>
                  <a:cubicBezTo>
                    <a:pt x="3887402" y="2947927"/>
                    <a:pt x="3886864" y="2921600"/>
                    <a:pt x="3863582" y="2887393"/>
                  </a:cubicBezTo>
                  <a:lnTo>
                    <a:pt x="3856060" y="2887393"/>
                  </a:lnTo>
                  <a:cubicBezTo>
                    <a:pt x="3854627" y="2885423"/>
                    <a:pt x="3853374" y="2883453"/>
                    <a:pt x="3851762" y="2881304"/>
                  </a:cubicBezTo>
                  <a:cubicBezTo>
                    <a:pt x="3841733" y="2868588"/>
                    <a:pt x="3830629" y="2855515"/>
                    <a:pt x="3818988" y="2843515"/>
                  </a:cubicBezTo>
                  <a:lnTo>
                    <a:pt x="3827584" y="2843515"/>
                  </a:lnTo>
                  <a:cubicBezTo>
                    <a:pt x="3798571" y="2812711"/>
                    <a:pt x="3765976" y="2787280"/>
                    <a:pt x="3741082" y="2792474"/>
                  </a:cubicBezTo>
                  <a:cubicBezTo>
                    <a:pt x="3707413" y="2798921"/>
                    <a:pt x="3688071" y="2831516"/>
                    <a:pt x="3671236" y="2794802"/>
                  </a:cubicBezTo>
                  <a:cubicBezTo>
                    <a:pt x="3668191" y="2788175"/>
                    <a:pt x="3664968" y="2782623"/>
                    <a:pt x="3661565" y="2777609"/>
                  </a:cubicBezTo>
                  <a:lnTo>
                    <a:pt x="3654043" y="2777609"/>
                  </a:lnTo>
                  <a:cubicBezTo>
                    <a:pt x="3640432" y="2758267"/>
                    <a:pt x="3626642" y="2750566"/>
                    <a:pt x="3617866" y="2735164"/>
                  </a:cubicBezTo>
                  <a:cubicBezTo>
                    <a:pt x="3617508" y="2734627"/>
                    <a:pt x="3617150" y="2734447"/>
                    <a:pt x="3616791" y="2733731"/>
                  </a:cubicBezTo>
                  <a:lnTo>
                    <a:pt x="3624492" y="2733731"/>
                  </a:lnTo>
                  <a:cubicBezTo>
                    <a:pt x="3624492" y="2733731"/>
                    <a:pt x="3623597" y="2732298"/>
                    <a:pt x="3623060" y="2731582"/>
                  </a:cubicBezTo>
                  <a:cubicBezTo>
                    <a:pt x="3611777" y="2711702"/>
                    <a:pt x="3583659" y="2731582"/>
                    <a:pt x="3575242" y="2721732"/>
                  </a:cubicBezTo>
                  <a:lnTo>
                    <a:pt x="3566824" y="2711702"/>
                  </a:lnTo>
                  <a:cubicBezTo>
                    <a:pt x="3566824" y="2711702"/>
                    <a:pt x="3530289" y="2721732"/>
                    <a:pt x="3549990" y="2691644"/>
                  </a:cubicBezTo>
                  <a:cubicBezTo>
                    <a:pt x="3554646" y="2684659"/>
                    <a:pt x="3558407" y="2676600"/>
                    <a:pt x="3561631" y="2668004"/>
                  </a:cubicBezTo>
                  <a:lnTo>
                    <a:pt x="3557691" y="2668004"/>
                  </a:lnTo>
                  <a:cubicBezTo>
                    <a:pt x="3563601" y="2651527"/>
                    <a:pt x="3566824" y="2634871"/>
                    <a:pt x="3567362" y="2623947"/>
                  </a:cubicBezTo>
                  <a:lnTo>
                    <a:pt x="3572376" y="2623947"/>
                  </a:lnTo>
                  <a:cubicBezTo>
                    <a:pt x="3573451" y="2613738"/>
                    <a:pt x="3572555" y="2607291"/>
                    <a:pt x="3569690" y="2608366"/>
                  </a:cubicBezTo>
                  <a:cubicBezTo>
                    <a:pt x="3568436" y="2609082"/>
                    <a:pt x="3567183" y="2610515"/>
                    <a:pt x="3565571" y="2612485"/>
                  </a:cubicBezTo>
                  <a:cubicBezTo>
                    <a:pt x="3565212" y="2611947"/>
                    <a:pt x="3564854" y="2611589"/>
                    <a:pt x="3564496" y="2611589"/>
                  </a:cubicBezTo>
                  <a:cubicBezTo>
                    <a:pt x="3555900" y="2614992"/>
                    <a:pt x="3541930" y="2661556"/>
                    <a:pt x="3527782" y="2658154"/>
                  </a:cubicBezTo>
                  <a:cubicBezTo>
                    <a:pt x="3513634" y="2654751"/>
                    <a:pt x="3524916" y="2648124"/>
                    <a:pt x="3496978" y="2628424"/>
                  </a:cubicBezTo>
                  <a:cubicBezTo>
                    <a:pt x="3494292" y="2626454"/>
                    <a:pt x="3491426" y="2625021"/>
                    <a:pt x="3488382" y="2623768"/>
                  </a:cubicBezTo>
                  <a:lnTo>
                    <a:pt x="3500202" y="2623768"/>
                  </a:lnTo>
                  <a:cubicBezTo>
                    <a:pt x="3480860" y="2611589"/>
                    <a:pt x="3455428" y="2615171"/>
                    <a:pt x="3440743" y="2623768"/>
                  </a:cubicBezTo>
                  <a:lnTo>
                    <a:pt x="3442354" y="2623768"/>
                  </a:lnTo>
                  <a:cubicBezTo>
                    <a:pt x="3431430" y="2628066"/>
                    <a:pt x="3423729" y="2634692"/>
                    <a:pt x="3423729" y="2641677"/>
                  </a:cubicBezTo>
                  <a:cubicBezTo>
                    <a:pt x="3423729" y="2653139"/>
                    <a:pt x="3417102" y="2662631"/>
                    <a:pt x="3412983" y="2667824"/>
                  </a:cubicBezTo>
                  <a:lnTo>
                    <a:pt x="3406715" y="2667824"/>
                  </a:lnTo>
                  <a:cubicBezTo>
                    <a:pt x="3403670" y="2663347"/>
                    <a:pt x="3398298" y="2654930"/>
                    <a:pt x="3392746" y="2641677"/>
                  </a:cubicBezTo>
                  <a:cubicBezTo>
                    <a:pt x="3384328" y="2621618"/>
                    <a:pt x="3344928" y="2618395"/>
                    <a:pt x="3325227" y="2638453"/>
                  </a:cubicBezTo>
                  <a:cubicBezTo>
                    <a:pt x="3316093" y="2647587"/>
                    <a:pt x="3308751" y="2637558"/>
                    <a:pt x="3302124" y="2623768"/>
                  </a:cubicBezTo>
                  <a:lnTo>
                    <a:pt x="3309109" y="2623768"/>
                  </a:lnTo>
                  <a:cubicBezTo>
                    <a:pt x="3300691" y="2608007"/>
                    <a:pt x="3293528" y="2584904"/>
                    <a:pt x="3285469" y="2584904"/>
                  </a:cubicBezTo>
                  <a:cubicBezTo>
                    <a:pt x="3279021" y="2584904"/>
                    <a:pt x="3269350" y="2588844"/>
                    <a:pt x="3259679" y="2595829"/>
                  </a:cubicBezTo>
                  <a:cubicBezTo>
                    <a:pt x="3246963" y="2603351"/>
                    <a:pt x="3232815" y="2616246"/>
                    <a:pt x="3224039" y="2634871"/>
                  </a:cubicBezTo>
                  <a:cubicBezTo>
                    <a:pt x="3212936" y="2658870"/>
                    <a:pt x="3214010" y="2690748"/>
                    <a:pt x="3209354" y="2701136"/>
                  </a:cubicBezTo>
                  <a:cubicBezTo>
                    <a:pt x="3203981" y="2698987"/>
                    <a:pt x="3200578" y="2684301"/>
                    <a:pt x="3198788" y="2667824"/>
                  </a:cubicBezTo>
                  <a:lnTo>
                    <a:pt x="3193415" y="2667824"/>
                  </a:lnTo>
                  <a:cubicBezTo>
                    <a:pt x="3191803" y="2651527"/>
                    <a:pt x="3191982" y="2634334"/>
                    <a:pt x="3193415" y="2624842"/>
                  </a:cubicBezTo>
                  <a:cubicBezTo>
                    <a:pt x="3193415" y="2624842"/>
                    <a:pt x="3193594" y="2624305"/>
                    <a:pt x="3193594" y="2623768"/>
                  </a:cubicBezTo>
                  <a:lnTo>
                    <a:pt x="3198429" y="2623768"/>
                  </a:lnTo>
                  <a:cubicBezTo>
                    <a:pt x="3198429" y="2623768"/>
                    <a:pt x="3198429" y="2622156"/>
                    <a:pt x="3198429" y="2621618"/>
                  </a:cubicBezTo>
                  <a:cubicBezTo>
                    <a:pt x="3201116" y="2601560"/>
                    <a:pt x="3232278" y="2568249"/>
                    <a:pt x="3209712" y="2561801"/>
                  </a:cubicBezTo>
                  <a:cubicBezTo>
                    <a:pt x="3200220" y="2558936"/>
                    <a:pt x="3188579" y="2564488"/>
                    <a:pt x="3177296" y="2572189"/>
                  </a:cubicBezTo>
                  <a:cubicBezTo>
                    <a:pt x="3165476" y="2579352"/>
                    <a:pt x="3153656" y="2589382"/>
                    <a:pt x="3144522" y="2595829"/>
                  </a:cubicBezTo>
                  <a:cubicBezTo>
                    <a:pt x="3142552" y="2596724"/>
                    <a:pt x="3140761" y="2597799"/>
                    <a:pt x="3139328" y="2598157"/>
                  </a:cubicBezTo>
                  <a:cubicBezTo>
                    <a:pt x="3135030" y="2599053"/>
                    <a:pt x="3129299" y="2602276"/>
                    <a:pt x="3123031" y="2606754"/>
                  </a:cubicBezTo>
                  <a:cubicBezTo>
                    <a:pt x="3108345" y="2615350"/>
                    <a:pt x="3088287" y="2633797"/>
                    <a:pt x="3075034" y="2654751"/>
                  </a:cubicBezTo>
                  <a:cubicBezTo>
                    <a:pt x="3059453" y="2679466"/>
                    <a:pt x="3050856" y="2695226"/>
                    <a:pt x="3036171" y="2705255"/>
                  </a:cubicBezTo>
                  <a:cubicBezTo>
                    <a:pt x="3019336" y="2713672"/>
                    <a:pt x="2996054" y="2704001"/>
                    <a:pt x="3001606" y="2694688"/>
                  </a:cubicBezTo>
                  <a:cubicBezTo>
                    <a:pt x="3004471" y="2689495"/>
                    <a:pt x="2990681" y="2676421"/>
                    <a:pt x="2975637" y="2667645"/>
                  </a:cubicBezTo>
                  <a:lnTo>
                    <a:pt x="2964354" y="2667645"/>
                  </a:lnTo>
                  <a:cubicBezTo>
                    <a:pt x="2953429" y="2662094"/>
                    <a:pt x="2943400" y="2659407"/>
                    <a:pt x="2939997" y="2664601"/>
                  </a:cubicBezTo>
                  <a:cubicBezTo>
                    <a:pt x="2938207" y="2667645"/>
                    <a:pt x="2935162" y="2670332"/>
                    <a:pt x="2932117" y="2672839"/>
                  </a:cubicBezTo>
                  <a:cubicBezTo>
                    <a:pt x="2920297" y="2681077"/>
                    <a:pt x="2903641" y="2688778"/>
                    <a:pt x="2886269" y="2697733"/>
                  </a:cubicBezTo>
                  <a:cubicBezTo>
                    <a:pt x="2861017" y="2711165"/>
                    <a:pt x="2838631" y="2681256"/>
                    <a:pt x="2832900" y="2668004"/>
                  </a:cubicBezTo>
                  <a:cubicBezTo>
                    <a:pt x="2832900" y="2668004"/>
                    <a:pt x="2832900" y="2667645"/>
                    <a:pt x="2832900" y="2667645"/>
                  </a:cubicBezTo>
                  <a:lnTo>
                    <a:pt x="2825915" y="2667645"/>
                  </a:lnTo>
                  <a:cubicBezTo>
                    <a:pt x="2820542" y="2658154"/>
                    <a:pt x="2812841" y="2651527"/>
                    <a:pt x="2809438" y="2623588"/>
                  </a:cubicBezTo>
                  <a:lnTo>
                    <a:pt x="2815169" y="2623588"/>
                  </a:lnTo>
                  <a:cubicBezTo>
                    <a:pt x="2814453" y="2619111"/>
                    <a:pt x="2813916" y="2613917"/>
                    <a:pt x="2813557" y="2608007"/>
                  </a:cubicBezTo>
                  <a:cubicBezTo>
                    <a:pt x="2812483" y="2591173"/>
                    <a:pt x="2813557" y="2574159"/>
                    <a:pt x="2814990" y="2557861"/>
                  </a:cubicBezTo>
                  <a:lnTo>
                    <a:pt x="2809976" y="2557861"/>
                  </a:lnTo>
                  <a:cubicBezTo>
                    <a:pt x="2811767" y="2541743"/>
                    <a:pt x="2814274" y="2526878"/>
                    <a:pt x="2817139" y="2513804"/>
                  </a:cubicBezTo>
                  <a:lnTo>
                    <a:pt x="2821617" y="2513804"/>
                  </a:lnTo>
                  <a:cubicBezTo>
                    <a:pt x="2823408" y="2505566"/>
                    <a:pt x="2825378" y="2498044"/>
                    <a:pt x="2827348" y="2491597"/>
                  </a:cubicBezTo>
                  <a:cubicBezTo>
                    <a:pt x="2831109" y="2479776"/>
                    <a:pt x="2823049" y="2462942"/>
                    <a:pt x="2811408" y="2447898"/>
                  </a:cubicBezTo>
                  <a:lnTo>
                    <a:pt x="2803528" y="2447898"/>
                  </a:lnTo>
                  <a:cubicBezTo>
                    <a:pt x="2789201" y="2430526"/>
                    <a:pt x="2770396" y="2416736"/>
                    <a:pt x="2760188" y="2418527"/>
                  </a:cubicBezTo>
                  <a:cubicBezTo>
                    <a:pt x="2740487" y="2421929"/>
                    <a:pt x="2720608" y="2445212"/>
                    <a:pt x="2701087" y="2441809"/>
                  </a:cubicBezTo>
                  <a:cubicBezTo>
                    <a:pt x="2681387" y="2438585"/>
                    <a:pt x="2689804" y="2431780"/>
                    <a:pt x="2658821" y="2431780"/>
                  </a:cubicBezTo>
                  <a:cubicBezTo>
                    <a:pt x="2631240" y="2431780"/>
                    <a:pt x="2648254" y="2426407"/>
                    <a:pt x="2656313" y="2404020"/>
                  </a:cubicBezTo>
                  <a:lnTo>
                    <a:pt x="2660254" y="2404020"/>
                  </a:lnTo>
                  <a:cubicBezTo>
                    <a:pt x="2661865" y="2400617"/>
                    <a:pt x="2663119" y="2396498"/>
                    <a:pt x="2664015" y="2391841"/>
                  </a:cubicBezTo>
                  <a:cubicBezTo>
                    <a:pt x="2667238" y="2375544"/>
                    <a:pt x="2663656" y="2356560"/>
                    <a:pt x="2664731" y="2338293"/>
                  </a:cubicBezTo>
                  <a:lnTo>
                    <a:pt x="2659716" y="2338293"/>
                  </a:lnTo>
                  <a:cubicBezTo>
                    <a:pt x="2660970" y="2323786"/>
                    <a:pt x="2665268" y="2309996"/>
                    <a:pt x="2678521" y="2298713"/>
                  </a:cubicBezTo>
                  <a:cubicBezTo>
                    <a:pt x="2679954" y="2297459"/>
                    <a:pt x="2680849" y="2295848"/>
                    <a:pt x="2682103" y="2294236"/>
                  </a:cubicBezTo>
                  <a:lnTo>
                    <a:pt x="2684610" y="2294236"/>
                  </a:lnTo>
                  <a:cubicBezTo>
                    <a:pt x="2702520" y="2278117"/>
                    <a:pt x="2705564" y="2249642"/>
                    <a:pt x="2700908" y="2228508"/>
                  </a:cubicBezTo>
                  <a:lnTo>
                    <a:pt x="2694998" y="2228508"/>
                  </a:lnTo>
                  <a:cubicBezTo>
                    <a:pt x="2691595" y="2215972"/>
                    <a:pt x="2685685" y="2206838"/>
                    <a:pt x="2678521" y="2205584"/>
                  </a:cubicBezTo>
                  <a:cubicBezTo>
                    <a:pt x="2658821" y="2202182"/>
                    <a:pt x="2622107" y="2215435"/>
                    <a:pt x="2596855" y="2212211"/>
                  </a:cubicBezTo>
                  <a:cubicBezTo>
                    <a:pt x="2571602" y="2208808"/>
                    <a:pt x="2551902" y="2235314"/>
                    <a:pt x="2560140" y="2265402"/>
                  </a:cubicBezTo>
                  <a:cubicBezTo>
                    <a:pt x="2568558" y="2295310"/>
                    <a:pt x="2546171" y="2315190"/>
                    <a:pt x="2537575" y="2311966"/>
                  </a:cubicBezTo>
                  <a:cubicBezTo>
                    <a:pt x="2528978" y="2308563"/>
                    <a:pt x="2517874" y="2291908"/>
                    <a:pt x="2486891" y="2318772"/>
                  </a:cubicBezTo>
                  <a:cubicBezTo>
                    <a:pt x="2456087" y="2345456"/>
                    <a:pt x="2444625" y="2335427"/>
                    <a:pt x="2413642" y="2305340"/>
                  </a:cubicBezTo>
                  <a:cubicBezTo>
                    <a:pt x="2409881" y="2301579"/>
                    <a:pt x="2406120" y="2297817"/>
                    <a:pt x="2402180" y="2294236"/>
                  </a:cubicBezTo>
                  <a:lnTo>
                    <a:pt x="2410956" y="2294236"/>
                  </a:lnTo>
                  <a:cubicBezTo>
                    <a:pt x="2390539" y="2274356"/>
                    <a:pt x="2369943" y="2254119"/>
                    <a:pt x="2357944" y="2228508"/>
                  </a:cubicBezTo>
                  <a:lnTo>
                    <a:pt x="2351317" y="2228508"/>
                  </a:lnTo>
                  <a:cubicBezTo>
                    <a:pt x="2347377" y="2219375"/>
                    <a:pt x="2344512" y="2209525"/>
                    <a:pt x="2343258" y="2198779"/>
                  </a:cubicBezTo>
                  <a:cubicBezTo>
                    <a:pt x="2342721" y="2194122"/>
                    <a:pt x="2342184" y="2189287"/>
                    <a:pt x="2341646" y="2184631"/>
                  </a:cubicBezTo>
                  <a:lnTo>
                    <a:pt x="2347377" y="2184631"/>
                  </a:lnTo>
                  <a:cubicBezTo>
                    <a:pt x="2344691" y="2161348"/>
                    <a:pt x="2343258" y="2138783"/>
                    <a:pt x="2343796" y="2118724"/>
                  </a:cubicBezTo>
                  <a:lnTo>
                    <a:pt x="2338602" y="2118724"/>
                  </a:lnTo>
                  <a:cubicBezTo>
                    <a:pt x="2339318" y="2103143"/>
                    <a:pt x="2341467" y="2089532"/>
                    <a:pt x="2345945" y="2079145"/>
                  </a:cubicBezTo>
                  <a:cubicBezTo>
                    <a:pt x="2346482" y="2077712"/>
                    <a:pt x="2346840" y="2076279"/>
                    <a:pt x="2347377" y="2074846"/>
                  </a:cubicBezTo>
                  <a:lnTo>
                    <a:pt x="2351496" y="2074846"/>
                  </a:lnTo>
                  <a:cubicBezTo>
                    <a:pt x="2359377" y="2055325"/>
                    <a:pt x="2361347" y="2026133"/>
                    <a:pt x="2355436" y="2008940"/>
                  </a:cubicBezTo>
                  <a:lnTo>
                    <a:pt x="2348631" y="2008940"/>
                  </a:lnTo>
                  <a:cubicBezTo>
                    <a:pt x="2346661" y="2004463"/>
                    <a:pt x="2343796" y="2000702"/>
                    <a:pt x="2340034" y="1999269"/>
                  </a:cubicBezTo>
                  <a:cubicBezTo>
                    <a:pt x="2328393" y="1994612"/>
                    <a:pt x="2342363" y="1977419"/>
                    <a:pt x="2358660" y="1965062"/>
                  </a:cubicBezTo>
                  <a:lnTo>
                    <a:pt x="2359556" y="1965062"/>
                  </a:lnTo>
                  <a:cubicBezTo>
                    <a:pt x="2362959" y="1962197"/>
                    <a:pt x="2366540" y="1959689"/>
                    <a:pt x="2370122" y="1957182"/>
                  </a:cubicBezTo>
                  <a:cubicBezTo>
                    <a:pt x="2373525" y="1955212"/>
                    <a:pt x="2376749" y="1953600"/>
                    <a:pt x="2379614" y="1952705"/>
                  </a:cubicBezTo>
                  <a:cubicBezTo>
                    <a:pt x="2384808" y="1950914"/>
                    <a:pt x="2390897" y="1947332"/>
                    <a:pt x="2397165" y="1943033"/>
                  </a:cubicBezTo>
                  <a:cubicBezTo>
                    <a:pt x="2415612" y="1931571"/>
                    <a:pt x="2436566" y="1910080"/>
                    <a:pt x="2441222" y="1899335"/>
                  </a:cubicBezTo>
                  <a:cubicBezTo>
                    <a:pt x="2441222" y="1899335"/>
                    <a:pt x="2441222" y="1899335"/>
                    <a:pt x="2441222" y="1899156"/>
                  </a:cubicBezTo>
                  <a:lnTo>
                    <a:pt x="2438357" y="1899156"/>
                  </a:lnTo>
                  <a:cubicBezTo>
                    <a:pt x="2447490" y="1890201"/>
                    <a:pt x="2472743" y="1892887"/>
                    <a:pt x="2500323" y="1892887"/>
                  </a:cubicBezTo>
                  <a:cubicBezTo>
                    <a:pt x="2531306" y="1892887"/>
                    <a:pt x="2537037" y="1892887"/>
                    <a:pt x="2567841" y="1912767"/>
                  </a:cubicBezTo>
                  <a:cubicBezTo>
                    <a:pt x="2582348" y="1922080"/>
                    <a:pt x="2591123" y="1920289"/>
                    <a:pt x="2596675" y="1915095"/>
                  </a:cubicBezTo>
                  <a:cubicBezTo>
                    <a:pt x="2603302" y="1912588"/>
                    <a:pt x="2606884" y="1905603"/>
                    <a:pt x="2608675" y="1899156"/>
                  </a:cubicBezTo>
                  <a:lnTo>
                    <a:pt x="2604018" y="1899156"/>
                  </a:lnTo>
                  <a:cubicBezTo>
                    <a:pt x="2604376" y="1896827"/>
                    <a:pt x="2604555" y="1894499"/>
                    <a:pt x="2604555" y="1892887"/>
                  </a:cubicBezTo>
                  <a:cubicBezTo>
                    <a:pt x="2604555" y="1882858"/>
                    <a:pt x="2621928" y="1875694"/>
                    <a:pt x="2655776" y="1879097"/>
                  </a:cubicBezTo>
                  <a:cubicBezTo>
                    <a:pt x="2689446" y="1882321"/>
                    <a:pt x="2731175" y="1853129"/>
                    <a:pt x="2739592" y="1862979"/>
                  </a:cubicBezTo>
                  <a:cubicBezTo>
                    <a:pt x="2748009" y="1873008"/>
                    <a:pt x="2764844" y="1912767"/>
                    <a:pt x="2781679" y="1899514"/>
                  </a:cubicBezTo>
                  <a:cubicBezTo>
                    <a:pt x="2798693" y="1886440"/>
                    <a:pt x="2804245" y="1862979"/>
                    <a:pt x="2809976" y="1902917"/>
                  </a:cubicBezTo>
                  <a:cubicBezTo>
                    <a:pt x="2815527" y="1942854"/>
                    <a:pt x="2829676" y="2002672"/>
                    <a:pt x="2854928" y="2012701"/>
                  </a:cubicBezTo>
                  <a:cubicBezTo>
                    <a:pt x="2880359" y="2022730"/>
                    <a:pt x="2866211" y="2062489"/>
                    <a:pt x="2891642" y="2065891"/>
                  </a:cubicBezTo>
                  <a:cubicBezTo>
                    <a:pt x="2895762" y="2066429"/>
                    <a:pt x="2899343" y="2064459"/>
                    <a:pt x="2902746" y="2061951"/>
                  </a:cubicBezTo>
                  <a:cubicBezTo>
                    <a:pt x="2916357" y="2057653"/>
                    <a:pt x="2924775" y="2032401"/>
                    <a:pt x="2927103" y="2008940"/>
                  </a:cubicBezTo>
                  <a:lnTo>
                    <a:pt x="2922088" y="2008940"/>
                  </a:lnTo>
                  <a:cubicBezTo>
                    <a:pt x="2922984" y="1997299"/>
                    <a:pt x="2922446" y="1986374"/>
                    <a:pt x="2919760" y="1979389"/>
                  </a:cubicBezTo>
                  <a:cubicBezTo>
                    <a:pt x="2918506" y="1975808"/>
                    <a:pt x="2916894" y="1970793"/>
                    <a:pt x="2915283" y="1965241"/>
                  </a:cubicBezTo>
                  <a:lnTo>
                    <a:pt x="2921551" y="1965241"/>
                  </a:lnTo>
                  <a:cubicBezTo>
                    <a:pt x="2916178" y="1947690"/>
                    <a:pt x="2908656" y="1921184"/>
                    <a:pt x="2901134" y="1899335"/>
                  </a:cubicBezTo>
                  <a:lnTo>
                    <a:pt x="2894687" y="1899335"/>
                  </a:lnTo>
                  <a:cubicBezTo>
                    <a:pt x="2889851" y="1886261"/>
                    <a:pt x="2885016" y="1875157"/>
                    <a:pt x="2880538" y="1869605"/>
                  </a:cubicBezTo>
                  <a:cubicBezTo>
                    <a:pt x="2877315" y="1866023"/>
                    <a:pt x="2876419" y="1860830"/>
                    <a:pt x="2876598" y="1855278"/>
                  </a:cubicBezTo>
                  <a:lnTo>
                    <a:pt x="2881971" y="1855278"/>
                  </a:lnTo>
                  <a:cubicBezTo>
                    <a:pt x="2880717" y="1838980"/>
                    <a:pt x="2894508" y="1815340"/>
                    <a:pt x="2912775" y="1801550"/>
                  </a:cubicBezTo>
                  <a:cubicBezTo>
                    <a:pt x="2914566" y="1800475"/>
                    <a:pt x="2916357" y="1799042"/>
                    <a:pt x="2918148" y="1798326"/>
                  </a:cubicBezTo>
                  <a:cubicBezTo>
                    <a:pt x="2919581" y="1797610"/>
                    <a:pt x="2921193" y="1796356"/>
                    <a:pt x="2922626" y="1795460"/>
                  </a:cubicBezTo>
                  <a:cubicBezTo>
                    <a:pt x="2922984" y="1795282"/>
                    <a:pt x="2923342" y="1795102"/>
                    <a:pt x="2923521" y="1794923"/>
                  </a:cubicBezTo>
                  <a:cubicBezTo>
                    <a:pt x="2926028" y="1793670"/>
                    <a:pt x="2928894" y="1791521"/>
                    <a:pt x="2931759" y="1789371"/>
                  </a:cubicBezTo>
                  <a:lnTo>
                    <a:pt x="2931043" y="1789371"/>
                  </a:lnTo>
                  <a:cubicBezTo>
                    <a:pt x="2943579" y="1778805"/>
                    <a:pt x="2957549" y="1762328"/>
                    <a:pt x="2970801" y="1745673"/>
                  </a:cubicBezTo>
                  <a:lnTo>
                    <a:pt x="2973488" y="1745673"/>
                  </a:lnTo>
                  <a:cubicBezTo>
                    <a:pt x="2990144" y="1724719"/>
                    <a:pt x="3005725" y="1703048"/>
                    <a:pt x="3015396" y="1693377"/>
                  </a:cubicBezTo>
                  <a:cubicBezTo>
                    <a:pt x="3017187" y="1691586"/>
                    <a:pt x="3019694" y="1689974"/>
                    <a:pt x="3022201" y="1688363"/>
                  </a:cubicBezTo>
                  <a:cubicBezTo>
                    <a:pt x="3047991" y="1674572"/>
                    <a:pt x="3091510" y="1667051"/>
                    <a:pt x="3077362" y="1644664"/>
                  </a:cubicBezTo>
                  <a:cubicBezTo>
                    <a:pt x="3075571" y="1641798"/>
                    <a:pt x="3073780" y="1638933"/>
                    <a:pt x="3071989" y="1636067"/>
                  </a:cubicBezTo>
                  <a:lnTo>
                    <a:pt x="3079332" y="1636067"/>
                  </a:lnTo>
                  <a:cubicBezTo>
                    <a:pt x="3064467" y="1612427"/>
                    <a:pt x="3051035" y="1588608"/>
                    <a:pt x="3049782" y="1570340"/>
                  </a:cubicBezTo>
                  <a:lnTo>
                    <a:pt x="3043872" y="1570340"/>
                  </a:lnTo>
                  <a:cubicBezTo>
                    <a:pt x="3043872" y="1550640"/>
                    <a:pt x="3060885" y="1557445"/>
                    <a:pt x="3069124" y="1570519"/>
                  </a:cubicBezTo>
                  <a:cubicBezTo>
                    <a:pt x="3077541" y="1583772"/>
                    <a:pt x="3111390" y="1550461"/>
                    <a:pt x="3102972" y="1533984"/>
                  </a:cubicBezTo>
                  <a:cubicBezTo>
                    <a:pt x="3101719" y="1531656"/>
                    <a:pt x="3100823" y="1528970"/>
                    <a:pt x="3100107" y="1526462"/>
                  </a:cubicBezTo>
                  <a:lnTo>
                    <a:pt x="3106554" y="1526462"/>
                  </a:lnTo>
                  <a:cubicBezTo>
                    <a:pt x="3102614" y="1516075"/>
                    <a:pt x="3102793" y="1504434"/>
                    <a:pt x="3108345" y="1498345"/>
                  </a:cubicBezTo>
                  <a:cubicBezTo>
                    <a:pt x="3110853" y="1497449"/>
                    <a:pt x="3113539" y="1496912"/>
                    <a:pt x="3117121" y="1497449"/>
                  </a:cubicBezTo>
                  <a:cubicBezTo>
                    <a:pt x="3124464" y="1498703"/>
                    <a:pt x="3129836" y="1496733"/>
                    <a:pt x="3133239" y="1492972"/>
                  </a:cubicBezTo>
                  <a:cubicBezTo>
                    <a:pt x="3143806" y="1488674"/>
                    <a:pt x="3145776" y="1474525"/>
                    <a:pt x="3139149" y="1464138"/>
                  </a:cubicBezTo>
                  <a:cubicBezTo>
                    <a:pt x="3138433" y="1463063"/>
                    <a:pt x="3138433" y="1461810"/>
                    <a:pt x="3138254" y="1460556"/>
                  </a:cubicBezTo>
                  <a:lnTo>
                    <a:pt x="3132881" y="1460556"/>
                  </a:lnTo>
                  <a:cubicBezTo>
                    <a:pt x="3135030" y="1449273"/>
                    <a:pt x="3156879" y="1438706"/>
                    <a:pt x="3173356" y="1444079"/>
                  </a:cubicBezTo>
                  <a:cubicBezTo>
                    <a:pt x="3193056" y="1450706"/>
                    <a:pt x="3258067" y="1456079"/>
                    <a:pt x="3266664" y="1442826"/>
                  </a:cubicBezTo>
                  <a:cubicBezTo>
                    <a:pt x="3270425" y="1436736"/>
                    <a:pt x="3264156" y="1427424"/>
                    <a:pt x="3256456" y="1416678"/>
                  </a:cubicBezTo>
                  <a:lnTo>
                    <a:pt x="3263978" y="1416678"/>
                  </a:lnTo>
                  <a:cubicBezTo>
                    <a:pt x="3254486" y="1403246"/>
                    <a:pt x="3240516" y="1386769"/>
                    <a:pt x="3240516" y="1371009"/>
                  </a:cubicBezTo>
                  <a:cubicBezTo>
                    <a:pt x="3240516" y="1364025"/>
                    <a:pt x="3243024" y="1357219"/>
                    <a:pt x="3246784" y="1350951"/>
                  </a:cubicBezTo>
                  <a:lnTo>
                    <a:pt x="3243919" y="1350951"/>
                  </a:lnTo>
                  <a:cubicBezTo>
                    <a:pt x="3255202" y="1335370"/>
                    <a:pt x="3275081" y="1323549"/>
                    <a:pt x="3288692" y="1321221"/>
                  </a:cubicBezTo>
                  <a:cubicBezTo>
                    <a:pt x="3308393" y="1317998"/>
                    <a:pt x="3333645" y="1321221"/>
                    <a:pt x="3336510" y="1311192"/>
                  </a:cubicBezTo>
                  <a:cubicBezTo>
                    <a:pt x="3336868" y="1309938"/>
                    <a:pt x="3337585" y="1308506"/>
                    <a:pt x="3338480" y="1306894"/>
                  </a:cubicBezTo>
                  <a:lnTo>
                    <a:pt x="3342241" y="1306894"/>
                  </a:lnTo>
                  <a:cubicBezTo>
                    <a:pt x="3343853" y="1302596"/>
                    <a:pt x="3349584" y="1295790"/>
                    <a:pt x="3355852" y="1290775"/>
                  </a:cubicBezTo>
                  <a:cubicBezTo>
                    <a:pt x="3362658" y="1287193"/>
                    <a:pt x="3369105" y="1287373"/>
                    <a:pt x="3370359" y="1297760"/>
                  </a:cubicBezTo>
                  <a:cubicBezTo>
                    <a:pt x="3373045" y="1321042"/>
                    <a:pt x="3370359" y="1360801"/>
                    <a:pt x="3392746" y="1360801"/>
                  </a:cubicBezTo>
                  <a:cubicBezTo>
                    <a:pt x="3415132" y="1360801"/>
                    <a:pt x="3443429" y="1330892"/>
                    <a:pt x="3451846" y="1327669"/>
                  </a:cubicBezTo>
                  <a:cubicBezTo>
                    <a:pt x="3460264" y="1324266"/>
                    <a:pt x="3513634" y="1311013"/>
                    <a:pt x="3524916" y="1307610"/>
                  </a:cubicBezTo>
                  <a:cubicBezTo>
                    <a:pt x="3533513" y="1305103"/>
                    <a:pt x="3575242" y="1300446"/>
                    <a:pt x="3590286" y="1288089"/>
                  </a:cubicBezTo>
                  <a:cubicBezTo>
                    <a:pt x="3598166" y="1283612"/>
                    <a:pt x="3603001" y="1278239"/>
                    <a:pt x="3600494" y="1271075"/>
                  </a:cubicBezTo>
                  <a:cubicBezTo>
                    <a:pt x="3596733" y="1260688"/>
                    <a:pt x="3592793" y="1250300"/>
                    <a:pt x="3589032" y="1241166"/>
                  </a:cubicBezTo>
                  <a:lnTo>
                    <a:pt x="3582406" y="1241166"/>
                  </a:lnTo>
                  <a:cubicBezTo>
                    <a:pt x="3578286" y="1231316"/>
                    <a:pt x="3573988" y="1223078"/>
                    <a:pt x="3569869" y="1218063"/>
                  </a:cubicBezTo>
                  <a:cubicBezTo>
                    <a:pt x="3561452" y="1208034"/>
                    <a:pt x="3552855" y="1221287"/>
                    <a:pt x="3541751" y="1237943"/>
                  </a:cubicBezTo>
                  <a:cubicBezTo>
                    <a:pt x="3539960" y="1240450"/>
                    <a:pt x="3537811" y="1241883"/>
                    <a:pt x="3535841" y="1243674"/>
                  </a:cubicBezTo>
                  <a:cubicBezTo>
                    <a:pt x="3527424" y="1248330"/>
                    <a:pt x="3518469" y="1247435"/>
                    <a:pt x="3513275" y="1241166"/>
                  </a:cubicBezTo>
                  <a:lnTo>
                    <a:pt x="3505216" y="1241166"/>
                  </a:lnTo>
                  <a:cubicBezTo>
                    <a:pt x="3499664" y="1227734"/>
                    <a:pt x="3507903" y="1188155"/>
                    <a:pt x="3488202" y="1201408"/>
                  </a:cubicBezTo>
                  <a:cubicBezTo>
                    <a:pt x="3468681" y="1214661"/>
                    <a:pt x="3465816" y="1228093"/>
                    <a:pt x="3454354" y="1221287"/>
                  </a:cubicBezTo>
                  <a:cubicBezTo>
                    <a:pt x="3446653" y="1216810"/>
                    <a:pt x="3439131" y="1204631"/>
                    <a:pt x="3435011" y="1197289"/>
                  </a:cubicBezTo>
                  <a:lnTo>
                    <a:pt x="3442354" y="1197289"/>
                  </a:lnTo>
                  <a:cubicBezTo>
                    <a:pt x="3439310" y="1192095"/>
                    <a:pt x="3437161" y="1187976"/>
                    <a:pt x="3437161" y="1187976"/>
                  </a:cubicBezTo>
                  <a:cubicBezTo>
                    <a:pt x="3437161" y="1187976"/>
                    <a:pt x="3465278" y="1171499"/>
                    <a:pt x="3445578" y="1141591"/>
                  </a:cubicBezTo>
                  <a:cubicBezTo>
                    <a:pt x="3442892" y="1137471"/>
                    <a:pt x="3440205" y="1134248"/>
                    <a:pt x="3437161" y="1131561"/>
                  </a:cubicBezTo>
                  <a:lnTo>
                    <a:pt x="3427490" y="1131561"/>
                  </a:lnTo>
                  <a:cubicBezTo>
                    <a:pt x="3412804" y="1120995"/>
                    <a:pt x="3395432" y="1123323"/>
                    <a:pt x="3377344" y="1131561"/>
                  </a:cubicBezTo>
                  <a:lnTo>
                    <a:pt x="3375911" y="1131561"/>
                  </a:lnTo>
                  <a:cubicBezTo>
                    <a:pt x="3373762" y="1132636"/>
                    <a:pt x="3371613" y="1133710"/>
                    <a:pt x="3369643" y="1134964"/>
                  </a:cubicBezTo>
                  <a:cubicBezTo>
                    <a:pt x="3341525" y="1151620"/>
                    <a:pt x="3344390" y="1148217"/>
                    <a:pt x="3310542" y="1158246"/>
                  </a:cubicBezTo>
                  <a:cubicBezTo>
                    <a:pt x="3276693" y="1168096"/>
                    <a:pt x="3260037" y="1178126"/>
                    <a:pt x="3260037" y="1178126"/>
                  </a:cubicBezTo>
                  <a:cubicBezTo>
                    <a:pt x="3260037" y="1178126"/>
                    <a:pt x="3264694" y="1153411"/>
                    <a:pt x="3274007" y="1131561"/>
                  </a:cubicBezTo>
                  <a:lnTo>
                    <a:pt x="3270067" y="1131561"/>
                  </a:lnTo>
                  <a:cubicBezTo>
                    <a:pt x="3274007" y="1123144"/>
                    <a:pt x="3278484" y="1115264"/>
                    <a:pt x="3283678" y="1109891"/>
                  </a:cubicBezTo>
                  <a:cubicBezTo>
                    <a:pt x="3302124" y="1091265"/>
                    <a:pt x="3356032" y="1097175"/>
                    <a:pt x="3376806" y="1081773"/>
                  </a:cubicBezTo>
                  <a:cubicBezTo>
                    <a:pt x="3380567" y="1079982"/>
                    <a:pt x="3384149" y="1077833"/>
                    <a:pt x="3386477" y="1075147"/>
                  </a:cubicBezTo>
                  <a:cubicBezTo>
                    <a:pt x="3387373" y="1074251"/>
                    <a:pt x="3388447" y="1073893"/>
                    <a:pt x="3389343" y="1072998"/>
                  </a:cubicBezTo>
                  <a:cubicBezTo>
                    <a:pt x="3409401" y="1066013"/>
                    <a:pt x="3443250" y="1088400"/>
                    <a:pt x="3443250" y="1088400"/>
                  </a:cubicBezTo>
                  <a:cubicBezTo>
                    <a:pt x="3443250" y="1088400"/>
                    <a:pt x="3444862" y="1086609"/>
                    <a:pt x="3447190" y="1084281"/>
                  </a:cubicBezTo>
                  <a:cubicBezTo>
                    <a:pt x="3447906" y="1084639"/>
                    <a:pt x="3448623" y="1085176"/>
                    <a:pt x="3448623" y="1085176"/>
                  </a:cubicBezTo>
                  <a:cubicBezTo>
                    <a:pt x="3448623" y="1085176"/>
                    <a:pt x="3454175" y="1078729"/>
                    <a:pt x="3459726" y="1074072"/>
                  </a:cubicBezTo>
                  <a:cubicBezTo>
                    <a:pt x="3463129" y="1072461"/>
                    <a:pt x="3465816" y="1072819"/>
                    <a:pt x="3465816" y="1078550"/>
                  </a:cubicBezTo>
                  <a:cubicBezTo>
                    <a:pt x="3465816" y="1095205"/>
                    <a:pt x="3460085" y="1138367"/>
                    <a:pt x="3477099" y="1138367"/>
                  </a:cubicBezTo>
                  <a:cubicBezTo>
                    <a:pt x="3494112" y="1138367"/>
                    <a:pt x="3541751" y="1111861"/>
                    <a:pt x="3522051" y="1105056"/>
                  </a:cubicBezTo>
                  <a:cubicBezTo>
                    <a:pt x="3510410" y="1101115"/>
                    <a:pt x="3516857" y="1095205"/>
                    <a:pt x="3527961" y="1087504"/>
                  </a:cubicBezTo>
                  <a:lnTo>
                    <a:pt x="3528319" y="1087504"/>
                  </a:lnTo>
                  <a:cubicBezTo>
                    <a:pt x="3535662" y="1081952"/>
                    <a:pt x="3546945" y="1075326"/>
                    <a:pt x="3556437" y="1067804"/>
                  </a:cubicBezTo>
                  <a:cubicBezTo>
                    <a:pt x="3576854" y="1054730"/>
                    <a:pt x="3612314" y="1071386"/>
                    <a:pt x="3623060" y="1065118"/>
                  </a:cubicBezTo>
                  <a:cubicBezTo>
                    <a:pt x="3624313" y="1064401"/>
                    <a:pt x="3625388" y="1063327"/>
                    <a:pt x="3626642" y="1062073"/>
                  </a:cubicBezTo>
                  <a:cubicBezTo>
                    <a:pt x="3627358" y="1061894"/>
                    <a:pt x="3628074" y="1061894"/>
                    <a:pt x="3628432" y="1061536"/>
                  </a:cubicBezTo>
                  <a:cubicBezTo>
                    <a:pt x="3636671" y="1056700"/>
                    <a:pt x="3643297" y="1039686"/>
                    <a:pt x="3654043" y="1030732"/>
                  </a:cubicBezTo>
                  <a:cubicBezTo>
                    <a:pt x="3656729" y="1029299"/>
                    <a:pt x="3659416" y="1028404"/>
                    <a:pt x="3662639" y="1028404"/>
                  </a:cubicBezTo>
                  <a:cubicBezTo>
                    <a:pt x="3682340" y="1028404"/>
                    <a:pt x="3690757" y="1058491"/>
                    <a:pt x="3662639" y="1078371"/>
                  </a:cubicBezTo>
                  <a:cubicBezTo>
                    <a:pt x="3634522" y="1098429"/>
                    <a:pt x="3631656" y="1148217"/>
                    <a:pt x="3617508" y="1161470"/>
                  </a:cubicBezTo>
                  <a:cubicBezTo>
                    <a:pt x="3603538" y="1174902"/>
                    <a:pt x="3611956" y="1191379"/>
                    <a:pt x="3634343" y="1188155"/>
                  </a:cubicBezTo>
                  <a:cubicBezTo>
                    <a:pt x="3656908" y="1184752"/>
                    <a:pt x="3676609" y="1191379"/>
                    <a:pt x="3696309" y="1184752"/>
                  </a:cubicBezTo>
                  <a:cubicBezTo>
                    <a:pt x="3716009" y="1178126"/>
                    <a:pt x="3727292" y="1191379"/>
                    <a:pt x="3732844" y="1201408"/>
                  </a:cubicBezTo>
                  <a:cubicBezTo>
                    <a:pt x="3736426" y="1207497"/>
                    <a:pt x="3744127" y="1202303"/>
                    <a:pt x="3749679" y="1197289"/>
                  </a:cubicBezTo>
                  <a:lnTo>
                    <a:pt x="3750753" y="1197289"/>
                  </a:lnTo>
                  <a:cubicBezTo>
                    <a:pt x="3753619" y="1195319"/>
                    <a:pt x="3756305" y="1192811"/>
                    <a:pt x="3758275" y="1190841"/>
                  </a:cubicBezTo>
                  <a:cubicBezTo>
                    <a:pt x="3766514" y="1189050"/>
                    <a:pt x="3793915" y="1184036"/>
                    <a:pt x="3803407" y="1198184"/>
                  </a:cubicBezTo>
                  <a:cubicBezTo>
                    <a:pt x="3808959" y="1206422"/>
                    <a:pt x="3813973" y="1204094"/>
                    <a:pt x="3816480" y="1197289"/>
                  </a:cubicBezTo>
                  <a:lnTo>
                    <a:pt x="3819883" y="1197289"/>
                  </a:lnTo>
                  <a:cubicBezTo>
                    <a:pt x="3824002" y="1191558"/>
                    <a:pt x="3825077" y="1178126"/>
                    <a:pt x="3819883" y="1168096"/>
                  </a:cubicBezTo>
                  <a:cubicBezTo>
                    <a:pt x="3813973" y="1156455"/>
                    <a:pt x="3806810" y="1144277"/>
                    <a:pt x="3800004" y="1131561"/>
                  </a:cubicBezTo>
                  <a:lnTo>
                    <a:pt x="3793019" y="1131561"/>
                  </a:lnTo>
                  <a:cubicBezTo>
                    <a:pt x="3790691" y="1127084"/>
                    <a:pt x="3788363" y="1123144"/>
                    <a:pt x="3786393" y="1118308"/>
                  </a:cubicBezTo>
                  <a:cubicBezTo>
                    <a:pt x="3777976" y="1098429"/>
                    <a:pt x="3766872" y="1091803"/>
                    <a:pt x="3744127" y="1098429"/>
                  </a:cubicBezTo>
                  <a:cubicBezTo>
                    <a:pt x="3725859" y="1103802"/>
                    <a:pt x="3718516" y="1096101"/>
                    <a:pt x="3709024" y="1087504"/>
                  </a:cubicBezTo>
                  <a:lnTo>
                    <a:pt x="3718516" y="1087504"/>
                  </a:lnTo>
                  <a:cubicBezTo>
                    <a:pt x="3714935" y="1084460"/>
                    <a:pt x="3711532" y="1081236"/>
                    <a:pt x="3707234" y="1078192"/>
                  </a:cubicBezTo>
                  <a:cubicBezTo>
                    <a:pt x="3693085" y="1068162"/>
                    <a:pt x="3681981" y="1091624"/>
                    <a:pt x="3693085" y="1068162"/>
                  </a:cubicBezTo>
                  <a:cubicBezTo>
                    <a:pt x="3703652" y="1046492"/>
                    <a:pt x="3709204" y="1038791"/>
                    <a:pt x="3716905" y="1021598"/>
                  </a:cubicBezTo>
                  <a:lnTo>
                    <a:pt x="3713144" y="1021598"/>
                  </a:lnTo>
                  <a:cubicBezTo>
                    <a:pt x="3718158" y="1009778"/>
                    <a:pt x="3732844" y="992047"/>
                    <a:pt x="3736426" y="977720"/>
                  </a:cubicBezTo>
                  <a:lnTo>
                    <a:pt x="3740545" y="977720"/>
                  </a:lnTo>
                  <a:cubicBezTo>
                    <a:pt x="3744485" y="966437"/>
                    <a:pt x="3743231" y="956408"/>
                    <a:pt x="3726755" y="951931"/>
                  </a:cubicBezTo>
                  <a:cubicBezTo>
                    <a:pt x="3690041" y="941901"/>
                    <a:pt x="3678937" y="935275"/>
                    <a:pt x="3673206" y="915396"/>
                  </a:cubicBezTo>
                  <a:cubicBezTo>
                    <a:pt x="3672848" y="914321"/>
                    <a:pt x="3672131" y="913067"/>
                    <a:pt x="3671773" y="911993"/>
                  </a:cubicBezTo>
                  <a:lnTo>
                    <a:pt x="3664968" y="911993"/>
                  </a:lnTo>
                  <a:cubicBezTo>
                    <a:pt x="3656908" y="897128"/>
                    <a:pt x="3636492" y="877786"/>
                    <a:pt x="3621985" y="868115"/>
                  </a:cubicBezTo>
                  <a:lnTo>
                    <a:pt x="3632014" y="868115"/>
                  </a:lnTo>
                  <a:cubicBezTo>
                    <a:pt x="3624492" y="862563"/>
                    <a:pt x="3617866" y="858802"/>
                    <a:pt x="3614284" y="858802"/>
                  </a:cubicBezTo>
                  <a:cubicBezTo>
                    <a:pt x="3603001" y="858802"/>
                    <a:pt x="3549094" y="870622"/>
                    <a:pt x="3546229" y="854146"/>
                  </a:cubicBezTo>
                  <a:cubicBezTo>
                    <a:pt x="3544438" y="843937"/>
                    <a:pt x="3538707" y="821730"/>
                    <a:pt x="3531185" y="802388"/>
                  </a:cubicBezTo>
                  <a:lnTo>
                    <a:pt x="3524558" y="802388"/>
                  </a:lnTo>
                  <a:cubicBezTo>
                    <a:pt x="3520260" y="791463"/>
                    <a:pt x="3515425" y="781613"/>
                    <a:pt x="3510410" y="775882"/>
                  </a:cubicBezTo>
                  <a:cubicBezTo>
                    <a:pt x="3507544" y="772300"/>
                    <a:pt x="3502530" y="766032"/>
                    <a:pt x="3496620" y="758510"/>
                  </a:cubicBezTo>
                  <a:lnTo>
                    <a:pt x="3504679" y="758510"/>
                  </a:lnTo>
                  <a:cubicBezTo>
                    <a:pt x="3490352" y="740063"/>
                    <a:pt x="3468681" y="711229"/>
                    <a:pt x="3453996" y="692782"/>
                  </a:cubicBezTo>
                  <a:lnTo>
                    <a:pt x="3445936" y="692782"/>
                  </a:lnTo>
                  <a:cubicBezTo>
                    <a:pt x="3440384" y="685977"/>
                    <a:pt x="3436086" y="680962"/>
                    <a:pt x="3434295" y="679350"/>
                  </a:cubicBezTo>
                  <a:cubicBezTo>
                    <a:pt x="3425699" y="672724"/>
                    <a:pt x="3414595" y="675948"/>
                    <a:pt x="3389164" y="716065"/>
                  </a:cubicBezTo>
                  <a:cubicBezTo>
                    <a:pt x="3379851" y="730571"/>
                    <a:pt x="3370896" y="740779"/>
                    <a:pt x="3362479" y="747227"/>
                  </a:cubicBezTo>
                  <a:cubicBezTo>
                    <a:pt x="3349763" y="754928"/>
                    <a:pt x="3337943" y="754749"/>
                    <a:pt x="3326839" y="749197"/>
                  </a:cubicBezTo>
                  <a:cubicBezTo>
                    <a:pt x="3307139" y="739347"/>
                    <a:pt x="3285469" y="749555"/>
                    <a:pt x="3265948" y="722870"/>
                  </a:cubicBezTo>
                  <a:cubicBezTo>
                    <a:pt x="3256097" y="709796"/>
                    <a:pt x="3265410" y="700663"/>
                    <a:pt x="3276335" y="692782"/>
                  </a:cubicBezTo>
                  <a:lnTo>
                    <a:pt x="3275797" y="692782"/>
                  </a:lnTo>
                  <a:cubicBezTo>
                    <a:pt x="3285469" y="685977"/>
                    <a:pt x="3294423" y="680067"/>
                    <a:pt x="3290662" y="672724"/>
                  </a:cubicBezTo>
                  <a:cubicBezTo>
                    <a:pt x="3284036" y="659650"/>
                    <a:pt x="3254665" y="652845"/>
                    <a:pt x="3228875" y="648905"/>
                  </a:cubicBezTo>
                  <a:lnTo>
                    <a:pt x="3252874" y="648905"/>
                  </a:lnTo>
                  <a:cubicBezTo>
                    <a:pt x="3239621" y="646039"/>
                    <a:pt x="3225652" y="644069"/>
                    <a:pt x="3214190" y="642815"/>
                  </a:cubicBezTo>
                  <a:cubicBezTo>
                    <a:pt x="3186072" y="639413"/>
                    <a:pt x="3166371" y="602878"/>
                    <a:pt x="3124285" y="599654"/>
                  </a:cubicBezTo>
                  <a:cubicBezTo>
                    <a:pt x="3081840" y="596251"/>
                    <a:pt x="3031335" y="606280"/>
                    <a:pt x="3017366" y="606280"/>
                  </a:cubicBezTo>
                  <a:cubicBezTo>
                    <a:pt x="3013963" y="606280"/>
                    <a:pt x="3011635" y="607892"/>
                    <a:pt x="3009665" y="610220"/>
                  </a:cubicBezTo>
                  <a:cubicBezTo>
                    <a:pt x="2998024" y="612907"/>
                    <a:pt x="2997486" y="635293"/>
                    <a:pt x="2992293" y="669500"/>
                  </a:cubicBezTo>
                  <a:cubicBezTo>
                    <a:pt x="2987816" y="698513"/>
                    <a:pt x="3002501" y="710692"/>
                    <a:pt x="2996233" y="717856"/>
                  </a:cubicBezTo>
                  <a:cubicBezTo>
                    <a:pt x="2994979" y="718393"/>
                    <a:pt x="2993546" y="718751"/>
                    <a:pt x="2991935" y="719288"/>
                  </a:cubicBezTo>
                  <a:cubicBezTo>
                    <a:pt x="2978861" y="722691"/>
                    <a:pt x="2969906" y="725377"/>
                    <a:pt x="2967220" y="728780"/>
                  </a:cubicBezTo>
                  <a:cubicBezTo>
                    <a:pt x="2958086" y="732720"/>
                    <a:pt x="2958444" y="737198"/>
                    <a:pt x="2975458" y="745973"/>
                  </a:cubicBezTo>
                  <a:cubicBezTo>
                    <a:pt x="3000710" y="759405"/>
                    <a:pt x="3034559" y="812417"/>
                    <a:pt x="3034559" y="812417"/>
                  </a:cubicBezTo>
                  <a:cubicBezTo>
                    <a:pt x="3034559" y="812417"/>
                    <a:pt x="3034559" y="842326"/>
                    <a:pt x="3014859" y="858981"/>
                  </a:cubicBezTo>
                  <a:cubicBezTo>
                    <a:pt x="2995158" y="875637"/>
                    <a:pt x="2975458" y="892113"/>
                    <a:pt x="2964175" y="872234"/>
                  </a:cubicBezTo>
                  <a:cubicBezTo>
                    <a:pt x="2963280" y="870622"/>
                    <a:pt x="2962026" y="869548"/>
                    <a:pt x="2960951" y="868115"/>
                  </a:cubicBezTo>
                  <a:lnTo>
                    <a:pt x="2968831" y="868115"/>
                  </a:lnTo>
                  <a:cubicBezTo>
                    <a:pt x="2960414" y="854325"/>
                    <a:pt x="2943042" y="852534"/>
                    <a:pt x="2936774" y="859697"/>
                  </a:cubicBezTo>
                  <a:cubicBezTo>
                    <a:pt x="2930505" y="861489"/>
                    <a:pt x="2926565" y="866861"/>
                    <a:pt x="2930147" y="875458"/>
                  </a:cubicBezTo>
                  <a:cubicBezTo>
                    <a:pt x="2938565" y="895516"/>
                    <a:pt x="2955399" y="905366"/>
                    <a:pt x="2955399" y="925425"/>
                  </a:cubicBezTo>
                  <a:cubicBezTo>
                    <a:pt x="2955399" y="945483"/>
                    <a:pt x="2980831" y="995271"/>
                    <a:pt x="2963817" y="1011927"/>
                  </a:cubicBezTo>
                  <a:cubicBezTo>
                    <a:pt x="2946982" y="1028583"/>
                    <a:pt x="2927103" y="1015330"/>
                    <a:pt x="2913133" y="1018732"/>
                  </a:cubicBezTo>
                  <a:cubicBezTo>
                    <a:pt x="2899164" y="1021956"/>
                    <a:pt x="2885016" y="992047"/>
                    <a:pt x="2896299" y="985421"/>
                  </a:cubicBezTo>
                  <a:cubicBezTo>
                    <a:pt x="2898269" y="984167"/>
                    <a:pt x="2899343" y="981302"/>
                    <a:pt x="2899881" y="977899"/>
                  </a:cubicBezTo>
                  <a:lnTo>
                    <a:pt x="2904358" y="977899"/>
                  </a:lnTo>
                  <a:cubicBezTo>
                    <a:pt x="2909552" y="964288"/>
                    <a:pt x="2898806" y="925425"/>
                    <a:pt x="2898806" y="925425"/>
                  </a:cubicBezTo>
                  <a:cubicBezTo>
                    <a:pt x="2898806" y="925425"/>
                    <a:pt x="2897015" y="928290"/>
                    <a:pt x="2894329" y="932409"/>
                  </a:cubicBezTo>
                  <a:cubicBezTo>
                    <a:pt x="2893791" y="930260"/>
                    <a:pt x="2893612" y="928828"/>
                    <a:pt x="2893612" y="928828"/>
                  </a:cubicBezTo>
                  <a:cubicBezTo>
                    <a:pt x="2893612" y="928828"/>
                    <a:pt x="2879822" y="951751"/>
                    <a:pt x="2870688" y="960706"/>
                  </a:cubicBezTo>
                  <a:cubicBezTo>
                    <a:pt x="2868360" y="961064"/>
                    <a:pt x="2867106" y="958736"/>
                    <a:pt x="2867823" y="952289"/>
                  </a:cubicBezTo>
                  <a:cubicBezTo>
                    <a:pt x="2869793" y="931156"/>
                    <a:pt x="2862092" y="923276"/>
                    <a:pt x="2857435" y="912351"/>
                  </a:cubicBezTo>
                  <a:lnTo>
                    <a:pt x="2850809" y="912351"/>
                  </a:lnTo>
                  <a:cubicBezTo>
                    <a:pt x="2849555" y="908590"/>
                    <a:pt x="2848481" y="904292"/>
                    <a:pt x="2848481" y="899098"/>
                  </a:cubicBezTo>
                  <a:cubicBezTo>
                    <a:pt x="2848481" y="889248"/>
                    <a:pt x="2844003" y="877786"/>
                    <a:pt x="2837019" y="868473"/>
                  </a:cubicBezTo>
                  <a:lnTo>
                    <a:pt x="2844720" y="868473"/>
                  </a:lnTo>
                  <a:cubicBezTo>
                    <a:pt x="2835407" y="853787"/>
                    <a:pt x="2819826" y="842684"/>
                    <a:pt x="2803887" y="846803"/>
                  </a:cubicBezTo>
                  <a:cubicBezTo>
                    <a:pt x="2778634" y="853429"/>
                    <a:pt x="2755173" y="859160"/>
                    <a:pt x="2707534" y="849131"/>
                  </a:cubicBezTo>
                  <a:cubicBezTo>
                    <a:pt x="2659716" y="839102"/>
                    <a:pt x="2640016" y="832654"/>
                    <a:pt x="2600615" y="809193"/>
                  </a:cubicBezTo>
                  <a:cubicBezTo>
                    <a:pt x="2595780" y="806507"/>
                    <a:pt x="2591661" y="804358"/>
                    <a:pt x="2587721" y="802567"/>
                  </a:cubicBezTo>
                  <a:lnTo>
                    <a:pt x="2572498" y="802567"/>
                  </a:lnTo>
                  <a:cubicBezTo>
                    <a:pt x="2560857" y="799343"/>
                    <a:pt x="2551902" y="800238"/>
                    <a:pt x="2544201" y="802567"/>
                  </a:cubicBezTo>
                  <a:lnTo>
                    <a:pt x="2539007" y="802567"/>
                  </a:lnTo>
                  <a:cubicBezTo>
                    <a:pt x="2535246" y="803820"/>
                    <a:pt x="2531485" y="805074"/>
                    <a:pt x="2527366" y="805790"/>
                  </a:cubicBezTo>
                  <a:cubicBezTo>
                    <a:pt x="2523784" y="806328"/>
                    <a:pt x="2521277" y="804895"/>
                    <a:pt x="2519307" y="802567"/>
                  </a:cubicBezTo>
                  <a:lnTo>
                    <a:pt x="2511427" y="802567"/>
                  </a:lnTo>
                  <a:cubicBezTo>
                    <a:pt x="2505338" y="790747"/>
                    <a:pt x="2504084" y="766927"/>
                    <a:pt x="2490473" y="758689"/>
                  </a:cubicBezTo>
                  <a:lnTo>
                    <a:pt x="2500144" y="758689"/>
                  </a:lnTo>
                  <a:cubicBezTo>
                    <a:pt x="2497816" y="756002"/>
                    <a:pt x="2494771" y="753674"/>
                    <a:pt x="2490831" y="752600"/>
                  </a:cubicBezTo>
                  <a:cubicBezTo>
                    <a:pt x="2465579" y="745794"/>
                    <a:pt x="2481697" y="738451"/>
                    <a:pt x="2475967" y="695290"/>
                  </a:cubicBezTo>
                  <a:cubicBezTo>
                    <a:pt x="2475967" y="694215"/>
                    <a:pt x="2475787" y="693678"/>
                    <a:pt x="2475608" y="692962"/>
                  </a:cubicBezTo>
                  <a:lnTo>
                    <a:pt x="2469698" y="692962"/>
                  </a:lnTo>
                  <a:cubicBezTo>
                    <a:pt x="2465579" y="668426"/>
                    <a:pt x="2459669" y="663411"/>
                    <a:pt x="2474354" y="649084"/>
                  </a:cubicBezTo>
                  <a:lnTo>
                    <a:pt x="2476146" y="649084"/>
                  </a:lnTo>
                  <a:cubicBezTo>
                    <a:pt x="2482414" y="642099"/>
                    <a:pt x="2494234" y="632786"/>
                    <a:pt x="2516083" y="616310"/>
                  </a:cubicBezTo>
                  <a:cubicBezTo>
                    <a:pt x="2533635" y="603236"/>
                    <a:pt x="2545097" y="592311"/>
                    <a:pt x="2554409" y="583177"/>
                  </a:cubicBezTo>
                  <a:lnTo>
                    <a:pt x="2552439" y="583177"/>
                  </a:lnTo>
                  <a:cubicBezTo>
                    <a:pt x="2572856" y="562044"/>
                    <a:pt x="2579840" y="551120"/>
                    <a:pt x="2612257" y="546642"/>
                  </a:cubicBezTo>
                  <a:cubicBezTo>
                    <a:pt x="2660254" y="540016"/>
                    <a:pt x="2677805" y="576551"/>
                    <a:pt x="2677805" y="559895"/>
                  </a:cubicBezTo>
                  <a:cubicBezTo>
                    <a:pt x="2677805" y="556134"/>
                    <a:pt x="2678700" y="548433"/>
                    <a:pt x="2679954" y="539299"/>
                  </a:cubicBezTo>
                  <a:lnTo>
                    <a:pt x="2684789" y="539299"/>
                  </a:lnTo>
                  <a:cubicBezTo>
                    <a:pt x="2686939" y="523181"/>
                    <a:pt x="2690879" y="501153"/>
                    <a:pt x="2694102" y="487721"/>
                  </a:cubicBezTo>
                  <a:cubicBezTo>
                    <a:pt x="2695356" y="519957"/>
                    <a:pt x="2749979" y="523539"/>
                    <a:pt x="2724906" y="546642"/>
                  </a:cubicBezTo>
                  <a:cubicBezTo>
                    <a:pt x="2699654" y="569924"/>
                    <a:pt x="2713803" y="573148"/>
                    <a:pt x="2733324" y="573148"/>
                  </a:cubicBezTo>
                  <a:cubicBezTo>
                    <a:pt x="2752845" y="573148"/>
                    <a:pt x="2789559" y="549866"/>
                    <a:pt x="2789559" y="549866"/>
                  </a:cubicBezTo>
                  <a:cubicBezTo>
                    <a:pt x="2789559" y="549866"/>
                    <a:pt x="2834511" y="526584"/>
                    <a:pt x="2845794" y="546642"/>
                  </a:cubicBezTo>
                  <a:cubicBezTo>
                    <a:pt x="2857077" y="566522"/>
                    <a:pt x="2857077" y="586580"/>
                    <a:pt x="2876777" y="586580"/>
                  </a:cubicBezTo>
                  <a:cubicBezTo>
                    <a:pt x="2896478" y="586580"/>
                    <a:pt x="2934625" y="561865"/>
                    <a:pt x="2905074" y="539299"/>
                  </a:cubicBezTo>
                  <a:lnTo>
                    <a:pt x="2914387" y="539299"/>
                  </a:lnTo>
                  <a:cubicBezTo>
                    <a:pt x="2912238" y="537150"/>
                    <a:pt x="2910447" y="535180"/>
                    <a:pt x="2907402" y="533210"/>
                  </a:cubicBezTo>
                  <a:cubicBezTo>
                    <a:pt x="2870867" y="509928"/>
                    <a:pt x="2848302" y="513152"/>
                    <a:pt x="2825736" y="486646"/>
                  </a:cubicBezTo>
                  <a:cubicBezTo>
                    <a:pt x="2820363" y="480378"/>
                    <a:pt x="2816781" y="476259"/>
                    <a:pt x="2813737" y="473572"/>
                  </a:cubicBezTo>
                  <a:lnTo>
                    <a:pt x="2803887" y="473572"/>
                  </a:lnTo>
                  <a:cubicBezTo>
                    <a:pt x="2801200" y="472318"/>
                    <a:pt x="2799051" y="472498"/>
                    <a:pt x="2796185" y="473572"/>
                  </a:cubicBezTo>
                  <a:lnTo>
                    <a:pt x="2792962" y="473572"/>
                  </a:lnTo>
                  <a:cubicBezTo>
                    <a:pt x="2790275" y="474647"/>
                    <a:pt x="2787410" y="475721"/>
                    <a:pt x="2783291" y="476617"/>
                  </a:cubicBezTo>
                  <a:cubicBezTo>
                    <a:pt x="2769859" y="480199"/>
                    <a:pt x="2763590" y="477154"/>
                    <a:pt x="2759292" y="473572"/>
                  </a:cubicBezTo>
                  <a:lnTo>
                    <a:pt x="2750337" y="473572"/>
                  </a:lnTo>
                  <a:cubicBezTo>
                    <a:pt x="2748547" y="471781"/>
                    <a:pt x="2746756" y="470169"/>
                    <a:pt x="2744248" y="470169"/>
                  </a:cubicBezTo>
                  <a:cubicBezTo>
                    <a:pt x="2735831" y="470169"/>
                    <a:pt x="2721862" y="476975"/>
                    <a:pt x="2716131" y="463543"/>
                  </a:cubicBezTo>
                  <a:cubicBezTo>
                    <a:pt x="2710400" y="450111"/>
                    <a:pt x="2718817" y="446887"/>
                    <a:pt x="2747114" y="446887"/>
                  </a:cubicBezTo>
                  <a:cubicBezTo>
                    <a:pt x="2775411" y="446887"/>
                    <a:pt x="2809080" y="456916"/>
                    <a:pt x="2809080" y="456916"/>
                  </a:cubicBezTo>
                  <a:cubicBezTo>
                    <a:pt x="2809080" y="456916"/>
                    <a:pt x="2842750" y="443484"/>
                    <a:pt x="2851346" y="440082"/>
                  </a:cubicBezTo>
                  <a:cubicBezTo>
                    <a:pt x="2856540" y="438112"/>
                    <a:pt x="2876240" y="434709"/>
                    <a:pt x="2888060" y="425038"/>
                  </a:cubicBezTo>
                  <a:cubicBezTo>
                    <a:pt x="2897911" y="419307"/>
                    <a:pt x="2905432" y="410531"/>
                    <a:pt x="2901492" y="396741"/>
                  </a:cubicBezTo>
                  <a:cubicBezTo>
                    <a:pt x="2895403" y="375071"/>
                    <a:pt x="2878927" y="368982"/>
                    <a:pt x="2867106" y="363609"/>
                  </a:cubicBezTo>
                  <a:lnTo>
                    <a:pt x="2855286" y="363609"/>
                  </a:lnTo>
                  <a:cubicBezTo>
                    <a:pt x="2853674" y="362713"/>
                    <a:pt x="2852242" y="361460"/>
                    <a:pt x="2851167" y="360206"/>
                  </a:cubicBezTo>
                  <a:cubicBezTo>
                    <a:pt x="2842750" y="350177"/>
                    <a:pt x="2868002" y="336924"/>
                    <a:pt x="2881971" y="330297"/>
                  </a:cubicBezTo>
                  <a:cubicBezTo>
                    <a:pt x="2896119" y="323671"/>
                    <a:pt x="2935520" y="330297"/>
                    <a:pt x="2935520" y="330297"/>
                  </a:cubicBezTo>
                  <a:cubicBezTo>
                    <a:pt x="2935520" y="330297"/>
                    <a:pt x="2960951" y="333521"/>
                    <a:pt x="2960951" y="320268"/>
                  </a:cubicBezTo>
                  <a:lnTo>
                    <a:pt x="2960951" y="319731"/>
                  </a:lnTo>
                  <a:lnTo>
                    <a:pt x="2965608" y="319731"/>
                  </a:lnTo>
                  <a:cubicBezTo>
                    <a:pt x="2965608" y="319731"/>
                    <a:pt x="2966324" y="318119"/>
                    <a:pt x="2966324" y="316865"/>
                  </a:cubicBezTo>
                  <a:cubicBezTo>
                    <a:pt x="2966324" y="309881"/>
                    <a:pt x="2964891" y="302001"/>
                    <a:pt x="2965787" y="297523"/>
                  </a:cubicBezTo>
                  <a:cubicBezTo>
                    <a:pt x="2967578" y="297881"/>
                    <a:pt x="2969548" y="298419"/>
                    <a:pt x="2972413" y="300210"/>
                  </a:cubicBezTo>
                  <a:cubicBezTo>
                    <a:pt x="2989248" y="310239"/>
                    <a:pt x="2972413" y="340148"/>
                    <a:pt x="2997665" y="333521"/>
                  </a:cubicBezTo>
                  <a:cubicBezTo>
                    <a:pt x="3022918" y="326895"/>
                    <a:pt x="3028649" y="333521"/>
                    <a:pt x="3042618" y="343550"/>
                  </a:cubicBezTo>
                  <a:cubicBezTo>
                    <a:pt x="3055692" y="352684"/>
                    <a:pt x="3042260" y="387070"/>
                    <a:pt x="3029186" y="397637"/>
                  </a:cubicBezTo>
                  <a:cubicBezTo>
                    <a:pt x="3024888" y="399786"/>
                    <a:pt x="3020231" y="402293"/>
                    <a:pt x="3016650" y="404800"/>
                  </a:cubicBezTo>
                  <a:cubicBezTo>
                    <a:pt x="3004829" y="411785"/>
                    <a:pt x="2995516" y="420561"/>
                    <a:pt x="3020052" y="423247"/>
                  </a:cubicBezTo>
                  <a:cubicBezTo>
                    <a:pt x="3051035" y="426650"/>
                    <a:pt x="3073601" y="426650"/>
                    <a:pt x="3073601" y="426650"/>
                  </a:cubicBezTo>
                  <a:cubicBezTo>
                    <a:pt x="3073601" y="426650"/>
                    <a:pt x="3074676" y="425217"/>
                    <a:pt x="3076467" y="423247"/>
                  </a:cubicBezTo>
                  <a:cubicBezTo>
                    <a:pt x="3077899" y="423247"/>
                    <a:pt x="3078974" y="423247"/>
                    <a:pt x="3078974" y="423247"/>
                  </a:cubicBezTo>
                  <a:cubicBezTo>
                    <a:pt x="3078974" y="423247"/>
                    <a:pt x="3098674" y="399965"/>
                    <a:pt x="3107271" y="379906"/>
                  </a:cubicBezTo>
                  <a:cubicBezTo>
                    <a:pt x="3108345" y="377041"/>
                    <a:pt x="3109778" y="375071"/>
                    <a:pt x="3111211" y="373459"/>
                  </a:cubicBezTo>
                  <a:cubicBezTo>
                    <a:pt x="3118912" y="371310"/>
                    <a:pt x="3127866" y="378832"/>
                    <a:pt x="3135747" y="383488"/>
                  </a:cubicBezTo>
                  <a:cubicBezTo>
                    <a:pt x="3144880" y="388861"/>
                    <a:pt x="3174252" y="396383"/>
                    <a:pt x="3164043" y="406233"/>
                  </a:cubicBezTo>
                  <a:cubicBezTo>
                    <a:pt x="3161715" y="407487"/>
                    <a:pt x="3158849" y="408740"/>
                    <a:pt x="3154909" y="409994"/>
                  </a:cubicBezTo>
                  <a:cubicBezTo>
                    <a:pt x="3142015" y="414292"/>
                    <a:pt x="3132702" y="418949"/>
                    <a:pt x="3125538" y="423963"/>
                  </a:cubicBezTo>
                  <a:cubicBezTo>
                    <a:pt x="3125538" y="423963"/>
                    <a:pt x="3125359" y="423963"/>
                    <a:pt x="3125359" y="423963"/>
                  </a:cubicBezTo>
                  <a:cubicBezTo>
                    <a:pt x="3125359" y="423963"/>
                    <a:pt x="3125001" y="424321"/>
                    <a:pt x="3124822" y="424321"/>
                  </a:cubicBezTo>
                  <a:cubicBezTo>
                    <a:pt x="3106017" y="435246"/>
                    <a:pt x="3099749" y="447604"/>
                    <a:pt x="3093481" y="459782"/>
                  </a:cubicBezTo>
                  <a:cubicBezTo>
                    <a:pt x="3090257" y="465871"/>
                    <a:pt x="3087929" y="470886"/>
                    <a:pt x="3084526" y="474647"/>
                  </a:cubicBezTo>
                  <a:cubicBezTo>
                    <a:pt x="3078257" y="477691"/>
                    <a:pt x="3068945" y="478049"/>
                    <a:pt x="3051393" y="473214"/>
                  </a:cubicBezTo>
                  <a:lnTo>
                    <a:pt x="3029544" y="473214"/>
                  </a:lnTo>
                  <a:cubicBezTo>
                    <a:pt x="3016291" y="470886"/>
                    <a:pt x="3005904" y="470886"/>
                    <a:pt x="2997845" y="473214"/>
                  </a:cubicBezTo>
                  <a:lnTo>
                    <a:pt x="2994263" y="473214"/>
                  </a:lnTo>
                  <a:cubicBezTo>
                    <a:pt x="2994263" y="473214"/>
                    <a:pt x="2993188" y="474647"/>
                    <a:pt x="2992651" y="475184"/>
                  </a:cubicBezTo>
                  <a:cubicBezTo>
                    <a:pt x="2987457" y="477691"/>
                    <a:pt x="2983338" y="481273"/>
                    <a:pt x="2980652" y="486467"/>
                  </a:cubicBezTo>
                  <a:cubicBezTo>
                    <a:pt x="2972234" y="502943"/>
                    <a:pt x="2977786" y="556313"/>
                    <a:pt x="2991755" y="549508"/>
                  </a:cubicBezTo>
                  <a:cubicBezTo>
                    <a:pt x="3005725" y="542881"/>
                    <a:pt x="3019873" y="542881"/>
                    <a:pt x="3036708" y="536255"/>
                  </a:cubicBezTo>
                  <a:cubicBezTo>
                    <a:pt x="3053722" y="529628"/>
                    <a:pt x="3121240" y="542881"/>
                    <a:pt x="3138075" y="539658"/>
                  </a:cubicBezTo>
                  <a:cubicBezTo>
                    <a:pt x="3154909" y="536255"/>
                    <a:pt x="3183027" y="572969"/>
                    <a:pt x="3191624" y="566343"/>
                  </a:cubicBezTo>
                  <a:cubicBezTo>
                    <a:pt x="3200220" y="559716"/>
                    <a:pt x="3217055" y="579595"/>
                    <a:pt x="3233890" y="593027"/>
                  </a:cubicBezTo>
                  <a:cubicBezTo>
                    <a:pt x="3239442" y="597505"/>
                    <a:pt x="3242665" y="595535"/>
                    <a:pt x="3245531" y="591953"/>
                  </a:cubicBezTo>
                  <a:cubicBezTo>
                    <a:pt x="3249471" y="591595"/>
                    <a:pt x="3251799" y="587117"/>
                    <a:pt x="3254844" y="583177"/>
                  </a:cubicBezTo>
                  <a:lnTo>
                    <a:pt x="3253232" y="583177"/>
                  </a:lnTo>
                  <a:cubicBezTo>
                    <a:pt x="3257530" y="579775"/>
                    <a:pt x="3264156" y="579416"/>
                    <a:pt x="3276156" y="589804"/>
                  </a:cubicBezTo>
                  <a:cubicBezTo>
                    <a:pt x="3307139" y="616489"/>
                    <a:pt x="3290304" y="616489"/>
                    <a:pt x="3307139" y="616489"/>
                  </a:cubicBezTo>
                  <a:cubicBezTo>
                    <a:pt x="3323974" y="616489"/>
                    <a:pt x="3360688" y="619712"/>
                    <a:pt x="3360688" y="619712"/>
                  </a:cubicBezTo>
                  <a:cubicBezTo>
                    <a:pt x="3360688" y="619712"/>
                    <a:pt x="3360688" y="618101"/>
                    <a:pt x="3361404" y="615951"/>
                  </a:cubicBezTo>
                  <a:cubicBezTo>
                    <a:pt x="3364091" y="615951"/>
                    <a:pt x="3366061" y="616310"/>
                    <a:pt x="3366061" y="616310"/>
                  </a:cubicBezTo>
                  <a:cubicBezTo>
                    <a:pt x="3366061" y="616310"/>
                    <a:pt x="3367314" y="602161"/>
                    <a:pt x="3376090" y="594102"/>
                  </a:cubicBezTo>
                  <a:cubicBezTo>
                    <a:pt x="3380209" y="592311"/>
                    <a:pt x="3385045" y="591595"/>
                    <a:pt x="3391492" y="593027"/>
                  </a:cubicBezTo>
                  <a:cubicBezTo>
                    <a:pt x="3416923" y="599117"/>
                    <a:pt x="3440026" y="629204"/>
                    <a:pt x="3441996" y="615056"/>
                  </a:cubicBezTo>
                  <a:cubicBezTo>
                    <a:pt x="3446115" y="616489"/>
                    <a:pt x="3448264" y="614877"/>
                    <a:pt x="3447369" y="606280"/>
                  </a:cubicBezTo>
                  <a:cubicBezTo>
                    <a:pt x="3446474" y="598042"/>
                    <a:pt x="3446474" y="590341"/>
                    <a:pt x="3446115" y="583177"/>
                  </a:cubicBezTo>
                  <a:lnTo>
                    <a:pt x="3440743" y="583177"/>
                  </a:lnTo>
                  <a:cubicBezTo>
                    <a:pt x="3439847" y="568671"/>
                    <a:pt x="3436982" y="555955"/>
                    <a:pt x="3422654" y="543239"/>
                  </a:cubicBezTo>
                  <a:cubicBezTo>
                    <a:pt x="3421042" y="541807"/>
                    <a:pt x="3419251" y="540553"/>
                    <a:pt x="3417640" y="539299"/>
                  </a:cubicBezTo>
                  <a:lnTo>
                    <a:pt x="3427132" y="539299"/>
                  </a:lnTo>
                  <a:cubicBezTo>
                    <a:pt x="3404566" y="519599"/>
                    <a:pt x="3368568" y="506346"/>
                    <a:pt x="3363016" y="496675"/>
                  </a:cubicBezTo>
                  <a:cubicBezTo>
                    <a:pt x="3358897" y="489332"/>
                    <a:pt x="3355136" y="480378"/>
                    <a:pt x="3356389" y="473393"/>
                  </a:cubicBezTo>
                  <a:lnTo>
                    <a:pt x="3352808" y="473393"/>
                  </a:lnTo>
                  <a:cubicBezTo>
                    <a:pt x="3353524" y="472139"/>
                    <a:pt x="3353703" y="470886"/>
                    <a:pt x="3354957" y="469990"/>
                  </a:cubicBezTo>
                  <a:cubicBezTo>
                    <a:pt x="3363374" y="463364"/>
                    <a:pt x="3402775" y="473393"/>
                    <a:pt x="3425341" y="490049"/>
                  </a:cubicBezTo>
                  <a:cubicBezTo>
                    <a:pt x="3447906" y="506525"/>
                    <a:pt x="3467607" y="523360"/>
                    <a:pt x="3484441" y="510107"/>
                  </a:cubicBezTo>
                  <a:cubicBezTo>
                    <a:pt x="3485695" y="509212"/>
                    <a:pt x="3486949" y="508495"/>
                    <a:pt x="3488023" y="507600"/>
                  </a:cubicBezTo>
                  <a:cubicBezTo>
                    <a:pt x="3488561" y="507242"/>
                    <a:pt x="3489098" y="507063"/>
                    <a:pt x="3489635" y="506704"/>
                  </a:cubicBezTo>
                  <a:cubicBezTo>
                    <a:pt x="3492680" y="504376"/>
                    <a:pt x="3495903" y="502227"/>
                    <a:pt x="3499306" y="500257"/>
                  </a:cubicBezTo>
                  <a:cubicBezTo>
                    <a:pt x="3507903" y="495242"/>
                    <a:pt x="3515962" y="490944"/>
                    <a:pt x="3522230" y="486467"/>
                  </a:cubicBezTo>
                  <a:cubicBezTo>
                    <a:pt x="3527424" y="483422"/>
                    <a:pt x="3531901" y="480199"/>
                    <a:pt x="3534767" y="476796"/>
                  </a:cubicBezTo>
                  <a:cubicBezTo>
                    <a:pt x="3535483" y="476079"/>
                    <a:pt x="3536378" y="474826"/>
                    <a:pt x="3537274" y="473751"/>
                  </a:cubicBezTo>
                  <a:lnTo>
                    <a:pt x="3534588" y="473751"/>
                  </a:lnTo>
                  <a:cubicBezTo>
                    <a:pt x="3544080" y="461036"/>
                    <a:pt x="3557691" y="440440"/>
                    <a:pt x="3557691" y="440440"/>
                  </a:cubicBezTo>
                  <a:cubicBezTo>
                    <a:pt x="3557691" y="440440"/>
                    <a:pt x="3531722" y="436321"/>
                    <a:pt x="3506649" y="429873"/>
                  </a:cubicBezTo>
                  <a:lnTo>
                    <a:pt x="3525991" y="429873"/>
                  </a:lnTo>
                  <a:cubicBezTo>
                    <a:pt x="3501814" y="424501"/>
                    <a:pt x="3473338" y="416262"/>
                    <a:pt x="3467248" y="407129"/>
                  </a:cubicBezTo>
                  <a:cubicBezTo>
                    <a:pt x="3455966" y="390652"/>
                    <a:pt x="3416565" y="367370"/>
                    <a:pt x="3405282" y="367370"/>
                  </a:cubicBezTo>
                  <a:cubicBezTo>
                    <a:pt x="3394895" y="367370"/>
                    <a:pt x="3368389" y="386354"/>
                    <a:pt x="3355136" y="364146"/>
                  </a:cubicBezTo>
                  <a:lnTo>
                    <a:pt x="3348151" y="364146"/>
                  </a:lnTo>
                  <a:cubicBezTo>
                    <a:pt x="3347614" y="362892"/>
                    <a:pt x="3346898" y="362176"/>
                    <a:pt x="3346540" y="360743"/>
                  </a:cubicBezTo>
                  <a:cubicBezTo>
                    <a:pt x="3341883" y="347311"/>
                    <a:pt x="3339376" y="332984"/>
                    <a:pt x="3336868" y="320268"/>
                  </a:cubicBezTo>
                  <a:lnTo>
                    <a:pt x="3342778" y="320268"/>
                  </a:lnTo>
                  <a:cubicBezTo>
                    <a:pt x="3339018" y="299852"/>
                    <a:pt x="3336331" y="283017"/>
                    <a:pt x="3329167" y="280868"/>
                  </a:cubicBezTo>
                  <a:cubicBezTo>
                    <a:pt x="3320213" y="278181"/>
                    <a:pt x="3242307" y="264749"/>
                    <a:pt x="3203086" y="254541"/>
                  </a:cubicBezTo>
                  <a:lnTo>
                    <a:pt x="3186251" y="254541"/>
                  </a:lnTo>
                  <a:cubicBezTo>
                    <a:pt x="3182311" y="253287"/>
                    <a:pt x="3179266" y="252213"/>
                    <a:pt x="3177475" y="251138"/>
                  </a:cubicBezTo>
                  <a:cubicBezTo>
                    <a:pt x="3163506" y="242900"/>
                    <a:pt x="3115688" y="225707"/>
                    <a:pt x="3084884" y="210663"/>
                  </a:cubicBezTo>
                  <a:lnTo>
                    <a:pt x="3097242" y="210663"/>
                  </a:lnTo>
                  <a:cubicBezTo>
                    <a:pt x="3087570" y="206186"/>
                    <a:pt x="3078974" y="201887"/>
                    <a:pt x="3072885" y="197947"/>
                  </a:cubicBezTo>
                  <a:cubicBezTo>
                    <a:pt x="3047633" y="181292"/>
                    <a:pt x="3010918" y="158010"/>
                    <a:pt x="2988532" y="158010"/>
                  </a:cubicBezTo>
                  <a:cubicBezTo>
                    <a:pt x="2966145" y="158010"/>
                    <a:pt x="2873196" y="171442"/>
                    <a:pt x="2856182" y="168039"/>
                  </a:cubicBezTo>
                  <a:cubicBezTo>
                    <a:pt x="2839347" y="164636"/>
                    <a:pt x="2788663" y="174844"/>
                    <a:pt x="2768963" y="178068"/>
                  </a:cubicBezTo>
                  <a:cubicBezTo>
                    <a:pt x="2766456" y="178426"/>
                    <a:pt x="2765023" y="179680"/>
                    <a:pt x="2764307" y="181292"/>
                  </a:cubicBezTo>
                  <a:cubicBezTo>
                    <a:pt x="2764128" y="181292"/>
                    <a:pt x="2763769" y="181292"/>
                    <a:pt x="2763590" y="181292"/>
                  </a:cubicBezTo>
                  <a:cubicBezTo>
                    <a:pt x="2744069" y="184694"/>
                    <a:pt x="2789022" y="227856"/>
                    <a:pt x="2746756" y="238064"/>
                  </a:cubicBezTo>
                  <a:cubicBezTo>
                    <a:pt x="2706460" y="247556"/>
                    <a:pt x="2709862" y="253287"/>
                    <a:pt x="2717563" y="210842"/>
                  </a:cubicBezTo>
                  <a:lnTo>
                    <a:pt x="2722220" y="210842"/>
                  </a:lnTo>
                  <a:cubicBezTo>
                    <a:pt x="2722757" y="207798"/>
                    <a:pt x="2723294" y="204932"/>
                    <a:pt x="2723832" y="201350"/>
                  </a:cubicBezTo>
                  <a:cubicBezTo>
                    <a:pt x="2732428" y="151383"/>
                    <a:pt x="2695714" y="138130"/>
                    <a:pt x="2659179" y="158189"/>
                  </a:cubicBezTo>
                  <a:cubicBezTo>
                    <a:pt x="2636792" y="170367"/>
                    <a:pt x="2606704" y="180217"/>
                    <a:pt x="2589691" y="191142"/>
                  </a:cubicBezTo>
                  <a:cubicBezTo>
                    <a:pt x="2575005" y="199022"/>
                    <a:pt x="2565871" y="207618"/>
                    <a:pt x="2572319" y="218185"/>
                  </a:cubicBezTo>
                  <a:cubicBezTo>
                    <a:pt x="2586467" y="241467"/>
                    <a:pt x="2569632" y="258123"/>
                    <a:pt x="2597750" y="281226"/>
                  </a:cubicBezTo>
                  <a:cubicBezTo>
                    <a:pt x="2625868" y="304508"/>
                    <a:pt x="2637151" y="311134"/>
                    <a:pt x="2673686" y="307911"/>
                  </a:cubicBezTo>
                  <a:cubicBezTo>
                    <a:pt x="2710400" y="304508"/>
                    <a:pt x="2746935" y="314537"/>
                    <a:pt x="2746935" y="314537"/>
                  </a:cubicBezTo>
                  <a:cubicBezTo>
                    <a:pt x="2746935" y="314537"/>
                    <a:pt x="2746935" y="354475"/>
                    <a:pt x="2732786" y="361102"/>
                  </a:cubicBezTo>
                  <a:cubicBezTo>
                    <a:pt x="2729921" y="362534"/>
                    <a:pt x="2726518" y="363609"/>
                    <a:pt x="2723294" y="364504"/>
                  </a:cubicBezTo>
                  <a:lnTo>
                    <a:pt x="2718459" y="364504"/>
                  </a:lnTo>
                  <a:cubicBezTo>
                    <a:pt x="2712907" y="366295"/>
                    <a:pt x="2707534" y="368803"/>
                    <a:pt x="2703415" y="372563"/>
                  </a:cubicBezTo>
                  <a:cubicBezTo>
                    <a:pt x="2697684" y="375787"/>
                    <a:pt x="2692849" y="380085"/>
                    <a:pt x="2690699" y="387607"/>
                  </a:cubicBezTo>
                  <a:cubicBezTo>
                    <a:pt x="2688729" y="394592"/>
                    <a:pt x="2683894" y="400502"/>
                    <a:pt x="2678521" y="404442"/>
                  </a:cubicBezTo>
                  <a:cubicBezTo>
                    <a:pt x="2670283" y="408919"/>
                    <a:pt x="2662224" y="409457"/>
                    <a:pt x="2662224" y="404084"/>
                  </a:cubicBezTo>
                  <a:cubicBezTo>
                    <a:pt x="2662224" y="397278"/>
                    <a:pt x="2668492" y="379906"/>
                    <a:pt x="2666701" y="364325"/>
                  </a:cubicBezTo>
                  <a:lnTo>
                    <a:pt x="2660970" y="364325"/>
                  </a:lnTo>
                  <a:cubicBezTo>
                    <a:pt x="2659537" y="358057"/>
                    <a:pt x="2657030" y="352147"/>
                    <a:pt x="2651478" y="347490"/>
                  </a:cubicBezTo>
                  <a:cubicBezTo>
                    <a:pt x="2631778" y="330835"/>
                    <a:pt x="2626047" y="327611"/>
                    <a:pt x="2603660" y="344267"/>
                  </a:cubicBezTo>
                  <a:cubicBezTo>
                    <a:pt x="2581094" y="360922"/>
                    <a:pt x="2578229" y="367549"/>
                    <a:pt x="2566946" y="340864"/>
                  </a:cubicBezTo>
                  <a:cubicBezTo>
                    <a:pt x="2563901" y="333700"/>
                    <a:pt x="2559245" y="326716"/>
                    <a:pt x="2553872" y="320268"/>
                  </a:cubicBezTo>
                  <a:lnTo>
                    <a:pt x="2561752" y="320268"/>
                  </a:lnTo>
                  <a:cubicBezTo>
                    <a:pt x="2547425" y="301643"/>
                    <a:pt x="2527187" y="287494"/>
                    <a:pt x="2527187" y="287494"/>
                  </a:cubicBezTo>
                  <a:cubicBezTo>
                    <a:pt x="2527187" y="287494"/>
                    <a:pt x="2515546" y="270301"/>
                    <a:pt x="2502651" y="254541"/>
                  </a:cubicBezTo>
                  <a:lnTo>
                    <a:pt x="2494592" y="254541"/>
                  </a:lnTo>
                  <a:cubicBezTo>
                    <a:pt x="2490473" y="249705"/>
                    <a:pt x="2486354" y="244870"/>
                    <a:pt x="2482593" y="241109"/>
                  </a:cubicBezTo>
                  <a:cubicBezTo>
                    <a:pt x="2465579" y="224632"/>
                    <a:pt x="2434775" y="227856"/>
                    <a:pt x="2431909" y="244512"/>
                  </a:cubicBezTo>
                  <a:cubicBezTo>
                    <a:pt x="2429223" y="260988"/>
                    <a:pt x="2437641" y="277823"/>
                    <a:pt x="2448744" y="307732"/>
                  </a:cubicBezTo>
                  <a:cubicBezTo>
                    <a:pt x="2458236" y="332626"/>
                    <a:pt x="2462893" y="362713"/>
                    <a:pt x="2453043" y="374175"/>
                  </a:cubicBezTo>
                  <a:cubicBezTo>
                    <a:pt x="2452147" y="374534"/>
                    <a:pt x="2451610" y="375250"/>
                    <a:pt x="2450714" y="375429"/>
                  </a:cubicBezTo>
                  <a:cubicBezTo>
                    <a:pt x="2446058" y="376145"/>
                    <a:pt x="2442655" y="378115"/>
                    <a:pt x="2439969" y="380444"/>
                  </a:cubicBezTo>
                  <a:cubicBezTo>
                    <a:pt x="2429044" y="385458"/>
                    <a:pt x="2427074" y="397816"/>
                    <a:pt x="2417940" y="405517"/>
                  </a:cubicBezTo>
                  <a:cubicBezTo>
                    <a:pt x="2416866" y="406054"/>
                    <a:pt x="2415970" y="406770"/>
                    <a:pt x="2414717" y="407129"/>
                  </a:cubicBezTo>
                  <a:cubicBezTo>
                    <a:pt x="2395016" y="413934"/>
                    <a:pt x="2386599" y="397278"/>
                    <a:pt x="2386599" y="370593"/>
                  </a:cubicBezTo>
                  <a:cubicBezTo>
                    <a:pt x="2386599" y="368265"/>
                    <a:pt x="2386420" y="366295"/>
                    <a:pt x="2386241" y="364146"/>
                  </a:cubicBezTo>
                  <a:lnTo>
                    <a:pt x="2380868" y="364146"/>
                  </a:lnTo>
                  <a:cubicBezTo>
                    <a:pt x="2379435" y="345879"/>
                    <a:pt x="2376032" y="330118"/>
                    <a:pt x="2377465" y="320268"/>
                  </a:cubicBezTo>
                  <a:lnTo>
                    <a:pt x="2382121" y="320268"/>
                  </a:lnTo>
                  <a:cubicBezTo>
                    <a:pt x="2382121" y="316507"/>
                    <a:pt x="2382480" y="313104"/>
                    <a:pt x="2383913" y="310776"/>
                  </a:cubicBezTo>
                  <a:cubicBezTo>
                    <a:pt x="2389643" y="300747"/>
                    <a:pt x="2361526" y="317582"/>
                    <a:pt x="2333408" y="310776"/>
                  </a:cubicBezTo>
                  <a:cubicBezTo>
                    <a:pt x="2319797" y="307553"/>
                    <a:pt x="2307798" y="310776"/>
                    <a:pt x="2301888" y="315791"/>
                  </a:cubicBezTo>
                  <a:cubicBezTo>
                    <a:pt x="2290426" y="320805"/>
                    <a:pt x="2287560" y="331193"/>
                    <a:pt x="2305470" y="337461"/>
                  </a:cubicBezTo>
                  <a:cubicBezTo>
                    <a:pt x="2330005" y="346058"/>
                    <a:pt x="2337527" y="377578"/>
                    <a:pt x="2322304" y="392085"/>
                  </a:cubicBezTo>
                  <a:cubicBezTo>
                    <a:pt x="2321230" y="392622"/>
                    <a:pt x="2320513" y="393517"/>
                    <a:pt x="2319260" y="393876"/>
                  </a:cubicBezTo>
                  <a:cubicBezTo>
                    <a:pt x="2294008" y="403905"/>
                    <a:pt x="2198372" y="393876"/>
                    <a:pt x="2167388" y="393876"/>
                  </a:cubicBezTo>
                  <a:cubicBezTo>
                    <a:pt x="2136405" y="393876"/>
                    <a:pt x="2091453" y="403905"/>
                    <a:pt x="2083035" y="383846"/>
                  </a:cubicBezTo>
                  <a:cubicBezTo>
                    <a:pt x="2079812" y="376145"/>
                    <a:pt x="2083035" y="369340"/>
                    <a:pt x="2089125" y="363967"/>
                  </a:cubicBezTo>
                  <a:lnTo>
                    <a:pt x="2088408" y="363967"/>
                  </a:lnTo>
                  <a:cubicBezTo>
                    <a:pt x="2098438" y="357699"/>
                    <a:pt x="2112407" y="353938"/>
                    <a:pt x="2122794" y="353938"/>
                  </a:cubicBezTo>
                  <a:cubicBezTo>
                    <a:pt x="2142494" y="353938"/>
                    <a:pt x="2201595" y="357161"/>
                    <a:pt x="2223982" y="320626"/>
                  </a:cubicBezTo>
                  <a:cubicBezTo>
                    <a:pt x="2223982" y="320626"/>
                    <a:pt x="2223982" y="320268"/>
                    <a:pt x="2224161" y="320089"/>
                  </a:cubicBezTo>
                  <a:lnTo>
                    <a:pt x="2226848" y="320089"/>
                  </a:lnTo>
                  <a:cubicBezTo>
                    <a:pt x="2227564" y="319194"/>
                    <a:pt x="2228639" y="318477"/>
                    <a:pt x="2229176" y="317224"/>
                  </a:cubicBezTo>
                  <a:cubicBezTo>
                    <a:pt x="2251742" y="280509"/>
                    <a:pt x="2201058" y="274062"/>
                    <a:pt x="2178492" y="274062"/>
                  </a:cubicBezTo>
                  <a:cubicBezTo>
                    <a:pt x="2162195" y="274062"/>
                    <a:pt x="2148763" y="268689"/>
                    <a:pt x="2133002" y="254183"/>
                  </a:cubicBezTo>
                  <a:lnTo>
                    <a:pt x="2124048" y="254183"/>
                  </a:lnTo>
                  <a:cubicBezTo>
                    <a:pt x="2119212" y="249526"/>
                    <a:pt x="2114198" y="244153"/>
                    <a:pt x="2108646" y="237527"/>
                  </a:cubicBezTo>
                  <a:cubicBezTo>
                    <a:pt x="2099870" y="227140"/>
                    <a:pt x="2099512" y="218364"/>
                    <a:pt x="2102019" y="210305"/>
                  </a:cubicBezTo>
                  <a:lnTo>
                    <a:pt x="2106497" y="210305"/>
                  </a:lnTo>
                  <a:cubicBezTo>
                    <a:pt x="2109720" y="193112"/>
                    <a:pt x="2129062" y="180217"/>
                    <a:pt x="2125122" y="170904"/>
                  </a:cubicBezTo>
                  <a:cubicBezTo>
                    <a:pt x="2119391" y="157472"/>
                    <a:pt x="2091453" y="167502"/>
                    <a:pt x="2066022" y="167502"/>
                  </a:cubicBezTo>
                  <a:cubicBezTo>
                    <a:pt x="2052231" y="167502"/>
                    <a:pt x="2034501" y="160875"/>
                    <a:pt x="2021069" y="158905"/>
                  </a:cubicBezTo>
                  <a:cubicBezTo>
                    <a:pt x="2032531" y="159442"/>
                    <a:pt x="2041128" y="158189"/>
                    <a:pt x="2043993" y="154070"/>
                  </a:cubicBezTo>
                  <a:cubicBezTo>
                    <a:pt x="2047038" y="153174"/>
                    <a:pt x="2049366" y="151920"/>
                    <a:pt x="2050082" y="149950"/>
                  </a:cubicBezTo>
                  <a:cubicBezTo>
                    <a:pt x="2050978" y="147801"/>
                    <a:pt x="2052590" y="146189"/>
                    <a:pt x="2053843" y="144578"/>
                  </a:cubicBezTo>
                  <a:lnTo>
                    <a:pt x="2051157" y="144578"/>
                  </a:lnTo>
                  <a:cubicBezTo>
                    <a:pt x="2058321" y="138130"/>
                    <a:pt x="2067633" y="134190"/>
                    <a:pt x="2069066" y="124519"/>
                  </a:cubicBezTo>
                  <a:cubicBezTo>
                    <a:pt x="2069782" y="119325"/>
                    <a:pt x="2071574" y="110192"/>
                    <a:pt x="2073544" y="100700"/>
                  </a:cubicBezTo>
                  <a:lnTo>
                    <a:pt x="2078021" y="100700"/>
                  </a:lnTo>
                  <a:cubicBezTo>
                    <a:pt x="2081424" y="84402"/>
                    <a:pt x="2085543" y="65776"/>
                    <a:pt x="2085543" y="65776"/>
                  </a:cubicBezTo>
                  <a:cubicBezTo>
                    <a:pt x="2085543" y="65776"/>
                    <a:pt x="2074260" y="41420"/>
                    <a:pt x="2055455" y="52524"/>
                  </a:cubicBezTo>
                  <a:cubicBezTo>
                    <a:pt x="2036650" y="63627"/>
                    <a:pt x="2031098" y="70254"/>
                    <a:pt x="2014264" y="65776"/>
                  </a:cubicBezTo>
                  <a:cubicBezTo>
                    <a:pt x="2001906" y="62553"/>
                    <a:pt x="1998324" y="42853"/>
                    <a:pt x="1985788" y="34972"/>
                  </a:cubicBezTo>
                  <a:lnTo>
                    <a:pt x="1959103" y="34972"/>
                  </a:lnTo>
                  <a:cubicBezTo>
                    <a:pt x="1954088" y="36763"/>
                    <a:pt x="1950148" y="39092"/>
                    <a:pt x="1946566" y="41599"/>
                  </a:cubicBezTo>
                  <a:cubicBezTo>
                    <a:pt x="1929552" y="50374"/>
                    <a:pt x="1924359" y="64344"/>
                    <a:pt x="1916837" y="71328"/>
                  </a:cubicBezTo>
                  <a:cubicBezTo>
                    <a:pt x="1915583" y="72403"/>
                    <a:pt x="1913792" y="73477"/>
                    <a:pt x="1912359" y="74373"/>
                  </a:cubicBezTo>
                  <a:cubicBezTo>
                    <a:pt x="1902509" y="79567"/>
                    <a:pt x="1890152" y="82253"/>
                    <a:pt x="1884600" y="79029"/>
                  </a:cubicBezTo>
                  <a:cubicBezTo>
                    <a:pt x="1877078" y="74552"/>
                    <a:pt x="1833916" y="45718"/>
                    <a:pt x="1833916" y="45718"/>
                  </a:cubicBezTo>
                  <a:cubicBezTo>
                    <a:pt x="1833916" y="45718"/>
                    <a:pt x="1776069" y="42853"/>
                    <a:pt x="1751175" y="34972"/>
                  </a:cubicBezTo>
                  <a:lnTo>
                    <a:pt x="1738281" y="34972"/>
                  </a:lnTo>
                  <a:cubicBezTo>
                    <a:pt x="1736490" y="33898"/>
                    <a:pt x="1735236" y="32644"/>
                    <a:pt x="1734878" y="31570"/>
                  </a:cubicBezTo>
                  <a:cubicBezTo>
                    <a:pt x="1731117" y="18317"/>
                    <a:pt x="1716073" y="-3891"/>
                    <a:pt x="1674702" y="586"/>
                  </a:cubicBezTo>
                  <a:cubicBezTo>
                    <a:pt x="1633332" y="4885"/>
                    <a:pt x="1562232" y="33898"/>
                    <a:pt x="1550770" y="33898"/>
                  </a:cubicBezTo>
                  <a:cubicBezTo>
                    <a:pt x="1541994" y="33898"/>
                    <a:pt x="1554889" y="50016"/>
                    <a:pt x="1553814" y="57001"/>
                  </a:cubicBezTo>
                  <a:cubicBezTo>
                    <a:pt x="1542711" y="57001"/>
                    <a:pt x="1529637" y="55926"/>
                    <a:pt x="1521399" y="63448"/>
                  </a:cubicBezTo>
                  <a:cubicBezTo>
                    <a:pt x="1516205" y="65956"/>
                    <a:pt x="1511907" y="70254"/>
                    <a:pt x="1509578" y="78134"/>
                  </a:cubicBezTo>
                  <a:cubicBezTo>
                    <a:pt x="1505817" y="91566"/>
                    <a:pt x="1526413" y="91387"/>
                    <a:pt x="1550770" y="91387"/>
                  </a:cubicBezTo>
                  <a:cubicBezTo>
                    <a:pt x="1575127" y="91387"/>
                    <a:pt x="1614527" y="91387"/>
                    <a:pt x="1625989" y="84760"/>
                  </a:cubicBezTo>
                  <a:cubicBezTo>
                    <a:pt x="1637272" y="78134"/>
                    <a:pt x="1693507" y="62732"/>
                    <a:pt x="1691537" y="82432"/>
                  </a:cubicBezTo>
                  <a:cubicBezTo>
                    <a:pt x="1689746" y="102491"/>
                    <a:pt x="1714103" y="133474"/>
                    <a:pt x="1727177" y="128996"/>
                  </a:cubicBezTo>
                  <a:cubicBezTo>
                    <a:pt x="1740430" y="124519"/>
                    <a:pt x="1766577" y="95864"/>
                    <a:pt x="1779830" y="106789"/>
                  </a:cubicBezTo>
                  <a:cubicBezTo>
                    <a:pt x="1793083" y="117893"/>
                    <a:pt x="1794874" y="144578"/>
                    <a:pt x="1807948" y="151204"/>
                  </a:cubicBezTo>
                  <a:cubicBezTo>
                    <a:pt x="1821022" y="158010"/>
                    <a:pt x="1856661" y="158010"/>
                    <a:pt x="1873496" y="151204"/>
                  </a:cubicBezTo>
                  <a:cubicBezTo>
                    <a:pt x="1890331" y="144578"/>
                    <a:pt x="1937432" y="144578"/>
                    <a:pt x="1958028" y="149055"/>
                  </a:cubicBezTo>
                  <a:cubicBezTo>
                    <a:pt x="1969669" y="151562"/>
                    <a:pt x="1993668" y="156756"/>
                    <a:pt x="2013547" y="158547"/>
                  </a:cubicBezTo>
                  <a:cubicBezTo>
                    <a:pt x="2009070" y="158547"/>
                    <a:pt x="2005667" y="159800"/>
                    <a:pt x="2003518" y="162487"/>
                  </a:cubicBezTo>
                  <a:cubicBezTo>
                    <a:pt x="1998683" y="163920"/>
                    <a:pt x="1995638" y="167143"/>
                    <a:pt x="1995638" y="174486"/>
                  </a:cubicBezTo>
                  <a:cubicBezTo>
                    <a:pt x="1995638" y="194545"/>
                    <a:pt x="2013189" y="242721"/>
                    <a:pt x="2013368" y="258302"/>
                  </a:cubicBezTo>
                  <a:cubicBezTo>
                    <a:pt x="2013010" y="258123"/>
                    <a:pt x="2012652" y="257944"/>
                    <a:pt x="2012115" y="257406"/>
                  </a:cubicBezTo>
                  <a:cubicBezTo>
                    <a:pt x="2010861" y="256511"/>
                    <a:pt x="2009965" y="255436"/>
                    <a:pt x="2009070" y="254362"/>
                  </a:cubicBezTo>
                  <a:lnTo>
                    <a:pt x="2000473" y="254362"/>
                  </a:lnTo>
                  <a:cubicBezTo>
                    <a:pt x="1989907" y="241288"/>
                    <a:pt x="1988474" y="225528"/>
                    <a:pt x="1981310" y="210484"/>
                  </a:cubicBezTo>
                  <a:lnTo>
                    <a:pt x="1988116" y="210484"/>
                  </a:lnTo>
                  <a:cubicBezTo>
                    <a:pt x="1986325" y="206186"/>
                    <a:pt x="1984176" y="201887"/>
                    <a:pt x="1981131" y="197768"/>
                  </a:cubicBezTo>
                  <a:cubicBezTo>
                    <a:pt x="1967162" y="177710"/>
                    <a:pt x="1944596" y="181113"/>
                    <a:pt x="1916479" y="184336"/>
                  </a:cubicBezTo>
                  <a:cubicBezTo>
                    <a:pt x="1888361" y="187739"/>
                    <a:pt x="1840543" y="197768"/>
                    <a:pt x="1826395" y="194366"/>
                  </a:cubicBezTo>
                  <a:cubicBezTo>
                    <a:pt x="1812425" y="190963"/>
                    <a:pt x="1823529" y="190963"/>
                    <a:pt x="1792725" y="174486"/>
                  </a:cubicBezTo>
                  <a:cubicBezTo>
                    <a:pt x="1761921" y="157830"/>
                    <a:pt x="1747773" y="161054"/>
                    <a:pt x="1725386" y="144757"/>
                  </a:cubicBezTo>
                  <a:lnTo>
                    <a:pt x="1716073" y="144757"/>
                  </a:lnTo>
                  <a:cubicBezTo>
                    <a:pt x="1700134" y="130429"/>
                    <a:pt x="1714282" y="124340"/>
                    <a:pt x="1677568" y="121295"/>
                  </a:cubicBezTo>
                  <a:cubicBezTo>
                    <a:pt x="1638167" y="117893"/>
                    <a:pt x="1641033" y="144578"/>
                    <a:pt x="1601632" y="137951"/>
                  </a:cubicBezTo>
                  <a:cubicBezTo>
                    <a:pt x="1562232" y="131146"/>
                    <a:pt x="1550949" y="141354"/>
                    <a:pt x="1511728" y="137951"/>
                  </a:cubicBezTo>
                  <a:cubicBezTo>
                    <a:pt x="1472327" y="134548"/>
                    <a:pt x="1452627" y="131146"/>
                    <a:pt x="1446896" y="154607"/>
                  </a:cubicBezTo>
                  <a:cubicBezTo>
                    <a:pt x="1441344" y="177889"/>
                    <a:pt x="1430061" y="217827"/>
                    <a:pt x="1413226" y="217827"/>
                  </a:cubicBezTo>
                  <a:cubicBezTo>
                    <a:pt x="1396391" y="217827"/>
                    <a:pt x="1376691" y="241109"/>
                    <a:pt x="1430061" y="244512"/>
                  </a:cubicBezTo>
                  <a:cubicBezTo>
                    <a:pt x="1483610" y="247914"/>
                    <a:pt x="1452627" y="277823"/>
                    <a:pt x="1500266" y="274420"/>
                  </a:cubicBezTo>
                  <a:cubicBezTo>
                    <a:pt x="1540024" y="271555"/>
                    <a:pt x="1575485" y="270838"/>
                    <a:pt x="1593036" y="255615"/>
                  </a:cubicBezTo>
                  <a:cubicBezTo>
                    <a:pt x="1593931" y="255078"/>
                    <a:pt x="1594827" y="254899"/>
                    <a:pt x="1595543" y="254362"/>
                  </a:cubicBezTo>
                  <a:lnTo>
                    <a:pt x="1594469" y="254362"/>
                  </a:lnTo>
                  <a:cubicBezTo>
                    <a:pt x="1597513" y="251496"/>
                    <a:pt x="1600021" y="248273"/>
                    <a:pt x="1601632" y="244333"/>
                  </a:cubicBezTo>
                  <a:cubicBezTo>
                    <a:pt x="1613094" y="217648"/>
                    <a:pt x="1621333" y="217648"/>
                    <a:pt x="1627064" y="227677"/>
                  </a:cubicBezTo>
                  <a:cubicBezTo>
                    <a:pt x="1632616" y="237706"/>
                    <a:pt x="1674882" y="297523"/>
                    <a:pt x="1674882" y="297523"/>
                  </a:cubicBezTo>
                  <a:cubicBezTo>
                    <a:pt x="1674882" y="297523"/>
                    <a:pt x="1702999" y="324029"/>
                    <a:pt x="1714282" y="330656"/>
                  </a:cubicBezTo>
                  <a:cubicBezTo>
                    <a:pt x="1725565" y="337282"/>
                    <a:pt x="1702999" y="367191"/>
                    <a:pt x="1680433" y="350535"/>
                  </a:cubicBezTo>
                  <a:cubicBezTo>
                    <a:pt x="1657868" y="333879"/>
                    <a:pt x="1615602" y="337282"/>
                    <a:pt x="1598767" y="320626"/>
                  </a:cubicBezTo>
                  <a:cubicBezTo>
                    <a:pt x="1598767" y="320626"/>
                    <a:pt x="1598230" y="320268"/>
                    <a:pt x="1598051" y="320089"/>
                  </a:cubicBezTo>
                  <a:lnTo>
                    <a:pt x="1608080" y="320089"/>
                  </a:lnTo>
                  <a:cubicBezTo>
                    <a:pt x="1606826" y="319194"/>
                    <a:pt x="1605214" y="318477"/>
                    <a:pt x="1604140" y="317224"/>
                  </a:cubicBezTo>
                  <a:cubicBezTo>
                    <a:pt x="1587305" y="300568"/>
                    <a:pt x="1541815" y="293404"/>
                    <a:pt x="1522115" y="296807"/>
                  </a:cubicBezTo>
                  <a:cubicBezTo>
                    <a:pt x="1502415" y="300031"/>
                    <a:pt x="1438120" y="293941"/>
                    <a:pt x="1426837" y="293941"/>
                  </a:cubicBezTo>
                  <a:cubicBezTo>
                    <a:pt x="1423255" y="293941"/>
                    <a:pt x="1417524" y="297344"/>
                    <a:pt x="1411077" y="301643"/>
                  </a:cubicBezTo>
                  <a:cubicBezTo>
                    <a:pt x="1395854" y="310597"/>
                    <a:pt x="1373825" y="330477"/>
                    <a:pt x="1373825" y="330477"/>
                  </a:cubicBezTo>
                  <a:cubicBezTo>
                    <a:pt x="1373825" y="330477"/>
                    <a:pt x="1371497" y="325999"/>
                    <a:pt x="1368095" y="319910"/>
                  </a:cubicBezTo>
                  <a:lnTo>
                    <a:pt x="1375258" y="319910"/>
                  </a:lnTo>
                  <a:cubicBezTo>
                    <a:pt x="1370423" y="311134"/>
                    <a:pt x="1362364" y="296091"/>
                    <a:pt x="1356454" y="287136"/>
                  </a:cubicBezTo>
                  <a:cubicBezTo>
                    <a:pt x="1352693" y="281226"/>
                    <a:pt x="1347678" y="283554"/>
                    <a:pt x="1342305" y="288031"/>
                  </a:cubicBezTo>
                  <a:cubicBezTo>
                    <a:pt x="1336574" y="290360"/>
                    <a:pt x="1330127" y="298240"/>
                    <a:pt x="1324038" y="303254"/>
                  </a:cubicBezTo>
                  <a:cubicBezTo>
                    <a:pt x="1323500" y="303433"/>
                    <a:pt x="1323142" y="303792"/>
                    <a:pt x="1322605" y="303971"/>
                  </a:cubicBezTo>
                  <a:cubicBezTo>
                    <a:pt x="1311322" y="307194"/>
                    <a:pt x="1277652" y="277286"/>
                    <a:pt x="1243804" y="290718"/>
                  </a:cubicBezTo>
                  <a:cubicBezTo>
                    <a:pt x="1234312" y="294300"/>
                    <a:pt x="1228581" y="298061"/>
                    <a:pt x="1223924" y="301463"/>
                  </a:cubicBezTo>
                  <a:cubicBezTo>
                    <a:pt x="1219447" y="304329"/>
                    <a:pt x="1215865" y="306836"/>
                    <a:pt x="1212641" y="309164"/>
                  </a:cubicBezTo>
                  <a:cubicBezTo>
                    <a:pt x="1205657" y="313284"/>
                    <a:pt x="1196165" y="315433"/>
                    <a:pt x="1173599" y="313821"/>
                  </a:cubicBezTo>
                  <a:cubicBezTo>
                    <a:pt x="1125781" y="310418"/>
                    <a:pt x="1114498" y="300568"/>
                    <a:pt x="1097485" y="303792"/>
                  </a:cubicBezTo>
                  <a:lnTo>
                    <a:pt x="1080650" y="307015"/>
                  </a:lnTo>
                  <a:cubicBezTo>
                    <a:pt x="1080650" y="307015"/>
                    <a:pt x="1080650" y="308090"/>
                    <a:pt x="1080650" y="309344"/>
                  </a:cubicBezTo>
                  <a:cubicBezTo>
                    <a:pt x="1075814" y="310239"/>
                    <a:pt x="1075456" y="310239"/>
                    <a:pt x="1075456" y="310239"/>
                  </a:cubicBezTo>
                  <a:cubicBezTo>
                    <a:pt x="1075456" y="310239"/>
                    <a:pt x="1078321" y="323671"/>
                    <a:pt x="1058442" y="336924"/>
                  </a:cubicBezTo>
                  <a:cubicBezTo>
                    <a:pt x="1038742" y="350177"/>
                    <a:pt x="1024772" y="366832"/>
                    <a:pt x="1010624" y="346953"/>
                  </a:cubicBezTo>
                  <a:cubicBezTo>
                    <a:pt x="996476" y="327074"/>
                    <a:pt x="987879" y="327074"/>
                    <a:pt x="979462" y="323671"/>
                  </a:cubicBezTo>
                  <a:cubicBezTo>
                    <a:pt x="977492" y="322955"/>
                    <a:pt x="975164" y="321343"/>
                    <a:pt x="972298" y="319731"/>
                  </a:cubicBezTo>
                  <a:lnTo>
                    <a:pt x="983939" y="319731"/>
                  </a:lnTo>
                  <a:cubicBezTo>
                    <a:pt x="975164" y="315791"/>
                    <a:pt x="958329" y="300568"/>
                    <a:pt x="922868" y="310239"/>
                  </a:cubicBezTo>
                  <a:cubicBezTo>
                    <a:pt x="886333" y="320268"/>
                    <a:pt x="846933" y="261346"/>
                    <a:pt x="835650" y="261346"/>
                  </a:cubicBezTo>
                  <a:cubicBezTo>
                    <a:pt x="824367" y="261346"/>
                    <a:pt x="705986" y="290360"/>
                    <a:pt x="683779" y="283733"/>
                  </a:cubicBezTo>
                  <a:cubicBezTo>
                    <a:pt x="666765" y="278539"/>
                    <a:pt x="626111" y="260988"/>
                    <a:pt x="597097" y="253825"/>
                  </a:cubicBezTo>
                  <a:lnTo>
                    <a:pt x="554473" y="253825"/>
                  </a:lnTo>
                  <a:cubicBezTo>
                    <a:pt x="531907" y="257227"/>
                    <a:pt x="505223" y="261167"/>
                    <a:pt x="505223" y="261167"/>
                  </a:cubicBezTo>
                  <a:cubicBezTo>
                    <a:pt x="505223" y="261167"/>
                    <a:pt x="487313" y="257048"/>
                    <a:pt x="471732" y="253825"/>
                  </a:cubicBezTo>
                  <a:lnTo>
                    <a:pt x="445943" y="253825"/>
                  </a:lnTo>
                  <a:cubicBezTo>
                    <a:pt x="445943" y="253825"/>
                    <a:pt x="445047" y="253825"/>
                    <a:pt x="444689" y="253825"/>
                  </a:cubicBezTo>
                  <a:cubicBezTo>
                    <a:pt x="444689" y="253825"/>
                    <a:pt x="444152" y="253825"/>
                    <a:pt x="443973" y="253825"/>
                  </a:cubicBezTo>
                  <a:lnTo>
                    <a:pt x="435913" y="253825"/>
                  </a:lnTo>
                  <a:cubicBezTo>
                    <a:pt x="424810" y="257227"/>
                    <a:pt x="410661" y="260272"/>
                    <a:pt x="400811" y="253825"/>
                  </a:cubicBezTo>
                  <a:lnTo>
                    <a:pt x="391140" y="253825"/>
                  </a:lnTo>
                  <a:cubicBezTo>
                    <a:pt x="377171" y="237169"/>
                    <a:pt x="351739" y="227140"/>
                    <a:pt x="351739" y="227140"/>
                  </a:cubicBezTo>
                  <a:cubicBezTo>
                    <a:pt x="351739" y="227140"/>
                    <a:pt x="343680" y="252392"/>
                    <a:pt x="329711" y="264749"/>
                  </a:cubicBezTo>
                  <a:cubicBezTo>
                    <a:pt x="328457" y="265466"/>
                    <a:pt x="327383" y="266540"/>
                    <a:pt x="325950" y="266898"/>
                  </a:cubicBezTo>
                  <a:cubicBezTo>
                    <a:pt x="306250" y="273704"/>
                    <a:pt x="264163" y="286778"/>
                    <a:pt x="255566" y="280151"/>
                  </a:cubicBezTo>
                  <a:cubicBezTo>
                    <a:pt x="247149" y="273525"/>
                    <a:pt x="174079" y="306657"/>
                    <a:pt x="174079" y="306657"/>
                  </a:cubicBezTo>
                  <a:cubicBezTo>
                    <a:pt x="174079" y="306657"/>
                    <a:pt x="132887" y="317403"/>
                    <a:pt x="121425" y="314000"/>
                  </a:cubicBezTo>
                  <a:cubicBezTo>
                    <a:pt x="117485" y="312925"/>
                    <a:pt x="108889" y="315254"/>
                    <a:pt x="99934" y="319552"/>
                  </a:cubicBezTo>
                  <a:lnTo>
                    <a:pt x="102979" y="319552"/>
                  </a:lnTo>
                  <a:cubicBezTo>
                    <a:pt x="84711" y="325820"/>
                    <a:pt x="57489" y="343192"/>
                    <a:pt x="61966" y="353400"/>
                  </a:cubicBezTo>
                  <a:cubicBezTo>
                    <a:pt x="67518" y="366653"/>
                    <a:pt x="61966" y="393338"/>
                    <a:pt x="106919" y="393338"/>
                  </a:cubicBezTo>
                  <a:cubicBezTo>
                    <a:pt x="151871" y="393338"/>
                    <a:pt x="154737" y="413218"/>
                    <a:pt x="171571" y="416620"/>
                  </a:cubicBezTo>
                  <a:cubicBezTo>
                    <a:pt x="188406" y="419844"/>
                    <a:pt x="194137" y="416620"/>
                    <a:pt x="213838" y="436500"/>
                  </a:cubicBezTo>
                  <a:cubicBezTo>
                    <a:pt x="230851" y="453693"/>
                    <a:pt x="233180" y="470886"/>
                    <a:pt x="217061" y="473035"/>
                  </a:cubicBezTo>
                  <a:lnTo>
                    <a:pt x="211330" y="473035"/>
                  </a:lnTo>
                  <a:cubicBezTo>
                    <a:pt x="210256" y="473035"/>
                    <a:pt x="209360" y="473035"/>
                    <a:pt x="208286" y="473035"/>
                  </a:cubicBezTo>
                  <a:cubicBezTo>
                    <a:pt x="183033" y="469632"/>
                    <a:pt x="154737" y="463185"/>
                    <a:pt x="137902" y="446529"/>
                  </a:cubicBezTo>
                  <a:lnTo>
                    <a:pt x="121067" y="429873"/>
                  </a:lnTo>
                  <a:lnTo>
                    <a:pt x="90084" y="446529"/>
                  </a:lnTo>
                  <a:cubicBezTo>
                    <a:pt x="50683" y="449753"/>
                    <a:pt x="0" y="473035"/>
                    <a:pt x="0" y="473035"/>
                  </a:cubicBezTo>
                  <a:cubicBezTo>
                    <a:pt x="0" y="473035"/>
                    <a:pt x="13969" y="502943"/>
                    <a:pt x="39401" y="523002"/>
                  </a:cubicBezTo>
                  <a:cubicBezTo>
                    <a:pt x="64653" y="542881"/>
                    <a:pt x="126619" y="542881"/>
                    <a:pt x="126619" y="542881"/>
                  </a:cubicBezTo>
                  <a:cubicBezTo>
                    <a:pt x="126619" y="542881"/>
                    <a:pt x="163870" y="545747"/>
                    <a:pt x="182317" y="531957"/>
                  </a:cubicBezTo>
                  <a:cubicBezTo>
                    <a:pt x="185541" y="530524"/>
                    <a:pt x="188585" y="528554"/>
                    <a:pt x="191093" y="526226"/>
                  </a:cubicBezTo>
                  <a:cubicBezTo>
                    <a:pt x="192525" y="524793"/>
                    <a:pt x="194137" y="523360"/>
                    <a:pt x="195749" y="522286"/>
                  </a:cubicBezTo>
                  <a:cubicBezTo>
                    <a:pt x="209897" y="514405"/>
                    <a:pt x="224404" y="516913"/>
                    <a:pt x="233538" y="519599"/>
                  </a:cubicBezTo>
                  <a:cubicBezTo>
                    <a:pt x="244642" y="523002"/>
                    <a:pt x="225120" y="566163"/>
                    <a:pt x="194137" y="562940"/>
                  </a:cubicBezTo>
                  <a:cubicBezTo>
                    <a:pt x="163154" y="559537"/>
                    <a:pt x="126619" y="566163"/>
                    <a:pt x="101188" y="589446"/>
                  </a:cubicBezTo>
                  <a:cubicBezTo>
                    <a:pt x="75936" y="612728"/>
                    <a:pt x="53370" y="616130"/>
                    <a:pt x="64653" y="642636"/>
                  </a:cubicBezTo>
                  <a:cubicBezTo>
                    <a:pt x="75936" y="669321"/>
                    <a:pt x="118023" y="702453"/>
                    <a:pt x="121067" y="719109"/>
                  </a:cubicBezTo>
                  <a:cubicBezTo>
                    <a:pt x="122858" y="730034"/>
                    <a:pt x="143633" y="722333"/>
                    <a:pt x="159393" y="711229"/>
                  </a:cubicBezTo>
                  <a:cubicBezTo>
                    <a:pt x="168348" y="705677"/>
                    <a:pt x="176765" y="698693"/>
                    <a:pt x="180526" y="692424"/>
                  </a:cubicBezTo>
                  <a:lnTo>
                    <a:pt x="177123" y="692424"/>
                  </a:lnTo>
                  <a:cubicBezTo>
                    <a:pt x="182854" y="675769"/>
                    <a:pt x="210972" y="675769"/>
                    <a:pt x="202376" y="712304"/>
                  </a:cubicBezTo>
                  <a:cubicBezTo>
                    <a:pt x="193958" y="748839"/>
                    <a:pt x="230493" y="755465"/>
                    <a:pt x="230493" y="755465"/>
                  </a:cubicBezTo>
                  <a:cubicBezTo>
                    <a:pt x="230493" y="755465"/>
                    <a:pt x="231568" y="753853"/>
                    <a:pt x="232821" y="751346"/>
                  </a:cubicBezTo>
                  <a:cubicBezTo>
                    <a:pt x="234433" y="751883"/>
                    <a:pt x="235866" y="752241"/>
                    <a:pt x="235866" y="752241"/>
                  </a:cubicBezTo>
                  <a:cubicBezTo>
                    <a:pt x="235866" y="752241"/>
                    <a:pt x="244463" y="735586"/>
                    <a:pt x="252343" y="728243"/>
                  </a:cubicBezTo>
                  <a:cubicBezTo>
                    <a:pt x="253596" y="727885"/>
                    <a:pt x="254850" y="728243"/>
                    <a:pt x="255924" y="728959"/>
                  </a:cubicBezTo>
                  <a:cubicBezTo>
                    <a:pt x="264342" y="735586"/>
                    <a:pt x="292460" y="765673"/>
                    <a:pt x="292460" y="765673"/>
                  </a:cubicBezTo>
                  <a:cubicBezTo>
                    <a:pt x="292460" y="765673"/>
                    <a:pt x="296937" y="762092"/>
                    <a:pt x="303026" y="758152"/>
                  </a:cubicBezTo>
                  <a:lnTo>
                    <a:pt x="303026" y="758152"/>
                  </a:lnTo>
                  <a:cubicBezTo>
                    <a:pt x="303026" y="758152"/>
                    <a:pt x="304101" y="757435"/>
                    <a:pt x="304459" y="757077"/>
                  </a:cubicBezTo>
                  <a:cubicBezTo>
                    <a:pt x="316279" y="750092"/>
                    <a:pt x="332935" y="743108"/>
                    <a:pt x="339919" y="755465"/>
                  </a:cubicBezTo>
                  <a:cubicBezTo>
                    <a:pt x="351202" y="775524"/>
                    <a:pt x="323085" y="792000"/>
                    <a:pt x="306250" y="802030"/>
                  </a:cubicBezTo>
                  <a:lnTo>
                    <a:pt x="305175" y="802030"/>
                  </a:lnTo>
                  <a:cubicBezTo>
                    <a:pt x="282968" y="813491"/>
                    <a:pt x="231210" y="836236"/>
                    <a:pt x="218494" y="845191"/>
                  </a:cubicBezTo>
                  <a:cubicBezTo>
                    <a:pt x="217419" y="845907"/>
                    <a:pt x="215808" y="846803"/>
                    <a:pt x="214554" y="847877"/>
                  </a:cubicBezTo>
                  <a:cubicBezTo>
                    <a:pt x="214196" y="848057"/>
                    <a:pt x="213479" y="848415"/>
                    <a:pt x="213300" y="848594"/>
                  </a:cubicBezTo>
                  <a:cubicBezTo>
                    <a:pt x="212763" y="848952"/>
                    <a:pt x="211509" y="849847"/>
                    <a:pt x="210793" y="850385"/>
                  </a:cubicBezTo>
                  <a:cubicBezTo>
                    <a:pt x="202734" y="855399"/>
                    <a:pt x="191451" y="861847"/>
                    <a:pt x="179810" y="867936"/>
                  </a:cubicBezTo>
                  <a:lnTo>
                    <a:pt x="181063" y="867936"/>
                  </a:lnTo>
                  <a:cubicBezTo>
                    <a:pt x="161542" y="878502"/>
                    <a:pt x="140230" y="888711"/>
                    <a:pt x="131992" y="888711"/>
                  </a:cubicBezTo>
                  <a:cubicBezTo>
                    <a:pt x="117843" y="888711"/>
                    <a:pt x="112292" y="928649"/>
                    <a:pt x="137544" y="925246"/>
                  </a:cubicBezTo>
                  <a:cubicBezTo>
                    <a:pt x="162796" y="921843"/>
                    <a:pt x="233359" y="891934"/>
                    <a:pt x="253059" y="881905"/>
                  </a:cubicBezTo>
                  <a:cubicBezTo>
                    <a:pt x="272759" y="872055"/>
                    <a:pt x="279923" y="914858"/>
                    <a:pt x="330427" y="884950"/>
                  </a:cubicBezTo>
                  <a:cubicBezTo>
                    <a:pt x="339382" y="879756"/>
                    <a:pt x="346904" y="873846"/>
                    <a:pt x="353710" y="867936"/>
                  </a:cubicBezTo>
                  <a:lnTo>
                    <a:pt x="355142" y="867936"/>
                  </a:lnTo>
                  <a:cubicBezTo>
                    <a:pt x="381648" y="846624"/>
                    <a:pt x="395796" y="822625"/>
                    <a:pt x="406184" y="812954"/>
                  </a:cubicBezTo>
                  <a:cubicBezTo>
                    <a:pt x="407617" y="812238"/>
                    <a:pt x="409049" y="811880"/>
                    <a:pt x="410661" y="812238"/>
                  </a:cubicBezTo>
                  <a:cubicBezTo>
                    <a:pt x="424630" y="815641"/>
                    <a:pt x="427496" y="838923"/>
                    <a:pt x="450062" y="845728"/>
                  </a:cubicBezTo>
                  <a:cubicBezTo>
                    <a:pt x="460449" y="848594"/>
                    <a:pt x="470120" y="844654"/>
                    <a:pt x="479075" y="838385"/>
                  </a:cubicBezTo>
                  <a:cubicBezTo>
                    <a:pt x="491611" y="831401"/>
                    <a:pt x="502894" y="818685"/>
                    <a:pt x="511670" y="812238"/>
                  </a:cubicBezTo>
                  <a:cubicBezTo>
                    <a:pt x="514714" y="810268"/>
                    <a:pt x="517401" y="806507"/>
                    <a:pt x="520087" y="802388"/>
                  </a:cubicBezTo>
                  <a:lnTo>
                    <a:pt x="516684" y="802388"/>
                  </a:lnTo>
                  <a:cubicBezTo>
                    <a:pt x="524565" y="787165"/>
                    <a:pt x="527788" y="766748"/>
                    <a:pt x="517580" y="769076"/>
                  </a:cubicBezTo>
                  <a:cubicBezTo>
                    <a:pt x="503432" y="772479"/>
                    <a:pt x="466897" y="769076"/>
                    <a:pt x="466897" y="769076"/>
                  </a:cubicBezTo>
                  <a:cubicBezTo>
                    <a:pt x="466897" y="769076"/>
                    <a:pt x="473344" y="764778"/>
                    <a:pt x="481045" y="758510"/>
                  </a:cubicBezTo>
                  <a:lnTo>
                    <a:pt x="482119" y="758510"/>
                  </a:lnTo>
                  <a:cubicBezTo>
                    <a:pt x="493761" y="749555"/>
                    <a:pt x="511670" y="733795"/>
                    <a:pt x="511670" y="722512"/>
                  </a:cubicBezTo>
                  <a:cubicBezTo>
                    <a:pt x="511670" y="714095"/>
                    <a:pt x="513103" y="702812"/>
                    <a:pt x="517580" y="692603"/>
                  </a:cubicBezTo>
                  <a:lnTo>
                    <a:pt x="514535" y="692603"/>
                  </a:lnTo>
                  <a:cubicBezTo>
                    <a:pt x="518834" y="684365"/>
                    <a:pt x="524923" y="676843"/>
                    <a:pt x="534594" y="672545"/>
                  </a:cubicBezTo>
                  <a:cubicBezTo>
                    <a:pt x="556981" y="662516"/>
                    <a:pt x="556981" y="669321"/>
                    <a:pt x="543011" y="709080"/>
                  </a:cubicBezTo>
                  <a:cubicBezTo>
                    <a:pt x="530654" y="744361"/>
                    <a:pt x="562174" y="735407"/>
                    <a:pt x="581337" y="721437"/>
                  </a:cubicBezTo>
                  <a:cubicBezTo>
                    <a:pt x="585098" y="718930"/>
                    <a:pt x="588680" y="716602"/>
                    <a:pt x="591546" y="713736"/>
                  </a:cubicBezTo>
                  <a:cubicBezTo>
                    <a:pt x="607843" y="705498"/>
                    <a:pt x="627185" y="742750"/>
                    <a:pt x="656019" y="720900"/>
                  </a:cubicBezTo>
                  <a:cubicBezTo>
                    <a:pt x="656556" y="720542"/>
                    <a:pt x="656915" y="720005"/>
                    <a:pt x="657452" y="719467"/>
                  </a:cubicBezTo>
                  <a:cubicBezTo>
                    <a:pt x="658885" y="718751"/>
                    <a:pt x="659959" y="718572"/>
                    <a:pt x="661213" y="717676"/>
                  </a:cubicBezTo>
                  <a:cubicBezTo>
                    <a:pt x="670526" y="710692"/>
                    <a:pt x="675899" y="701558"/>
                    <a:pt x="679839" y="692424"/>
                  </a:cubicBezTo>
                  <a:lnTo>
                    <a:pt x="676078" y="692424"/>
                  </a:lnTo>
                  <a:cubicBezTo>
                    <a:pt x="683600" y="672187"/>
                    <a:pt x="683600" y="652486"/>
                    <a:pt x="694882" y="652486"/>
                  </a:cubicBezTo>
                  <a:cubicBezTo>
                    <a:pt x="711717" y="652486"/>
                    <a:pt x="742700" y="689021"/>
                    <a:pt x="759535" y="675769"/>
                  </a:cubicBezTo>
                  <a:cubicBezTo>
                    <a:pt x="776549" y="662516"/>
                    <a:pt x="819531" y="703349"/>
                    <a:pt x="847828" y="703349"/>
                  </a:cubicBezTo>
                  <a:cubicBezTo>
                    <a:pt x="876125" y="703349"/>
                    <a:pt x="970686" y="735765"/>
                    <a:pt x="987521" y="735765"/>
                  </a:cubicBezTo>
                  <a:cubicBezTo>
                    <a:pt x="1004356" y="735765"/>
                    <a:pt x="1055218" y="759047"/>
                    <a:pt x="1057905" y="802209"/>
                  </a:cubicBezTo>
                  <a:cubicBezTo>
                    <a:pt x="1060770" y="845549"/>
                    <a:pt x="1077605" y="842146"/>
                    <a:pt x="1094619" y="842146"/>
                  </a:cubicBezTo>
                  <a:cubicBezTo>
                    <a:pt x="1111633" y="842146"/>
                    <a:pt x="1150854" y="858802"/>
                    <a:pt x="1150854" y="875458"/>
                  </a:cubicBezTo>
                  <a:cubicBezTo>
                    <a:pt x="1150854" y="892113"/>
                    <a:pt x="1139571" y="958557"/>
                    <a:pt x="1167689" y="975213"/>
                  </a:cubicBezTo>
                  <a:cubicBezTo>
                    <a:pt x="1195807" y="991868"/>
                    <a:pt x="1221238" y="1018553"/>
                    <a:pt x="1232342" y="1011748"/>
                  </a:cubicBezTo>
                  <a:cubicBezTo>
                    <a:pt x="1238073" y="1008345"/>
                    <a:pt x="1237894" y="992943"/>
                    <a:pt x="1234670" y="977720"/>
                  </a:cubicBezTo>
                  <a:lnTo>
                    <a:pt x="1240580" y="977720"/>
                  </a:lnTo>
                  <a:cubicBezTo>
                    <a:pt x="1237715" y="961960"/>
                    <a:pt x="1231088" y="945483"/>
                    <a:pt x="1223745" y="941901"/>
                  </a:cubicBezTo>
                  <a:cubicBezTo>
                    <a:pt x="1213716" y="937245"/>
                    <a:pt x="1214970" y="923992"/>
                    <a:pt x="1214611" y="911993"/>
                  </a:cubicBezTo>
                  <a:lnTo>
                    <a:pt x="1209060" y="911993"/>
                  </a:lnTo>
                  <a:cubicBezTo>
                    <a:pt x="1208880" y="908411"/>
                    <a:pt x="1208343" y="905008"/>
                    <a:pt x="1207090" y="902143"/>
                  </a:cubicBezTo>
                  <a:cubicBezTo>
                    <a:pt x="1201538" y="888890"/>
                    <a:pt x="1224104" y="888890"/>
                    <a:pt x="1232521" y="912172"/>
                  </a:cubicBezTo>
                  <a:cubicBezTo>
                    <a:pt x="1241117" y="935454"/>
                    <a:pt x="1263504" y="978615"/>
                    <a:pt x="1277652" y="978615"/>
                  </a:cubicBezTo>
                  <a:cubicBezTo>
                    <a:pt x="1291801" y="978615"/>
                    <a:pt x="1322784" y="1018553"/>
                    <a:pt x="1314366" y="1041656"/>
                  </a:cubicBezTo>
                  <a:cubicBezTo>
                    <a:pt x="1305949" y="1064939"/>
                    <a:pt x="1317232" y="1112040"/>
                    <a:pt x="1342484" y="1112040"/>
                  </a:cubicBezTo>
                  <a:cubicBezTo>
                    <a:pt x="1367736" y="1112040"/>
                    <a:pt x="1404451" y="1144635"/>
                    <a:pt x="1415554" y="1148038"/>
                  </a:cubicBezTo>
                  <a:cubicBezTo>
                    <a:pt x="1426837" y="1151441"/>
                    <a:pt x="1433285" y="1180275"/>
                    <a:pt x="1433285" y="1190304"/>
                  </a:cubicBezTo>
                  <a:cubicBezTo>
                    <a:pt x="1433285" y="1200333"/>
                    <a:pt x="1454955" y="1244390"/>
                    <a:pt x="1454955" y="1267672"/>
                  </a:cubicBezTo>
                  <a:cubicBezTo>
                    <a:pt x="1454955" y="1290954"/>
                    <a:pt x="1446358" y="1383904"/>
                    <a:pt x="1443672" y="1420618"/>
                  </a:cubicBezTo>
                  <a:cubicBezTo>
                    <a:pt x="1440807" y="1457332"/>
                    <a:pt x="1466238" y="1520373"/>
                    <a:pt x="1494355" y="1553684"/>
                  </a:cubicBezTo>
                  <a:cubicBezTo>
                    <a:pt x="1522473" y="1586817"/>
                    <a:pt x="1517279" y="1661320"/>
                    <a:pt x="1534114" y="1674752"/>
                  </a:cubicBezTo>
                  <a:cubicBezTo>
                    <a:pt x="1550949" y="1688004"/>
                    <a:pt x="1592857" y="1713257"/>
                    <a:pt x="1618109" y="1709854"/>
                  </a:cubicBezTo>
                  <a:cubicBezTo>
                    <a:pt x="1643540" y="1706630"/>
                    <a:pt x="1660196" y="1729733"/>
                    <a:pt x="1682941" y="1776477"/>
                  </a:cubicBezTo>
                  <a:cubicBezTo>
                    <a:pt x="1705327" y="1823041"/>
                    <a:pt x="1728072" y="1899514"/>
                    <a:pt x="1744907" y="1906140"/>
                  </a:cubicBezTo>
                  <a:cubicBezTo>
                    <a:pt x="1761742" y="1912767"/>
                    <a:pt x="1790039" y="1936049"/>
                    <a:pt x="1775890" y="1952705"/>
                  </a:cubicBezTo>
                  <a:cubicBezTo>
                    <a:pt x="1761742" y="1969181"/>
                    <a:pt x="1739355" y="2005895"/>
                    <a:pt x="1764607" y="2005895"/>
                  </a:cubicBezTo>
                  <a:cubicBezTo>
                    <a:pt x="1789860" y="2005895"/>
                    <a:pt x="1798277" y="1989061"/>
                    <a:pt x="1817977" y="2019327"/>
                  </a:cubicBezTo>
                  <a:cubicBezTo>
                    <a:pt x="1837677" y="2049057"/>
                    <a:pt x="1863109" y="2065891"/>
                    <a:pt x="1860243" y="2085771"/>
                  </a:cubicBezTo>
                  <a:cubicBezTo>
                    <a:pt x="1857557" y="2105650"/>
                    <a:pt x="1882809" y="2112277"/>
                    <a:pt x="1894092" y="2115680"/>
                  </a:cubicBezTo>
                  <a:cubicBezTo>
                    <a:pt x="1905017" y="2118903"/>
                    <a:pt x="1929015" y="2174422"/>
                    <a:pt x="1953551" y="2154543"/>
                  </a:cubicBezTo>
                  <a:cubicBezTo>
                    <a:pt x="1956058" y="2153468"/>
                    <a:pt x="1958745" y="2151677"/>
                    <a:pt x="1961431" y="2148812"/>
                  </a:cubicBezTo>
                  <a:cubicBezTo>
                    <a:pt x="1970027" y="2139678"/>
                    <a:pt x="1968774" y="2129291"/>
                    <a:pt x="1962864" y="2118724"/>
                  </a:cubicBezTo>
                  <a:lnTo>
                    <a:pt x="1955700" y="2118724"/>
                  </a:lnTo>
                  <a:cubicBezTo>
                    <a:pt x="1945133" y="2102069"/>
                    <a:pt x="1924359" y="2085950"/>
                    <a:pt x="1911822" y="2074846"/>
                  </a:cubicBezTo>
                  <a:lnTo>
                    <a:pt x="1920956" y="2074846"/>
                  </a:lnTo>
                  <a:cubicBezTo>
                    <a:pt x="1917016" y="2071264"/>
                    <a:pt x="1913434" y="2068220"/>
                    <a:pt x="1910927" y="2065713"/>
                  </a:cubicBezTo>
                  <a:cubicBezTo>
                    <a:pt x="1899286" y="2054251"/>
                    <a:pt x="1903405" y="2033117"/>
                    <a:pt x="1894092" y="2008940"/>
                  </a:cubicBezTo>
                  <a:lnTo>
                    <a:pt x="1887465" y="2008940"/>
                  </a:lnTo>
                  <a:cubicBezTo>
                    <a:pt x="1883346" y="1999269"/>
                    <a:pt x="1876899" y="1989419"/>
                    <a:pt x="1866153" y="1979389"/>
                  </a:cubicBezTo>
                  <a:cubicBezTo>
                    <a:pt x="1860781" y="1974375"/>
                    <a:pt x="1856482" y="1969718"/>
                    <a:pt x="1852542" y="1965241"/>
                  </a:cubicBezTo>
                  <a:lnTo>
                    <a:pt x="1860960" y="1965241"/>
                  </a:lnTo>
                  <a:cubicBezTo>
                    <a:pt x="1838215" y="1939810"/>
                    <a:pt x="1834991" y="1919214"/>
                    <a:pt x="1820843" y="1899335"/>
                  </a:cubicBezTo>
                  <a:lnTo>
                    <a:pt x="1813142" y="1899335"/>
                  </a:lnTo>
                  <a:cubicBezTo>
                    <a:pt x="1810455" y="1896111"/>
                    <a:pt x="1807769" y="1892887"/>
                    <a:pt x="1804187" y="1889664"/>
                  </a:cubicBezTo>
                  <a:cubicBezTo>
                    <a:pt x="1791471" y="1877664"/>
                    <a:pt x="1780188" y="1866561"/>
                    <a:pt x="1774099" y="1855457"/>
                  </a:cubicBezTo>
                  <a:lnTo>
                    <a:pt x="1781442" y="1855457"/>
                  </a:lnTo>
                  <a:cubicBezTo>
                    <a:pt x="1771950" y="1841129"/>
                    <a:pt x="1770517" y="1827339"/>
                    <a:pt x="1786636" y="1813728"/>
                  </a:cubicBezTo>
                  <a:cubicBezTo>
                    <a:pt x="1810097" y="1799938"/>
                    <a:pt x="1813500" y="1841667"/>
                    <a:pt x="1824066" y="1869784"/>
                  </a:cubicBezTo>
                  <a:cubicBezTo>
                    <a:pt x="1835349" y="1899693"/>
                    <a:pt x="1894450" y="1959689"/>
                    <a:pt x="1919702" y="1986195"/>
                  </a:cubicBezTo>
                  <a:cubicBezTo>
                    <a:pt x="1945133" y="2012701"/>
                    <a:pt x="1990086" y="2105830"/>
                    <a:pt x="2004234" y="2105830"/>
                  </a:cubicBezTo>
                  <a:cubicBezTo>
                    <a:pt x="2018383" y="2105830"/>
                    <a:pt x="2057604" y="2159020"/>
                    <a:pt x="2057604" y="2159020"/>
                  </a:cubicBezTo>
                  <a:cubicBezTo>
                    <a:pt x="2057604" y="2159020"/>
                    <a:pt x="2080170" y="2202361"/>
                    <a:pt x="2071753" y="2215614"/>
                  </a:cubicBezTo>
                  <a:cubicBezTo>
                    <a:pt x="2063335" y="2228867"/>
                    <a:pt x="2083035" y="2278834"/>
                    <a:pt x="2102736" y="2292087"/>
                  </a:cubicBezTo>
                  <a:cubicBezTo>
                    <a:pt x="2122436" y="2305519"/>
                    <a:pt x="2208401" y="2305698"/>
                    <a:pt x="2212520" y="2355128"/>
                  </a:cubicBezTo>
                  <a:cubicBezTo>
                    <a:pt x="2213595" y="2368201"/>
                    <a:pt x="2227922" y="2431780"/>
                    <a:pt x="2258726" y="2431780"/>
                  </a:cubicBezTo>
                  <a:cubicBezTo>
                    <a:pt x="2289530" y="2431780"/>
                    <a:pt x="2330722" y="2415303"/>
                    <a:pt x="2339139" y="2425153"/>
                  </a:cubicBezTo>
                  <a:cubicBezTo>
                    <a:pt x="2347019" y="2434466"/>
                    <a:pt x="2369943" y="2469747"/>
                    <a:pt x="2386778" y="2454524"/>
                  </a:cubicBezTo>
                  <a:cubicBezTo>
                    <a:pt x="2389823" y="2453629"/>
                    <a:pt x="2392509" y="2452017"/>
                    <a:pt x="2395195" y="2448256"/>
                  </a:cubicBezTo>
                  <a:cubicBezTo>
                    <a:pt x="2395195" y="2448256"/>
                    <a:pt x="2395195" y="2448256"/>
                    <a:pt x="2395374" y="2447898"/>
                  </a:cubicBezTo>
                  <a:lnTo>
                    <a:pt x="2392509" y="2447898"/>
                  </a:lnTo>
                  <a:cubicBezTo>
                    <a:pt x="2406836" y="2427481"/>
                    <a:pt x="2410956" y="2418527"/>
                    <a:pt x="2434954" y="2418527"/>
                  </a:cubicBezTo>
                  <a:cubicBezTo>
                    <a:pt x="2460206" y="2418527"/>
                    <a:pt x="2471489" y="2441809"/>
                    <a:pt x="2485637" y="2458285"/>
                  </a:cubicBezTo>
                  <a:cubicBezTo>
                    <a:pt x="2499607" y="2475120"/>
                    <a:pt x="2539007" y="2518461"/>
                    <a:pt x="2558708" y="2514879"/>
                  </a:cubicBezTo>
                  <a:cubicBezTo>
                    <a:pt x="2578408" y="2511476"/>
                    <a:pt x="2603839" y="2541564"/>
                    <a:pt x="2617808" y="2531534"/>
                  </a:cubicBezTo>
                  <a:cubicBezTo>
                    <a:pt x="2631778" y="2521684"/>
                    <a:pt x="2654523" y="2538161"/>
                    <a:pt x="2665626" y="2544787"/>
                  </a:cubicBezTo>
                  <a:cubicBezTo>
                    <a:pt x="2676909" y="2551772"/>
                    <a:pt x="2700550" y="2576129"/>
                    <a:pt x="2697684" y="2615887"/>
                  </a:cubicBezTo>
                  <a:cubicBezTo>
                    <a:pt x="2694998" y="2655825"/>
                    <a:pt x="2736010" y="2664422"/>
                    <a:pt x="2752845" y="2674451"/>
                  </a:cubicBezTo>
                  <a:cubicBezTo>
                    <a:pt x="2769859" y="2684480"/>
                    <a:pt x="2792245" y="2707762"/>
                    <a:pt x="2806394" y="2724418"/>
                  </a:cubicBezTo>
                  <a:cubicBezTo>
                    <a:pt x="2820542" y="2740895"/>
                    <a:pt x="2851525" y="2744297"/>
                    <a:pt x="2859943" y="2754327"/>
                  </a:cubicBezTo>
                  <a:cubicBezTo>
                    <a:pt x="2868360" y="2764177"/>
                    <a:pt x="2873912" y="2784056"/>
                    <a:pt x="2899343" y="2767400"/>
                  </a:cubicBezTo>
                  <a:cubicBezTo>
                    <a:pt x="2914387" y="2757550"/>
                    <a:pt x="2918327" y="2743402"/>
                    <a:pt x="2919223" y="2733014"/>
                  </a:cubicBezTo>
                  <a:lnTo>
                    <a:pt x="2924058" y="2733014"/>
                  </a:lnTo>
                  <a:cubicBezTo>
                    <a:pt x="2924954" y="2727284"/>
                    <a:pt x="2924775" y="2722806"/>
                    <a:pt x="2924595" y="2719941"/>
                  </a:cubicBezTo>
                  <a:cubicBezTo>
                    <a:pt x="2933371" y="2719045"/>
                    <a:pt x="2950922" y="2717971"/>
                    <a:pt x="2961130" y="2727821"/>
                  </a:cubicBezTo>
                  <a:cubicBezTo>
                    <a:pt x="2975279" y="2740895"/>
                    <a:pt x="2983696" y="2784235"/>
                    <a:pt x="2992114" y="2790862"/>
                  </a:cubicBezTo>
                  <a:cubicBezTo>
                    <a:pt x="3000531" y="2797667"/>
                    <a:pt x="3017545" y="2847455"/>
                    <a:pt x="3006083" y="2883990"/>
                  </a:cubicBezTo>
                  <a:cubicBezTo>
                    <a:pt x="2994800" y="2920705"/>
                    <a:pt x="2997665" y="2957239"/>
                    <a:pt x="2986383" y="2957239"/>
                  </a:cubicBezTo>
                  <a:cubicBezTo>
                    <a:pt x="2975100" y="2957239"/>
                    <a:pt x="2944117" y="2992163"/>
                    <a:pt x="2927282" y="3002013"/>
                  </a:cubicBezTo>
                  <a:cubicBezTo>
                    <a:pt x="2910447" y="3012042"/>
                    <a:pt x="2882150" y="3066845"/>
                    <a:pt x="2885195" y="3083500"/>
                  </a:cubicBezTo>
                  <a:cubicBezTo>
                    <a:pt x="2888060" y="3100156"/>
                    <a:pt x="2897731" y="3152630"/>
                    <a:pt x="2892000" y="3175913"/>
                  </a:cubicBezTo>
                  <a:cubicBezTo>
                    <a:pt x="2886449" y="3199374"/>
                    <a:pt x="2865495" y="3223193"/>
                    <a:pt x="2873912" y="3259728"/>
                  </a:cubicBezTo>
                  <a:cubicBezTo>
                    <a:pt x="2882330" y="3296084"/>
                    <a:pt x="2941609" y="3306113"/>
                    <a:pt x="2944296" y="3339425"/>
                  </a:cubicBezTo>
                  <a:cubicBezTo>
                    <a:pt x="2947161" y="3372557"/>
                    <a:pt x="2989248" y="3445806"/>
                    <a:pt x="2994800" y="3479118"/>
                  </a:cubicBezTo>
                  <a:cubicBezTo>
                    <a:pt x="3000531" y="3512429"/>
                    <a:pt x="3030619" y="3550576"/>
                    <a:pt x="3030619" y="3597319"/>
                  </a:cubicBezTo>
                  <a:cubicBezTo>
                    <a:pt x="3030619" y="3644063"/>
                    <a:pt x="3115867" y="3672001"/>
                    <a:pt x="3129836" y="3675225"/>
                  </a:cubicBezTo>
                  <a:cubicBezTo>
                    <a:pt x="3143985" y="3678628"/>
                    <a:pt x="3169237" y="3708536"/>
                    <a:pt x="3188937" y="3718565"/>
                  </a:cubicBezTo>
                  <a:cubicBezTo>
                    <a:pt x="3208637" y="3728595"/>
                    <a:pt x="3225652" y="3748295"/>
                    <a:pt x="3239621" y="3775159"/>
                  </a:cubicBezTo>
                  <a:cubicBezTo>
                    <a:pt x="3253769" y="3801844"/>
                    <a:pt x="3250903" y="3841603"/>
                    <a:pt x="3250903" y="3851632"/>
                  </a:cubicBezTo>
                  <a:cubicBezTo>
                    <a:pt x="3250903" y="3861661"/>
                    <a:pt x="3242486" y="3964640"/>
                    <a:pt x="3234069" y="4024457"/>
                  </a:cubicBezTo>
                  <a:cubicBezTo>
                    <a:pt x="3225652" y="4084453"/>
                    <a:pt x="3254486" y="4141047"/>
                    <a:pt x="3237471" y="4157523"/>
                  </a:cubicBezTo>
                  <a:cubicBezTo>
                    <a:pt x="3220458" y="4174358"/>
                    <a:pt x="3188937" y="4180806"/>
                    <a:pt x="3205772" y="4200864"/>
                  </a:cubicBezTo>
                  <a:cubicBezTo>
                    <a:pt x="3222786" y="4220923"/>
                    <a:pt x="3186072" y="4234175"/>
                    <a:pt x="3186072" y="4244204"/>
                  </a:cubicBezTo>
                  <a:cubicBezTo>
                    <a:pt x="3186072" y="4254234"/>
                    <a:pt x="3208637" y="4307246"/>
                    <a:pt x="3197355" y="4330528"/>
                  </a:cubicBezTo>
                  <a:cubicBezTo>
                    <a:pt x="3186072" y="4353989"/>
                    <a:pt x="3177654" y="4387121"/>
                    <a:pt x="3169237" y="4407001"/>
                  </a:cubicBezTo>
                  <a:cubicBezTo>
                    <a:pt x="3160641" y="4427059"/>
                    <a:pt x="3141119" y="4447118"/>
                    <a:pt x="3146671" y="4477026"/>
                  </a:cubicBezTo>
                  <a:cubicBezTo>
                    <a:pt x="3152402" y="4506935"/>
                    <a:pt x="3124285" y="4497085"/>
                    <a:pt x="3124285" y="4526814"/>
                  </a:cubicBezTo>
                  <a:cubicBezTo>
                    <a:pt x="3124285" y="4556543"/>
                    <a:pt x="3149537" y="4543470"/>
                    <a:pt x="3143985" y="4580363"/>
                  </a:cubicBezTo>
                  <a:cubicBezTo>
                    <a:pt x="3138254" y="4616898"/>
                    <a:pt x="3124285" y="4626748"/>
                    <a:pt x="3124285" y="4653254"/>
                  </a:cubicBezTo>
                  <a:cubicBezTo>
                    <a:pt x="3124285" y="4679760"/>
                    <a:pt x="3138254" y="4716474"/>
                    <a:pt x="3138254" y="4726503"/>
                  </a:cubicBezTo>
                  <a:cubicBezTo>
                    <a:pt x="3138254" y="4736533"/>
                    <a:pt x="3124285" y="4769844"/>
                    <a:pt x="3104405" y="4796529"/>
                  </a:cubicBezTo>
                  <a:cubicBezTo>
                    <a:pt x="3084705" y="4823214"/>
                    <a:pt x="3070557" y="4839690"/>
                    <a:pt x="3073422" y="4856167"/>
                  </a:cubicBezTo>
                  <a:cubicBezTo>
                    <a:pt x="3076287" y="4872822"/>
                    <a:pt x="3095988" y="4892702"/>
                    <a:pt x="3093302" y="4902911"/>
                  </a:cubicBezTo>
                  <a:cubicBezTo>
                    <a:pt x="3090436" y="4912760"/>
                    <a:pt x="3065005" y="4946072"/>
                    <a:pt x="3067870" y="4969354"/>
                  </a:cubicBezTo>
                  <a:cubicBezTo>
                    <a:pt x="3070557" y="4992636"/>
                    <a:pt x="3095988" y="4982607"/>
                    <a:pt x="3101719" y="4999084"/>
                  </a:cubicBezTo>
                  <a:cubicBezTo>
                    <a:pt x="3107271" y="5015739"/>
                    <a:pt x="3067870" y="5029171"/>
                    <a:pt x="3084884" y="5045827"/>
                  </a:cubicBezTo>
                  <a:cubicBezTo>
                    <a:pt x="3101719" y="5062482"/>
                    <a:pt x="3124285" y="5059079"/>
                    <a:pt x="3118733" y="5099017"/>
                  </a:cubicBezTo>
                  <a:cubicBezTo>
                    <a:pt x="3113002" y="5138955"/>
                    <a:pt x="3149537" y="5148805"/>
                    <a:pt x="3157954" y="5158835"/>
                  </a:cubicBezTo>
                  <a:cubicBezTo>
                    <a:pt x="3166371" y="5168864"/>
                    <a:pt x="3183385" y="5192146"/>
                    <a:pt x="3197355" y="5192146"/>
                  </a:cubicBezTo>
                  <a:cubicBezTo>
                    <a:pt x="3211324" y="5192146"/>
                    <a:pt x="3222428" y="5182296"/>
                    <a:pt x="3228159" y="5147194"/>
                  </a:cubicBezTo>
                  <a:lnTo>
                    <a:pt x="3232636" y="5147194"/>
                  </a:lnTo>
                  <a:cubicBezTo>
                    <a:pt x="3232994" y="5145582"/>
                    <a:pt x="3233352" y="5144149"/>
                    <a:pt x="3233531" y="5142537"/>
                  </a:cubicBezTo>
                  <a:cubicBezTo>
                    <a:pt x="3234606" y="5136269"/>
                    <a:pt x="3236576" y="5132329"/>
                    <a:pt x="3238904" y="5129642"/>
                  </a:cubicBezTo>
                  <a:cubicBezTo>
                    <a:pt x="3250724" y="5126419"/>
                    <a:pt x="3265231" y="5146656"/>
                    <a:pt x="3244994" y="5165640"/>
                  </a:cubicBezTo>
                  <a:cubicBezTo>
                    <a:pt x="3216876" y="5192325"/>
                    <a:pt x="3202728" y="5205757"/>
                    <a:pt x="3211324" y="5205757"/>
                  </a:cubicBezTo>
                  <a:cubicBezTo>
                    <a:pt x="3219920" y="5205757"/>
                    <a:pt x="3262007" y="5232442"/>
                    <a:pt x="3284394" y="5232442"/>
                  </a:cubicBezTo>
                  <a:cubicBezTo>
                    <a:pt x="3306781" y="5232442"/>
                    <a:pt x="3351912" y="5219010"/>
                    <a:pt x="3360509" y="5215786"/>
                  </a:cubicBezTo>
                  <a:cubicBezTo>
                    <a:pt x="3368747" y="5212384"/>
                    <a:pt x="3428027" y="5202892"/>
                    <a:pt x="3435728" y="5193041"/>
                  </a:cubicBezTo>
                  <a:cubicBezTo>
                    <a:pt x="3436624" y="5192504"/>
                    <a:pt x="3438056" y="5191967"/>
                    <a:pt x="3438952" y="5191250"/>
                  </a:cubicBezTo>
                  <a:lnTo>
                    <a:pt x="3436265" y="5191250"/>
                  </a:lnTo>
                  <a:cubicBezTo>
                    <a:pt x="3436624" y="5183012"/>
                    <a:pt x="3387552" y="5185520"/>
                    <a:pt x="3363374" y="5176028"/>
                  </a:cubicBezTo>
                  <a:cubicBezTo>
                    <a:pt x="3352808" y="5171729"/>
                    <a:pt x="3338838" y="5160626"/>
                    <a:pt x="3325586" y="5147552"/>
                  </a:cubicBezTo>
                  <a:lnTo>
                    <a:pt x="3334361" y="5147552"/>
                  </a:lnTo>
                  <a:cubicBezTo>
                    <a:pt x="3314840" y="5128926"/>
                    <a:pt x="3296214" y="5105286"/>
                    <a:pt x="3292812" y="5092928"/>
                  </a:cubicBezTo>
                  <a:cubicBezTo>
                    <a:pt x="3291916" y="5089705"/>
                    <a:pt x="3291200" y="5085943"/>
                    <a:pt x="3290662" y="5081825"/>
                  </a:cubicBezTo>
                  <a:lnTo>
                    <a:pt x="3284931" y="5081825"/>
                  </a:lnTo>
                  <a:cubicBezTo>
                    <a:pt x="3283499" y="5067676"/>
                    <a:pt x="3284394" y="5050841"/>
                    <a:pt x="3290125" y="5038126"/>
                  </a:cubicBezTo>
                  <a:lnTo>
                    <a:pt x="3294244" y="5038126"/>
                  </a:lnTo>
                  <a:cubicBezTo>
                    <a:pt x="3296931" y="5030246"/>
                    <a:pt x="3300871" y="5023799"/>
                    <a:pt x="3306960" y="5019679"/>
                  </a:cubicBezTo>
                  <a:cubicBezTo>
                    <a:pt x="3319317" y="5011262"/>
                    <a:pt x="3343316" y="4989592"/>
                    <a:pt x="3361762" y="4972040"/>
                  </a:cubicBezTo>
                  <a:lnTo>
                    <a:pt x="3360151" y="4972040"/>
                  </a:lnTo>
                  <a:cubicBezTo>
                    <a:pt x="3369105" y="4963623"/>
                    <a:pt x="3376806" y="4956459"/>
                    <a:pt x="3380388" y="4953236"/>
                  </a:cubicBezTo>
                  <a:cubicBezTo>
                    <a:pt x="3384866" y="4949296"/>
                    <a:pt x="3390238" y="4939087"/>
                    <a:pt x="3394715" y="4928162"/>
                  </a:cubicBezTo>
                  <a:lnTo>
                    <a:pt x="3398656" y="4928162"/>
                  </a:lnTo>
                  <a:cubicBezTo>
                    <a:pt x="3405819" y="4911327"/>
                    <a:pt x="3410655" y="4890911"/>
                    <a:pt x="3405461" y="4886613"/>
                  </a:cubicBezTo>
                  <a:cubicBezTo>
                    <a:pt x="3397044" y="4879807"/>
                    <a:pt x="3354778" y="4886613"/>
                    <a:pt x="3349226" y="4876584"/>
                  </a:cubicBezTo>
                  <a:cubicBezTo>
                    <a:pt x="3346898" y="4872644"/>
                    <a:pt x="3345644" y="4867987"/>
                    <a:pt x="3346719" y="4862256"/>
                  </a:cubicBezTo>
                  <a:lnTo>
                    <a:pt x="3342241" y="4862256"/>
                  </a:lnTo>
                  <a:cubicBezTo>
                    <a:pt x="3344928" y="4854734"/>
                    <a:pt x="3351912" y="4845421"/>
                    <a:pt x="3366419" y="4833422"/>
                  </a:cubicBezTo>
                  <a:cubicBezTo>
                    <a:pt x="3372150" y="4828766"/>
                    <a:pt x="3376985" y="4823572"/>
                    <a:pt x="3381821" y="4818378"/>
                  </a:cubicBezTo>
                  <a:lnTo>
                    <a:pt x="3383970" y="4818378"/>
                  </a:lnTo>
                  <a:cubicBezTo>
                    <a:pt x="3404208" y="4796708"/>
                    <a:pt x="3415849" y="4772172"/>
                    <a:pt x="3425341" y="4763755"/>
                  </a:cubicBezTo>
                  <a:cubicBezTo>
                    <a:pt x="3428564" y="4760531"/>
                    <a:pt x="3432683" y="4757128"/>
                    <a:pt x="3437161" y="4752651"/>
                  </a:cubicBezTo>
                  <a:lnTo>
                    <a:pt x="3435370" y="4752651"/>
                  </a:lnTo>
                  <a:cubicBezTo>
                    <a:pt x="3445578" y="4742264"/>
                    <a:pt x="3456861" y="4729010"/>
                    <a:pt x="3462413" y="4713787"/>
                  </a:cubicBezTo>
                  <a:cubicBezTo>
                    <a:pt x="3463129" y="4711638"/>
                    <a:pt x="3463488" y="4710385"/>
                    <a:pt x="3463846" y="4708773"/>
                  </a:cubicBezTo>
                  <a:lnTo>
                    <a:pt x="3468144" y="4708773"/>
                  </a:lnTo>
                  <a:cubicBezTo>
                    <a:pt x="3474950" y="4688177"/>
                    <a:pt x="3458831" y="4700535"/>
                    <a:pt x="3442175" y="4700535"/>
                  </a:cubicBezTo>
                  <a:cubicBezTo>
                    <a:pt x="3425520" y="4700535"/>
                    <a:pt x="3416923" y="4663999"/>
                    <a:pt x="3416923" y="4647165"/>
                  </a:cubicBezTo>
                  <a:cubicBezTo>
                    <a:pt x="3416923" y="4646090"/>
                    <a:pt x="3417460" y="4645732"/>
                    <a:pt x="3417819" y="4644837"/>
                  </a:cubicBezTo>
                  <a:cubicBezTo>
                    <a:pt x="3430534" y="4643941"/>
                    <a:pt x="3460801" y="4658806"/>
                    <a:pt x="3484800" y="4663821"/>
                  </a:cubicBezTo>
                  <a:cubicBezTo>
                    <a:pt x="3495545" y="4666149"/>
                    <a:pt x="3500560" y="4664716"/>
                    <a:pt x="3502888" y="4661134"/>
                  </a:cubicBezTo>
                  <a:cubicBezTo>
                    <a:pt x="3510947" y="4659522"/>
                    <a:pt x="3510589" y="4652000"/>
                    <a:pt x="3508440" y="4642867"/>
                  </a:cubicBezTo>
                  <a:lnTo>
                    <a:pt x="3502351" y="4642867"/>
                  </a:lnTo>
                  <a:cubicBezTo>
                    <a:pt x="3501097" y="4638031"/>
                    <a:pt x="3499664" y="4632658"/>
                    <a:pt x="3498948" y="4627465"/>
                  </a:cubicBezTo>
                  <a:cubicBezTo>
                    <a:pt x="3497694" y="4619047"/>
                    <a:pt x="3498948" y="4608122"/>
                    <a:pt x="3501455" y="4599168"/>
                  </a:cubicBezTo>
                  <a:lnTo>
                    <a:pt x="3505754" y="4599168"/>
                  </a:lnTo>
                  <a:cubicBezTo>
                    <a:pt x="3507365" y="4592721"/>
                    <a:pt x="3509873" y="4586989"/>
                    <a:pt x="3513096" y="4583407"/>
                  </a:cubicBezTo>
                  <a:cubicBezTo>
                    <a:pt x="3515604" y="4582512"/>
                    <a:pt x="3518469" y="4582512"/>
                    <a:pt x="3521693" y="4584303"/>
                  </a:cubicBezTo>
                  <a:cubicBezTo>
                    <a:pt x="3538528" y="4594332"/>
                    <a:pt x="3625746" y="4581080"/>
                    <a:pt x="3637029" y="4577677"/>
                  </a:cubicBezTo>
                  <a:cubicBezTo>
                    <a:pt x="3638283" y="4577318"/>
                    <a:pt x="3639894" y="4576065"/>
                    <a:pt x="3641506" y="4574274"/>
                  </a:cubicBezTo>
                  <a:cubicBezTo>
                    <a:pt x="3641506" y="4574274"/>
                    <a:pt x="3642223" y="4574274"/>
                    <a:pt x="3642402" y="4574274"/>
                  </a:cubicBezTo>
                  <a:cubicBezTo>
                    <a:pt x="3648670" y="4572662"/>
                    <a:pt x="3661028" y="4553320"/>
                    <a:pt x="3672669" y="4533799"/>
                  </a:cubicBezTo>
                  <a:lnTo>
                    <a:pt x="3669266" y="4533799"/>
                  </a:lnTo>
                  <a:cubicBezTo>
                    <a:pt x="3677862" y="4519113"/>
                    <a:pt x="3685742" y="4504965"/>
                    <a:pt x="3690578" y="4498159"/>
                  </a:cubicBezTo>
                  <a:cubicBezTo>
                    <a:pt x="3692369" y="4495114"/>
                    <a:pt x="3693622" y="4492428"/>
                    <a:pt x="3695055" y="4489921"/>
                  </a:cubicBezTo>
                  <a:lnTo>
                    <a:pt x="3698458" y="4489921"/>
                  </a:lnTo>
                  <a:cubicBezTo>
                    <a:pt x="3707054" y="4474877"/>
                    <a:pt x="3708487" y="4460550"/>
                    <a:pt x="3695772" y="4451416"/>
                  </a:cubicBezTo>
                  <a:cubicBezTo>
                    <a:pt x="3689145" y="4446938"/>
                    <a:pt x="3676967" y="4435655"/>
                    <a:pt x="3665147" y="4424014"/>
                  </a:cubicBezTo>
                  <a:lnTo>
                    <a:pt x="3656550" y="4424014"/>
                  </a:lnTo>
                  <a:cubicBezTo>
                    <a:pt x="3644909" y="4412373"/>
                    <a:pt x="3634343" y="4401090"/>
                    <a:pt x="3631656" y="4396255"/>
                  </a:cubicBezTo>
                  <a:cubicBezTo>
                    <a:pt x="3630223" y="4393569"/>
                    <a:pt x="3630582" y="4387479"/>
                    <a:pt x="3631656" y="4380316"/>
                  </a:cubicBezTo>
                  <a:lnTo>
                    <a:pt x="3636492" y="4380316"/>
                  </a:lnTo>
                  <a:cubicBezTo>
                    <a:pt x="3638820" y="4362765"/>
                    <a:pt x="3648133" y="4333214"/>
                    <a:pt x="3653506" y="4316558"/>
                  </a:cubicBezTo>
                  <a:cubicBezTo>
                    <a:pt x="3656192" y="4338229"/>
                    <a:pt x="3659237" y="4411120"/>
                    <a:pt x="3690399" y="4421865"/>
                  </a:cubicBezTo>
                  <a:cubicBezTo>
                    <a:pt x="3729799" y="4434939"/>
                    <a:pt x="3752365" y="4441745"/>
                    <a:pt x="3788721" y="4401807"/>
                  </a:cubicBezTo>
                  <a:cubicBezTo>
                    <a:pt x="3795885" y="4394106"/>
                    <a:pt x="3802511" y="4387121"/>
                    <a:pt x="3808780" y="4380495"/>
                  </a:cubicBezTo>
                  <a:lnTo>
                    <a:pt x="3810929" y="4380495"/>
                  </a:lnTo>
                  <a:cubicBezTo>
                    <a:pt x="3835106" y="4354168"/>
                    <a:pt x="3853553" y="4333751"/>
                    <a:pt x="3859642" y="4314409"/>
                  </a:cubicBezTo>
                  <a:lnTo>
                    <a:pt x="3855165" y="4314409"/>
                  </a:lnTo>
                  <a:cubicBezTo>
                    <a:pt x="3855702" y="4312618"/>
                    <a:pt x="3856239" y="4310649"/>
                    <a:pt x="3856419" y="4308678"/>
                  </a:cubicBezTo>
                  <a:cubicBezTo>
                    <a:pt x="3857851" y="4295246"/>
                    <a:pt x="3860896" y="4281814"/>
                    <a:pt x="3865015" y="4270531"/>
                  </a:cubicBezTo>
                  <a:lnTo>
                    <a:pt x="3869134" y="4270531"/>
                  </a:lnTo>
                  <a:cubicBezTo>
                    <a:pt x="3873253" y="4258532"/>
                    <a:pt x="3878805" y="4248682"/>
                    <a:pt x="3885969" y="4242772"/>
                  </a:cubicBezTo>
                  <a:cubicBezTo>
                    <a:pt x="3891879" y="4239906"/>
                    <a:pt x="3897431" y="4238474"/>
                    <a:pt x="3903162" y="4233459"/>
                  </a:cubicBezTo>
                  <a:cubicBezTo>
                    <a:pt x="3910147" y="4229519"/>
                    <a:pt x="3917131" y="4223072"/>
                    <a:pt x="3925549" y="4204446"/>
                  </a:cubicBezTo>
                  <a:lnTo>
                    <a:pt x="3921788" y="4204446"/>
                  </a:lnTo>
                  <a:cubicBezTo>
                    <a:pt x="3922504" y="4202655"/>
                    <a:pt x="3923220" y="4201222"/>
                    <a:pt x="3924116" y="4199431"/>
                  </a:cubicBezTo>
                  <a:cubicBezTo>
                    <a:pt x="3939339" y="4160389"/>
                    <a:pt x="3952054" y="4182775"/>
                    <a:pt x="3966740" y="4160568"/>
                  </a:cubicBezTo>
                  <a:lnTo>
                    <a:pt x="3969784" y="4160568"/>
                  </a:lnTo>
                  <a:cubicBezTo>
                    <a:pt x="3972113" y="4157882"/>
                    <a:pt x="3974441" y="4154300"/>
                    <a:pt x="3976948" y="4148748"/>
                  </a:cubicBezTo>
                  <a:cubicBezTo>
                    <a:pt x="3984828" y="4131913"/>
                    <a:pt x="3979456" y="4112929"/>
                    <a:pt x="3974620" y="4094841"/>
                  </a:cubicBezTo>
                  <a:lnTo>
                    <a:pt x="3968531" y="4094841"/>
                  </a:lnTo>
                  <a:cubicBezTo>
                    <a:pt x="3964233" y="4078543"/>
                    <a:pt x="3961905" y="4063320"/>
                    <a:pt x="3970143" y="4050784"/>
                  </a:cubicBezTo>
                  <a:lnTo>
                    <a:pt x="3973008" y="4050784"/>
                  </a:lnTo>
                  <a:cubicBezTo>
                    <a:pt x="3975157" y="4046665"/>
                    <a:pt x="3978023" y="4042546"/>
                    <a:pt x="3982500" y="4038963"/>
                  </a:cubicBezTo>
                  <a:cubicBezTo>
                    <a:pt x="3991813" y="4031621"/>
                    <a:pt x="4002917" y="4024099"/>
                    <a:pt x="4014020" y="4016577"/>
                  </a:cubicBezTo>
                  <a:cubicBezTo>
                    <a:pt x="4016349" y="4014965"/>
                    <a:pt x="4018856" y="4013353"/>
                    <a:pt x="4021184" y="4011920"/>
                  </a:cubicBezTo>
                  <a:cubicBezTo>
                    <a:pt x="4021184" y="4011920"/>
                    <a:pt x="4021363" y="4011741"/>
                    <a:pt x="4021722" y="4011741"/>
                  </a:cubicBezTo>
                  <a:cubicBezTo>
                    <a:pt x="4047153" y="3995444"/>
                    <a:pt x="4070256" y="3982549"/>
                    <a:pt x="4070256" y="3982549"/>
                  </a:cubicBezTo>
                  <a:cubicBezTo>
                    <a:pt x="4070256" y="3982549"/>
                    <a:pt x="4087270" y="3972520"/>
                    <a:pt x="4120939" y="3962491"/>
                  </a:cubicBezTo>
                  <a:cubicBezTo>
                    <a:pt x="4153534" y="3952820"/>
                    <a:pt x="4188279" y="3958371"/>
                    <a:pt x="4200994" y="3940999"/>
                  </a:cubicBezTo>
                  <a:lnTo>
                    <a:pt x="4203322" y="3940999"/>
                  </a:lnTo>
                  <a:cubicBezTo>
                    <a:pt x="4204934" y="3939388"/>
                    <a:pt x="4206546" y="3937776"/>
                    <a:pt x="4207800" y="3935627"/>
                  </a:cubicBezTo>
                  <a:cubicBezTo>
                    <a:pt x="4215501" y="3922016"/>
                    <a:pt x="4223381" y="3897122"/>
                    <a:pt x="4233052" y="3875093"/>
                  </a:cubicBezTo>
                  <a:lnTo>
                    <a:pt x="4229291" y="3875093"/>
                  </a:lnTo>
                  <a:cubicBezTo>
                    <a:pt x="4233231" y="3866855"/>
                    <a:pt x="4237350" y="3858975"/>
                    <a:pt x="4241827" y="3852706"/>
                  </a:cubicBezTo>
                  <a:cubicBezTo>
                    <a:pt x="4246484" y="3846259"/>
                    <a:pt x="4251319" y="3838916"/>
                    <a:pt x="4255618" y="3831394"/>
                  </a:cubicBezTo>
                  <a:lnTo>
                    <a:pt x="4259021" y="3831394"/>
                  </a:lnTo>
                  <a:cubicBezTo>
                    <a:pt x="4271736" y="3810082"/>
                    <a:pt x="4281765" y="3785546"/>
                    <a:pt x="4275318" y="3772831"/>
                  </a:cubicBezTo>
                  <a:cubicBezTo>
                    <a:pt x="4274423" y="3770861"/>
                    <a:pt x="4274243" y="3768353"/>
                    <a:pt x="4274064" y="3765309"/>
                  </a:cubicBezTo>
                  <a:lnTo>
                    <a:pt x="4268871" y="3765309"/>
                  </a:lnTo>
                  <a:cubicBezTo>
                    <a:pt x="4269229" y="3754026"/>
                    <a:pt x="4273527" y="3738087"/>
                    <a:pt x="4278004" y="3721431"/>
                  </a:cubicBezTo>
                  <a:lnTo>
                    <a:pt x="4282303" y="3721431"/>
                  </a:lnTo>
                  <a:cubicBezTo>
                    <a:pt x="4288750" y="3697970"/>
                    <a:pt x="4296451" y="3673434"/>
                    <a:pt x="4294839" y="3663047"/>
                  </a:cubicBezTo>
                  <a:cubicBezTo>
                    <a:pt x="4294660" y="3660897"/>
                    <a:pt x="4293944" y="3658390"/>
                    <a:pt x="4293227" y="3655883"/>
                  </a:cubicBezTo>
                  <a:lnTo>
                    <a:pt x="4287138" y="3655883"/>
                  </a:lnTo>
                  <a:cubicBezTo>
                    <a:pt x="4283915" y="3644063"/>
                    <a:pt x="4279258" y="3628661"/>
                    <a:pt x="4279795" y="3611826"/>
                  </a:cubicBezTo>
                  <a:lnTo>
                    <a:pt x="4284989" y="3611826"/>
                  </a:lnTo>
                  <a:cubicBezTo>
                    <a:pt x="4284810" y="3594275"/>
                    <a:pt x="4289645" y="3574753"/>
                    <a:pt x="4308808" y="3556665"/>
                  </a:cubicBezTo>
                  <a:cubicBezTo>
                    <a:pt x="4312390" y="3553262"/>
                    <a:pt x="4315972" y="3549680"/>
                    <a:pt x="4319554" y="3546099"/>
                  </a:cubicBezTo>
                  <a:lnTo>
                    <a:pt x="4317584" y="3546099"/>
                  </a:lnTo>
                  <a:cubicBezTo>
                    <a:pt x="4331195" y="3531771"/>
                    <a:pt x="4344448" y="3516727"/>
                    <a:pt x="4356089" y="3502042"/>
                  </a:cubicBezTo>
                  <a:lnTo>
                    <a:pt x="4358776" y="3502042"/>
                  </a:lnTo>
                  <a:cubicBezTo>
                    <a:pt x="4380625" y="3474999"/>
                    <a:pt x="4397101" y="3450105"/>
                    <a:pt x="4398713" y="3440254"/>
                  </a:cubicBezTo>
                  <a:cubicBezTo>
                    <a:pt x="4398713" y="3439359"/>
                    <a:pt x="4399609" y="3437568"/>
                    <a:pt x="4399788" y="3436314"/>
                  </a:cubicBezTo>
                  <a:lnTo>
                    <a:pt x="4395490" y="3436314"/>
                  </a:lnTo>
                  <a:cubicBezTo>
                    <a:pt x="4398713" y="3426106"/>
                    <a:pt x="4405161" y="3409988"/>
                    <a:pt x="4411608" y="3392436"/>
                  </a:cubicBezTo>
                  <a:lnTo>
                    <a:pt x="4415548" y="3392436"/>
                  </a:lnTo>
                  <a:cubicBezTo>
                    <a:pt x="4423787" y="3369513"/>
                    <a:pt x="4431666" y="3344619"/>
                    <a:pt x="4432204" y="3326351"/>
                  </a:cubicBezTo>
                  <a:lnTo>
                    <a:pt x="4427189" y="3326351"/>
                  </a:lnTo>
                  <a:cubicBezTo>
                    <a:pt x="4427189" y="3326351"/>
                    <a:pt x="4427189" y="3324560"/>
                    <a:pt x="4427189" y="3323844"/>
                  </a:cubicBezTo>
                  <a:close/>
                  <a:moveTo>
                    <a:pt x="2687655" y="1351846"/>
                  </a:moveTo>
                  <a:lnTo>
                    <a:pt x="2682640" y="1351846"/>
                  </a:lnTo>
                  <a:cubicBezTo>
                    <a:pt x="2682998" y="1348085"/>
                    <a:pt x="2683357" y="1344682"/>
                    <a:pt x="2683715" y="1341996"/>
                  </a:cubicBezTo>
                  <a:cubicBezTo>
                    <a:pt x="2684789" y="1334295"/>
                    <a:pt x="2683715" y="1321759"/>
                    <a:pt x="2682819" y="1307968"/>
                  </a:cubicBezTo>
                  <a:lnTo>
                    <a:pt x="2688371" y="1307968"/>
                  </a:lnTo>
                  <a:cubicBezTo>
                    <a:pt x="2686759" y="1285940"/>
                    <a:pt x="2684610" y="1259434"/>
                    <a:pt x="2691953" y="1242241"/>
                  </a:cubicBezTo>
                  <a:lnTo>
                    <a:pt x="2691953" y="1242241"/>
                  </a:lnTo>
                  <a:cubicBezTo>
                    <a:pt x="2691953" y="1242241"/>
                    <a:pt x="2688550" y="1242241"/>
                    <a:pt x="2688550" y="1242241"/>
                  </a:cubicBezTo>
                  <a:cubicBezTo>
                    <a:pt x="2701266" y="1218422"/>
                    <a:pt x="2732786" y="1209109"/>
                    <a:pt x="2754099" y="1205706"/>
                  </a:cubicBezTo>
                  <a:cubicBezTo>
                    <a:pt x="2776664" y="1202303"/>
                    <a:pt x="2824482" y="1222362"/>
                    <a:pt x="2833079" y="1219138"/>
                  </a:cubicBezTo>
                  <a:cubicBezTo>
                    <a:pt x="2841317" y="1215735"/>
                    <a:pt x="2880717" y="1215735"/>
                    <a:pt x="2900597" y="1219138"/>
                  </a:cubicBezTo>
                  <a:cubicBezTo>
                    <a:pt x="2917969" y="1222004"/>
                    <a:pt x="2942147" y="1269463"/>
                    <a:pt x="2937311" y="1282179"/>
                  </a:cubicBezTo>
                  <a:cubicBezTo>
                    <a:pt x="2923342" y="1283612"/>
                    <a:pt x="2902925" y="1267672"/>
                    <a:pt x="2902925" y="1245644"/>
                  </a:cubicBezTo>
                  <a:cubicBezTo>
                    <a:pt x="2902925" y="1244032"/>
                    <a:pt x="2902925" y="1242957"/>
                    <a:pt x="2902746" y="1242241"/>
                  </a:cubicBezTo>
                  <a:lnTo>
                    <a:pt x="2900418" y="1242241"/>
                  </a:lnTo>
                  <a:cubicBezTo>
                    <a:pt x="2899701" y="1243674"/>
                    <a:pt x="2898627" y="1246181"/>
                    <a:pt x="2897731" y="1249226"/>
                  </a:cubicBezTo>
                  <a:lnTo>
                    <a:pt x="2897731" y="1249226"/>
                  </a:lnTo>
                  <a:cubicBezTo>
                    <a:pt x="2897731" y="1225764"/>
                    <a:pt x="2878031" y="1292387"/>
                    <a:pt x="2889314" y="1312267"/>
                  </a:cubicBezTo>
                  <a:cubicBezTo>
                    <a:pt x="2898090" y="1327669"/>
                    <a:pt x="2880001" y="1344862"/>
                    <a:pt x="2866211" y="1352025"/>
                  </a:cubicBezTo>
                  <a:lnTo>
                    <a:pt x="2861375" y="1352025"/>
                  </a:lnTo>
                  <a:cubicBezTo>
                    <a:pt x="2861375" y="1352025"/>
                    <a:pt x="2861017" y="1352025"/>
                    <a:pt x="2861017" y="1352025"/>
                  </a:cubicBezTo>
                  <a:cubicBezTo>
                    <a:pt x="2861017" y="1352025"/>
                    <a:pt x="2860838" y="1352025"/>
                    <a:pt x="2860659" y="1352025"/>
                  </a:cubicBezTo>
                  <a:lnTo>
                    <a:pt x="2849555" y="1352025"/>
                  </a:lnTo>
                  <a:cubicBezTo>
                    <a:pt x="2842929" y="1345041"/>
                    <a:pt x="2838451" y="1327669"/>
                    <a:pt x="2838272" y="1308147"/>
                  </a:cubicBezTo>
                  <a:lnTo>
                    <a:pt x="2843645" y="1308147"/>
                  </a:lnTo>
                  <a:cubicBezTo>
                    <a:pt x="2843645" y="1302954"/>
                    <a:pt x="2843645" y="1297760"/>
                    <a:pt x="2844003" y="1292387"/>
                  </a:cubicBezTo>
                  <a:cubicBezTo>
                    <a:pt x="2846153" y="1270359"/>
                    <a:pt x="2835944" y="1250300"/>
                    <a:pt x="2818214" y="1242420"/>
                  </a:cubicBezTo>
                  <a:lnTo>
                    <a:pt x="2783649" y="1242420"/>
                  </a:lnTo>
                  <a:cubicBezTo>
                    <a:pt x="2780604" y="1243495"/>
                    <a:pt x="2778455" y="1245465"/>
                    <a:pt x="2775769" y="1247077"/>
                  </a:cubicBezTo>
                  <a:cubicBezTo>
                    <a:pt x="2755173" y="1256389"/>
                    <a:pt x="2743890" y="1277702"/>
                    <a:pt x="2734756" y="1285940"/>
                  </a:cubicBezTo>
                  <a:cubicBezTo>
                    <a:pt x="2723653" y="1295969"/>
                    <a:pt x="2723653" y="1352383"/>
                    <a:pt x="2726339" y="1365815"/>
                  </a:cubicBezTo>
                  <a:cubicBezTo>
                    <a:pt x="2728488" y="1375845"/>
                    <a:pt x="2728846" y="1404321"/>
                    <a:pt x="2717384" y="1416678"/>
                  </a:cubicBezTo>
                  <a:cubicBezTo>
                    <a:pt x="2716668" y="1417036"/>
                    <a:pt x="2715952" y="1417753"/>
                    <a:pt x="2715056" y="1418111"/>
                  </a:cubicBezTo>
                  <a:lnTo>
                    <a:pt x="2715414" y="1418111"/>
                  </a:lnTo>
                  <a:cubicBezTo>
                    <a:pt x="2711833" y="1421155"/>
                    <a:pt x="2707176" y="1423125"/>
                    <a:pt x="2701266" y="1422230"/>
                  </a:cubicBezTo>
                  <a:cubicBezTo>
                    <a:pt x="2697863" y="1421872"/>
                    <a:pt x="2694998" y="1420260"/>
                    <a:pt x="2692669" y="1418111"/>
                  </a:cubicBezTo>
                  <a:lnTo>
                    <a:pt x="2704848" y="1418111"/>
                  </a:lnTo>
                  <a:cubicBezTo>
                    <a:pt x="2685864" y="1413275"/>
                    <a:pt x="2686043" y="1376203"/>
                    <a:pt x="2688192" y="1352204"/>
                  </a:cubicBezTo>
                  <a:close/>
                  <a:moveTo>
                    <a:pt x="2858331" y="1421872"/>
                  </a:moveTo>
                  <a:cubicBezTo>
                    <a:pt x="2857615" y="1420260"/>
                    <a:pt x="2857256" y="1419006"/>
                    <a:pt x="2856719" y="1417753"/>
                  </a:cubicBezTo>
                  <a:lnTo>
                    <a:pt x="2863345" y="1417753"/>
                  </a:lnTo>
                  <a:cubicBezTo>
                    <a:pt x="2860480" y="1410947"/>
                    <a:pt x="2860301" y="1407902"/>
                    <a:pt x="2861017" y="1406291"/>
                  </a:cubicBezTo>
                  <a:cubicBezTo>
                    <a:pt x="2861555" y="1405932"/>
                    <a:pt x="2862092" y="1405574"/>
                    <a:pt x="2862629" y="1404858"/>
                  </a:cubicBezTo>
                  <a:cubicBezTo>
                    <a:pt x="2864778" y="1403783"/>
                    <a:pt x="2867823" y="1403425"/>
                    <a:pt x="2869255" y="1398769"/>
                  </a:cubicBezTo>
                  <a:cubicBezTo>
                    <a:pt x="2869972" y="1396261"/>
                    <a:pt x="2873554" y="1393038"/>
                    <a:pt x="2878568" y="1389635"/>
                  </a:cubicBezTo>
                  <a:cubicBezTo>
                    <a:pt x="2894329" y="1379606"/>
                    <a:pt x="2917432" y="1369039"/>
                    <a:pt x="2917432" y="1369039"/>
                  </a:cubicBezTo>
                  <a:cubicBezTo>
                    <a:pt x="2917432" y="1369039"/>
                    <a:pt x="2917790" y="1368502"/>
                    <a:pt x="2918506" y="1367606"/>
                  </a:cubicBezTo>
                  <a:cubicBezTo>
                    <a:pt x="2921013" y="1366353"/>
                    <a:pt x="2922805" y="1365636"/>
                    <a:pt x="2922805" y="1365636"/>
                  </a:cubicBezTo>
                  <a:cubicBezTo>
                    <a:pt x="2922805" y="1365636"/>
                    <a:pt x="2926745" y="1360084"/>
                    <a:pt x="2933013" y="1352204"/>
                  </a:cubicBezTo>
                  <a:lnTo>
                    <a:pt x="2930326" y="1352204"/>
                  </a:lnTo>
                  <a:cubicBezTo>
                    <a:pt x="2940714" y="1338951"/>
                    <a:pt x="2955399" y="1320505"/>
                    <a:pt x="2967220" y="1308327"/>
                  </a:cubicBezTo>
                  <a:lnTo>
                    <a:pt x="2969190" y="1308327"/>
                  </a:lnTo>
                  <a:cubicBezTo>
                    <a:pt x="2974025" y="1303312"/>
                    <a:pt x="2978144" y="1299193"/>
                    <a:pt x="2981905" y="1296327"/>
                  </a:cubicBezTo>
                  <a:cubicBezTo>
                    <a:pt x="2983338" y="1295790"/>
                    <a:pt x="2984413" y="1295611"/>
                    <a:pt x="2985129" y="1295969"/>
                  </a:cubicBezTo>
                  <a:cubicBezTo>
                    <a:pt x="2993546" y="1302596"/>
                    <a:pt x="3052647" y="1285940"/>
                    <a:pt x="3063930" y="1302596"/>
                  </a:cubicBezTo>
                  <a:cubicBezTo>
                    <a:pt x="3075213" y="1319251"/>
                    <a:pt x="3052647" y="1322475"/>
                    <a:pt x="3024350" y="1335907"/>
                  </a:cubicBezTo>
                  <a:cubicBezTo>
                    <a:pt x="2996233" y="1349160"/>
                    <a:pt x="2987816" y="1345757"/>
                    <a:pt x="2976712" y="1362413"/>
                  </a:cubicBezTo>
                  <a:cubicBezTo>
                    <a:pt x="2974384" y="1365815"/>
                    <a:pt x="2970801" y="1368681"/>
                    <a:pt x="2967041" y="1371367"/>
                  </a:cubicBezTo>
                  <a:cubicBezTo>
                    <a:pt x="2955758" y="1377994"/>
                    <a:pt x="2941430" y="1383725"/>
                    <a:pt x="2929610" y="1391605"/>
                  </a:cubicBezTo>
                  <a:cubicBezTo>
                    <a:pt x="2922805" y="1395545"/>
                    <a:pt x="2916715" y="1400022"/>
                    <a:pt x="2912059" y="1405574"/>
                  </a:cubicBezTo>
                  <a:cubicBezTo>
                    <a:pt x="2908298" y="1410052"/>
                    <a:pt x="2903821" y="1413992"/>
                    <a:pt x="2898985" y="1417394"/>
                  </a:cubicBezTo>
                  <a:cubicBezTo>
                    <a:pt x="2898806" y="1417573"/>
                    <a:pt x="2898448" y="1417753"/>
                    <a:pt x="2898269" y="1418111"/>
                  </a:cubicBezTo>
                  <a:lnTo>
                    <a:pt x="2898269" y="1418111"/>
                  </a:lnTo>
                  <a:cubicBezTo>
                    <a:pt x="2882150" y="1429573"/>
                    <a:pt x="2863345" y="1433871"/>
                    <a:pt x="2858510" y="1422230"/>
                  </a:cubicBezTo>
                  <a:close/>
                  <a:moveTo>
                    <a:pt x="1434180" y="1106130"/>
                  </a:moveTo>
                  <a:cubicBezTo>
                    <a:pt x="1429882" y="1103085"/>
                    <a:pt x="1423972" y="1096280"/>
                    <a:pt x="1418599" y="1088579"/>
                  </a:cubicBezTo>
                  <a:lnTo>
                    <a:pt x="1426300" y="1088579"/>
                  </a:lnTo>
                  <a:cubicBezTo>
                    <a:pt x="1417524" y="1077117"/>
                    <a:pt x="1409107" y="1062610"/>
                    <a:pt x="1408928" y="1055805"/>
                  </a:cubicBezTo>
                  <a:cubicBezTo>
                    <a:pt x="1410002" y="1055805"/>
                    <a:pt x="1410361" y="1055805"/>
                    <a:pt x="1411614" y="1056163"/>
                  </a:cubicBezTo>
                  <a:cubicBezTo>
                    <a:pt x="1420211" y="1059566"/>
                    <a:pt x="1437046" y="1079445"/>
                    <a:pt x="1445463" y="1079445"/>
                  </a:cubicBezTo>
                  <a:cubicBezTo>
                    <a:pt x="1453880" y="1079445"/>
                    <a:pt x="1496146" y="1119383"/>
                    <a:pt x="1507250" y="1132636"/>
                  </a:cubicBezTo>
                  <a:cubicBezTo>
                    <a:pt x="1516921" y="1144098"/>
                    <a:pt x="1518175" y="1172395"/>
                    <a:pt x="1509578" y="1182424"/>
                  </a:cubicBezTo>
                  <a:cubicBezTo>
                    <a:pt x="1496325" y="1185110"/>
                    <a:pt x="1488266" y="1150366"/>
                    <a:pt x="1485043" y="1132457"/>
                  </a:cubicBezTo>
                  <a:lnTo>
                    <a:pt x="1479133" y="1132457"/>
                  </a:lnTo>
                  <a:cubicBezTo>
                    <a:pt x="1476267" y="1115980"/>
                    <a:pt x="1448149" y="1115980"/>
                    <a:pt x="1434001" y="1105951"/>
                  </a:cubicBezTo>
                  <a:close/>
                  <a:moveTo>
                    <a:pt x="2763949" y="1175977"/>
                  </a:moveTo>
                  <a:cubicBezTo>
                    <a:pt x="2754278" y="1178305"/>
                    <a:pt x="2724727" y="1169171"/>
                    <a:pt x="2700191" y="1169171"/>
                  </a:cubicBezTo>
                  <a:cubicBezTo>
                    <a:pt x="2675656" y="1169171"/>
                    <a:pt x="2680491" y="1149292"/>
                    <a:pt x="2669208" y="1152694"/>
                  </a:cubicBezTo>
                  <a:cubicBezTo>
                    <a:pt x="2657925" y="1155918"/>
                    <a:pt x="2632494" y="1162544"/>
                    <a:pt x="2615659" y="1172574"/>
                  </a:cubicBezTo>
                  <a:cubicBezTo>
                    <a:pt x="2598825" y="1182424"/>
                    <a:pt x="2570707" y="1180454"/>
                    <a:pt x="2570707" y="1162544"/>
                  </a:cubicBezTo>
                  <a:cubicBezTo>
                    <a:pt x="2570707" y="1152515"/>
                    <a:pt x="2572498" y="1147142"/>
                    <a:pt x="2576796" y="1143561"/>
                  </a:cubicBezTo>
                  <a:cubicBezTo>
                    <a:pt x="2584139" y="1139979"/>
                    <a:pt x="2595780" y="1137471"/>
                    <a:pt x="2613331" y="1129412"/>
                  </a:cubicBezTo>
                  <a:cubicBezTo>
                    <a:pt x="2650045" y="1112757"/>
                    <a:pt x="2689446" y="1066192"/>
                    <a:pt x="2706281" y="1086251"/>
                  </a:cubicBezTo>
                  <a:cubicBezTo>
                    <a:pt x="2723115" y="1106130"/>
                    <a:pt x="2754099" y="1129412"/>
                    <a:pt x="2773799" y="1132815"/>
                  </a:cubicBezTo>
                  <a:cubicBezTo>
                    <a:pt x="2790813" y="1135680"/>
                    <a:pt x="2774336" y="1165768"/>
                    <a:pt x="2763949" y="1176156"/>
                  </a:cubicBezTo>
                  <a:close/>
                  <a:moveTo>
                    <a:pt x="3650998" y="4313693"/>
                  </a:moveTo>
                  <a:cubicBezTo>
                    <a:pt x="3650998" y="4313693"/>
                    <a:pt x="3651715" y="4311902"/>
                    <a:pt x="3651894" y="4311365"/>
                  </a:cubicBezTo>
                  <a:cubicBezTo>
                    <a:pt x="3652789" y="4308499"/>
                    <a:pt x="3653506" y="4309753"/>
                    <a:pt x="3654043" y="4313693"/>
                  </a:cubicBezTo>
                  <a:lnTo>
                    <a:pt x="3650998" y="4313693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64111140-1638-EF06-A71F-6DA2AD5BA51C}"/>
                </a:ext>
              </a:extLst>
            </p:cNvPr>
            <p:cNvSpPr/>
            <p:nvPr/>
          </p:nvSpPr>
          <p:spPr>
            <a:xfrm>
              <a:off x="2332736" y="1083740"/>
              <a:ext cx="121364" cy="75099"/>
            </a:xfrm>
            <a:custGeom>
              <a:avLst/>
              <a:gdLst>
                <a:gd name="connsiteX0" fmla="*/ 12686 w 121364"/>
                <a:gd name="connsiteY0" fmla="*/ 74447 h 75099"/>
                <a:gd name="connsiteX1" fmla="*/ 76443 w 121364"/>
                <a:gd name="connsiteY1" fmla="*/ 69970 h 75099"/>
                <a:gd name="connsiteX2" fmla="*/ 113874 w 121364"/>
                <a:gd name="connsiteY2" fmla="*/ 61194 h 75099"/>
                <a:gd name="connsiteX3" fmla="*/ 114948 w 121364"/>
                <a:gd name="connsiteY3" fmla="*/ 45076 h 75099"/>
                <a:gd name="connsiteX4" fmla="*/ 119784 w 121364"/>
                <a:gd name="connsiteY4" fmla="*/ 45076 h 75099"/>
                <a:gd name="connsiteX5" fmla="*/ 107964 w 121364"/>
                <a:gd name="connsiteY5" fmla="*/ 123 h 75099"/>
                <a:gd name="connsiteX6" fmla="*/ 19850 w 121364"/>
                <a:gd name="connsiteY6" fmla="*/ 37733 h 75099"/>
                <a:gd name="connsiteX7" fmla="*/ 12686 w 121364"/>
                <a:gd name="connsiteY7" fmla="*/ 42210 h 75099"/>
                <a:gd name="connsiteX8" fmla="*/ 12686 w 121364"/>
                <a:gd name="connsiteY8" fmla="*/ 74447 h 7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64" h="75099">
                  <a:moveTo>
                    <a:pt x="12686" y="74447"/>
                  </a:moveTo>
                  <a:cubicBezTo>
                    <a:pt x="27730" y="74447"/>
                    <a:pt x="65339" y="58866"/>
                    <a:pt x="76443" y="69970"/>
                  </a:cubicBezTo>
                  <a:cubicBezTo>
                    <a:pt x="87726" y="81073"/>
                    <a:pt x="115844" y="72298"/>
                    <a:pt x="113874" y="61194"/>
                  </a:cubicBezTo>
                  <a:cubicBezTo>
                    <a:pt x="113336" y="57970"/>
                    <a:pt x="114053" y="52060"/>
                    <a:pt x="114948" y="45076"/>
                  </a:cubicBezTo>
                  <a:lnTo>
                    <a:pt x="119784" y="45076"/>
                  </a:lnTo>
                  <a:cubicBezTo>
                    <a:pt x="121575" y="27883"/>
                    <a:pt x="125157" y="1735"/>
                    <a:pt x="107964" y="123"/>
                  </a:cubicBezTo>
                  <a:cubicBezTo>
                    <a:pt x="85398" y="-2026"/>
                    <a:pt x="53519" y="24480"/>
                    <a:pt x="19850" y="37733"/>
                  </a:cubicBezTo>
                  <a:cubicBezTo>
                    <a:pt x="16805" y="38986"/>
                    <a:pt x="14477" y="40598"/>
                    <a:pt x="12686" y="42210"/>
                  </a:cubicBezTo>
                  <a:cubicBezTo>
                    <a:pt x="-6477" y="51344"/>
                    <a:pt x="-1821" y="74447"/>
                    <a:pt x="12686" y="7444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id="{3D782AC1-B7BB-F14E-C7D0-04C82D030FD5}"/>
                </a:ext>
              </a:extLst>
            </p:cNvPr>
            <p:cNvSpPr/>
            <p:nvPr/>
          </p:nvSpPr>
          <p:spPr>
            <a:xfrm>
              <a:off x="2600146" y="1065016"/>
              <a:ext cx="202500" cy="91022"/>
            </a:xfrm>
            <a:custGeom>
              <a:avLst/>
              <a:gdLst>
                <a:gd name="connsiteX0" fmla="*/ 37914 w 202500"/>
                <a:gd name="connsiteY0" fmla="*/ 60040 h 91022"/>
                <a:gd name="connsiteX1" fmla="*/ 112954 w 202500"/>
                <a:gd name="connsiteY1" fmla="*/ 57711 h 91022"/>
                <a:gd name="connsiteX2" fmla="*/ 137311 w 202500"/>
                <a:gd name="connsiteY2" fmla="*/ 82068 h 91022"/>
                <a:gd name="connsiteX3" fmla="*/ 189964 w 202500"/>
                <a:gd name="connsiteY3" fmla="*/ 91023 h 91022"/>
                <a:gd name="connsiteX4" fmla="*/ 196233 w 202500"/>
                <a:gd name="connsiteY4" fmla="*/ 63800 h 91022"/>
                <a:gd name="connsiteX5" fmla="*/ 202501 w 202500"/>
                <a:gd name="connsiteY5" fmla="*/ 63800 h 91022"/>
                <a:gd name="connsiteX6" fmla="*/ 191397 w 202500"/>
                <a:gd name="connsiteY6" fmla="*/ 38727 h 91022"/>
                <a:gd name="connsiteX7" fmla="*/ 148236 w 202500"/>
                <a:gd name="connsiteY7" fmla="*/ 9893 h 91022"/>
                <a:gd name="connsiteX8" fmla="*/ 58152 w 202500"/>
                <a:gd name="connsiteY8" fmla="*/ 1118 h 91022"/>
                <a:gd name="connsiteX9" fmla="*/ 15348 w 202500"/>
                <a:gd name="connsiteY9" fmla="*/ 8998 h 91022"/>
                <a:gd name="connsiteX10" fmla="*/ 305 w 202500"/>
                <a:gd name="connsiteY10" fmla="*/ 31205 h 91022"/>
                <a:gd name="connsiteX11" fmla="*/ 37735 w 202500"/>
                <a:gd name="connsiteY11" fmla="*/ 60040 h 9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500" h="91022">
                  <a:moveTo>
                    <a:pt x="37914" y="60040"/>
                  </a:moveTo>
                  <a:cubicBezTo>
                    <a:pt x="60480" y="60040"/>
                    <a:pt x="109193" y="46607"/>
                    <a:pt x="112954" y="57711"/>
                  </a:cubicBezTo>
                  <a:cubicBezTo>
                    <a:pt x="116715" y="68815"/>
                    <a:pt x="111163" y="77770"/>
                    <a:pt x="137311" y="82068"/>
                  </a:cubicBezTo>
                  <a:cubicBezTo>
                    <a:pt x="163638" y="86545"/>
                    <a:pt x="174921" y="91023"/>
                    <a:pt x="189964" y="91023"/>
                  </a:cubicBezTo>
                  <a:cubicBezTo>
                    <a:pt x="199994" y="91023"/>
                    <a:pt x="200710" y="78128"/>
                    <a:pt x="196233" y="63800"/>
                  </a:cubicBezTo>
                  <a:lnTo>
                    <a:pt x="202501" y="63800"/>
                  </a:lnTo>
                  <a:cubicBezTo>
                    <a:pt x="200531" y="55562"/>
                    <a:pt x="196591" y="46428"/>
                    <a:pt x="191397" y="38727"/>
                  </a:cubicBezTo>
                  <a:cubicBezTo>
                    <a:pt x="178323" y="18848"/>
                    <a:pt x="181905" y="21176"/>
                    <a:pt x="148236" y="9893"/>
                  </a:cubicBezTo>
                  <a:cubicBezTo>
                    <a:pt x="114387" y="-1031"/>
                    <a:pt x="80717" y="-1031"/>
                    <a:pt x="58152" y="1118"/>
                  </a:cubicBezTo>
                  <a:cubicBezTo>
                    <a:pt x="42391" y="2730"/>
                    <a:pt x="25915" y="222"/>
                    <a:pt x="15348" y="8998"/>
                  </a:cubicBezTo>
                  <a:cubicBezTo>
                    <a:pt x="8184" y="12222"/>
                    <a:pt x="2633" y="18490"/>
                    <a:pt x="305" y="31205"/>
                  </a:cubicBezTo>
                  <a:cubicBezTo>
                    <a:pt x="-2561" y="47145"/>
                    <a:pt x="15169" y="60040"/>
                    <a:pt x="37735" y="6004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7EBCD602-FE83-6B2D-1A33-15CC27526AB5}"/>
                </a:ext>
              </a:extLst>
            </p:cNvPr>
            <p:cNvSpPr/>
            <p:nvPr/>
          </p:nvSpPr>
          <p:spPr>
            <a:xfrm>
              <a:off x="2918858" y="1282478"/>
              <a:ext cx="138400" cy="67265"/>
            </a:xfrm>
            <a:custGeom>
              <a:avLst/>
              <a:gdLst>
                <a:gd name="connsiteX0" fmla="*/ 41929 w 138400"/>
                <a:gd name="connsiteY0" fmla="*/ 66265 h 67265"/>
                <a:gd name="connsiteX1" fmla="*/ 118760 w 138400"/>
                <a:gd name="connsiteY1" fmla="*/ 55340 h 67265"/>
                <a:gd name="connsiteX2" fmla="*/ 126819 w 138400"/>
                <a:gd name="connsiteY2" fmla="*/ 50863 h 67265"/>
                <a:gd name="connsiteX3" fmla="*/ 125924 w 138400"/>
                <a:gd name="connsiteY3" fmla="*/ 14148 h 67265"/>
                <a:gd name="connsiteX4" fmla="*/ 93508 w 138400"/>
                <a:gd name="connsiteY4" fmla="*/ 0 h 67265"/>
                <a:gd name="connsiteX5" fmla="*/ 72196 w 138400"/>
                <a:gd name="connsiteY5" fmla="*/ 0 h 67265"/>
                <a:gd name="connsiteX6" fmla="*/ 27602 w 138400"/>
                <a:gd name="connsiteY6" fmla="*/ 23640 h 67265"/>
                <a:gd name="connsiteX7" fmla="*/ 379 w 138400"/>
                <a:gd name="connsiteY7" fmla="*/ 53012 h 67265"/>
                <a:gd name="connsiteX8" fmla="*/ 41750 w 138400"/>
                <a:gd name="connsiteY8" fmla="*/ 66265 h 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00" h="67265">
                  <a:moveTo>
                    <a:pt x="41929" y="66265"/>
                  </a:moveTo>
                  <a:cubicBezTo>
                    <a:pt x="66286" y="61787"/>
                    <a:pt x="101925" y="57310"/>
                    <a:pt x="118760" y="55340"/>
                  </a:cubicBezTo>
                  <a:cubicBezTo>
                    <a:pt x="121984" y="54982"/>
                    <a:pt x="124670" y="53191"/>
                    <a:pt x="126819" y="50863"/>
                  </a:cubicBezTo>
                  <a:cubicBezTo>
                    <a:pt x="141147" y="45490"/>
                    <a:pt x="143654" y="16118"/>
                    <a:pt x="125924" y="14148"/>
                  </a:cubicBezTo>
                  <a:cubicBezTo>
                    <a:pt x="114104" y="12716"/>
                    <a:pt x="103895" y="4298"/>
                    <a:pt x="93508" y="0"/>
                  </a:cubicBezTo>
                  <a:lnTo>
                    <a:pt x="72196" y="0"/>
                  </a:lnTo>
                  <a:cubicBezTo>
                    <a:pt x="61987" y="4298"/>
                    <a:pt x="42825" y="13611"/>
                    <a:pt x="27602" y="23640"/>
                  </a:cubicBezTo>
                  <a:cubicBezTo>
                    <a:pt x="11304" y="33670"/>
                    <a:pt x="-2486" y="45132"/>
                    <a:pt x="379" y="53012"/>
                  </a:cubicBezTo>
                  <a:cubicBezTo>
                    <a:pt x="2529" y="59101"/>
                    <a:pt x="17393" y="70742"/>
                    <a:pt x="41750" y="6626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id="{E1E6C2EE-BD08-E311-CE94-ABAE25DE95D8}"/>
                </a:ext>
              </a:extLst>
            </p:cNvPr>
            <p:cNvSpPr/>
            <p:nvPr/>
          </p:nvSpPr>
          <p:spPr>
            <a:xfrm>
              <a:off x="2862246" y="1103002"/>
              <a:ext cx="575102" cy="173267"/>
            </a:xfrm>
            <a:custGeom>
              <a:avLst/>
              <a:gdLst>
                <a:gd name="connsiteX0" fmla="*/ 12218 w 575102"/>
                <a:gd name="connsiteY0" fmla="*/ 46410 h 173267"/>
                <a:gd name="connsiteX1" fmla="*/ 91019 w 575102"/>
                <a:gd name="connsiteY1" fmla="*/ 88497 h 173267"/>
                <a:gd name="connsiteX2" fmla="*/ 177163 w 575102"/>
                <a:gd name="connsiteY2" fmla="*/ 123957 h 173267"/>
                <a:gd name="connsiteX3" fmla="*/ 242890 w 575102"/>
                <a:gd name="connsiteY3" fmla="*/ 163895 h 173267"/>
                <a:gd name="connsiteX4" fmla="*/ 303066 w 575102"/>
                <a:gd name="connsiteY4" fmla="*/ 170521 h 173267"/>
                <a:gd name="connsiteX5" fmla="*/ 387419 w 575102"/>
                <a:gd name="connsiteY5" fmla="*/ 163895 h 173267"/>
                <a:gd name="connsiteX6" fmla="*/ 529977 w 575102"/>
                <a:gd name="connsiteY6" fmla="*/ 172850 h 173267"/>
                <a:gd name="connsiteX7" fmla="*/ 574929 w 575102"/>
                <a:gd name="connsiteY7" fmla="*/ 148493 h 173267"/>
                <a:gd name="connsiteX8" fmla="*/ 553438 w 575102"/>
                <a:gd name="connsiteY8" fmla="*/ 135598 h 173267"/>
                <a:gd name="connsiteX9" fmla="*/ 567766 w 575102"/>
                <a:gd name="connsiteY9" fmla="*/ 135598 h 173267"/>
                <a:gd name="connsiteX10" fmla="*/ 497740 w 575102"/>
                <a:gd name="connsiteY10" fmla="*/ 120554 h 173267"/>
                <a:gd name="connsiteX11" fmla="*/ 356973 w 575102"/>
                <a:gd name="connsiteY11" fmla="*/ 120554 h 173267"/>
                <a:gd name="connsiteX12" fmla="*/ 270650 w 575102"/>
                <a:gd name="connsiteY12" fmla="*/ 120554 h 173267"/>
                <a:gd name="connsiteX13" fmla="*/ 214414 w 575102"/>
                <a:gd name="connsiteY13" fmla="*/ 91720 h 173267"/>
                <a:gd name="connsiteX14" fmla="*/ 185939 w 575102"/>
                <a:gd name="connsiteY14" fmla="*/ 69871 h 173267"/>
                <a:gd name="connsiteX15" fmla="*/ 176267 w 575102"/>
                <a:gd name="connsiteY15" fmla="*/ 69871 h 173267"/>
                <a:gd name="connsiteX16" fmla="*/ 132390 w 575102"/>
                <a:gd name="connsiteY16" fmla="*/ 44081 h 173267"/>
                <a:gd name="connsiteX17" fmla="*/ 66662 w 575102"/>
                <a:gd name="connsiteY17" fmla="*/ 26351 h 173267"/>
                <a:gd name="connsiteX18" fmla="*/ 65051 w 575102"/>
                <a:gd name="connsiteY18" fmla="*/ 25993 h 173267"/>
                <a:gd name="connsiteX19" fmla="*/ 82243 w 575102"/>
                <a:gd name="connsiteY19" fmla="*/ 25993 h 173267"/>
                <a:gd name="connsiteX20" fmla="*/ 72035 w 575102"/>
                <a:gd name="connsiteY20" fmla="*/ 22948 h 173267"/>
                <a:gd name="connsiteX21" fmla="*/ 8278 w 575102"/>
                <a:gd name="connsiteY21" fmla="*/ 741 h 173267"/>
                <a:gd name="connsiteX22" fmla="*/ 6129 w 575102"/>
                <a:gd name="connsiteY22" fmla="*/ 7546 h 173267"/>
                <a:gd name="connsiteX23" fmla="*/ 3084 w 575102"/>
                <a:gd name="connsiteY23" fmla="*/ 4144 h 173267"/>
                <a:gd name="connsiteX24" fmla="*/ 12397 w 575102"/>
                <a:gd name="connsiteY24" fmla="*/ 46410 h 17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5102" h="173267">
                  <a:moveTo>
                    <a:pt x="12218" y="46410"/>
                  </a:moveTo>
                  <a:cubicBezTo>
                    <a:pt x="32814" y="57334"/>
                    <a:pt x="66662" y="77214"/>
                    <a:pt x="91019" y="88497"/>
                  </a:cubicBezTo>
                  <a:cubicBezTo>
                    <a:pt x="115376" y="99600"/>
                    <a:pt x="162298" y="101750"/>
                    <a:pt x="177163" y="123957"/>
                  </a:cubicBezTo>
                  <a:cubicBezTo>
                    <a:pt x="192207" y="145986"/>
                    <a:pt x="242890" y="163895"/>
                    <a:pt x="242890" y="163895"/>
                  </a:cubicBezTo>
                  <a:lnTo>
                    <a:pt x="303066" y="170521"/>
                  </a:lnTo>
                  <a:cubicBezTo>
                    <a:pt x="303066" y="170521"/>
                    <a:pt x="344257" y="159418"/>
                    <a:pt x="387419" y="163895"/>
                  </a:cubicBezTo>
                  <a:cubicBezTo>
                    <a:pt x="430580" y="168372"/>
                    <a:pt x="494337" y="174999"/>
                    <a:pt x="529977" y="172850"/>
                  </a:cubicBezTo>
                  <a:cubicBezTo>
                    <a:pt x="565796" y="170701"/>
                    <a:pt x="571347" y="157448"/>
                    <a:pt x="574929" y="148493"/>
                  </a:cubicBezTo>
                  <a:cubicBezTo>
                    <a:pt x="576541" y="145090"/>
                    <a:pt x="566691" y="140255"/>
                    <a:pt x="553438" y="135598"/>
                  </a:cubicBezTo>
                  <a:lnTo>
                    <a:pt x="567766" y="135598"/>
                  </a:lnTo>
                  <a:cubicBezTo>
                    <a:pt x="547707" y="127539"/>
                    <a:pt x="509739" y="118942"/>
                    <a:pt x="497740" y="120554"/>
                  </a:cubicBezTo>
                  <a:cubicBezTo>
                    <a:pt x="480726" y="122703"/>
                    <a:pt x="385090" y="122703"/>
                    <a:pt x="356973" y="120554"/>
                  </a:cubicBezTo>
                  <a:cubicBezTo>
                    <a:pt x="328676" y="118405"/>
                    <a:pt x="293036" y="118405"/>
                    <a:pt x="270650" y="120554"/>
                  </a:cubicBezTo>
                  <a:cubicBezTo>
                    <a:pt x="248263" y="122703"/>
                    <a:pt x="231249" y="102824"/>
                    <a:pt x="214414" y="91720"/>
                  </a:cubicBezTo>
                  <a:cubicBezTo>
                    <a:pt x="207430" y="87243"/>
                    <a:pt x="197221" y="78646"/>
                    <a:pt x="185939" y="69871"/>
                  </a:cubicBezTo>
                  <a:lnTo>
                    <a:pt x="176267" y="69871"/>
                  </a:lnTo>
                  <a:cubicBezTo>
                    <a:pt x="160865" y="58051"/>
                    <a:pt x="144389" y="46589"/>
                    <a:pt x="132390" y="44081"/>
                  </a:cubicBezTo>
                  <a:cubicBezTo>
                    <a:pt x="109824" y="39604"/>
                    <a:pt x="113585" y="39604"/>
                    <a:pt x="66662" y="26351"/>
                  </a:cubicBezTo>
                  <a:cubicBezTo>
                    <a:pt x="66125" y="26351"/>
                    <a:pt x="65409" y="26172"/>
                    <a:pt x="65051" y="25993"/>
                  </a:cubicBezTo>
                  <a:lnTo>
                    <a:pt x="82243" y="25993"/>
                  </a:lnTo>
                  <a:cubicBezTo>
                    <a:pt x="79020" y="25098"/>
                    <a:pt x="75975" y="24202"/>
                    <a:pt x="72035" y="22948"/>
                  </a:cubicBezTo>
                  <a:cubicBezTo>
                    <a:pt x="48216" y="16143"/>
                    <a:pt x="8278" y="7546"/>
                    <a:pt x="8278" y="741"/>
                  </a:cubicBezTo>
                  <a:cubicBezTo>
                    <a:pt x="8278" y="-1587"/>
                    <a:pt x="7024" y="1815"/>
                    <a:pt x="6129" y="7546"/>
                  </a:cubicBezTo>
                  <a:cubicBezTo>
                    <a:pt x="4338" y="6293"/>
                    <a:pt x="3084" y="5218"/>
                    <a:pt x="3084" y="4144"/>
                  </a:cubicBezTo>
                  <a:cubicBezTo>
                    <a:pt x="3084" y="-2483"/>
                    <a:pt x="-8199" y="35127"/>
                    <a:pt x="12397" y="4641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244EBBFE-13BB-D693-E6F2-0CE70DDA9CF2}"/>
                </a:ext>
              </a:extLst>
            </p:cNvPr>
            <p:cNvSpPr/>
            <p:nvPr/>
          </p:nvSpPr>
          <p:spPr>
            <a:xfrm>
              <a:off x="5269211" y="1585602"/>
              <a:ext cx="320628" cy="137231"/>
            </a:xfrm>
            <a:custGeom>
              <a:avLst/>
              <a:gdLst>
                <a:gd name="connsiteX0" fmla="*/ 289146 w 320628"/>
                <a:gd name="connsiteY0" fmla="*/ 83539 h 137231"/>
                <a:gd name="connsiteX1" fmla="*/ 291116 w 320628"/>
                <a:gd name="connsiteY1" fmla="*/ 83539 h 137231"/>
                <a:gd name="connsiteX2" fmla="*/ 317264 w 320628"/>
                <a:gd name="connsiteY2" fmla="*/ 30348 h 137231"/>
                <a:gd name="connsiteX3" fmla="*/ 312249 w 320628"/>
                <a:gd name="connsiteY3" fmla="*/ 26050 h 137231"/>
                <a:gd name="connsiteX4" fmla="*/ 302220 w 320628"/>
                <a:gd name="connsiteY4" fmla="*/ 26050 h 137231"/>
                <a:gd name="connsiteX5" fmla="*/ 244552 w 320628"/>
                <a:gd name="connsiteY5" fmla="*/ 4917 h 137231"/>
                <a:gd name="connsiteX6" fmla="*/ 173273 w 320628"/>
                <a:gd name="connsiteY6" fmla="*/ 20498 h 137231"/>
                <a:gd name="connsiteX7" fmla="*/ 131723 w 320628"/>
                <a:gd name="connsiteY7" fmla="*/ 26050 h 137231"/>
                <a:gd name="connsiteX8" fmla="*/ 103964 w 320628"/>
                <a:gd name="connsiteY8" fmla="*/ 26050 h 137231"/>
                <a:gd name="connsiteX9" fmla="*/ 96441 w 320628"/>
                <a:gd name="connsiteY9" fmla="*/ 20498 h 137231"/>
                <a:gd name="connsiteX10" fmla="*/ 13880 w 320628"/>
                <a:gd name="connsiteY10" fmla="*/ 4917 h 137231"/>
                <a:gd name="connsiteX11" fmla="*/ 6358 w 320628"/>
                <a:gd name="connsiteY11" fmla="*/ 51481 h 137231"/>
                <a:gd name="connsiteX12" fmla="*/ 45758 w 320628"/>
                <a:gd name="connsiteY12" fmla="*/ 98046 h 137231"/>
                <a:gd name="connsiteX13" fmla="*/ 109695 w 320628"/>
                <a:gd name="connsiteY13" fmla="*/ 111298 h 137231"/>
                <a:gd name="connsiteX14" fmla="*/ 161990 w 320628"/>
                <a:gd name="connsiteY14" fmla="*/ 133506 h 137231"/>
                <a:gd name="connsiteX15" fmla="*/ 227717 w 320628"/>
                <a:gd name="connsiteY15" fmla="*/ 102523 h 137231"/>
                <a:gd name="connsiteX16" fmla="*/ 285923 w 320628"/>
                <a:gd name="connsiteY16" fmla="*/ 87121 h 137231"/>
                <a:gd name="connsiteX17" fmla="*/ 289325 w 320628"/>
                <a:gd name="connsiteY17" fmla="*/ 83897 h 13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28" h="137231">
                  <a:moveTo>
                    <a:pt x="289146" y="83539"/>
                  </a:moveTo>
                  <a:cubicBezTo>
                    <a:pt x="290221" y="83539"/>
                    <a:pt x="291116" y="83539"/>
                    <a:pt x="291116" y="83539"/>
                  </a:cubicBezTo>
                  <a:cubicBezTo>
                    <a:pt x="291116" y="83539"/>
                    <a:pt x="332487" y="45750"/>
                    <a:pt x="317264" y="30348"/>
                  </a:cubicBezTo>
                  <a:cubicBezTo>
                    <a:pt x="315831" y="28916"/>
                    <a:pt x="314040" y="27483"/>
                    <a:pt x="312249" y="26050"/>
                  </a:cubicBezTo>
                  <a:lnTo>
                    <a:pt x="302220" y="26050"/>
                  </a:lnTo>
                  <a:cubicBezTo>
                    <a:pt x="284848" y="14588"/>
                    <a:pt x="258521" y="6708"/>
                    <a:pt x="244552" y="4917"/>
                  </a:cubicBezTo>
                  <a:cubicBezTo>
                    <a:pt x="227717" y="2589"/>
                    <a:pt x="210882" y="20498"/>
                    <a:pt x="173273" y="20498"/>
                  </a:cubicBezTo>
                  <a:cubicBezTo>
                    <a:pt x="156975" y="20498"/>
                    <a:pt x="143364" y="23722"/>
                    <a:pt x="131723" y="26050"/>
                  </a:cubicBezTo>
                  <a:lnTo>
                    <a:pt x="103964" y="26050"/>
                  </a:lnTo>
                  <a:cubicBezTo>
                    <a:pt x="101277" y="24796"/>
                    <a:pt x="98591" y="23185"/>
                    <a:pt x="96441" y="20498"/>
                  </a:cubicBezTo>
                  <a:cubicBezTo>
                    <a:pt x="81398" y="2589"/>
                    <a:pt x="19432" y="-6187"/>
                    <a:pt x="13880" y="4917"/>
                  </a:cubicBezTo>
                  <a:cubicBezTo>
                    <a:pt x="6358" y="19782"/>
                    <a:pt x="-8507" y="20498"/>
                    <a:pt x="6358" y="51481"/>
                  </a:cubicBezTo>
                  <a:cubicBezTo>
                    <a:pt x="21402" y="82464"/>
                    <a:pt x="32684" y="100195"/>
                    <a:pt x="45758" y="98046"/>
                  </a:cubicBezTo>
                  <a:cubicBezTo>
                    <a:pt x="59011" y="95717"/>
                    <a:pt x="103964" y="93568"/>
                    <a:pt x="109695" y="111298"/>
                  </a:cubicBezTo>
                  <a:cubicBezTo>
                    <a:pt x="115247" y="129029"/>
                    <a:pt x="130290" y="144610"/>
                    <a:pt x="161990" y="133506"/>
                  </a:cubicBezTo>
                  <a:cubicBezTo>
                    <a:pt x="194048" y="122402"/>
                    <a:pt x="220195" y="115776"/>
                    <a:pt x="227717" y="102523"/>
                  </a:cubicBezTo>
                  <a:cubicBezTo>
                    <a:pt x="235239" y="89270"/>
                    <a:pt x="285923" y="87121"/>
                    <a:pt x="285923" y="87121"/>
                  </a:cubicBezTo>
                  <a:cubicBezTo>
                    <a:pt x="285923" y="87121"/>
                    <a:pt x="287355" y="85688"/>
                    <a:pt x="289325" y="8389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id="{46CBED93-EF3B-1734-2C96-AD3EF18F8BE2}"/>
                </a:ext>
              </a:extLst>
            </p:cNvPr>
            <p:cNvSpPr/>
            <p:nvPr/>
          </p:nvSpPr>
          <p:spPr>
            <a:xfrm>
              <a:off x="3299454" y="3277220"/>
              <a:ext cx="306759" cy="128044"/>
            </a:xfrm>
            <a:custGeom>
              <a:avLst/>
              <a:gdLst>
                <a:gd name="connsiteX0" fmla="*/ 299264 w 306759"/>
                <a:gd name="connsiteY0" fmla="*/ 122679 h 128044"/>
                <a:gd name="connsiteX1" fmla="*/ 306607 w 306759"/>
                <a:gd name="connsiteY1" fmla="*/ 116411 h 128044"/>
                <a:gd name="connsiteX2" fmla="*/ 292100 w 306759"/>
                <a:gd name="connsiteY2" fmla="*/ 89547 h 128044"/>
                <a:gd name="connsiteX3" fmla="*/ 283504 w 306759"/>
                <a:gd name="connsiteY3" fmla="*/ 89547 h 128044"/>
                <a:gd name="connsiteX4" fmla="*/ 250730 w 306759"/>
                <a:gd name="connsiteY4" fmla="*/ 73249 h 128044"/>
                <a:gd name="connsiteX5" fmla="*/ 188047 w 306759"/>
                <a:gd name="connsiteY5" fmla="*/ 45669 h 128044"/>
                <a:gd name="connsiteX6" fmla="*/ 198076 w 306759"/>
                <a:gd name="connsiteY6" fmla="*/ 45669 h 128044"/>
                <a:gd name="connsiteX7" fmla="*/ 171749 w 306759"/>
                <a:gd name="connsiteY7" fmla="*/ 23282 h 128044"/>
                <a:gd name="connsiteX8" fmla="*/ 90083 w 306759"/>
                <a:gd name="connsiteY8" fmla="*/ 0 h 128044"/>
                <a:gd name="connsiteX9" fmla="*/ 5551 w 306759"/>
                <a:gd name="connsiteY9" fmla="*/ 23282 h 128044"/>
                <a:gd name="connsiteX10" fmla="*/ 5551 w 306759"/>
                <a:gd name="connsiteY10" fmla="*/ 24894 h 128044"/>
                <a:gd name="connsiteX11" fmla="*/ 178 w 306759"/>
                <a:gd name="connsiteY11" fmla="*/ 26685 h 128044"/>
                <a:gd name="connsiteX12" fmla="*/ 59279 w 306759"/>
                <a:gd name="connsiteY12" fmla="*/ 49967 h 128044"/>
                <a:gd name="connsiteX13" fmla="*/ 163511 w 306759"/>
                <a:gd name="connsiteY13" fmla="*/ 59817 h 128044"/>
                <a:gd name="connsiteX14" fmla="*/ 239447 w 306759"/>
                <a:gd name="connsiteY14" fmla="*/ 116411 h 128044"/>
                <a:gd name="connsiteX15" fmla="*/ 299443 w 306759"/>
                <a:gd name="connsiteY15" fmla="*/ 122500 h 12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6759" h="128044">
                  <a:moveTo>
                    <a:pt x="299264" y="122679"/>
                  </a:moveTo>
                  <a:cubicBezTo>
                    <a:pt x="303025" y="121246"/>
                    <a:pt x="305890" y="119276"/>
                    <a:pt x="306607" y="116411"/>
                  </a:cubicBezTo>
                  <a:cubicBezTo>
                    <a:pt x="307860" y="110501"/>
                    <a:pt x="301234" y="99397"/>
                    <a:pt x="292100" y="89547"/>
                  </a:cubicBezTo>
                  <a:lnTo>
                    <a:pt x="283504" y="89547"/>
                  </a:lnTo>
                  <a:cubicBezTo>
                    <a:pt x="273116" y="79697"/>
                    <a:pt x="260222" y="71637"/>
                    <a:pt x="250730" y="73249"/>
                  </a:cubicBezTo>
                  <a:cubicBezTo>
                    <a:pt x="236402" y="75577"/>
                    <a:pt x="209896" y="62145"/>
                    <a:pt x="188047" y="45669"/>
                  </a:cubicBezTo>
                  <a:lnTo>
                    <a:pt x="198076" y="45669"/>
                  </a:lnTo>
                  <a:cubicBezTo>
                    <a:pt x="188226" y="38505"/>
                    <a:pt x="178913" y="30804"/>
                    <a:pt x="171749" y="23282"/>
                  </a:cubicBezTo>
                  <a:cubicBezTo>
                    <a:pt x="149184" y="0"/>
                    <a:pt x="106918" y="0"/>
                    <a:pt x="90083" y="0"/>
                  </a:cubicBezTo>
                  <a:cubicBezTo>
                    <a:pt x="73248" y="0"/>
                    <a:pt x="5551" y="23282"/>
                    <a:pt x="5551" y="23282"/>
                  </a:cubicBezTo>
                  <a:cubicBezTo>
                    <a:pt x="5551" y="23998"/>
                    <a:pt x="5551" y="24357"/>
                    <a:pt x="5551" y="24894"/>
                  </a:cubicBezTo>
                  <a:cubicBezTo>
                    <a:pt x="2506" y="25789"/>
                    <a:pt x="178" y="26685"/>
                    <a:pt x="178" y="26685"/>
                  </a:cubicBezTo>
                  <a:cubicBezTo>
                    <a:pt x="-2508" y="59817"/>
                    <a:pt x="25609" y="49967"/>
                    <a:pt x="59279" y="49967"/>
                  </a:cubicBezTo>
                  <a:cubicBezTo>
                    <a:pt x="92948" y="49967"/>
                    <a:pt x="152228" y="43162"/>
                    <a:pt x="163511" y="59817"/>
                  </a:cubicBezTo>
                  <a:cubicBezTo>
                    <a:pt x="174794" y="76473"/>
                    <a:pt x="225298" y="103158"/>
                    <a:pt x="239447" y="116411"/>
                  </a:cubicBezTo>
                  <a:cubicBezTo>
                    <a:pt x="252520" y="128589"/>
                    <a:pt x="291026" y="132171"/>
                    <a:pt x="299443" y="12250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93068A83-CE3B-C7AB-EBA9-027D1696344F}"/>
                </a:ext>
              </a:extLst>
            </p:cNvPr>
            <p:cNvSpPr/>
            <p:nvPr/>
          </p:nvSpPr>
          <p:spPr>
            <a:xfrm>
              <a:off x="3874392" y="3449426"/>
              <a:ext cx="49379" cy="55687"/>
            </a:xfrm>
            <a:custGeom>
              <a:avLst/>
              <a:gdLst>
                <a:gd name="connsiteX0" fmla="*/ 36843 w 49379"/>
                <a:gd name="connsiteY0" fmla="*/ 48795 h 55687"/>
                <a:gd name="connsiteX1" fmla="*/ 49380 w 49379"/>
                <a:gd name="connsiteY1" fmla="*/ 27304 h 55687"/>
                <a:gd name="connsiteX2" fmla="*/ 43648 w 49379"/>
                <a:gd name="connsiteY2" fmla="*/ 27304 h 55687"/>
                <a:gd name="connsiteX3" fmla="*/ 16068 w 49379"/>
                <a:gd name="connsiteY3" fmla="*/ 440 h 55687"/>
                <a:gd name="connsiteX4" fmla="*/ 27351 w 49379"/>
                <a:gd name="connsiteY4" fmla="*/ 54347 h 55687"/>
                <a:gd name="connsiteX5" fmla="*/ 36843 w 49379"/>
                <a:gd name="connsiteY5" fmla="*/ 48795 h 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79" h="55687">
                  <a:moveTo>
                    <a:pt x="36843" y="48795"/>
                  </a:moveTo>
                  <a:cubicBezTo>
                    <a:pt x="45260" y="43960"/>
                    <a:pt x="49380" y="35901"/>
                    <a:pt x="49380" y="27304"/>
                  </a:cubicBezTo>
                  <a:lnTo>
                    <a:pt x="43648" y="27304"/>
                  </a:lnTo>
                  <a:cubicBezTo>
                    <a:pt x="42037" y="12260"/>
                    <a:pt x="30575" y="-2783"/>
                    <a:pt x="16068" y="440"/>
                  </a:cubicBezTo>
                  <a:cubicBezTo>
                    <a:pt x="-9542" y="5992"/>
                    <a:pt x="-3632" y="65272"/>
                    <a:pt x="27351" y="54347"/>
                  </a:cubicBezTo>
                  <a:cubicBezTo>
                    <a:pt x="31291" y="52914"/>
                    <a:pt x="34515" y="51303"/>
                    <a:pt x="36843" y="4879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9E9997CA-50FC-5031-4DFB-C5939D78DD08}"/>
                </a:ext>
              </a:extLst>
            </p:cNvPr>
            <p:cNvSpPr/>
            <p:nvPr/>
          </p:nvSpPr>
          <p:spPr>
            <a:xfrm>
              <a:off x="8734659" y="3811033"/>
              <a:ext cx="70840" cy="188897"/>
            </a:xfrm>
            <a:custGeom>
              <a:avLst/>
              <a:gdLst>
                <a:gd name="connsiteX0" fmla="*/ 64214 w 70840"/>
                <a:gd name="connsiteY0" fmla="*/ 71702 h 188897"/>
                <a:gd name="connsiteX1" fmla="*/ 58841 w 70840"/>
                <a:gd name="connsiteY1" fmla="*/ 60419 h 188897"/>
                <a:gd name="connsiteX2" fmla="*/ 65647 w 70840"/>
                <a:gd name="connsiteY2" fmla="*/ 60419 h 188897"/>
                <a:gd name="connsiteX3" fmla="*/ 27142 w 70840"/>
                <a:gd name="connsiteY3" fmla="*/ 1855 h 188897"/>
                <a:gd name="connsiteX4" fmla="*/ 24097 w 70840"/>
                <a:gd name="connsiteY4" fmla="*/ 4721 h 188897"/>
                <a:gd name="connsiteX5" fmla="*/ 21769 w 70840"/>
                <a:gd name="connsiteY5" fmla="*/ 5079 h 188897"/>
                <a:gd name="connsiteX6" fmla="*/ 18903 w 70840"/>
                <a:gd name="connsiteY6" fmla="*/ 187754 h 188897"/>
                <a:gd name="connsiteX7" fmla="*/ 46663 w 70840"/>
                <a:gd name="connsiteY7" fmla="*/ 170024 h 188897"/>
                <a:gd name="connsiteX8" fmla="*/ 49528 w 70840"/>
                <a:gd name="connsiteY8" fmla="*/ 170024 h 188897"/>
                <a:gd name="connsiteX9" fmla="*/ 70840 w 70840"/>
                <a:gd name="connsiteY9" fmla="*/ 104118 h 188897"/>
                <a:gd name="connsiteX10" fmla="*/ 65826 w 70840"/>
                <a:gd name="connsiteY10" fmla="*/ 104118 h 188897"/>
                <a:gd name="connsiteX11" fmla="*/ 64214 w 70840"/>
                <a:gd name="connsiteY11" fmla="*/ 71523 h 18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40" h="188897">
                  <a:moveTo>
                    <a:pt x="64214" y="71702"/>
                  </a:moveTo>
                  <a:cubicBezTo>
                    <a:pt x="62244" y="69015"/>
                    <a:pt x="60632" y="64896"/>
                    <a:pt x="58841" y="60419"/>
                  </a:cubicBezTo>
                  <a:lnTo>
                    <a:pt x="65647" y="60419"/>
                  </a:lnTo>
                  <a:cubicBezTo>
                    <a:pt x="56513" y="37674"/>
                    <a:pt x="49349" y="-9965"/>
                    <a:pt x="27142" y="1855"/>
                  </a:cubicBezTo>
                  <a:cubicBezTo>
                    <a:pt x="25888" y="2572"/>
                    <a:pt x="24992" y="3467"/>
                    <a:pt x="24097" y="4721"/>
                  </a:cubicBezTo>
                  <a:cubicBezTo>
                    <a:pt x="23381" y="5079"/>
                    <a:pt x="22664" y="4721"/>
                    <a:pt x="21769" y="5079"/>
                  </a:cubicBezTo>
                  <a:cubicBezTo>
                    <a:pt x="3680" y="14750"/>
                    <a:pt x="-15124" y="174680"/>
                    <a:pt x="18903" y="187754"/>
                  </a:cubicBezTo>
                  <a:cubicBezTo>
                    <a:pt x="29470" y="192053"/>
                    <a:pt x="38962" y="183814"/>
                    <a:pt x="46663" y="170024"/>
                  </a:cubicBezTo>
                  <a:lnTo>
                    <a:pt x="49528" y="170024"/>
                  </a:lnTo>
                  <a:cubicBezTo>
                    <a:pt x="60095" y="153368"/>
                    <a:pt x="67617" y="126504"/>
                    <a:pt x="70840" y="104118"/>
                  </a:cubicBezTo>
                  <a:lnTo>
                    <a:pt x="65826" y="104118"/>
                  </a:lnTo>
                  <a:cubicBezTo>
                    <a:pt x="67617" y="88895"/>
                    <a:pt x="67259" y="76358"/>
                    <a:pt x="64214" y="7152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EEE06B9C-5410-F857-087C-91C48BD3FB19}"/>
                </a:ext>
              </a:extLst>
            </p:cNvPr>
            <p:cNvSpPr/>
            <p:nvPr/>
          </p:nvSpPr>
          <p:spPr>
            <a:xfrm>
              <a:off x="6356597" y="2575712"/>
              <a:ext cx="64812" cy="76729"/>
            </a:xfrm>
            <a:custGeom>
              <a:avLst/>
              <a:gdLst>
                <a:gd name="connsiteX0" fmla="*/ 43141 w 64812"/>
                <a:gd name="connsiteY0" fmla="*/ 71279 h 76729"/>
                <a:gd name="connsiteX1" fmla="*/ 60692 w 64812"/>
                <a:gd name="connsiteY1" fmla="*/ 53191 h 76729"/>
                <a:gd name="connsiteX2" fmla="*/ 61946 w 64812"/>
                <a:gd name="connsiteY2" fmla="*/ 23103 h 76729"/>
                <a:gd name="connsiteX3" fmla="*/ 54961 w 64812"/>
                <a:gd name="connsiteY3" fmla="*/ 23103 h 76729"/>
                <a:gd name="connsiteX4" fmla="*/ 30246 w 64812"/>
                <a:gd name="connsiteY4" fmla="*/ 0 h 76729"/>
                <a:gd name="connsiteX5" fmla="*/ 7680 w 64812"/>
                <a:gd name="connsiteY5" fmla="*/ 66444 h 76729"/>
                <a:gd name="connsiteX6" fmla="*/ 43320 w 64812"/>
                <a:gd name="connsiteY6" fmla="*/ 71100 h 7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12" h="76729">
                  <a:moveTo>
                    <a:pt x="43141" y="71279"/>
                  </a:moveTo>
                  <a:cubicBezTo>
                    <a:pt x="49230" y="68235"/>
                    <a:pt x="55140" y="62324"/>
                    <a:pt x="60692" y="53191"/>
                  </a:cubicBezTo>
                  <a:cubicBezTo>
                    <a:pt x="66423" y="43878"/>
                    <a:pt x="65528" y="32774"/>
                    <a:pt x="61946" y="23103"/>
                  </a:cubicBezTo>
                  <a:lnTo>
                    <a:pt x="54961" y="23103"/>
                  </a:lnTo>
                  <a:cubicBezTo>
                    <a:pt x="48872" y="10208"/>
                    <a:pt x="37947" y="0"/>
                    <a:pt x="30246" y="0"/>
                  </a:cubicBezTo>
                  <a:cubicBezTo>
                    <a:pt x="3561" y="0"/>
                    <a:pt x="-9333" y="49967"/>
                    <a:pt x="7680" y="66444"/>
                  </a:cubicBezTo>
                  <a:cubicBezTo>
                    <a:pt x="19858" y="78443"/>
                    <a:pt x="32037" y="79876"/>
                    <a:pt x="43320" y="7110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14C2F167-3D3E-2FE7-96D3-DCF484377921}"/>
                </a:ext>
              </a:extLst>
            </p:cNvPr>
            <p:cNvSpPr/>
            <p:nvPr/>
          </p:nvSpPr>
          <p:spPr>
            <a:xfrm>
              <a:off x="6172163" y="2607487"/>
              <a:ext cx="35542" cy="32901"/>
            </a:xfrm>
            <a:custGeom>
              <a:avLst/>
              <a:gdLst>
                <a:gd name="connsiteX0" fmla="*/ 26274 w 35542"/>
                <a:gd name="connsiteY0" fmla="*/ 28400 h 32901"/>
                <a:gd name="connsiteX1" fmla="*/ 34333 w 35542"/>
                <a:gd name="connsiteY1" fmla="*/ 21415 h 32901"/>
                <a:gd name="connsiteX2" fmla="*/ 16782 w 35542"/>
                <a:gd name="connsiteY2" fmla="*/ 3864 h 32901"/>
                <a:gd name="connsiteX3" fmla="*/ 1022 w 35542"/>
                <a:gd name="connsiteY3" fmla="*/ 21415 h 32901"/>
                <a:gd name="connsiteX4" fmla="*/ 26453 w 35542"/>
                <a:gd name="connsiteY4" fmla="*/ 28221 h 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" h="32901">
                  <a:moveTo>
                    <a:pt x="26274" y="28400"/>
                  </a:moveTo>
                  <a:cubicBezTo>
                    <a:pt x="29677" y="26967"/>
                    <a:pt x="32721" y="24818"/>
                    <a:pt x="34333" y="21415"/>
                  </a:cubicBezTo>
                  <a:cubicBezTo>
                    <a:pt x="38810" y="10670"/>
                    <a:pt x="30393" y="-8135"/>
                    <a:pt x="16782" y="3864"/>
                  </a:cubicBezTo>
                  <a:cubicBezTo>
                    <a:pt x="12304" y="5297"/>
                    <a:pt x="6932" y="10132"/>
                    <a:pt x="1022" y="21415"/>
                  </a:cubicBezTo>
                  <a:cubicBezTo>
                    <a:pt x="-5068" y="32698"/>
                    <a:pt x="17678" y="36996"/>
                    <a:pt x="26453" y="2822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2207D3FE-7D9D-81E2-4100-A379238E0BDD}"/>
                </a:ext>
              </a:extLst>
            </p:cNvPr>
            <p:cNvSpPr/>
            <p:nvPr/>
          </p:nvSpPr>
          <p:spPr>
            <a:xfrm>
              <a:off x="6505423" y="2681038"/>
              <a:ext cx="113833" cy="72056"/>
            </a:xfrm>
            <a:custGeom>
              <a:avLst/>
              <a:gdLst>
                <a:gd name="connsiteX0" fmla="*/ 70006 w 113833"/>
                <a:gd name="connsiteY0" fmla="*/ 71080 h 72056"/>
                <a:gd name="connsiteX1" fmla="*/ 100989 w 113833"/>
                <a:gd name="connsiteY1" fmla="*/ 64991 h 72056"/>
                <a:gd name="connsiteX2" fmla="*/ 111734 w 113833"/>
                <a:gd name="connsiteY2" fmla="*/ 34366 h 72056"/>
                <a:gd name="connsiteX3" fmla="*/ 108869 w 113833"/>
                <a:gd name="connsiteY3" fmla="*/ 27560 h 72056"/>
                <a:gd name="connsiteX4" fmla="*/ 102064 w 113833"/>
                <a:gd name="connsiteY4" fmla="*/ 27560 h 72056"/>
                <a:gd name="connsiteX5" fmla="*/ 61588 w 113833"/>
                <a:gd name="connsiteY5" fmla="*/ 4457 h 72056"/>
                <a:gd name="connsiteX6" fmla="*/ 2308 w 113833"/>
                <a:gd name="connsiteY6" fmla="*/ 4457 h 72056"/>
                <a:gd name="connsiteX7" fmla="*/ 33291 w 113833"/>
                <a:gd name="connsiteY7" fmla="*/ 40992 h 72056"/>
                <a:gd name="connsiteX8" fmla="*/ 70006 w 113833"/>
                <a:gd name="connsiteY8" fmla="*/ 70901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33" h="72056">
                  <a:moveTo>
                    <a:pt x="70006" y="71080"/>
                  </a:moveTo>
                  <a:cubicBezTo>
                    <a:pt x="76632" y="73050"/>
                    <a:pt x="91855" y="72513"/>
                    <a:pt x="100989" y="64991"/>
                  </a:cubicBezTo>
                  <a:cubicBezTo>
                    <a:pt x="110660" y="60514"/>
                    <a:pt x="117465" y="51559"/>
                    <a:pt x="111734" y="34366"/>
                  </a:cubicBezTo>
                  <a:cubicBezTo>
                    <a:pt x="110839" y="31859"/>
                    <a:pt x="109764" y="29710"/>
                    <a:pt x="108869" y="27560"/>
                  </a:cubicBezTo>
                  <a:lnTo>
                    <a:pt x="102064" y="27560"/>
                  </a:lnTo>
                  <a:cubicBezTo>
                    <a:pt x="89706" y="4637"/>
                    <a:pt x="69110" y="4457"/>
                    <a:pt x="61588" y="4457"/>
                  </a:cubicBezTo>
                  <a:cubicBezTo>
                    <a:pt x="53171" y="4457"/>
                    <a:pt x="16457" y="-5572"/>
                    <a:pt x="2308" y="4457"/>
                  </a:cubicBezTo>
                  <a:cubicBezTo>
                    <a:pt x="-8079" y="11621"/>
                    <a:pt x="19143" y="34366"/>
                    <a:pt x="33291" y="40992"/>
                  </a:cubicBezTo>
                  <a:cubicBezTo>
                    <a:pt x="47440" y="47619"/>
                    <a:pt x="58543" y="67677"/>
                    <a:pt x="70006" y="7090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04AC1357-1E53-E270-8767-7AB5596AC079}"/>
                </a:ext>
              </a:extLst>
            </p:cNvPr>
            <p:cNvSpPr/>
            <p:nvPr/>
          </p:nvSpPr>
          <p:spPr>
            <a:xfrm>
              <a:off x="5752804" y="2012843"/>
              <a:ext cx="152278" cy="171038"/>
            </a:xfrm>
            <a:custGeom>
              <a:avLst/>
              <a:gdLst>
                <a:gd name="connsiteX0" fmla="*/ 6317 w 152278"/>
                <a:gd name="connsiteY0" fmla="*/ 117464 h 171038"/>
                <a:gd name="connsiteX1" fmla="*/ 31569 w 152278"/>
                <a:gd name="connsiteY1" fmla="*/ 170654 h 171038"/>
                <a:gd name="connsiteX2" fmla="*/ 99088 w 152278"/>
                <a:gd name="connsiteY2" fmla="*/ 144149 h 171038"/>
                <a:gd name="connsiteX3" fmla="*/ 142787 w 152278"/>
                <a:gd name="connsiteY3" fmla="*/ 103494 h 171038"/>
                <a:gd name="connsiteX4" fmla="*/ 146368 w 152278"/>
                <a:gd name="connsiteY4" fmla="*/ 103494 h 171038"/>
                <a:gd name="connsiteX5" fmla="*/ 152279 w 152278"/>
                <a:gd name="connsiteY5" fmla="*/ 80929 h 171038"/>
                <a:gd name="connsiteX6" fmla="*/ 147443 w 152278"/>
                <a:gd name="connsiteY6" fmla="*/ 37767 h 171038"/>
                <a:gd name="connsiteX7" fmla="*/ 140996 w 152278"/>
                <a:gd name="connsiteY7" fmla="*/ 37767 h 171038"/>
                <a:gd name="connsiteX8" fmla="*/ 130071 w 152278"/>
                <a:gd name="connsiteY8" fmla="*/ 14485 h 171038"/>
                <a:gd name="connsiteX9" fmla="*/ 82253 w 152278"/>
                <a:gd name="connsiteY9" fmla="*/ 1232 h 171038"/>
                <a:gd name="connsiteX10" fmla="*/ 37658 w 152278"/>
                <a:gd name="connsiteY10" fmla="*/ 37767 h 171038"/>
                <a:gd name="connsiteX11" fmla="*/ 23868 w 152278"/>
                <a:gd name="connsiteY11" fmla="*/ 37767 h 171038"/>
                <a:gd name="connsiteX12" fmla="*/ 17063 w 152278"/>
                <a:gd name="connsiteY12" fmla="*/ 42065 h 171038"/>
                <a:gd name="connsiteX13" fmla="*/ 6317 w 152278"/>
                <a:gd name="connsiteY13" fmla="*/ 67855 h 171038"/>
                <a:gd name="connsiteX14" fmla="*/ 6317 w 152278"/>
                <a:gd name="connsiteY14" fmla="*/ 117822 h 17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278" h="171038">
                  <a:moveTo>
                    <a:pt x="6317" y="117464"/>
                  </a:moveTo>
                  <a:cubicBezTo>
                    <a:pt x="-10517" y="127493"/>
                    <a:pt x="9182" y="167252"/>
                    <a:pt x="31569" y="170654"/>
                  </a:cubicBezTo>
                  <a:cubicBezTo>
                    <a:pt x="54135" y="174057"/>
                    <a:pt x="79567" y="153999"/>
                    <a:pt x="99088" y="144149"/>
                  </a:cubicBezTo>
                  <a:cubicBezTo>
                    <a:pt x="114310" y="136448"/>
                    <a:pt x="134369" y="122837"/>
                    <a:pt x="142787" y="103494"/>
                  </a:cubicBezTo>
                  <a:lnTo>
                    <a:pt x="146368" y="103494"/>
                  </a:lnTo>
                  <a:cubicBezTo>
                    <a:pt x="149950" y="96689"/>
                    <a:pt x="152279" y="89346"/>
                    <a:pt x="152279" y="80929"/>
                  </a:cubicBezTo>
                  <a:cubicBezTo>
                    <a:pt x="152279" y="64989"/>
                    <a:pt x="150487" y="50304"/>
                    <a:pt x="147443" y="37767"/>
                  </a:cubicBezTo>
                  <a:lnTo>
                    <a:pt x="140996" y="37767"/>
                  </a:lnTo>
                  <a:cubicBezTo>
                    <a:pt x="138309" y="28275"/>
                    <a:pt x="134906" y="20216"/>
                    <a:pt x="130071" y="14485"/>
                  </a:cubicBezTo>
                  <a:cubicBezTo>
                    <a:pt x="118788" y="1232"/>
                    <a:pt x="99088" y="-2171"/>
                    <a:pt x="82253" y="1232"/>
                  </a:cubicBezTo>
                  <a:cubicBezTo>
                    <a:pt x="57001" y="6068"/>
                    <a:pt x="54135" y="37230"/>
                    <a:pt x="37658" y="37767"/>
                  </a:cubicBezTo>
                  <a:lnTo>
                    <a:pt x="23868" y="37767"/>
                  </a:lnTo>
                  <a:cubicBezTo>
                    <a:pt x="21361" y="38842"/>
                    <a:pt x="19212" y="40274"/>
                    <a:pt x="17063" y="42065"/>
                  </a:cubicBezTo>
                  <a:cubicBezTo>
                    <a:pt x="8467" y="46184"/>
                    <a:pt x="2915" y="54065"/>
                    <a:pt x="6317" y="67855"/>
                  </a:cubicBezTo>
                  <a:cubicBezTo>
                    <a:pt x="12048" y="91137"/>
                    <a:pt x="23331" y="107793"/>
                    <a:pt x="6317" y="11782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65F99D61-66D0-87EA-803D-48418264B1C8}"/>
                </a:ext>
              </a:extLst>
            </p:cNvPr>
            <p:cNvSpPr/>
            <p:nvPr/>
          </p:nvSpPr>
          <p:spPr>
            <a:xfrm>
              <a:off x="5851937" y="1877789"/>
              <a:ext cx="308711" cy="342999"/>
            </a:xfrm>
            <a:custGeom>
              <a:avLst/>
              <a:gdLst>
                <a:gd name="connsiteX0" fmla="*/ 70517 w 308711"/>
                <a:gd name="connsiteY0" fmla="*/ 162613 h 342999"/>
                <a:gd name="connsiteX1" fmla="*/ 135349 w 308711"/>
                <a:gd name="connsiteY1" fmla="*/ 202550 h 342999"/>
                <a:gd name="connsiteX2" fmla="*/ 42041 w 308711"/>
                <a:gd name="connsiteY2" fmla="*/ 301231 h 342999"/>
                <a:gd name="connsiteX3" fmla="*/ 115649 w 308711"/>
                <a:gd name="connsiteY3" fmla="*/ 312335 h 342999"/>
                <a:gd name="connsiteX4" fmla="*/ 112962 w 308711"/>
                <a:gd name="connsiteY4" fmla="*/ 342064 h 342999"/>
                <a:gd name="connsiteX5" fmla="*/ 126394 w 308711"/>
                <a:gd name="connsiteY5" fmla="*/ 338482 h 342999"/>
                <a:gd name="connsiteX6" fmla="*/ 145736 w 308711"/>
                <a:gd name="connsiteY6" fmla="*/ 322364 h 342999"/>
                <a:gd name="connsiteX7" fmla="*/ 157914 w 308711"/>
                <a:gd name="connsiteY7" fmla="*/ 318961 h 342999"/>
                <a:gd name="connsiteX8" fmla="*/ 247998 w 308711"/>
                <a:gd name="connsiteY8" fmla="*/ 335617 h 342999"/>
                <a:gd name="connsiteX9" fmla="*/ 271460 w 308711"/>
                <a:gd name="connsiteY9" fmla="*/ 326304 h 342999"/>
                <a:gd name="connsiteX10" fmla="*/ 308711 w 308711"/>
                <a:gd name="connsiteY10" fmla="*/ 282426 h 342999"/>
                <a:gd name="connsiteX11" fmla="*/ 303876 w 308711"/>
                <a:gd name="connsiteY11" fmla="*/ 282426 h 342999"/>
                <a:gd name="connsiteX12" fmla="*/ 304413 w 308711"/>
                <a:gd name="connsiteY12" fmla="*/ 275800 h 342999"/>
                <a:gd name="connsiteX13" fmla="*/ 286683 w 308711"/>
                <a:gd name="connsiteY13" fmla="*/ 238369 h 342999"/>
                <a:gd name="connsiteX14" fmla="*/ 294384 w 308711"/>
                <a:gd name="connsiteY14" fmla="*/ 238369 h 342999"/>
                <a:gd name="connsiteX15" fmla="*/ 253371 w 308711"/>
                <a:gd name="connsiteY15" fmla="*/ 199148 h 342999"/>
                <a:gd name="connsiteX16" fmla="*/ 226865 w 308711"/>
                <a:gd name="connsiteY16" fmla="*/ 172463 h 342999"/>
                <a:gd name="connsiteX17" fmla="*/ 218985 w 308711"/>
                <a:gd name="connsiteY17" fmla="*/ 172463 h 342999"/>
                <a:gd name="connsiteX18" fmla="*/ 188718 w 308711"/>
                <a:gd name="connsiteY18" fmla="*/ 128585 h 342999"/>
                <a:gd name="connsiteX19" fmla="*/ 196599 w 308711"/>
                <a:gd name="connsiteY19" fmla="*/ 128585 h 342999"/>
                <a:gd name="connsiteX20" fmla="*/ 182988 w 308711"/>
                <a:gd name="connsiteY20" fmla="*/ 112646 h 342999"/>
                <a:gd name="connsiteX21" fmla="*/ 217553 w 308711"/>
                <a:gd name="connsiteY21" fmla="*/ 62858 h 342999"/>
                <a:gd name="connsiteX22" fmla="*/ 215045 w 308711"/>
                <a:gd name="connsiteY22" fmla="*/ 62858 h 342999"/>
                <a:gd name="connsiteX23" fmla="*/ 220418 w 308711"/>
                <a:gd name="connsiteY23" fmla="*/ 35456 h 342999"/>
                <a:gd name="connsiteX24" fmla="*/ 154691 w 308711"/>
                <a:gd name="connsiteY24" fmla="*/ 18801 h 342999"/>
                <a:gd name="connsiteX25" fmla="*/ 195524 w 308711"/>
                <a:gd name="connsiteY25" fmla="*/ 18801 h 342999"/>
                <a:gd name="connsiteX26" fmla="*/ 123887 w 308711"/>
                <a:gd name="connsiteY26" fmla="*/ 6085 h 342999"/>
                <a:gd name="connsiteX27" fmla="*/ 88427 w 308711"/>
                <a:gd name="connsiteY27" fmla="*/ 6801 h 342999"/>
                <a:gd name="connsiteX28" fmla="*/ 62278 w 308711"/>
                <a:gd name="connsiteY28" fmla="*/ 32770 h 342999"/>
                <a:gd name="connsiteX29" fmla="*/ 14282 w 308711"/>
                <a:gd name="connsiteY29" fmla="*/ 36173 h 342999"/>
                <a:gd name="connsiteX30" fmla="*/ 11416 w 308711"/>
                <a:gd name="connsiteY30" fmla="*/ 95990 h 342999"/>
                <a:gd name="connsiteX31" fmla="*/ 70517 w 308711"/>
                <a:gd name="connsiteY31" fmla="*/ 162434 h 3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8711" h="342999">
                  <a:moveTo>
                    <a:pt x="70517" y="162613"/>
                  </a:moveTo>
                  <a:cubicBezTo>
                    <a:pt x="98634" y="175866"/>
                    <a:pt x="157736" y="189118"/>
                    <a:pt x="135349" y="202550"/>
                  </a:cubicBezTo>
                  <a:cubicBezTo>
                    <a:pt x="112962" y="215982"/>
                    <a:pt x="47772" y="281352"/>
                    <a:pt x="42041" y="301231"/>
                  </a:cubicBezTo>
                  <a:cubicBezTo>
                    <a:pt x="36310" y="321110"/>
                    <a:pt x="115649" y="312335"/>
                    <a:pt x="115649" y="312335"/>
                  </a:cubicBezTo>
                  <a:cubicBezTo>
                    <a:pt x="115649" y="312335"/>
                    <a:pt x="98634" y="335617"/>
                    <a:pt x="112962" y="342064"/>
                  </a:cubicBezTo>
                  <a:cubicBezTo>
                    <a:pt x="117798" y="344392"/>
                    <a:pt x="121917" y="342064"/>
                    <a:pt x="126394" y="338482"/>
                  </a:cubicBezTo>
                  <a:cubicBezTo>
                    <a:pt x="132483" y="335796"/>
                    <a:pt x="138214" y="328095"/>
                    <a:pt x="145736" y="322364"/>
                  </a:cubicBezTo>
                  <a:cubicBezTo>
                    <a:pt x="149318" y="320394"/>
                    <a:pt x="153258" y="318961"/>
                    <a:pt x="157914" y="318961"/>
                  </a:cubicBezTo>
                  <a:cubicBezTo>
                    <a:pt x="180301" y="318961"/>
                    <a:pt x="225433" y="335617"/>
                    <a:pt x="247998" y="335617"/>
                  </a:cubicBezTo>
                  <a:cubicBezTo>
                    <a:pt x="254983" y="335617"/>
                    <a:pt x="263401" y="331856"/>
                    <a:pt x="271460" y="326304"/>
                  </a:cubicBezTo>
                  <a:cubicBezTo>
                    <a:pt x="287936" y="317170"/>
                    <a:pt x="304413" y="298544"/>
                    <a:pt x="308711" y="282426"/>
                  </a:cubicBezTo>
                  <a:lnTo>
                    <a:pt x="303876" y="282426"/>
                  </a:lnTo>
                  <a:cubicBezTo>
                    <a:pt x="304234" y="280277"/>
                    <a:pt x="304592" y="277949"/>
                    <a:pt x="304413" y="275800"/>
                  </a:cubicBezTo>
                  <a:cubicBezTo>
                    <a:pt x="303159" y="265054"/>
                    <a:pt x="296174" y="251264"/>
                    <a:pt x="286683" y="238369"/>
                  </a:cubicBezTo>
                  <a:lnTo>
                    <a:pt x="294384" y="238369"/>
                  </a:lnTo>
                  <a:cubicBezTo>
                    <a:pt x="283280" y="222251"/>
                    <a:pt x="267878" y="206849"/>
                    <a:pt x="253371" y="199148"/>
                  </a:cubicBezTo>
                  <a:cubicBezTo>
                    <a:pt x="244775" y="194491"/>
                    <a:pt x="235641" y="184283"/>
                    <a:pt x="226865" y="172463"/>
                  </a:cubicBezTo>
                  <a:lnTo>
                    <a:pt x="218985" y="172463"/>
                  </a:lnTo>
                  <a:cubicBezTo>
                    <a:pt x="208061" y="157419"/>
                    <a:pt x="197673" y="140584"/>
                    <a:pt x="188718" y="128585"/>
                  </a:cubicBezTo>
                  <a:lnTo>
                    <a:pt x="196599" y="128585"/>
                  </a:lnTo>
                  <a:cubicBezTo>
                    <a:pt x="191584" y="121600"/>
                    <a:pt x="186928" y="115690"/>
                    <a:pt x="182988" y="112646"/>
                  </a:cubicBezTo>
                  <a:cubicBezTo>
                    <a:pt x="172242" y="104049"/>
                    <a:pt x="200897" y="82916"/>
                    <a:pt x="217553" y="62858"/>
                  </a:cubicBezTo>
                  <a:lnTo>
                    <a:pt x="215045" y="62858"/>
                  </a:lnTo>
                  <a:cubicBezTo>
                    <a:pt x="222747" y="52649"/>
                    <a:pt x="226865" y="42978"/>
                    <a:pt x="220418" y="35456"/>
                  </a:cubicBezTo>
                  <a:cubicBezTo>
                    <a:pt x="208061" y="20771"/>
                    <a:pt x="179585" y="20950"/>
                    <a:pt x="154691" y="18801"/>
                  </a:cubicBezTo>
                  <a:lnTo>
                    <a:pt x="195524" y="18801"/>
                  </a:lnTo>
                  <a:cubicBezTo>
                    <a:pt x="170451" y="14861"/>
                    <a:pt x="138930" y="17189"/>
                    <a:pt x="123887" y="6085"/>
                  </a:cubicBezTo>
                  <a:cubicBezTo>
                    <a:pt x="110813" y="-3407"/>
                    <a:pt x="98993" y="-721"/>
                    <a:pt x="88427" y="6801"/>
                  </a:cubicBezTo>
                  <a:cubicBezTo>
                    <a:pt x="78397" y="12174"/>
                    <a:pt x="69621" y="22382"/>
                    <a:pt x="62278" y="32770"/>
                  </a:cubicBezTo>
                  <a:cubicBezTo>
                    <a:pt x="48131" y="52649"/>
                    <a:pt x="31296" y="29367"/>
                    <a:pt x="14282" y="36173"/>
                  </a:cubicBezTo>
                  <a:cubicBezTo>
                    <a:pt x="-8463" y="45127"/>
                    <a:pt x="133" y="79155"/>
                    <a:pt x="11416" y="95990"/>
                  </a:cubicBezTo>
                  <a:cubicBezTo>
                    <a:pt x="22699" y="112466"/>
                    <a:pt x="42399" y="149181"/>
                    <a:pt x="70517" y="16243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BFF850D8-D1FB-2901-E6A1-D12AFDF932FB}"/>
                </a:ext>
              </a:extLst>
            </p:cNvPr>
            <p:cNvSpPr/>
            <p:nvPr/>
          </p:nvSpPr>
          <p:spPr>
            <a:xfrm>
              <a:off x="5509376" y="1138666"/>
              <a:ext cx="6557057" cy="4419094"/>
            </a:xfrm>
            <a:custGeom>
              <a:avLst/>
              <a:gdLst>
                <a:gd name="connsiteX0" fmla="*/ 6092310 w 6557057"/>
                <a:gd name="connsiteY0" fmla="*/ 685570 h 4419094"/>
                <a:gd name="connsiteX1" fmla="*/ 6216242 w 6557057"/>
                <a:gd name="connsiteY1" fmla="*/ 688972 h 4419094"/>
                <a:gd name="connsiteX2" fmla="*/ 6373845 w 6557057"/>
                <a:gd name="connsiteY2" fmla="*/ 625752 h 4419094"/>
                <a:gd name="connsiteX3" fmla="*/ 6508881 w 6557057"/>
                <a:gd name="connsiteY3" fmla="*/ 602470 h 4419094"/>
                <a:gd name="connsiteX4" fmla="*/ 6544162 w 6557057"/>
                <a:gd name="connsiteY4" fmla="*/ 601217 h 4419094"/>
                <a:gd name="connsiteX5" fmla="*/ 6547386 w 6557057"/>
                <a:gd name="connsiteY5" fmla="*/ 582591 h 4419094"/>
                <a:gd name="connsiteX6" fmla="*/ 6539864 w 6557057"/>
                <a:gd name="connsiteY6" fmla="*/ 582591 h 4419094"/>
                <a:gd name="connsiteX7" fmla="*/ 6497957 w 6557057"/>
                <a:gd name="connsiteY7" fmla="*/ 538713 h 4419094"/>
                <a:gd name="connsiteX8" fmla="*/ 6505837 w 6557057"/>
                <a:gd name="connsiteY8" fmla="*/ 538713 h 4419094"/>
                <a:gd name="connsiteX9" fmla="*/ 6497598 w 6557057"/>
                <a:gd name="connsiteY9" fmla="*/ 519371 h 4419094"/>
                <a:gd name="connsiteX10" fmla="*/ 6536640 w 6557057"/>
                <a:gd name="connsiteY10" fmla="*/ 503969 h 4419094"/>
                <a:gd name="connsiteX11" fmla="*/ 6556520 w 6557057"/>
                <a:gd name="connsiteY11" fmla="*/ 479433 h 4419094"/>
                <a:gd name="connsiteX12" fmla="*/ 6557057 w 6557057"/>
                <a:gd name="connsiteY12" fmla="*/ 472807 h 4419094"/>
                <a:gd name="connsiteX13" fmla="*/ 6552042 w 6557057"/>
                <a:gd name="connsiteY13" fmla="*/ 472807 h 4419094"/>
                <a:gd name="connsiteX14" fmla="*/ 6540402 w 6557057"/>
                <a:gd name="connsiteY14" fmla="*/ 428929 h 4419094"/>
                <a:gd name="connsiteX15" fmla="*/ 6546670 w 6557057"/>
                <a:gd name="connsiteY15" fmla="*/ 428929 h 4419094"/>
                <a:gd name="connsiteX16" fmla="*/ 6547744 w 6557057"/>
                <a:gd name="connsiteY16" fmla="*/ 379678 h 4419094"/>
                <a:gd name="connsiteX17" fmla="*/ 6554013 w 6557057"/>
                <a:gd name="connsiteY17" fmla="*/ 363201 h 4419094"/>
                <a:gd name="connsiteX18" fmla="*/ 6548998 w 6557057"/>
                <a:gd name="connsiteY18" fmla="*/ 363201 h 4419094"/>
                <a:gd name="connsiteX19" fmla="*/ 6505658 w 6557057"/>
                <a:gd name="connsiteY19" fmla="*/ 319324 h 4419094"/>
                <a:gd name="connsiteX20" fmla="*/ 6518373 w 6557057"/>
                <a:gd name="connsiteY20" fmla="*/ 319324 h 4419094"/>
                <a:gd name="connsiteX21" fmla="*/ 6502612 w 6557057"/>
                <a:gd name="connsiteY21" fmla="*/ 313234 h 4419094"/>
                <a:gd name="connsiteX22" fmla="*/ 6342145 w 6557057"/>
                <a:gd name="connsiteY22" fmla="*/ 306608 h 4419094"/>
                <a:gd name="connsiteX23" fmla="*/ 6271941 w 6557057"/>
                <a:gd name="connsiteY23" fmla="*/ 286549 h 4419094"/>
                <a:gd name="connsiteX24" fmla="*/ 6270508 w 6557057"/>
                <a:gd name="connsiteY24" fmla="*/ 288161 h 4419094"/>
                <a:gd name="connsiteX25" fmla="*/ 6266567 w 6557057"/>
                <a:gd name="connsiteY25" fmla="*/ 290131 h 4419094"/>
                <a:gd name="connsiteX26" fmla="*/ 6230033 w 6557057"/>
                <a:gd name="connsiteY26" fmla="*/ 353351 h 4419094"/>
                <a:gd name="connsiteX27" fmla="*/ 6193319 w 6557057"/>
                <a:gd name="connsiteY27" fmla="*/ 330069 h 4419094"/>
                <a:gd name="connsiteX28" fmla="*/ 6182215 w 6557057"/>
                <a:gd name="connsiteY28" fmla="*/ 319503 h 4419094"/>
                <a:gd name="connsiteX29" fmla="*/ 6191706 w 6557057"/>
                <a:gd name="connsiteY29" fmla="*/ 319503 h 4419094"/>
                <a:gd name="connsiteX30" fmla="*/ 6060789 w 6557057"/>
                <a:gd name="connsiteY30" fmla="*/ 299981 h 4419094"/>
                <a:gd name="connsiteX31" fmla="*/ 5970527 w 6557057"/>
                <a:gd name="connsiteY31" fmla="*/ 310011 h 4419094"/>
                <a:gd name="connsiteX32" fmla="*/ 5900322 w 6557057"/>
                <a:gd name="connsiteY32" fmla="*/ 299981 h 4419094"/>
                <a:gd name="connsiteX33" fmla="*/ 5835489 w 6557057"/>
                <a:gd name="connsiteY33" fmla="*/ 256641 h 4419094"/>
                <a:gd name="connsiteX34" fmla="*/ 5829580 w 6557057"/>
                <a:gd name="connsiteY34" fmla="*/ 253596 h 4419094"/>
                <a:gd name="connsiteX35" fmla="*/ 5805940 w 6557057"/>
                <a:gd name="connsiteY35" fmla="*/ 253596 h 4419094"/>
                <a:gd name="connsiteX36" fmla="*/ 5740929 w 6557057"/>
                <a:gd name="connsiteY36" fmla="*/ 253596 h 4419094"/>
                <a:gd name="connsiteX37" fmla="*/ 5713349 w 6557057"/>
                <a:gd name="connsiteY37" fmla="*/ 253596 h 4419094"/>
                <a:gd name="connsiteX38" fmla="*/ 5618787 w 6557057"/>
                <a:gd name="connsiteY38" fmla="*/ 260044 h 4419094"/>
                <a:gd name="connsiteX39" fmla="*/ 5606071 w 6557057"/>
                <a:gd name="connsiteY39" fmla="*/ 253596 h 4419094"/>
                <a:gd name="connsiteX40" fmla="*/ 5594610 w 6557057"/>
                <a:gd name="connsiteY40" fmla="*/ 253596 h 4419094"/>
                <a:gd name="connsiteX41" fmla="*/ 5557358 w 6557057"/>
                <a:gd name="connsiteY41" fmla="*/ 230135 h 4419094"/>
                <a:gd name="connsiteX42" fmla="*/ 5524583 w 6557057"/>
                <a:gd name="connsiteY42" fmla="*/ 209718 h 4419094"/>
                <a:gd name="connsiteX43" fmla="*/ 5535687 w 6557057"/>
                <a:gd name="connsiteY43" fmla="*/ 209718 h 4419094"/>
                <a:gd name="connsiteX44" fmla="*/ 5483751 w 6557057"/>
                <a:gd name="connsiteY44" fmla="*/ 186973 h 4419094"/>
                <a:gd name="connsiteX45" fmla="*/ 5365728 w 6557057"/>
                <a:gd name="connsiteY45" fmla="*/ 186973 h 4419094"/>
                <a:gd name="connsiteX46" fmla="*/ 5312179 w 6557057"/>
                <a:gd name="connsiteY46" fmla="*/ 160289 h 4419094"/>
                <a:gd name="connsiteX47" fmla="*/ 5295703 w 6557057"/>
                <a:gd name="connsiteY47" fmla="*/ 143991 h 4419094"/>
                <a:gd name="connsiteX48" fmla="*/ 5290151 w 6557057"/>
                <a:gd name="connsiteY48" fmla="*/ 143991 h 4419094"/>
                <a:gd name="connsiteX49" fmla="*/ 5298388 w 6557057"/>
                <a:gd name="connsiteY49" fmla="*/ 137186 h 4419094"/>
                <a:gd name="connsiteX50" fmla="*/ 5394204 w 6557057"/>
                <a:gd name="connsiteY50" fmla="*/ 110501 h 4419094"/>
                <a:gd name="connsiteX51" fmla="*/ 5386503 w 6557057"/>
                <a:gd name="connsiteY51" fmla="*/ 99934 h 4419094"/>
                <a:gd name="connsiteX52" fmla="*/ 5394204 w 6557057"/>
                <a:gd name="connsiteY52" fmla="*/ 99934 h 4419094"/>
                <a:gd name="connsiteX53" fmla="*/ 5348535 w 6557057"/>
                <a:gd name="connsiteY53" fmla="*/ 70563 h 4419094"/>
                <a:gd name="connsiteX54" fmla="*/ 5255764 w 6557057"/>
                <a:gd name="connsiteY54" fmla="*/ 53907 h 4419094"/>
                <a:gd name="connsiteX55" fmla="*/ 5248063 w 6557057"/>
                <a:gd name="connsiteY55" fmla="*/ 57668 h 4419094"/>
                <a:gd name="connsiteX56" fmla="*/ 5240362 w 6557057"/>
                <a:gd name="connsiteY56" fmla="*/ 64832 h 4419094"/>
                <a:gd name="connsiteX57" fmla="*/ 5224781 w 6557057"/>
                <a:gd name="connsiteY57" fmla="*/ 63936 h 4419094"/>
                <a:gd name="connsiteX58" fmla="*/ 5151711 w 6557057"/>
                <a:gd name="connsiteY58" fmla="*/ 57131 h 4419094"/>
                <a:gd name="connsiteX59" fmla="*/ 5132190 w 6557057"/>
                <a:gd name="connsiteY59" fmla="*/ 51400 h 4419094"/>
                <a:gd name="connsiteX60" fmla="*/ 5132548 w 6557057"/>
                <a:gd name="connsiteY60" fmla="*/ 107098 h 4419094"/>
                <a:gd name="connsiteX61" fmla="*/ 5225319 w 6557057"/>
                <a:gd name="connsiteY61" fmla="*/ 127156 h 4419094"/>
                <a:gd name="connsiteX62" fmla="*/ 5225319 w 6557057"/>
                <a:gd name="connsiteY62" fmla="*/ 170318 h 4419094"/>
                <a:gd name="connsiteX63" fmla="*/ 5188604 w 6557057"/>
                <a:gd name="connsiteY63" fmla="*/ 226911 h 4419094"/>
                <a:gd name="connsiteX64" fmla="*/ 5129503 w 6557057"/>
                <a:gd name="connsiteY64" fmla="*/ 233538 h 4419094"/>
                <a:gd name="connsiteX65" fmla="*/ 5022406 w 6557057"/>
                <a:gd name="connsiteY65" fmla="*/ 246791 h 4419094"/>
                <a:gd name="connsiteX66" fmla="*/ 4983184 w 6557057"/>
                <a:gd name="connsiteY66" fmla="*/ 226732 h 4419094"/>
                <a:gd name="connsiteX67" fmla="*/ 4937873 w 6557057"/>
                <a:gd name="connsiteY67" fmla="*/ 263267 h 4419094"/>
                <a:gd name="connsiteX68" fmla="*/ 4918173 w 6557057"/>
                <a:gd name="connsiteY68" fmla="*/ 270073 h 4419094"/>
                <a:gd name="connsiteX69" fmla="*/ 4889519 w 6557057"/>
                <a:gd name="connsiteY69" fmla="*/ 253596 h 4419094"/>
                <a:gd name="connsiteX70" fmla="*/ 4881280 w 6557057"/>
                <a:gd name="connsiteY70" fmla="*/ 253596 h 4419094"/>
                <a:gd name="connsiteX71" fmla="*/ 4867669 w 6557057"/>
                <a:gd name="connsiteY71" fmla="*/ 220285 h 4419094"/>
                <a:gd name="connsiteX72" fmla="*/ 4867132 w 6557057"/>
                <a:gd name="connsiteY72" fmla="*/ 209718 h 4419094"/>
                <a:gd name="connsiteX73" fmla="*/ 4872684 w 6557057"/>
                <a:gd name="connsiteY73" fmla="*/ 209718 h 4419094"/>
                <a:gd name="connsiteX74" fmla="*/ 4856029 w 6557057"/>
                <a:gd name="connsiteY74" fmla="*/ 150259 h 4419094"/>
                <a:gd name="connsiteX75" fmla="*/ 4822716 w 6557057"/>
                <a:gd name="connsiteY75" fmla="*/ 143991 h 4419094"/>
                <a:gd name="connsiteX76" fmla="*/ 4761646 w 6557057"/>
                <a:gd name="connsiteY76" fmla="*/ 143991 h 4419094"/>
                <a:gd name="connsiteX77" fmla="*/ 4661175 w 6557057"/>
                <a:gd name="connsiteY77" fmla="*/ 165482 h 4419094"/>
                <a:gd name="connsiteX78" fmla="*/ 4653652 w 6557057"/>
                <a:gd name="connsiteY78" fmla="*/ 170497 h 4419094"/>
                <a:gd name="connsiteX79" fmla="*/ 4644877 w 6557057"/>
                <a:gd name="connsiteY79" fmla="*/ 177302 h 4419094"/>
                <a:gd name="connsiteX80" fmla="*/ 4596880 w 6557057"/>
                <a:gd name="connsiteY80" fmla="*/ 190197 h 4419094"/>
                <a:gd name="connsiteX81" fmla="*/ 4518078 w 6557057"/>
                <a:gd name="connsiteY81" fmla="*/ 160289 h 4419094"/>
                <a:gd name="connsiteX82" fmla="*/ 4371759 w 6557057"/>
                <a:gd name="connsiteY82" fmla="*/ 153662 h 4419094"/>
                <a:gd name="connsiteX83" fmla="*/ 4336836 w 6557057"/>
                <a:gd name="connsiteY83" fmla="*/ 143812 h 4419094"/>
                <a:gd name="connsiteX84" fmla="*/ 4329852 w 6557057"/>
                <a:gd name="connsiteY84" fmla="*/ 143812 h 4419094"/>
                <a:gd name="connsiteX85" fmla="*/ 4332717 w 6557057"/>
                <a:gd name="connsiteY85" fmla="*/ 137006 h 4419094"/>
                <a:gd name="connsiteX86" fmla="*/ 4363700 w 6557057"/>
                <a:gd name="connsiteY86" fmla="*/ 99755 h 4419094"/>
                <a:gd name="connsiteX87" fmla="*/ 4366745 w 6557057"/>
                <a:gd name="connsiteY87" fmla="*/ 99755 h 4419094"/>
                <a:gd name="connsiteX88" fmla="*/ 4368894 w 6557057"/>
                <a:gd name="connsiteY88" fmla="*/ 56952 h 4419094"/>
                <a:gd name="connsiteX89" fmla="*/ 4264303 w 6557057"/>
                <a:gd name="connsiteY89" fmla="*/ 34028 h 4419094"/>
                <a:gd name="connsiteX90" fmla="*/ 4234932 w 6557057"/>
                <a:gd name="connsiteY90" fmla="*/ 34028 h 4419094"/>
                <a:gd name="connsiteX91" fmla="*/ 4166697 w 6557057"/>
                <a:gd name="connsiteY91" fmla="*/ 33849 h 4419094"/>
                <a:gd name="connsiteX92" fmla="*/ 4165981 w 6557057"/>
                <a:gd name="connsiteY92" fmla="*/ 34028 h 4419094"/>
                <a:gd name="connsiteX93" fmla="*/ 4157385 w 6557057"/>
                <a:gd name="connsiteY93" fmla="*/ 34028 h 4419094"/>
                <a:gd name="connsiteX94" fmla="*/ 4107060 w 6557057"/>
                <a:gd name="connsiteY94" fmla="*/ 40475 h 4419094"/>
                <a:gd name="connsiteX95" fmla="*/ 4104552 w 6557057"/>
                <a:gd name="connsiteY95" fmla="*/ 36714 h 4419094"/>
                <a:gd name="connsiteX96" fmla="*/ 4084851 w 6557057"/>
                <a:gd name="connsiteY96" fmla="*/ 23999 h 4419094"/>
                <a:gd name="connsiteX97" fmla="*/ 3980798 w 6557057"/>
                <a:gd name="connsiteY97" fmla="*/ 7343 h 4419094"/>
                <a:gd name="connsiteX98" fmla="*/ 3976321 w 6557057"/>
                <a:gd name="connsiteY98" fmla="*/ 0 h 4419094"/>
                <a:gd name="connsiteX99" fmla="*/ 3938711 w 6557057"/>
                <a:gd name="connsiteY99" fmla="*/ 34028 h 4419094"/>
                <a:gd name="connsiteX100" fmla="*/ 3938354 w 6557057"/>
                <a:gd name="connsiteY100" fmla="*/ 34207 h 4419094"/>
                <a:gd name="connsiteX101" fmla="*/ 3937637 w 6557057"/>
                <a:gd name="connsiteY101" fmla="*/ 34207 h 4419094"/>
                <a:gd name="connsiteX102" fmla="*/ 3862060 w 6557057"/>
                <a:gd name="connsiteY102" fmla="*/ 63936 h 4419094"/>
                <a:gd name="connsiteX103" fmla="*/ 3772334 w 6557057"/>
                <a:gd name="connsiteY103" fmla="*/ 40654 h 4419094"/>
                <a:gd name="connsiteX104" fmla="*/ 3771976 w 6557057"/>
                <a:gd name="connsiteY104" fmla="*/ 34207 h 4419094"/>
                <a:gd name="connsiteX105" fmla="*/ 3766244 w 6557057"/>
                <a:gd name="connsiteY105" fmla="*/ 34207 h 4419094"/>
                <a:gd name="connsiteX106" fmla="*/ 3705353 w 6557057"/>
                <a:gd name="connsiteY106" fmla="*/ 56594 h 4419094"/>
                <a:gd name="connsiteX107" fmla="*/ 3704458 w 6557057"/>
                <a:gd name="connsiteY107" fmla="*/ 57131 h 4419094"/>
                <a:gd name="connsiteX108" fmla="*/ 3628343 w 6557057"/>
                <a:gd name="connsiteY108" fmla="*/ 83816 h 4419094"/>
                <a:gd name="connsiteX109" fmla="*/ 3527155 w 6557057"/>
                <a:gd name="connsiteY109" fmla="*/ 90442 h 4419094"/>
                <a:gd name="connsiteX110" fmla="*/ 3502977 w 6557057"/>
                <a:gd name="connsiteY110" fmla="*/ 99934 h 4419094"/>
                <a:gd name="connsiteX111" fmla="*/ 3507096 w 6557057"/>
                <a:gd name="connsiteY111" fmla="*/ 99934 h 4419094"/>
                <a:gd name="connsiteX112" fmla="*/ 3445847 w 6557057"/>
                <a:gd name="connsiteY112" fmla="*/ 130380 h 4419094"/>
                <a:gd name="connsiteX113" fmla="*/ 3424892 w 6557057"/>
                <a:gd name="connsiteY113" fmla="*/ 143991 h 4419094"/>
                <a:gd name="connsiteX114" fmla="*/ 3423460 w 6557057"/>
                <a:gd name="connsiteY114" fmla="*/ 143991 h 4419094"/>
                <a:gd name="connsiteX115" fmla="*/ 3369373 w 6557057"/>
                <a:gd name="connsiteY115" fmla="*/ 163691 h 4419094"/>
                <a:gd name="connsiteX116" fmla="*/ 3296304 w 6557057"/>
                <a:gd name="connsiteY116" fmla="*/ 160468 h 4419094"/>
                <a:gd name="connsiteX117" fmla="*/ 3254037 w 6557057"/>
                <a:gd name="connsiteY117" fmla="*/ 167094 h 4419094"/>
                <a:gd name="connsiteX118" fmla="*/ 3254037 w 6557057"/>
                <a:gd name="connsiteY118" fmla="*/ 187153 h 4419094"/>
                <a:gd name="connsiteX119" fmla="*/ 3352718 w 6557057"/>
                <a:gd name="connsiteY119" fmla="*/ 246970 h 4419094"/>
                <a:gd name="connsiteX120" fmla="*/ 3359165 w 6557057"/>
                <a:gd name="connsiteY120" fmla="*/ 309115 h 4419094"/>
                <a:gd name="connsiteX121" fmla="*/ 3324242 w 6557057"/>
                <a:gd name="connsiteY121" fmla="*/ 283505 h 4419094"/>
                <a:gd name="connsiteX122" fmla="*/ 3315825 w 6557057"/>
                <a:gd name="connsiteY122" fmla="*/ 253596 h 4419094"/>
                <a:gd name="connsiteX123" fmla="*/ 3306870 w 6557057"/>
                <a:gd name="connsiteY123" fmla="*/ 253596 h 4419094"/>
                <a:gd name="connsiteX124" fmla="*/ 3279469 w 6557057"/>
                <a:gd name="connsiteY124" fmla="*/ 240164 h 4419094"/>
                <a:gd name="connsiteX125" fmla="*/ 3223054 w 6557057"/>
                <a:gd name="connsiteY125" fmla="*/ 209718 h 4419094"/>
                <a:gd name="connsiteX126" fmla="*/ 3231472 w 6557057"/>
                <a:gd name="connsiteY126" fmla="*/ 209718 h 4419094"/>
                <a:gd name="connsiteX127" fmla="*/ 3225561 w 6557057"/>
                <a:gd name="connsiteY127" fmla="*/ 203629 h 4419094"/>
                <a:gd name="connsiteX128" fmla="*/ 3160909 w 6557057"/>
                <a:gd name="connsiteY128" fmla="*/ 188585 h 4419094"/>
                <a:gd name="connsiteX129" fmla="*/ 3147118 w 6557057"/>
                <a:gd name="connsiteY129" fmla="*/ 200226 h 4419094"/>
                <a:gd name="connsiteX130" fmla="*/ 3130284 w 6557057"/>
                <a:gd name="connsiteY130" fmla="*/ 259685 h 4419094"/>
                <a:gd name="connsiteX131" fmla="*/ 3129926 w 6557057"/>
                <a:gd name="connsiteY131" fmla="*/ 259685 h 4419094"/>
                <a:gd name="connsiteX132" fmla="*/ 3091779 w 6557057"/>
                <a:gd name="connsiteY132" fmla="*/ 253238 h 4419094"/>
                <a:gd name="connsiteX133" fmla="*/ 3085869 w 6557057"/>
                <a:gd name="connsiteY133" fmla="*/ 253238 h 4419094"/>
                <a:gd name="connsiteX134" fmla="*/ 3085152 w 6557057"/>
                <a:gd name="connsiteY134" fmla="*/ 249835 h 4419094"/>
                <a:gd name="connsiteX135" fmla="*/ 3081929 w 6557057"/>
                <a:gd name="connsiteY135" fmla="*/ 209360 h 4419094"/>
                <a:gd name="connsiteX136" fmla="*/ 3087481 w 6557057"/>
                <a:gd name="connsiteY136" fmla="*/ 209360 h 4419094"/>
                <a:gd name="connsiteX137" fmla="*/ 3072795 w 6557057"/>
                <a:gd name="connsiteY137" fmla="*/ 186615 h 4419094"/>
                <a:gd name="connsiteX138" fmla="*/ 3062766 w 6557057"/>
                <a:gd name="connsiteY138" fmla="*/ 196645 h 4419094"/>
                <a:gd name="connsiteX139" fmla="*/ 3034827 w 6557057"/>
                <a:gd name="connsiteY139" fmla="*/ 246432 h 4419094"/>
                <a:gd name="connsiteX140" fmla="*/ 3045931 w 6557057"/>
                <a:gd name="connsiteY140" fmla="*/ 309473 h 4419094"/>
                <a:gd name="connsiteX141" fmla="*/ 3048617 w 6557057"/>
                <a:gd name="connsiteY141" fmla="*/ 359440 h 4419094"/>
                <a:gd name="connsiteX142" fmla="*/ 3101987 w 6557057"/>
                <a:gd name="connsiteY142" fmla="*/ 322905 h 4419094"/>
                <a:gd name="connsiteX143" fmla="*/ 3175236 w 6557057"/>
                <a:gd name="connsiteY143" fmla="*/ 329532 h 4419094"/>
                <a:gd name="connsiteX144" fmla="*/ 3186340 w 6557057"/>
                <a:gd name="connsiteY144" fmla="*/ 377529 h 4419094"/>
                <a:gd name="connsiteX145" fmla="*/ 3183296 w 6557057"/>
                <a:gd name="connsiteY145" fmla="*/ 379320 h 4419094"/>
                <a:gd name="connsiteX146" fmla="*/ 3118643 w 6557057"/>
                <a:gd name="connsiteY146" fmla="*/ 366067 h 4419094"/>
                <a:gd name="connsiteX147" fmla="*/ 3117210 w 6557057"/>
                <a:gd name="connsiteY147" fmla="*/ 362843 h 4419094"/>
                <a:gd name="connsiteX148" fmla="*/ 3110762 w 6557057"/>
                <a:gd name="connsiteY148" fmla="*/ 362843 h 4419094"/>
                <a:gd name="connsiteX149" fmla="*/ 3068139 w 6557057"/>
                <a:gd name="connsiteY149" fmla="*/ 366067 h 4419094"/>
                <a:gd name="connsiteX150" fmla="*/ 3006351 w 6557057"/>
                <a:gd name="connsiteY150" fmla="*/ 442540 h 4419094"/>
                <a:gd name="connsiteX151" fmla="*/ 2938296 w 6557057"/>
                <a:gd name="connsiteY151" fmla="*/ 472627 h 4419094"/>
                <a:gd name="connsiteX152" fmla="*/ 2931132 w 6557057"/>
                <a:gd name="connsiteY152" fmla="*/ 472627 h 4419094"/>
                <a:gd name="connsiteX153" fmla="*/ 2930237 w 6557057"/>
                <a:gd name="connsiteY153" fmla="*/ 472627 h 4419094"/>
                <a:gd name="connsiteX154" fmla="*/ 2957101 w 6557057"/>
                <a:gd name="connsiteY154" fmla="*/ 428750 h 4419094"/>
                <a:gd name="connsiteX155" fmla="*/ 2959070 w 6557057"/>
                <a:gd name="connsiteY155" fmla="*/ 428750 h 4419094"/>
                <a:gd name="connsiteX156" fmla="*/ 2980562 w 6557057"/>
                <a:gd name="connsiteY156" fmla="*/ 409408 h 4419094"/>
                <a:gd name="connsiteX157" fmla="*/ 3012261 w 6557057"/>
                <a:gd name="connsiteY157" fmla="*/ 363022 h 4419094"/>
                <a:gd name="connsiteX158" fmla="*/ 3007784 w 6557057"/>
                <a:gd name="connsiteY158" fmla="*/ 363022 h 4419094"/>
                <a:gd name="connsiteX159" fmla="*/ 3006351 w 6557057"/>
                <a:gd name="connsiteY159" fmla="*/ 349590 h 4419094"/>
                <a:gd name="connsiteX160" fmla="*/ 2996322 w 6557057"/>
                <a:gd name="connsiteY160" fmla="*/ 319144 h 4419094"/>
                <a:gd name="connsiteX161" fmla="*/ 3002232 w 6557057"/>
                <a:gd name="connsiteY161" fmla="*/ 319144 h 4419094"/>
                <a:gd name="connsiteX162" fmla="*/ 2997576 w 6557057"/>
                <a:gd name="connsiteY162" fmla="*/ 256462 h 4419094"/>
                <a:gd name="connsiteX163" fmla="*/ 2998829 w 6557057"/>
                <a:gd name="connsiteY163" fmla="*/ 253417 h 4419094"/>
                <a:gd name="connsiteX164" fmla="*/ 2995068 w 6557057"/>
                <a:gd name="connsiteY164" fmla="*/ 253417 h 4419094"/>
                <a:gd name="connsiteX165" fmla="*/ 3002590 w 6557057"/>
                <a:gd name="connsiteY165" fmla="*/ 209539 h 4419094"/>
                <a:gd name="connsiteX166" fmla="*/ 3010112 w 6557057"/>
                <a:gd name="connsiteY166" fmla="*/ 209539 h 4419094"/>
                <a:gd name="connsiteX167" fmla="*/ 3000441 w 6557057"/>
                <a:gd name="connsiteY167" fmla="*/ 200047 h 4419094"/>
                <a:gd name="connsiteX168" fmla="*/ 2929879 w 6557057"/>
                <a:gd name="connsiteY168" fmla="*/ 153662 h 4419094"/>
                <a:gd name="connsiteX169" fmla="*/ 2908924 w 6557057"/>
                <a:gd name="connsiteY169" fmla="*/ 158498 h 4419094"/>
                <a:gd name="connsiteX170" fmla="*/ 2856808 w 6557057"/>
                <a:gd name="connsiteY170" fmla="*/ 210077 h 4419094"/>
                <a:gd name="connsiteX171" fmla="*/ 2814721 w 6557057"/>
                <a:gd name="connsiteY171" fmla="*/ 243388 h 4419094"/>
                <a:gd name="connsiteX172" fmla="*/ 2814721 w 6557057"/>
                <a:gd name="connsiteY172" fmla="*/ 309832 h 4419094"/>
                <a:gd name="connsiteX173" fmla="*/ 2859674 w 6557057"/>
                <a:gd name="connsiteY173" fmla="*/ 363022 h 4419094"/>
                <a:gd name="connsiteX174" fmla="*/ 2859674 w 6557057"/>
                <a:gd name="connsiteY174" fmla="*/ 363022 h 4419094"/>
                <a:gd name="connsiteX175" fmla="*/ 2859674 w 6557057"/>
                <a:gd name="connsiteY175" fmla="*/ 363022 h 4419094"/>
                <a:gd name="connsiteX176" fmla="*/ 2840332 w 6557057"/>
                <a:gd name="connsiteY176" fmla="*/ 363022 h 4419094"/>
                <a:gd name="connsiteX177" fmla="*/ 2820632 w 6557057"/>
                <a:gd name="connsiteY177" fmla="*/ 363022 h 4419094"/>
                <a:gd name="connsiteX178" fmla="*/ 2800931 w 6557057"/>
                <a:gd name="connsiteY178" fmla="*/ 356217 h 4419094"/>
                <a:gd name="connsiteX179" fmla="*/ 2741831 w 6557057"/>
                <a:gd name="connsiteY179" fmla="*/ 336158 h 4419094"/>
                <a:gd name="connsiteX180" fmla="*/ 2679506 w 6557057"/>
                <a:gd name="connsiteY180" fmla="*/ 318965 h 4419094"/>
                <a:gd name="connsiteX181" fmla="*/ 2696341 w 6557057"/>
                <a:gd name="connsiteY181" fmla="*/ 318965 h 4419094"/>
                <a:gd name="connsiteX182" fmla="*/ 2673954 w 6557057"/>
                <a:gd name="connsiteY182" fmla="*/ 312876 h 4419094"/>
                <a:gd name="connsiteX183" fmla="*/ 2600168 w 6557057"/>
                <a:gd name="connsiteY183" fmla="*/ 318965 h 4419094"/>
                <a:gd name="connsiteX184" fmla="*/ 2602675 w 6557057"/>
                <a:gd name="connsiteY184" fmla="*/ 318965 h 4419094"/>
                <a:gd name="connsiteX185" fmla="*/ 2589959 w 6557057"/>
                <a:gd name="connsiteY185" fmla="*/ 326129 h 4419094"/>
                <a:gd name="connsiteX186" fmla="*/ 2554678 w 6557057"/>
                <a:gd name="connsiteY186" fmla="*/ 362843 h 4419094"/>
                <a:gd name="connsiteX187" fmla="*/ 2553245 w 6557057"/>
                <a:gd name="connsiteY187" fmla="*/ 362843 h 4419094"/>
                <a:gd name="connsiteX188" fmla="*/ 2533903 w 6557057"/>
                <a:gd name="connsiteY188" fmla="*/ 362843 h 4419094"/>
                <a:gd name="connsiteX189" fmla="*/ 2523336 w 6557057"/>
                <a:gd name="connsiteY189" fmla="*/ 362843 h 4419094"/>
                <a:gd name="connsiteX190" fmla="*/ 2474802 w 6557057"/>
                <a:gd name="connsiteY190" fmla="*/ 352814 h 4419094"/>
                <a:gd name="connsiteX191" fmla="*/ 2396180 w 6557057"/>
                <a:gd name="connsiteY191" fmla="*/ 362664 h 4419094"/>
                <a:gd name="connsiteX192" fmla="*/ 2387942 w 6557057"/>
                <a:gd name="connsiteY192" fmla="*/ 373768 h 4419094"/>
                <a:gd name="connsiteX193" fmla="*/ 2354093 w 6557057"/>
                <a:gd name="connsiteY193" fmla="*/ 362843 h 4419094"/>
                <a:gd name="connsiteX194" fmla="*/ 2339945 w 6557057"/>
                <a:gd name="connsiteY194" fmla="*/ 362843 h 4419094"/>
                <a:gd name="connsiteX195" fmla="*/ 2339586 w 6557057"/>
                <a:gd name="connsiteY195" fmla="*/ 362843 h 4419094"/>
                <a:gd name="connsiteX196" fmla="*/ 2278515 w 6557057"/>
                <a:gd name="connsiteY196" fmla="*/ 373231 h 4419094"/>
                <a:gd name="connsiteX197" fmla="*/ 2252010 w 6557057"/>
                <a:gd name="connsiteY197" fmla="*/ 382723 h 4419094"/>
                <a:gd name="connsiteX198" fmla="*/ 2159956 w 6557057"/>
                <a:gd name="connsiteY198" fmla="*/ 389349 h 4419094"/>
                <a:gd name="connsiteX199" fmla="*/ 2151180 w 6557057"/>
                <a:gd name="connsiteY199" fmla="*/ 396155 h 4419094"/>
                <a:gd name="connsiteX200" fmla="*/ 2109093 w 6557057"/>
                <a:gd name="connsiteY200" fmla="*/ 429287 h 4419094"/>
                <a:gd name="connsiteX201" fmla="*/ 2109093 w 6557057"/>
                <a:gd name="connsiteY201" fmla="*/ 428750 h 4419094"/>
                <a:gd name="connsiteX202" fmla="*/ 2116257 w 6557057"/>
                <a:gd name="connsiteY202" fmla="*/ 428750 h 4419094"/>
                <a:gd name="connsiteX203" fmla="*/ 2114466 w 6557057"/>
                <a:gd name="connsiteY203" fmla="*/ 425884 h 4419094"/>
                <a:gd name="connsiteX204" fmla="*/ 2131122 w 6557057"/>
                <a:gd name="connsiteY204" fmla="*/ 362843 h 4419094"/>
                <a:gd name="connsiteX205" fmla="*/ 2126107 w 6557057"/>
                <a:gd name="connsiteY205" fmla="*/ 362843 h 4419094"/>
                <a:gd name="connsiteX206" fmla="*/ 2123242 w 6557057"/>
                <a:gd name="connsiteY206" fmla="*/ 352814 h 4419094"/>
                <a:gd name="connsiteX207" fmla="*/ 2041754 w 6557057"/>
                <a:gd name="connsiteY207" fmla="*/ 356038 h 4419094"/>
                <a:gd name="connsiteX208" fmla="*/ 2044441 w 6557057"/>
                <a:gd name="connsiteY208" fmla="*/ 416034 h 4419094"/>
                <a:gd name="connsiteX209" fmla="*/ 2047844 w 6557057"/>
                <a:gd name="connsiteY209" fmla="*/ 472448 h 4419094"/>
                <a:gd name="connsiteX210" fmla="*/ 2042292 w 6557057"/>
                <a:gd name="connsiteY210" fmla="*/ 472448 h 4419094"/>
                <a:gd name="connsiteX211" fmla="*/ 2041754 w 6557057"/>
                <a:gd name="connsiteY211" fmla="*/ 472448 h 4419094"/>
                <a:gd name="connsiteX212" fmla="*/ 2010771 w 6557057"/>
                <a:gd name="connsiteY212" fmla="*/ 432690 h 4419094"/>
                <a:gd name="connsiteX213" fmla="*/ 1965818 w 6557057"/>
                <a:gd name="connsiteY213" fmla="*/ 452569 h 4419094"/>
                <a:gd name="connsiteX214" fmla="*/ 1915135 w 6557057"/>
                <a:gd name="connsiteY214" fmla="*/ 472448 h 4419094"/>
                <a:gd name="connsiteX215" fmla="*/ 1908150 w 6557057"/>
                <a:gd name="connsiteY215" fmla="*/ 522595 h 4419094"/>
                <a:gd name="connsiteX216" fmla="*/ 1852811 w 6557057"/>
                <a:gd name="connsiteY216" fmla="*/ 515610 h 4419094"/>
                <a:gd name="connsiteX217" fmla="*/ 1819141 w 6557057"/>
                <a:gd name="connsiteY217" fmla="*/ 506118 h 4419094"/>
                <a:gd name="connsiteX218" fmla="*/ 1807858 w 6557057"/>
                <a:gd name="connsiteY218" fmla="*/ 515789 h 4419094"/>
                <a:gd name="connsiteX219" fmla="*/ 1803381 w 6557057"/>
                <a:gd name="connsiteY219" fmla="*/ 519013 h 4419094"/>
                <a:gd name="connsiteX220" fmla="*/ 1762547 w 6557057"/>
                <a:gd name="connsiteY220" fmla="*/ 515610 h 4419094"/>
                <a:gd name="connsiteX221" fmla="*/ 1757891 w 6557057"/>
                <a:gd name="connsiteY221" fmla="*/ 472448 h 4419094"/>
                <a:gd name="connsiteX222" fmla="*/ 1750728 w 6557057"/>
                <a:gd name="connsiteY222" fmla="*/ 472448 h 4419094"/>
                <a:gd name="connsiteX223" fmla="*/ 1737474 w 6557057"/>
                <a:gd name="connsiteY223" fmla="*/ 459016 h 4419094"/>
                <a:gd name="connsiteX224" fmla="*/ 1765592 w 6557057"/>
                <a:gd name="connsiteY224" fmla="*/ 452390 h 4419094"/>
                <a:gd name="connsiteX225" fmla="*/ 1903494 w 6557057"/>
                <a:gd name="connsiteY225" fmla="*/ 448987 h 4419094"/>
                <a:gd name="connsiteX226" fmla="*/ 1969042 w 6557057"/>
                <a:gd name="connsiteY226" fmla="*/ 420511 h 4419094"/>
                <a:gd name="connsiteX227" fmla="*/ 1970654 w 6557057"/>
                <a:gd name="connsiteY227" fmla="*/ 399020 h 4419094"/>
                <a:gd name="connsiteX228" fmla="*/ 1930537 w 6557057"/>
                <a:gd name="connsiteY228" fmla="*/ 362485 h 4419094"/>
                <a:gd name="connsiteX229" fmla="*/ 1921404 w 6557057"/>
                <a:gd name="connsiteY229" fmla="*/ 362485 h 4419094"/>
                <a:gd name="connsiteX230" fmla="*/ 1880391 w 6557057"/>
                <a:gd name="connsiteY230" fmla="*/ 340098 h 4419094"/>
                <a:gd name="connsiteX231" fmla="*/ 1720640 w 6557057"/>
                <a:gd name="connsiteY231" fmla="*/ 335800 h 4419094"/>
                <a:gd name="connsiteX232" fmla="*/ 1681777 w 6557057"/>
                <a:gd name="connsiteY232" fmla="*/ 318607 h 4419094"/>
                <a:gd name="connsiteX233" fmla="*/ 1694671 w 6557057"/>
                <a:gd name="connsiteY233" fmla="*/ 318607 h 4419094"/>
                <a:gd name="connsiteX234" fmla="*/ 1624466 w 6557057"/>
                <a:gd name="connsiteY234" fmla="*/ 289236 h 4419094"/>
                <a:gd name="connsiteX235" fmla="*/ 1536353 w 6557057"/>
                <a:gd name="connsiteY235" fmla="*/ 252701 h 4419094"/>
                <a:gd name="connsiteX236" fmla="*/ 1522384 w 6557057"/>
                <a:gd name="connsiteY236" fmla="*/ 252701 h 4419094"/>
                <a:gd name="connsiteX237" fmla="*/ 1368900 w 6557057"/>
                <a:gd name="connsiteY237" fmla="*/ 218852 h 4419094"/>
                <a:gd name="connsiteX238" fmla="*/ 1278100 w 6557057"/>
                <a:gd name="connsiteY238" fmla="*/ 252701 h 4419094"/>
                <a:gd name="connsiteX239" fmla="*/ 1276130 w 6557057"/>
                <a:gd name="connsiteY239" fmla="*/ 252701 h 4419094"/>
                <a:gd name="connsiteX240" fmla="*/ 1148974 w 6557057"/>
                <a:gd name="connsiteY240" fmla="*/ 318607 h 4419094"/>
                <a:gd name="connsiteX241" fmla="*/ 1149690 w 6557057"/>
                <a:gd name="connsiteY241" fmla="*/ 318607 h 4419094"/>
                <a:gd name="connsiteX242" fmla="*/ 1092917 w 6557057"/>
                <a:gd name="connsiteY242" fmla="*/ 352456 h 4419094"/>
                <a:gd name="connsiteX243" fmla="*/ 1028086 w 6557057"/>
                <a:gd name="connsiteY243" fmla="*/ 435555 h 4419094"/>
                <a:gd name="connsiteX244" fmla="*/ 976686 w 6557057"/>
                <a:gd name="connsiteY244" fmla="*/ 472090 h 4419094"/>
                <a:gd name="connsiteX245" fmla="*/ 975790 w 6557057"/>
                <a:gd name="connsiteY245" fmla="*/ 472090 h 4419094"/>
                <a:gd name="connsiteX246" fmla="*/ 879617 w 6557057"/>
                <a:gd name="connsiteY246" fmla="*/ 511491 h 4419094"/>
                <a:gd name="connsiteX247" fmla="*/ 854007 w 6557057"/>
                <a:gd name="connsiteY247" fmla="*/ 523311 h 4419094"/>
                <a:gd name="connsiteX248" fmla="*/ 755147 w 6557057"/>
                <a:gd name="connsiteY248" fmla="*/ 638289 h 4419094"/>
                <a:gd name="connsiteX249" fmla="*/ 771982 w 6557057"/>
                <a:gd name="connsiteY249" fmla="*/ 711359 h 4419094"/>
                <a:gd name="connsiteX250" fmla="*/ 814069 w 6557057"/>
                <a:gd name="connsiteY250" fmla="*/ 784608 h 4419094"/>
                <a:gd name="connsiteX251" fmla="*/ 901287 w 6557057"/>
                <a:gd name="connsiteY251" fmla="*/ 774758 h 4419094"/>
                <a:gd name="connsiteX252" fmla="*/ 909347 w 6557057"/>
                <a:gd name="connsiteY252" fmla="*/ 757386 h 4419094"/>
                <a:gd name="connsiteX253" fmla="*/ 912749 w 6557057"/>
                <a:gd name="connsiteY253" fmla="*/ 757386 h 4419094"/>
                <a:gd name="connsiteX254" fmla="*/ 934240 w 6557057"/>
                <a:gd name="connsiteY254" fmla="*/ 733388 h 4419094"/>
                <a:gd name="connsiteX255" fmla="*/ 949105 w 6557057"/>
                <a:gd name="connsiteY255" fmla="*/ 741626 h 4419094"/>
                <a:gd name="connsiteX256" fmla="*/ 974536 w 6557057"/>
                <a:gd name="connsiteY256" fmla="*/ 837978 h 4419094"/>
                <a:gd name="connsiteX257" fmla="*/ 994058 w 6557057"/>
                <a:gd name="connsiteY257" fmla="*/ 874692 h 4419094"/>
                <a:gd name="connsiteX258" fmla="*/ 1117990 w 6557057"/>
                <a:gd name="connsiteY258" fmla="*/ 844784 h 4419094"/>
                <a:gd name="connsiteX259" fmla="*/ 1125691 w 6557057"/>
                <a:gd name="connsiteY259" fmla="*/ 839769 h 4419094"/>
                <a:gd name="connsiteX260" fmla="*/ 1151481 w 6557057"/>
                <a:gd name="connsiteY260" fmla="*/ 801443 h 4419094"/>
                <a:gd name="connsiteX261" fmla="*/ 1146108 w 6557057"/>
                <a:gd name="connsiteY261" fmla="*/ 801443 h 4419094"/>
                <a:gd name="connsiteX262" fmla="*/ 1164197 w 6557057"/>
                <a:gd name="connsiteY262" fmla="*/ 757565 h 4419094"/>
                <a:gd name="connsiteX263" fmla="*/ 1166883 w 6557057"/>
                <a:gd name="connsiteY263" fmla="*/ 757565 h 4419094"/>
                <a:gd name="connsiteX264" fmla="*/ 1196433 w 6557057"/>
                <a:gd name="connsiteY264" fmla="*/ 724970 h 4419094"/>
                <a:gd name="connsiteX265" fmla="*/ 1215238 w 6557057"/>
                <a:gd name="connsiteY265" fmla="*/ 691838 h 4419094"/>
                <a:gd name="connsiteX266" fmla="*/ 1210761 w 6557057"/>
                <a:gd name="connsiteY266" fmla="*/ 691838 h 4419094"/>
                <a:gd name="connsiteX267" fmla="*/ 1193926 w 6557057"/>
                <a:gd name="connsiteY267" fmla="*/ 665153 h 4419094"/>
                <a:gd name="connsiteX268" fmla="*/ 1153988 w 6557057"/>
                <a:gd name="connsiteY268" fmla="*/ 647960 h 4419094"/>
                <a:gd name="connsiteX269" fmla="*/ 1163838 w 6557057"/>
                <a:gd name="connsiteY269" fmla="*/ 647960 h 4419094"/>
                <a:gd name="connsiteX270" fmla="*/ 1173867 w 6557057"/>
                <a:gd name="connsiteY270" fmla="*/ 605157 h 4419094"/>
                <a:gd name="connsiteX271" fmla="*/ 1184971 w 6557057"/>
                <a:gd name="connsiteY271" fmla="*/ 595844 h 4419094"/>
                <a:gd name="connsiteX272" fmla="*/ 1284010 w 6557057"/>
                <a:gd name="connsiteY272" fmla="*/ 548742 h 4419094"/>
                <a:gd name="connsiteX273" fmla="*/ 1292069 w 6557057"/>
                <a:gd name="connsiteY273" fmla="*/ 538176 h 4419094"/>
                <a:gd name="connsiteX274" fmla="*/ 1294755 w 6557057"/>
                <a:gd name="connsiteY274" fmla="*/ 538176 h 4419094"/>
                <a:gd name="connsiteX275" fmla="*/ 1308904 w 6557057"/>
                <a:gd name="connsiteY275" fmla="*/ 472269 h 4419094"/>
                <a:gd name="connsiteX276" fmla="*/ 1307113 w 6557057"/>
                <a:gd name="connsiteY276" fmla="*/ 472269 h 4419094"/>
                <a:gd name="connsiteX277" fmla="*/ 1326455 w 6557057"/>
                <a:gd name="connsiteY277" fmla="*/ 468867 h 4419094"/>
                <a:gd name="connsiteX278" fmla="*/ 1424777 w 6557057"/>
                <a:gd name="connsiteY278" fmla="*/ 482119 h 4419094"/>
                <a:gd name="connsiteX279" fmla="*/ 1362453 w 6557057"/>
                <a:gd name="connsiteY279" fmla="*/ 534594 h 4419094"/>
                <a:gd name="connsiteX280" fmla="*/ 1357975 w 6557057"/>
                <a:gd name="connsiteY280" fmla="*/ 537459 h 4419094"/>
                <a:gd name="connsiteX281" fmla="*/ 1312486 w 6557057"/>
                <a:gd name="connsiteY281" fmla="*/ 565219 h 4419094"/>
                <a:gd name="connsiteX282" fmla="*/ 1295651 w 6557057"/>
                <a:gd name="connsiteY282" fmla="*/ 641692 h 4419094"/>
                <a:gd name="connsiteX283" fmla="*/ 1340603 w 6557057"/>
                <a:gd name="connsiteY283" fmla="*/ 701509 h 4419094"/>
                <a:gd name="connsiteX284" fmla="*/ 1424957 w 6557057"/>
                <a:gd name="connsiteY284" fmla="*/ 674824 h 4419094"/>
                <a:gd name="connsiteX285" fmla="*/ 1517906 w 6557057"/>
                <a:gd name="connsiteY285" fmla="*/ 671421 h 4419094"/>
                <a:gd name="connsiteX286" fmla="*/ 1547635 w 6557057"/>
                <a:gd name="connsiteY286" fmla="*/ 721388 h 4419094"/>
                <a:gd name="connsiteX287" fmla="*/ 1450030 w 6557057"/>
                <a:gd name="connsiteY287" fmla="*/ 727836 h 4419094"/>
                <a:gd name="connsiteX288" fmla="*/ 1349737 w 6557057"/>
                <a:gd name="connsiteY288" fmla="*/ 739835 h 4419094"/>
                <a:gd name="connsiteX289" fmla="*/ 1343469 w 6557057"/>
                <a:gd name="connsiteY289" fmla="*/ 744491 h 4419094"/>
                <a:gd name="connsiteX290" fmla="*/ 1385735 w 6557057"/>
                <a:gd name="connsiteY290" fmla="*/ 794458 h 4419094"/>
                <a:gd name="connsiteX291" fmla="*/ 1312486 w 6557057"/>
                <a:gd name="connsiteY291" fmla="*/ 787653 h 4419094"/>
                <a:gd name="connsiteX292" fmla="*/ 1258937 w 6557057"/>
                <a:gd name="connsiteY292" fmla="*/ 857499 h 4419094"/>
                <a:gd name="connsiteX293" fmla="*/ 1253922 w 6557057"/>
                <a:gd name="connsiteY293" fmla="*/ 913197 h 4419094"/>
                <a:gd name="connsiteX294" fmla="*/ 1236013 w 6557057"/>
                <a:gd name="connsiteY294" fmla="*/ 910690 h 4419094"/>
                <a:gd name="connsiteX295" fmla="*/ 1220252 w 6557057"/>
                <a:gd name="connsiteY295" fmla="*/ 910690 h 4419094"/>
                <a:gd name="connsiteX296" fmla="*/ 1146466 w 6557057"/>
                <a:gd name="connsiteY296" fmla="*/ 904063 h 4419094"/>
                <a:gd name="connsiteX297" fmla="*/ 1086291 w 6557057"/>
                <a:gd name="connsiteY297" fmla="*/ 908183 h 4419094"/>
                <a:gd name="connsiteX298" fmla="*/ 1079127 w 6557057"/>
                <a:gd name="connsiteY298" fmla="*/ 910690 h 4419094"/>
                <a:gd name="connsiteX299" fmla="*/ 1073575 w 6557057"/>
                <a:gd name="connsiteY299" fmla="*/ 910690 h 4419094"/>
                <a:gd name="connsiteX300" fmla="*/ 1024861 w 6557057"/>
                <a:gd name="connsiteY300" fmla="*/ 914093 h 4419094"/>
                <a:gd name="connsiteX301" fmla="*/ 988327 w 6557057"/>
                <a:gd name="connsiteY301" fmla="*/ 914093 h 4419094"/>
                <a:gd name="connsiteX302" fmla="*/ 965761 w 6557057"/>
                <a:gd name="connsiteY302" fmla="*/ 917316 h 4419094"/>
                <a:gd name="connsiteX303" fmla="*/ 958418 w 6557057"/>
                <a:gd name="connsiteY303" fmla="*/ 910690 h 4419094"/>
                <a:gd name="connsiteX304" fmla="*/ 950359 w 6557057"/>
                <a:gd name="connsiteY304" fmla="*/ 910690 h 4419094"/>
                <a:gd name="connsiteX305" fmla="*/ 935315 w 6557057"/>
                <a:gd name="connsiteY305" fmla="*/ 877558 h 4419094"/>
                <a:gd name="connsiteX306" fmla="*/ 934957 w 6557057"/>
                <a:gd name="connsiteY306" fmla="*/ 866812 h 4419094"/>
                <a:gd name="connsiteX307" fmla="*/ 940330 w 6557057"/>
                <a:gd name="connsiteY307" fmla="*/ 866812 h 4419094"/>
                <a:gd name="connsiteX308" fmla="*/ 937643 w 6557057"/>
                <a:gd name="connsiteY308" fmla="*/ 810935 h 4419094"/>
                <a:gd name="connsiteX309" fmla="*/ 874423 w 6557057"/>
                <a:gd name="connsiteY309" fmla="*/ 823830 h 4419094"/>
                <a:gd name="connsiteX310" fmla="*/ 859379 w 6557057"/>
                <a:gd name="connsiteY310" fmla="*/ 837620 h 4419094"/>
                <a:gd name="connsiteX311" fmla="*/ 853648 w 6557057"/>
                <a:gd name="connsiteY311" fmla="*/ 910869 h 4419094"/>
                <a:gd name="connsiteX312" fmla="*/ 880154 w 6557057"/>
                <a:gd name="connsiteY312" fmla="*/ 948837 h 4419094"/>
                <a:gd name="connsiteX313" fmla="*/ 873170 w 6557057"/>
                <a:gd name="connsiteY313" fmla="*/ 947225 h 4419094"/>
                <a:gd name="connsiteX314" fmla="*/ 785235 w 6557057"/>
                <a:gd name="connsiteY314" fmla="*/ 950449 h 4419094"/>
                <a:gd name="connsiteX315" fmla="*/ 774847 w 6557057"/>
                <a:gd name="connsiteY315" fmla="*/ 957254 h 4419094"/>
                <a:gd name="connsiteX316" fmla="*/ 713060 w 6557057"/>
                <a:gd name="connsiteY316" fmla="*/ 1020295 h 4419094"/>
                <a:gd name="connsiteX317" fmla="*/ 695151 w 6557057"/>
                <a:gd name="connsiteY317" fmla="*/ 1020295 h 4419094"/>
                <a:gd name="connsiteX318" fmla="*/ 653601 w 6557057"/>
                <a:gd name="connsiteY318" fmla="*/ 1034443 h 4419094"/>
                <a:gd name="connsiteX319" fmla="*/ 652885 w 6557057"/>
                <a:gd name="connsiteY319" fmla="*/ 1034981 h 4419094"/>
                <a:gd name="connsiteX320" fmla="*/ 652527 w 6557057"/>
                <a:gd name="connsiteY320" fmla="*/ 1035339 h 4419094"/>
                <a:gd name="connsiteX321" fmla="*/ 642856 w 6557057"/>
                <a:gd name="connsiteY321" fmla="*/ 1047159 h 4419094"/>
                <a:gd name="connsiteX322" fmla="*/ 617603 w 6557057"/>
                <a:gd name="connsiteY322" fmla="*/ 1097126 h 4419094"/>
                <a:gd name="connsiteX323" fmla="*/ 524654 w 6557057"/>
                <a:gd name="connsiteY323" fmla="*/ 1117006 h 4419094"/>
                <a:gd name="connsiteX324" fmla="*/ 493671 w 6557057"/>
                <a:gd name="connsiteY324" fmla="*/ 1130258 h 4419094"/>
                <a:gd name="connsiteX325" fmla="*/ 493492 w 6557057"/>
                <a:gd name="connsiteY325" fmla="*/ 1130258 h 4419094"/>
                <a:gd name="connsiteX326" fmla="*/ 459643 w 6557057"/>
                <a:gd name="connsiteY326" fmla="*/ 1140288 h 4419094"/>
                <a:gd name="connsiteX327" fmla="*/ 429734 w 6557057"/>
                <a:gd name="connsiteY327" fmla="*/ 1149780 h 4419094"/>
                <a:gd name="connsiteX328" fmla="*/ 445853 w 6557057"/>
                <a:gd name="connsiteY328" fmla="*/ 1173599 h 4419094"/>
                <a:gd name="connsiteX329" fmla="*/ 541489 w 6557057"/>
                <a:gd name="connsiteY329" fmla="*/ 1236640 h 4419094"/>
                <a:gd name="connsiteX330" fmla="*/ 524475 w 6557057"/>
                <a:gd name="connsiteY330" fmla="*/ 1329768 h 4419094"/>
                <a:gd name="connsiteX331" fmla="*/ 423287 w 6557057"/>
                <a:gd name="connsiteY331" fmla="*/ 1336574 h 4419094"/>
                <a:gd name="connsiteX332" fmla="*/ 293803 w 6557057"/>
                <a:gd name="connsiteY332" fmla="*/ 1336574 h 4419094"/>
                <a:gd name="connsiteX333" fmla="*/ 279654 w 6557057"/>
                <a:gd name="connsiteY333" fmla="*/ 1446358 h 4419094"/>
                <a:gd name="connsiteX334" fmla="*/ 265685 w 6557057"/>
                <a:gd name="connsiteY334" fmla="*/ 1502773 h 4419094"/>
                <a:gd name="connsiteX335" fmla="*/ 265685 w 6557057"/>
                <a:gd name="connsiteY335" fmla="*/ 1555964 h 4419094"/>
                <a:gd name="connsiteX336" fmla="*/ 302220 w 6557057"/>
                <a:gd name="connsiteY336" fmla="*/ 1602528 h 4419094"/>
                <a:gd name="connsiteX337" fmla="*/ 364186 w 6557057"/>
                <a:gd name="connsiteY337" fmla="*/ 1609333 h 4419094"/>
                <a:gd name="connsiteX338" fmla="*/ 400721 w 6557057"/>
                <a:gd name="connsiteY338" fmla="*/ 1655898 h 4419094"/>
                <a:gd name="connsiteX339" fmla="*/ 411467 w 6557057"/>
                <a:gd name="connsiteY339" fmla="*/ 1634944 h 4419094"/>
                <a:gd name="connsiteX340" fmla="*/ 415049 w 6557057"/>
                <a:gd name="connsiteY340" fmla="*/ 1634944 h 4419094"/>
                <a:gd name="connsiteX341" fmla="*/ 428301 w 6557057"/>
                <a:gd name="connsiteY341" fmla="*/ 1611482 h 4419094"/>
                <a:gd name="connsiteX342" fmla="*/ 434212 w 6557057"/>
                <a:gd name="connsiteY342" fmla="*/ 1612557 h 4419094"/>
                <a:gd name="connsiteX343" fmla="*/ 507640 w 6557057"/>
                <a:gd name="connsiteY343" fmla="*/ 1605931 h 4419094"/>
                <a:gd name="connsiteX344" fmla="*/ 525012 w 6557057"/>
                <a:gd name="connsiteY344" fmla="*/ 1598409 h 4419094"/>
                <a:gd name="connsiteX345" fmla="*/ 555637 w 6557057"/>
                <a:gd name="connsiteY345" fmla="*/ 1569216 h 4419094"/>
                <a:gd name="connsiteX346" fmla="*/ 553488 w 6557057"/>
                <a:gd name="connsiteY346" fmla="*/ 1569216 h 4419094"/>
                <a:gd name="connsiteX347" fmla="*/ 572293 w 6557057"/>
                <a:gd name="connsiteY347" fmla="*/ 1552740 h 4419094"/>
                <a:gd name="connsiteX348" fmla="*/ 579994 w 6557057"/>
                <a:gd name="connsiteY348" fmla="*/ 1525339 h 4419094"/>
                <a:gd name="connsiteX349" fmla="*/ 587516 w 6557057"/>
                <a:gd name="connsiteY349" fmla="*/ 1525339 h 4419094"/>
                <a:gd name="connsiteX350" fmla="*/ 580352 w 6557057"/>
                <a:gd name="connsiteY350" fmla="*/ 1512802 h 4419094"/>
                <a:gd name="connsiteX351" fmla="*/ 613126 w 6557057"/>
                <a:gd name="connsiteY351" fmla="*/ 1459432 h 4419094"/>
                <a:gd name="connsiteX352" fmla="*/ 611335 w 6557057"/>
                <a:gd name="connsiteY352" fmla="*/ 1459432 h 4419094"/>
                <a:gd name="connsiteX353" fmla="*/ 620290 w 6557057"/>
                <a:gd name="connsiteY353" fmla="*/ 1449761 h 4419094"/>
                <a:gd name="connsiteX354" fmla="*/ 684943 w 6557057"/>
                <a:gd name="connsiteY354" fmla="*/ 1419853 h 4419094"/>
                <a:gd name="connsiteX355" fmla="*/ 686196 w 6557057"/>
                <a:gd name="connsiteY355" fmla="*/ 1415733 h 4419094"/>
                <a:gd name="connsiteX356" fmla="*/ 690494 w 6557057"/>
                <a:gd name="connsiteY356" fmla="*/ 1415733 h 4419094"/>
                <a:gd name="connsiteX357" fmla="*/ 712702 w 6557057"/>
                <a:gd name="connsiteY357" fmla="*/ 1350901 h 4419094"/>
                <a:gd name="connsiteX358" fmla="*/ 718791 w 6557057"/>
                <a:gd name="connsiteY358" fmla="*/ 1350006 h 4419094"/>
                <a:gd name="connsiteX359" fmla="*/ 791861 w 6557057"/>
                <a:gd name="connsiteY359" fmla="*/ 1369885 h 4419094"/>
                <a:gd name="connsiteX360" fmla="*/ 829829 w 6557057"/>
                <a:gd name="connsiteY360" fmla="*/ 1351976 h 4419094"/>
                <a:gd name="connsiteX361" fmla="*/ 833053 w 6557057"/>
                <a:gd name="connsiteY361" fmla="*/ 1349827 h 4419094"/>
                <a:gd name="connsiteX362" fmla="*/ 833053 w 6557057"/>
                <a:gd name="connsiteY362" fmla="*/ 1349827 h 4419094"/>
                <a:gd name="connsiteX363" fmla="*/ 865110 w 6557057"/>
                <a:gd name="connsiteY363" fmla="*/ 1326724 h 4419094"/>
                <a:gd name="connsiteX364" fmla="*/ 924390 w 6557057"/>
                <a:gd name="connsiteY364" fmla="*/ 1353409 h 4419094"/>
                <a:gd name="connsiteX365" fmla="*/ 989043 w 6557057"/>
                <a:gd name="connsiteY365" fmla="*/ 1426479 h 4419094"/>
                <a:gd name="connsiteX366" fmla="*/ 1084679 w 6557057"/>
                <a:gd name="connsiteY366" fmla="*/ 1469819 h 4419094"/>
                <a:gd name="connsiteX367" fmla="*/ 1118528 w 6557057"/>
                <a:gd name="connsiteY367" fmla="*/ 1536442 h 4419094"/>
                <a:gd name="connsiteX368" fmla="*/ 1159003 w 6557057"/>
                <a:gd name="connsiteY368" fmla="*/ 1575664 h 4419094"/>
                <a:gd name="connsiteX369" fmla="*/ 1165450 w 6557057"/>
                <a:gd name="connsiteY369" fmla="*/ 1569396 h 4419094"/>
                <a:gd name="connsiteX370" fmla="*/ 1160615 w 6557057"/>
                <a:gd name="connsiteY370" fmla="*/ 1569396 h 4419094"/>
                <a:gd name="connsiteX371" fmla="*/ 1152734 w 6557057"/>
                <a:gd name="connsiteY371" fmla="*/ 1525518 h 4419094"/>
                <a:gd name="connsiteX372" fmla="*/ 1159003 w 6557057"/>
                <a:gd name="connsiteY372" fmla="*/ 1525518 h 4419094"/>
                <a:gd name="connsiteX373" fmla="*/ 1151839 w 6557057"/>
                <a:gd name="connsiteY373" fmla="*/ 1476804 h 4419094"/>
                <a:gd name="connsiteX374" fmla="*/ 1152376 w 6557057"/>
                <a:gd name="connsiteY374" fmla="*/ 1476625 h 4419094"/>
                <a:gd name="connsiteX375" fmla="*/ 1194463 w 6557057"/>
                <a:gd name="connsiteY375" fmla="*/ 1469999 h 4419094"/>
                <a:gd name="connsiteX376" fmla="*/ 1193388 w 6557057"/>
                <a:gd name="connsiteY376" fmla="*/ 1469103 h 4419094"/>
                <a:gd name="connsiteX377" fmla="*/ 1200015 w 6557057"/>
                <a:gd name="connsiteY377" fmla="*/ 1466596 h 4419094"/>
                <a:gd name="connsiteX378" fmla="*/ 1191419 w 6557057"/>
                <a:gd name="connsiteY378" fmla="*/ 1459790 h 4419094"/>
                <a:gd name="connsiteX379" fmla="*/ 1181748 w 6557057"/>
                <a:gd name="connsiteY379" fmla="*/ 1459790 h 4419094"/>
                <a:gd name="connsiteX380" fmla="*/ 1121393 w 6557057"/>
                <a:gd name="connsiteY380" fmla="*/ 1416808 h 4419094"/>
                <a:gd name="connsiteX381" fmla="*/ 1119781 w 6557057"/>
                <a:gd name="connsiteY381" fmla="*/ 1415912 h 4419094"/>
                <a:gd name="connsiteX382" fmla="*/ 1131243 w 6557057"/>
                <a:gd name="connsiteY382" fmla="*/ 1415912 h 4419094"/>
                <a:gd name="connsiteX383" fmla="*/ 1126766 w 6557057"/>
                <a:gd name="connsiteY383" fmla="*/ 1413405 h 4419094"/>
                <a:gd name="connsiteX384" fmla="*/ 1053517 w 6557057"/>
                <a:gd name="connsiteY384" fmla="*/ 1350185 h 4419094"/>
                <a:gd name="connsiteX385" fmla="*/ 1053517 w 6557057"/>
                <a:gd name="connsiteY385" fmla="*/ 1350185 h 4419094"/>
                <a:gd name="connsiteX386" fmla="*/ 1046174 w 6557057"/>
                <a:gd name="connsiteY386" fmla="*/ 1350185 h 4419094"/>
                <a:gd name="connsiteX387" fmla="*/ 1001400 w 6557057"/>
                <a:gd name="connsiteY387" fmla="*/ 1306307 h 4419094"/>
                <a:gd name="connsiteX388" fmla="*/ 1009639 w 6557057"/>
                <a:gd name="connsiteY388" fmla="*/ 1306307 h 4419094"/>
                <a:gd name="connsiteX389" fmla="*/ 997282 w 6557057"/>
                <a:gd name="connsiteY389" fmla="*/ 1277294 h 4419094"/>
                <a:gd name="connsiteX390" fmla="*/ 1002475 w 6557057"/>
                <a:gd name="connsiteY390" fmla="*/ 1264399 h 4419094"/>
                <a:gd name="connsiteX391" fmla="*/ 1056741 w 6557057"/>
                <a:gd name="connsiteY391" fmla="*/ 1294129 h 4419094"/>
                <a:gd name="connsiteX392" fmla="*/ 1155242 w 6557057"/>
                <a:gd name="connsiteY392" fmla="*/ 1380452 h 4419094"/>
                <a:gd name="connsiteX393" fmla="*/ 1214343 w 6557057"/>
                <a:gd name="connsiteY393" fmla="*/ 1443672 h 4419094"/>
                <a:gd name="connsiteX394" fmla="*/ 1256430 w 6557057"/>
                <a:gd name="connsiteY394" fmla="*/ 1520145 h 4419094"/>
                <a:gd name="connsiteX395" fmla="*/ 1278637 w 6557057"/>
                <a:gd name="connsiteY395" fmla="*/ 1655898 h 4419094"/>
                <a:gd name="connsiteX396" fmla="*/ 1321261 w 6557057"/>
                <a:gd name="connsiteY396" fmla="*/ 1635660 h 4419094"/>
                <a:gd name="connsiteX397" fmla="*/ 1322694 w 6557057"/>
                <a:gd name="connsiteY397" fmla="*/ 1635660 h 4419094"/>
                <a:gd name="connsiteX398" fmla="*/ 1357438 w 6557057"/>
                <a:gd name="connsiteY398" fmla="*/ 1603244 h 4419094"/>
                <a:gd name="connsiteX399" fmla="*/ 1395585 w 6557057"/>
                <a:gd name="connsiteY399" fmla="*/ 1569754 h 4419094"/>
                <a:gd name="connsiteX400" fmla="*/ 1392003 w 6557057"/>
                <a:gd name="connsiteY400" fmla="*/ 1569754 h 4419094"/>
                <a:gd name="connsiteX401" fmla="*/ 1394331 w 6557057"/>
                <a:gd name="connsiteY401" fmla="*/ 1559904 h 4419094"/>
                <a:gd name="connsiteX402" fmla="*/ 1377676 w 6557057"/>
                <a:gd name="connsiteY402" fmla="*/ 1525876 h 4419094"/>
                <a:gd name="connsiteX403" fmla="*/ 1386272 w 6557057"/>
                <a:gd name="connsiteY403" fmla="*/ 1525876 h 4419094"/>
                <a:gd name="connsiteX404" fmla="*/ 1354931 w 6557057"/>
                <a:gd name="connsiteY404" fmla="*/ 1500086 h 4419094"/>
                <a:gd name="connsiteX405" fmla="*/ 1357797 w 6557057"/>
                <a:gd name="connsiteY405" fmla="*/ 1490057 h 4419094"/>
                <a:gd name="connsiteX406" fmla="*/ 1387168 w 6557057"/>
                <a:gd name="connsiteY406" fmla="*/ 1473939 h 4419094"/>
                <a:gd name="connsiteX407" fmla="*/ 1396839 w 6557057"/>
                <a:gd name="connsiteY407" fmla="*/ 1466954 h 4419094"/>
                <a:gd name="connsiteX408" fmla="*/ 1404360 w 6557057"/>
                <a:gd name="connsiteY408" fmla="*/ 1460149 h 4419094"/>
                <a:gd name="connsiteX409" fmla="*/ 1402928 w 6557057"/>
                <a:gd name="connsiteY409" fmla="*/ 1460149 h 4419094"/>
                <a:gd name="connsiteX410" fmla="*/ 1442149 w 6557057"/>
                <a:gd name="connsiteY410" fmla="*/ 1453701 h 4419094"/>
                <a:gd name="connsiteX411" fmla="*/ 1453432 w 6557057"/>
                <a:gd name="connsiteY411" fmla="*/ 1566888 h 4419094"/>
                <a:gd name="connsiteX412" fmla="*/ 1526861 w 6557057"/>
                <a:gd name="connsiteY412" fmla="*/ 1616676 h 4419094"/>
                <a:gd name="connsiteX413" fmla="*/ 1594379 w 6557057"/>
                <a:gd name="connsiteY413" fmla="*/ 1629929 h 4419094"/>
                <a:gd name="connsiteX414" fmla="*/ 1659031 w 6557057"/>
                <a:gd name="connsiteY414" fmla="*/ 1639958 h 4419094"/>
                <a:gd name="connsiteX415" fmla="*/ 1726550 w 6557057"/>
                <a:gd name="connsiteY415" fmla="*/ 1626705 h 4419094"/>
                <a:gd name="connsiteX416" fmla="*/ 1768637 w 6557057"/>
                <a:gd name="connsiteY416" fmla="*/ 1643361 h 4419094"/>
                <a:gd name="connsiteX417" fmla="*/ 1729236 w 6557057"/>
                <a:gd name="connsiteY417" fmla="*/ 1786278 h 4419094"/>
                <a:gd name="connsiteX418" fmla="*/ 1701656 w 6557057"/>
                <a:gd name="connsiteY418" fmla="*/ 1830872 h 4419094"/>
                <a:gd name="connsiteX419" fmla="*/ 1689477 w 6557057"/>
                <a:gd name="connsiteY419" fmla="*/ 1832842 h 4419094"/>
                <a:gd name="connsiteX420" fmla="*/ 1655271 w 6557057"/>
                <a:gd name="connsiteY420" fmla="*/ 1838394 h 4419094"/>
                <a:gd name="connsiteX421" fmla="*/ 1616408 w 6557057"/>
                <a:gd name="connsiteY421" fmla="*/ 1812963 h 4419094"/>
                <a:gd name="connsiteX422" fmla="*/ 1539039 w 6557057"/>
                <a:gd name="connsiteY422" fmla="*/ 1838036 h 4419094"/>
                <a:gd name="connsiteX423" fmla="*/ 1506981 w 6557057"/>
                <a:gd name="connsiteY423" fmla="*/ 1866332 h 4419094"/>
                <a:gd name="connsiteX424" fmla="*/ 1478505 w 6557057"/>
                <a:gd name="connsiteY424" fmla="*/ 1899107 h 4419094"/>
                <a:gd name="connsiteX425" fmla="*/ 1477431 w 6557057"/>
                <a:gd name="connsiteY425" fmla="*/ 1899107 h 4419094"/>
                <a:gd name="connsiteX426" fmla="*/ 1472416 w 6557057"/>
                <a:gd name="connsiteY426" fmla="*/ 1899107 h 4419094"/>
                <a:gd name="connsiteX427" fmla="*/ 1463462 w 6557057"/>
                <a:gd name="connsiteY427" fmla="*/ 1899107 h 4419094"/>
                <a:gd name="connsiteX428" fmla="*/ 1461671 w 6557057"/>
                <a:gd name="connsiteY428" fmla="*/ 1896062 h 4419094"/>
                <a:gd name="connsiteX429" fmla="*/ 1497669 w 6557057"/>
                <a:gd name="connsiteY429" fmla="*/ 1855228 h 4419094"/>
                <a:gd name="connsiteX430" fmla="*/ 1499280 w 6557057"/>
                <a:gd name="connsiteY430" fmla="*/ 1855228 h 4419094"/>
                <a:gd name="connsiteX431" fmla="*/ 1537248 w 6557057"/>
                <a:gd name="connsiteY431" fmla="*/ 1806336 h 4419094"/>
                <a:gd name="connsiteX432" fmla="*/ 1421733 w 6557057"/>
                <a:gd name="connsiteY432" fmla="*/ 1796486 h 4419094"/>
                <a:gd name="connsiteX433" fmla="*/ 1388242 w 6557057"/>
                <a:gd name="connsiteY433" fmla="*/ 1789501 h 4419094"/>
                <a:gd name="connsiteX434" fmla="*/ 1374094 w 6557057"/>
                <a:gd name="connsiteY434" fmla="*/ 1789501 h 4419094"/>
                <a:gd name="connsiteX435" fmla="*/ 1320724 w 6557057"/>
                <a:gd name="connsiteY435" fmla="*/ 1766577 h 4419094"/>
                <a:gd name="connsiteX436" fmla="*/ 1251057 w 6557057"/>
                <a:gd name="connsiteY436" fmla="*/ 1861497 h 4419094"/>
                <a:gd name="connsiteX437" fmla="*/ 1184971 w 6557057"/>
                <a:gd name="connsiteY437" fmla="*/ 1855408 h 4419094"/>
                <a:gd name="connsiteX438" fmla="*/ 1196075 w 6557057"/>
                <a:gd name="connsiteY438" fmla="*/ 1855408 h 4419094"/>
                <a:gd name="connsiteX439" fmla="*/ 1159898 w 6557057"/>
                <a:gd name="connsiteY439" fmla="*/ 1839826 h 4419094"/>
                <a:gd name="connsiteX440" fmla="*/ 1086649 w 6557057"/>
                <a:gd name="connsiteY440" fmla="*/ 1796486 h 4419094"/>
                <a:gd name="connsiteX441" fmla="*/ 1071605 w 6557057"/>
                <a:gd name="connsiteY441" fmla="*/ 1789501 h 4419094"/>
                <a:gd name="connsiteX442" fmla="*/ 1058173 w 6557057"/>
                <a:gd name="connsiteY442" fmla="*/ 1789501 h 4419094"/>
                <a:gd name="connsiteX443" fmla="*/ 1013758 w 6557057"/>
                <a:gd name="connsiteY443" fmla="*/ 1776607 h 4419094"/>
                <a:gd name="connsiteX444" fmla="*/ 963791 w 6557057"/>
                <a:gd name="connsiteY444" fmla="*/ 1745802 h 4419094"/>
                <a:gd name="connsiteX445" fmla="*/ 973462 w 6557057"/>
                <a:gd name="connsiteY445" fmla="*/ 1745802 h 4419094"/>
                <a:gd name="connsiteX446" fmla="*/ 948747 w 6557057"/>
                <a:gd name="connsiteY446" fmla="*/ 1730042 h 4419094"/>
                <a:gd name="connsiteX447" fmla="*/ 927077 w 6557057"/>
                <a:gd name="connsiteY447" fmla="*/ 1688851 h 4419094"/>
                <a:gd name="connsiteX448" fmla="*/ 972746 w 6557057"/>
                <a:gd name="connsiteY448" fmla="*/ 1636197 h 4419094"/>
                <a:gd name="connsiteX449" fmla="*/ 979014 w 6557057"/>
                <a:gd name="connsiteY449" fmla="*/ 1636197 h 4419094"/>
                <a:gd name="connsiteX450" fmla="*/ 977223 w 6557057"/>
                <a:gd name="connsiteY450" fmla="*/ 1629571 h 4419094"/>
                <a:gd name="connsiteX451" fmla="*/ 859021 w 6557057"/>
                <a:gd name="connsiteY451" fmla="*/ 1580499 h 4419094"/>
                <a:gd name="connsiteX452" fmla="*/ 687271 w 6557057"/>
                <a:gd name="connsiteY452" fmla="*/ 1587126 h 4419094"/>
                <a:gd name="connsiteX453" fmla="*/ 569069 w 6557057"/>
                <a:gd name="connsiteY453" fmla="*/ 1633869 h 4419094"/>
                <a:gd name="connsiteX454" fmla="*/ 564055 w 6557057"/>
                <a:gd name="connsiteY454" fmla="*/ 1636376 h 4419094"/>
                <a:gd name="connsiteX455" fmla="*/ 565666 w 6557057"/>
                <a:gd name="connsiteY455" fmla="*/ 1636376 h 4419094"/>
                <a:gd name="connsiteX456" fmla="*/ 563696 w 6557057"/>
                <a:gd name="connsiteY456" fmla="*/ 1637272 h 4419094"/>
                <a:gd name="connsiteX457" fmla="*/ 482209 w 6557057"/>
                <a:gd name="connsiteY457" fmla="*/ 1673807 h 4419094"/>
                <a:gd name="connsiteX458" fmla="*/ 386394 w 6557057"/>
                <a:gd name="connsiteY458" fmla="*/ 1677210 h 4419094"/>
                <a:gd name="connsiteX459" fmla="*/ 321920 w 6557057"/>
                <a:gd name="connsiteY459" fmla="*/ 1729147 h 4419094"/>
                <a:gd name="connsiteX460" fmla="*/ 318696 w 6557057"/>
                <a:gd name="connsiteY460" fmla="*/ 1730221 h 4419094"/>
                <a:gd name="connsiteX461" fmla="*/ 309742 w 6557057"/>
                <a:gd name="connsiteY461" fmla="*/ 1734699 h 4419094"/>
                <a:gd name="connsiteX462" fmla="*/ 262640 w 6557057"/>
                <a:gd name="connsiteY462" fmla="*/ 1806873 h 4419094"/>
                <a:gd name="connsiteX463" fmla="*/ 237030 w 6557057"/>
                <a:gd name="connsiteY463" fmla="*/ 1914688 h 4419094"/>
                <a:gd name="connsiteX464" fmla="*/ 144976 w 6557057"/>
                <a:gd name="connsiteY464" fmla="*/ 1962505 h 4419094"/>
                <a:gd name="connsiteX465" fmla="*/ 114172 w 6557057"/>
                <a:gd name="connsiteY465" fmla="*/ 1986504 h 4419094"/>
                <a:gd name="connsiteX466" fmla="*/ 45937 w 6557057"/>
                <a:gd name="connsiteY466" fmla="*/ 2159508 h 4419094"/>
                <a:gd name="connsiteX467" fmla="*/ 51668 w 6557057"/>
                <a:gd name="connsiteY467" fmla="*/ 2269293 h 4419094"/>
                <a:gd name="connsiteX468" fmla="*/ 45937 w 6557057"/>
                <a:gd name="connsiteY468" fmla="*/ 2392330 h 4419094"/>
                <a:gd name="connsiteX469" fmla="*/ 9939 w 6557057"/>
                <a:gd name="connsiteY469" fmla="*/ 2461460 h 4419094"/>
                <a:gd name="connsiteX470" fmla="*/ 9044 w 6557057"/>
                <a:gd name="connsiteY470" fmla="*/ 2462176 h 4419094"/>
                <a:gd name="connsiteX471" fmla="*/ 5641 w 6557057"/>
                <a:gd name="connsiteY471" fmla="*/ 2464684 h 4419094"/>
                <a:gd name="connsiteX472" fmla="*/ 3850 w 6557057"/>
                <a:gd name="connsiteY472" fmla="*/ 2465579 h 4419094"/>
                <a:gd name="connsiteX473" fmla="*/ 23551 w 6557057"/>
                <a:gd name="connsiteY473" fmla="*/ 2515367 h 4419094"/>
                <a:gd name="connsiteX474" fmla="*/ 51668 w 6557057"/>
                <a:gd name="connsiteY474" fmla="*/ 2611719 h 4419094"/>
                <a:gd name="connsiteX475" fmla="*/ 168079 w 6557057"/>
                <a:gd name="connsiteY475" fmla="*/ 2682998 h 4419094"/>
                <a:gd name="connsiteX476" fmla="*/ 228971 w 6557057"/>
                <a:gd name="connsiteY476" fmla="*/ 2814632 h 4419094"/>
                <a:gd name="connsiteX477" fmla="*/ 304906 w 6557057"/>
                <a:gd name="connsiteY477" fmla="*/ 2891284 h 4419094"/>
                <a:gd name="connsiteX478" fmla="*/ 335352 w 6557057"/>
                <a:gd name="connsiteY478" fmla="*/ 2899164 h 4419094"/>
                <a:gd name="connsiteX479" fmla="*/ 345560 w 6557057"/>
                <a:gd name="connsiteY479" fmla="*/ 2887344 h 4419094"/>
                <a:gd name="connsiteX480" fmla="*/ 341620 w 6557057"/>
                <a:gd name="connsiteY480" fmla="*/ 2887344 h 4419094"/>
                <a:gd name="connsiteX481" fmla="*/ 344307 w 6557057"/>
                <a:gd name="connsiteY481" fmla="*/ 2878210 h 4419094"/>
                <a:gd name="connsiteX482" fmla="*/ 423108 w 6557057"/>
                <a:gd name="connsiteY482" fmla="*/ 2851525 h 4419094"/>
                <a:gd name="connsiteX483" fmla="*/ 529848 w 6557057"/>
                <a:gd name="connsiteY483" fmla="*/ 2854928 h 4419094"/>
                <a:gd name="connsiteX484" fmla="*/ 559398 w 6557057"/>
                <a:gd name="connsiteY484" fmla="*/ 2840063 h 4419094"/>
                <a:gd name="connsiteX485" fmla="*/ 613126 w 6557057"/>
                <a:gd name="connsiteY485" fmla="*/ 2783649 h 4419094"/>
                <a:gd name="connsiteX486" fmla="*/ 721299 w 6557057"/>
                <a:gd name="connsiteY486" fmla="*/ 2794932 h 4419094"/>
                <a:gd name="connsiteX487" fmla="*/ 771982 w 6557057"/>
                <a:gd name="connsiteY487" fmla="*/ 2881434 h 4419094"/>
                <a:gd name="connsiteX488" fmla="*/ 850783 w 6557057"/>
                <a:gd name="connsiteY488" fmla="*/ 2868181 h 4419094"/>
                <a:gd name="connsiteX489" fmla="*/ 895915 w 6557057"/>
                <a:gd name="connsiteY489" fmla="*/ 2874628 h 4419094"/>
                <a:gd name="connsiteX490" fmla="*/ 912749 w 6557057"/>
                <a:gd name="connsiteY490" fmla="*/ 2944654 h 4419094"/>
                <a:gd name="connsiteX491" fmla="*/ 884632 w 6557057"/>
                <a:gd name="connsiteY491" fmla="*/ 3067691 h 4419094"/>
                <a:gd name="connsiteX492" fmla="*/ 931554 w 6557057"/>
                <a:gd name="connsiteY492" fmla="*/ 3134134 h 4419094"/>
                <a:gd name="connsiteX493" fmla="*/ 1005520 w 6557057"/>
                <a:gd name="connsiteY493" fmla="*/ 3307139 h 4419094"/>
                <a:gd name="connsiteX494" fmla="*/ 1019668 w 6557057"/>
                <a:gd name="connsiteY494" fmla="*/ 3436802 h 4419094"/>
                <a:gd name="connsiteX495" fmla="*/ 1025757 w 6557057"/>
                <a:gd name="connsiteY495" fmla="*/ 3521155 h 4419094"/>
                <a:gd name="connsiteX496" fmla="*/ 971671 w 6557057"/>
                <a:gd name="connsiteY496" fmla="*/ 3646521 h 4419094"/>
                <a:gd name="connsiteX497" fmla="*/ 994237 w 6557057"/>
                <a:gd name="connsiteY497" fmla="*/ 3782632 h 4419094"/>
                <a:gd name="connsiteX498" fmla="*/ 1047786 w 6557057"/>
                <a:gd name="connsiteY498" fmla="*/ 3892237 h 4419094"/>
                <a:gd name="connsiteX499" fmla="*/ 1113155 w 6557057"/>
                <a:gd name="connsiteY499" fmla="*/ 3995216 h 4419094"/>
                <a:gd name="connsiteX500" fmla="*/ 1090052 w 6557057"/>
                <a:gd name="connsiteY500" fmla="*/ 4108403 h 4419094"/>
                <a:gd name="connsiteX501" fmla="*/ 1137691 w 6557057"/>
                <a:gd name="connsiteY501" fmla="*/ 4185055 h 4419094"/>
                <a:gd name="connsiteX502" fmla="*/ 1171539 w 6557057"/>
                <a:gd name="connsiteY502" fmla="*/ 4268154 h 4419094"/>
                <a:gd name="connsiteX503" fmla="*/ 1182822 w 6557057"/>
                <a:gd name="connsiteY503" fmla="*/ 4328150 h 4419094"/>
                <a:gd name="connsiteX504" fmla="*/ 1216671 w 6557057"/>
                <a:gd name="connsiteY504" fmla="*/ 4404802 h 4419094"/>
                <a:gd name="connsiteX505" fmla="*/ 1278458 w 6557057"/>
                <a:gd name="connsiteY505" fmla="*/ 4408026 h 4419094"/>
                <a:gd name="connsiteX506" fmla="*/ 1388959 w 6557057"/>
                <a:gd name="connsiteY506" fmla="*/ 4362357 h 4419094"/>
                <a:gd name="connsiteX507" fmla="*/ 1505190 w 6557057"/>
                <a:gd name="connsiteY507" fmla="*/ 4348030 h 4419094"/>
                <a:gd name="connsiteX508" fmla="*/ 1520234 w 6557057"/>
                <a:gd name="connsiteY508" fmla="*/ 4338001 h 4419094"/>
                <a:gd name="connsiteX509" fmla="*/ 1544412 w 6557057"/>
                <a:gd name="connsiteY509" fmla="*/ 4313823 h 4419094"/>
                <a:gd name="connsiteX510" fmla="*/ 1542263 w 6557057"/>
                <a:gd name="connsiteY510" fmla="*/ 4313823 h 4419094"/>
                <a:gd name="connsiteX511" fmla="*/ 1577902 w 6557057"/>
                <a:gd name="connsiteY511" fmla="*/ 4269945 h 4419094"/>
                <a:gd name="connsiteX512" fmla="*/ 1580410 w 6557057"/>
                <a:gd name="connsiteY512" fmla="*/ 4269945 h 4419094"/>
                <a:gd name="connsiteX513" fmla="*/ 1629840 w 6557057"/>
                <a:gd name="connsiteY513" fmla="*/ 4205113 h 4419094"/>
                <a:gd name="connsiteX514" fmla="*/ 1630556 w 6557057"/>
                <a:gd name="connsiteY514" fmla="*/ 4204218 h 4419094"/>
                <a:gd name="connsiteX515" fmla="*/ 1628407 w 6557057"/>
                <a:gd name="connsiteY515" fmla="*/ 4204218 h 4419094"/>
                <a:gd name="connsiteX516" fmla="*/ 1665658 w 6557057"/>
                <a:gd name="connsiteY516" fmla="*/ 4160340 h 4419094"/>
                <a:gd name="connsiteX517" fmla="*/ 1668345 w 6557057"/>
                <a:gd name="connsiteY517" fmla="*/ 4160340 h 4419094"/>
                <a:gd name="connsiteX518" fmla="*/ 1688940 w 6557057"/>
                <a:gd name="connsiteY518" fmla="*/ 4111985 h 4419094"/>
                <a:gd name="connsiteX519" fmla="*/ 1683030 w 6557057"/>
                <a:gd name="connsiteY519" fmla="*/ 4094791 h 4419094"/>
                <a:gd name="connsiteX520" fmla="*/ 1676403 w 6557057"/>
                <a:gd name="connsiteY520" fmla="*/ 4094791 h 4419094"/>
                <a:gd name="connsiteX521" fmla="*/ 1660822 w 6557057"/>
                <a:gd name="connsiteY521" fmla="*/ 4050735 h 4419094"/>
                <a:gd name="connsiteX522" fmla="*/ 1666553 w 6557057"/>
                <a:gd name="connsiteY522" fmla="*/ 4050735 h 4419094"/>
                <a:gd name="connsiteX523" fmla="*/ 1671031 w 6557057"/>
                <a:gd name="connsiteY523" fmla="*/ 4031393 h 4419094"/>
                <a:gd name="connsiteX524" fmla="*/ 1759144 w 6557057"/>
                <a:gd name="connsiteY524" fmla="*/ 3999514 h 4419094"/>
                <a:gd name="connsiteX525" fmla="*/ 1773293 w 6557057"/>
                <a:gd name="connsiteY525" fmla="*/ 3985724 h 4419094"/>
                <a:gd name="connsiteX526" fmla="*/ 1773293 w 6557057"/>
                <a:gd name="connsiteY526" fmla="*/ 3984828 h 4419094"/>
                <a:gd name="connsiteX527" fmla="*/ 1768099 w 6557057"/>
                <a:gd name="connsiteY527" fmla="*/ 3984828 h 4419094"/>
                <a:gd name="connsiteX528" fmla="*/ 1761473 w 6557057"/>
                <a:gd name="connsiteY528" fmla="*/ 3940950 h 4419094"/>
                <a:gd name="connsiteX529" fmla="*/ 1767383 w 6557057"/>
                <a:gd name="connsiteY529" fmla="*/ 3940950 h 4419094"/>
                <a:gd name="connsiteX530" fmla="*/ 1750728 w 6557057"/>
                <a:gd name="connsiteY530" fmla="*/ 3875044 h 4419094"/>
                <a:gd name="connsiteX531" fmla="*/ 1744459 w 6557057"/>
                <a:gd name="connsiteY531" fmla="*/ 3875044 h 4419094"/>
                <a:gd name="connsiteX532" fmla="*/ 1742668 w 6557057"/>
                <a:gd name="connsiteY532" fmla="*/ 3869134 h 4419094"/>
                <a:gd name="connsiteX533" fmla="*/ 1752877 w 6557057"/>
                <a:gd name="connsiteY533" fmla="*/ 3831345 h 4419094"/>
                <a:gd name="connsiteX534" fmla="*/ 1756279 w 6557057"/>
                <a:gd name="connsiteY534" fmla="*/ 3831345 h 4419094"/>
                <a:gd name="connsiteX535" fmla="*/ 1784397 w 6557057"/>
                <a:gd name="connsiteY535" fmla="*/ 3786035 h 4419094"/>
                <a:gd name="connsiteX536" fmla="*/ 1801948 w 6557057"/>
                <a:gd name="connsiteY536" fmla="*/ 3765260 h 4419094"/>
                <a:gd name="connsiteX537" fmla="*/ 1799799 w 6557057"/>
                <a:gd name="connsiteY537" fmla="*/ 3765260 h 4419094"/>
                <a:gd name="connsiteX538" fmla="*/ 1849766 w 6557057"/>
                <a:gd name="connsiteY538" fmla="*/ 3721382 h 4419094"/>
                <a:gd name="connsiteX539" fmla="*/ 1850841 w 6557057"/>
                <a:gd name="connsiteY539" fmla="*/ 3721382 h 4419094"/>
                <a:gd name="connsiteX540" fmla="*/ 1871616 w 6557057"/>
                <a:gd name="connsiteY540" fmla="*/ 3702577 h 4419094"/>
                <a:gd name="connsiteX541" fmla="*/ 1912449 w 6557057"/>
                <a:gd name="connsiteY541" fmla="*/ 3655834 h 4419094"/>
                <a:gd name="connsiteX542" fmla="*/ 1909583 w 6557057"/>
                <a:gd name="connsiteY542" fmla="*/ 3655834 h 4419094"/>
                <a:gd name="connsiteX543" fmla="*/ 1929821 w 6557057"/>
                <a:gd name="connsiteY543" fmla="*/ 3611777 h 4419094"/>
                <a:gd name="connsiteX544" fmla="*/ 1934298 w 6557057"/>
                <a:gd name="connsiteY544" fmla="*/ 3611777 h 4419094"/>
                <a:gd name="connsiteX545" fmla="*/ 1936268 w 6557057"/>
                <a:gd name="connsiteY545" fmla="*/ 3603359 h 4419094"/>
                <a:gd name="connsiteX546" fmla="*/ 1935194 w 6557057"/>
                <a:gd name="connsiteY546" fmla="*/ 3546229 h 4419094"/>
                <a:gd name="connsiteX547" fmla="*/ 1929642 w 6557057"/>
                <a:gd name="connsiteY547" fmla="*/ 3546229 h 4419094"/>
                <a:gd name="connsiteX548" fmla="*/ 1927493 w 6557057"/>
                <a:gd name="connsiteY548" fmla="*/ 3502171 h 4419094"/>
                <a:gd name="connsiteX549" fmla="*/ 1932507 w 6557057"/>
                <a:gd name="connsiteY549" fmla="*/ 3502171 h 4419094"/>
                <a:gd name="connsiteX550" fmla="*/ 1936089 w 6557057"/>
                <a:gd name="connsiteY550" fmla="*/ 3483546 h 4419094"/>
                <a:gd name="connsiteX551" fmla="*/ 1931612 w 6557057"/>
                <a:gd name="connsiteY551" fmla="*/ 3436623 h 4419094"/>
                <a:gd name="connsiteX552" fmla="*/ 1924448 w 6557057"/>
                <a:gd name="connsiteY552" fmla="*/ 3436623 h 4419094"/>
                <a:gd name="connsiteX553" fmla="*/ 1908509 w 6557057"/>
                <a:gd name="connsiteY553" fmla="*/ 3417460 h 4419094"/>
                <a:gd name="connsiteX554" fmla="*/ 1893644 w 6557057"/>
                <a:gd name="connsiteY554" fmla="*/ 3392745 h 4419094"/>
                <a:gd name="connsiteX555" fmla="*/ 1900629 w 6557057"/>
                <a:gd name="connsiteY555" fmla="*/ 3392745 h 4419094"/>
                <a:gd name="connsiteX556" fmla="*/ 1882898 w 6557057"/>
                <a:gd name="connsiteY556" fmla="*/ 3326660 h 4419094"/>
                <a:gd name="connsiteX557" fmla="*/ 1876809 w 6557057"/>
                <a:gd name="connsiteY557" fmla="*/ 3326660 h 4419094"/>
                <a:gd name="connsiteX558" fmla="*/ 1873048 w 6557057"/>
                <a:gd name="connsiteY558" fmla="*/ 3316093 h 4419094"/>
                <a:gd name="connsiteX559" fmla="*/ 1871078 w 6557057"/>
                <a:gd name="connsiteY559" fmla="*/ 3282782 h 4419094"/>
                <a:gd name="connsiteX560" fmla="*/ 1876093 w 6557057"/>
                <a:gd name="connsiteY560" fmla="*/ 3282782 h 4419094"/>
                <a:gd name="connsiteX561" fmla="*/ 1890062 w 6557057"/>
                <a:gd name="connsiteY561" fmla="*/ 3217055 h 4419094"/>
                <a:gd name="connsiteX562" fmla="*/ 1886480 w 6557057"/>
                <a:gd name="connsiteY562" fmla="*/ 3217055 h 4419094"/>
                <a:gd name="connsiteX563" fmla="*/ 1894360 w 6557057"/>
                <a:gd name="connsiteY563" fmla="*/ 3207563 h 4419094"/>
                <a:gd name="connsiteX564" fmla="*/ 1924627 w 6557057"/>
                <a:gd name="connsiteY564" fmla="*/ 3173177 h 4419094"/>
                <a:gd name="connsiteX565" fmla="*/ 1927493 w 6557057"/>
                <a:gd name="connsiteY565" fmla="*/ 3173177 h 4419094"/>
                <a:gd name="connsiteX566" fmla="*/ 1971370 w 6557057"/>
                <a:gd name="connsiteY566" fmla="*/ 3107270 h 4419094"/>
                <a:gd name="connsiteX567" fmla="*/ 1968326 w 6557057"/>
                <a:gd name="connsiteY567" fmla="*/ 3107270 h 4419094"/>
                <a:gd name="connsiteX568" fmla="*/ 1970296 w 6557057"/>
                <a:gd name="connsiteY568" fmla="*/ 3104763 h 4419094"/>
                <a:gd name="connsiteX569" fmla="*/ 2001100 w 6557057"/>
                <a:gd name="connsiteY569" fmla="*/ 3063393 h 4419094"/>
                <a:gd name="connsiteX570" fmla="*/ 2003607 w 6557057"/>
                <a:gd name="connsiteY570" fmla="*/ 3063393 h 4419094"/>
                <a:gd name="connsiteX571" fmla="*/ 2058410 w 6557057"/>
                <a:gd name="connsiteY571" fmla="*/ 2997486 h 4419094"/>
                <a:gd name="connsiteX572" fmla="*/ 2056619 w 6557057"/>
                <a:gd name="connsiteY572" fmla="*/ 2997486 h 4419094"/>
                <a:gd name="connsiteX573" fmla="*/ 2088856 w 6557057"/>
                <a:gd name="connsiteY573" fmla="*/ 2974920 h 4419094"/>
                <a:gd name="connsiteX574" fmla="*/ 2124854 w 6557057"/>
                <a:gd name="connsiteY574" fmla="*/ 2953608 h 4419094"/>
                <a:gd name="connsiteX575" fmla="*/ 2125928 w 6557057"/>
                <a:gd name="connsiteY575" fmla="*/ 2953608 h 4419094"/>
                <a:gd name="connsiteX576" fmla="*/ 2174104 w 6557057"/>
                <a:gd name="connsiteY576" fmla="*/ 2887881 h 4419094"/>
                <a:gd name="connsiteX577" fmla="*/ 2169627 w 6557057"/>
                <a:gd name="connsiteY577" fmla="*/ 2887881 h 4419094"/>
                <a:gd name="connsiteX578" fmla="*/ 2170343 w 6557057"/>
                <a:gd name="connsiteY578" fmla="*/ 2885195 h 4419094"/>
                <a:gd name="connsiteX579" fmla="*/ 2187894 w 6557057"/>
                <a:gd name="connsiteY579" fmla="*/ 2844182 h 4419094"/>
                <a:gd name="connsiteX580" fmla="*/ 2191297 w 6557057"/>
                <a:gd name="connsiteY580" fmla="*/ 2844182 h 4419094"/>
                <a:gd name="connsiteX581" fmla="*/ 2230161 w 6557057"/>
                <a:gd name="connsiteY581" fmla="*/ 2778276 h 4419094"/>
                <a:gd name="connsiteX582" fmla="*/ 2226758 w 6557057"/>
                <a:gd name="connsiteY582" fmla="*/ 2778276 h 4419094"/>
                <a:gd name="connsiteX583" fmla="*/ 2251831 w 6557057"/>
                <a:gd name="connsiteY583" fmla="*/ 2734398 h 4419094"/>
                <a:gd name="connsiteX584" fmla="*/ 2255413 w 6557057"/>
                <a:gd name="connsiteY584" fmla="*/ 2734398 h 4419094"/>
                <a:gd name="connsiteX585" fmla="*/ 2262934 w 6557057"/>
                <a:gd name="connsiteY585" fmla="*/ 2715593 h 4419094"/>
                <a:gd name="connsiteX586" fmla="*/ 2275292 w 6557057"/>
                <a:gd name="connsiteY586" fmla="*/ 2668671 h 4419094"/>
                <a:gd name="connsiteX587" fmla="*/ 2270994 w 6557057"/>
                <a:gd name="connsiteY587" fmla="*/ 2668671 h 4419094"/>
                <a:gd name="connsiteX588" fmla="*/ 2281381 w 6557057"/>
                <a:gd name="connsiteY588" fmla="*/ 2624614 h 4419094"/>
                <a:gd name="connsiteX589" fmla="*/ 2286038 w 6557057"/>
                <a:gd name="connsiteY589" fmla="*/ 2624614 h 4419094"/>
                <a:gd name="connsiteX590" fmla="*/ 2285500 w 6557057"/>
                <a:gd name="connsiteY590" fmla="*/ 2585751 h 4419094"/>
                <a:gd name="connsiteX591" fmla="*/ 2147598 w 6557057"/>
                <a:gd name="connsiteY591" fmla="*/ 2622465 h 4419094"/>
                <a:gd name="connsiteX592" fmla="*/ 2143121 w 6557057"/>
                <a:gd name="connsiteY592" fmla="*/ 2624614 h 4419094"/>
                <a:gd name="connsiteX593" fmla="*/ 2144733 w 6557057"/>
                <a:gd name="connsiteY593" fmla="*/ 2624614 h 4419094"/>
                <a:gd name="connsiteX594" fmla="*/ 2142226 w 6557057"/>
                <a:gd name="connsiteY594" fmla="*/ 2625688 h 4419094"/>
                <a:gd name="connsiteX595" fmla="*/ 2043545 w 6557057"/>
                <a:gd name="connsiteY595" fmla="*/ 2655776 h 4419094"/>
                <a:gd name="connsiteX596" fmla="*/ 2013637 w 6557057"/>
                <a:gd name="connsiteY596" fmla="*/ 2624614 h 4419094"/>
                <a:gd name="connsiteX597" fmla="*/ 2018830 w 6557057"/>
                <a:gd name="connsiteY597" fmla="*/ 2624614 h 4419094"/>
                <a:gd name="connsiteX598" fmla="*/ 2020621 w 6557057"/>
                <a:gd name="connsiteY598" fmla="*/ 2585751 h 4419094"/>
                <a:gd name="connsiteX599" fmla="*/ 2009517 w 6557057"/>
                <a:gd name="connsiteY599" fmla="*/ 2558887 h 4419094"/>
                <a:gd name="connsiteX600" fmla="*/ 2002354 w 6557057"/>
                <a:gd name="connsiteY600" fmla="*/ 2558887 h 4419094"/>
                <a:gd name="connsiteX601" fmla="*/ 1975490 w 6557057"/>
                <a:gd name="connsiteY601" fmla="*/ 2514829 h 4419094"/>
                <a:gd name="connsiteX602" fmla="*/ 1983191 w 6557057"/>
                <a:gd name="connsiteY602" fmla="*/ 2514829 h 4419094"/>
                <a:gd name="connsiteX603" fmla="*/ 1958476 w 6557057"/>
                <a:gd name="connsiteY603" fmla="*/ 2485995 h 4419094"/>
                <a:gd name="connsiteX604" fmla="*/ 1923553 w 6557057"/>
                <a:gd name="connsiteY604" fmla="*/ 2448923 h 4419094"/>
                <a:gd name="connsiteX605" fmla="*/ 1916030 w 6557057"/>
                <a:gd name="connsiteY605" fmla="*/ 2448923 h 4419094"/>
                <a:gd name="connsiteX606" fmla="*/ 1894181 w 6557057"/>
                <a:gd name="connsiteY606" fmla="*/ 2406299 h 4419094"/>
                <a:gd name="connsiteX607" fmla="*/ 1893644 w 6557057"/>
                <a:gd name="connsiteY607" fmla="*/ 2405045 h 4419094"/>
                <a:gd name="connsiteX608" fmla="*/ 1900449 w 6557057"/>
                <a:gd name="connsiteY608" fmla="*/ 2405045 h 4419094"/>
                <a:gd name="connsiteX609" fmla="*/ 1899554 w 6557057"/>
                <a:gd name="connsiteY609" fmla="*/ 2402896 h 4419094"/>
                <a:gd name="connsiteX610" fmla="*/ 1839916 w 6557057"/>
                <a:gd name="connsiteY610" fmla="*/ 2339497 h 4419094"/>
                <a:gd name="connsiteX611" fmla="*/ 1830424 w 6557057"/>
                <a:gd name="connsiteY611" fmla="*/ 2339497 h 4419094"/>
                <a:gd name="connsiteX612" fmla="*/ 1798725 w 6557057"/>
                <a:gd name="connsiteY612" fmla="*/ 2310305 h 4419094"/>
                <a:gd name="connsiteX613" fmla="*/ 1792456 w 6557057"/>
                <a:gd name="connsiteY613" fmla="*/ 2295440 h 4419094"/>
                <a:gd name="connsiteX614" fmla="*/ 1798903 w 6557057"/>
                <a:gd name="connsiteY614" fmla="*/ 2295440 h 4419094"/>
                <a:gd name="connsiteX615" fmla="*/ 1794247 w 6557057"/>
                <a:gd name="connsiteY615" fmla="*/ 2229713 h 4419094"/>
                <a:gd name="connsiteX616" fmla="*/ 1789053 w 6557057"/>
                <a:gd name="connsiteY616" fmla="*/ 2229713 h 4419094"/>
                <a:gd name="connsiteX617" fmla="*/ 1788695 w 6557057"/>
                <a:gd name="connsiteY617" fmla="*/ 2185835 h 4419094"/>
                <a:gd name="connsiteX618" fmla="*/ 1794068 w 6557057"/>
                <a:gd name="connsiteY618" fmla="*/ 2185835 h 4419094"/>
                <a:gd name="connsiteX619" fmla="*/ 1784218 w 6557057"/>
                <a:gd name="connsiteY619" fmla="*/ 2136763 h 4419094"/>
                <a:gd name="connsiteX620" fmla="*/ 1776875 w 6557057"/>
                <a:gd name="connsiteY620" fmla="*/ 2119929 h 4419094"/>
                <a:gd name="connsiteX621" fmla="*/ 1770069 w 6557057"/>
                <a:gd name="connsiteY621" fmla="*/ 2119929 h 4419094"/>
                <a:gd name="connsiteX622" fmla="*/ 1751981 w 6557057"/>
                <a:gd name="connsiteY622" fmla="*/ 2076051 h 4419094"/>
                <a:gd name="connsiteX623" fmla="*/ 1758607 w 6557057"/>
                <a:gd name="connsiteY623" fmla="*/ 2076051 h 4419094"/>
                <a:gd name="connsiteX624" fmla="*/ 1732280 w 6557057"/>
                <a:gd name="connsiteY624" fmla="*/ 2010144 h 4419094"/>
                <a:gd name="connsiteX625" fmla="*/ 1725475 w 6557057"/>
                <a:gd name="connsiteY625" fmla="*/ 2010144 h 4419094"/>
                <a:gd name="connsiteX626" fmla="*/ 1717237 w 6557057"/>
                <a:gd name="connsiteY626" fmla="*/ 1990444 h 4419094"/>
                <a:gd name="connsiteX627" fmla="*/ 1705238 w 6557057"/>
                <a:gd name="connsiteY627" fmla="*/ 1966267 h 4419094"/>
                <a:gd name="connsiteX628" fmla="*/ 1712222 w 6557057"/>
                <a:gd name="connsiteY628" fmla="*/ 1966267 h 4419094"/>
                <a:gd name="connsiteX629" fmla="*/ 1708282 w 6557057"/>
                <a:gd name="connsiteY629" fmla="*/ 1958207 h 4419094"/>
                <a:gd name="connsiteX630" fmla="*/ 1770786 w 6557057"/>
                <a:gd name="connsiteY630" fmla="*/ 1957133 h 4419094"/>
                <a:gd name="connsiteX631" fmla="*/ 1813231 w 6557057"/>
                <a:gd name="connsiteY631" fmla="*/ 2066917 h 4419094"/>
                <a:gd name="connsiteX632" fmla="*/ 1852631 w 6557057"/>
                <a:gd name="connsiteY632" fmla="*/ 2123331 h 4419094"/>
                <a:gd name="connsiteX633" fmla="*/ 1894718 w 6557057"/>
                <a:gd name="connsiteY633" fmla="*/ 2246548 h 4419094"/>
                <a:gd name="connsiteX634" fmla="*/ 1965281 w 6557057"/>
                <a:gd name="connsiteY634" fmla="*/ 2329647 h 4419094"/>
                <a:gd name="connsiteX635" fmla="*/ 1993220 w 6557057"/>
                <a:gd name="connsiteY635" fmla="*/ 2425999 h 4419094"/>
                <a:gd name="connsiteX636" fmla="*/ 2032620 w 6557057"/>
                <a:gd name="connsiteY636" fmla="*/ 2552618 h 4419094"/>
                <a:gd name="connsiteX637" fmla="*/ 2145091 w 6557057"/>
                <a:gd name="connsiteY637" fmla="*/ 2525754 h 4419094"/>
                <a:gd name="connsiteX638" fmla="*/ 2285858 w 6557057"/>
                <a:gd name="connsiteY638" fmla="*/ 2459131 h 4419094"/>
                <a:gd name="connsiteX639" fmla="*/ 2367525 w 6557057"/>
                <a:gd name="connsiteY639" fmla="*/ 2419373 h 4419094"/>
                <a:gd name="connsiteX640" fmla="*/ 2414985 w 6557057"/>
                <a:gd name="connsiteY640" fmla="*/ 2395553 h 4419094"/>
                <a:gd name="connsiteX641" fmla="*/ 2474086 w 6557057"/>
                <a:gd name="connsiteY641" fmla="*/ 2342900 h 4419094"/>
                <a:gd name="connsiteX642" fmla="*/ 2477488 w 6557057"/>
                <a:gd name="connsiteY642" fmla="*/ 2339318 h 4419094"/>
                <a:gd name="connsiteX643" fmla="*/ 2475518 w 6557057"/>
                <a:gd name="connsiteY643" fmla="*/ 2339318 h 4419094"/>
                <a:gd name="connsiteX644" fmla="*/ 2506502 w 6557057"/>
                <a:gd name="connsiteY644" fmla="*/ 2295261 h 4419094"/>
                <a:gd name="connsiteX645" fmla="*/ 2509725 w 6557057"/>
                <a:gd name="connsiteY645" fmla="*/ 2295261 h 4419094"/>
                <a:gd name="connsiteX646" fmla="*/ 2545723 w 6557057"/>
                <a:gd name="connsiteY646" fmla="*/ 2229534 h 4419094"/>
                <a:gd name="connsiteX647" fmla="*/ 2542141 w 6557057"/>
                <a:gd name="connsiteY647" fmla="*/ 2229534 h 4419094"/>
                <a:gd name="connsiteX648" fmla="*/ 2569901 w 6557057"/>
                <a:gd name="connsiteY648" fmla="*/ 2185656 h 4419094"/>
                <a:gd name="connsiteX649" fmla="*/ 2574020 w 6557057"/>
                <a:gd name="connsiteY649" fmla="*/ 2185656 h 4419094"/>
                <a:gd name="connsiteX650" fmla="*/ 2572766 w 6557057"/>
                <a:gd name="connsiteY650" fmla="*/ 2160046 h 4419094"/>
                <a:gd name="connsiteX651" fmla="*/ 2532470 w 6557057"/>
                <a:gd name="connsiteY651" fmla="*/ 2119929 h 4419094"/>
                <a:gd name="connsiteX652" fmla="*/ 2522799 w 6557057"/>
                <a:gd name="connsiteY652" fmla="*/ 2119929 h 4419094"/>
                <a:gd name="connsiteX653" fmla="*/ 2471757 w 6557057"/>
                <a:gd name="connsiteY653" fmla="*/ 2093781 h 4419094"/>
                <a:gd name="connsiteX654" fmla="*/ 2454207 w 6557057"/>
                <a:gd name="connsiteY654" fmla="*/ 2076051 h 4419094"/>
                <a:gd name="connsiteX655" fmla="*/ 2461191 w 6557057"/>
                <a:gd name="connsiteY655" fmla="*/ 2076051 h 4419094"/>
                <a:gd name="connsiteX656" fmla="*/ 2443102 w 6557057"/>
                <a:gd name="connsiteY656" fmla="*/ 2043635 h 4419094"/>
                <a:gd name="connsiteX657" fmla="*/ 2435043 w 6557057"/>
                <a:gd name="connsiteY657" fmla="*/ 2047575 h 4419094"/>
                <a:gd name="connsiteX658" fmla="*/ 2398508 w 6557057"/>
                <a:gd name="connsiteY658" fmla="*/ 2086975 h 4419094"/>
                <a:gd name="connsiteX659" fmla="*/ 2352302 w 6557057"/>
                <a:gd name="connsiteY659" fmla="*/ 2120645 h 4419094"/>
                <a:gd name="connsiteX660" fmla="*/ 2327766 w 6557057"/>
                <a:gd name="connsiteY660" fmla="*/ 2126734 h 4419094"/>
                <a:gd name="connsiteX661" fmla="*/ 2320065 w 6557057"/>
                <a:gd name="connsiteY661" fmla="*/ 2119929 h 4419094"/>
                <a:gd name="connsiteX662" fmla="*/ 2314334 w 6557057"/>
                <a:gd name="connsiteY662" fmla="*/ 2119929 h 4419094"/>
                <a:gd name="connsiteX663" fmla="*/ 2297321 w 6557057"/>
                <a:gd name="connsiteY663" fmla="*/ 2077125 h 4419094"/>
                <a:gd name="connsiteX664" fmla="*/ 2296425 w 6557057"/>
                <a:gd name="connsiteY664" fmla="*/ 2076230 h 4419094"/>
                <a:gd name="connsiteX665" fmla="*/ 2304842 w 6557057"/>
                <a:gd name="connsiteY665" fmla="*/ 2076230 h 4419094"/>
                <a:gd name="connsiteX666" fmla="*/ 2302872 w 6557057"/>
                <a:gd name="connsiteY666" fmla="*/ 2073902 h 4419094"/>
                <a:gd name="connsiteX667" fmla="*/ 2260785 w 6557057"/>
                <a:gd name="connsiteY667" fmla="*/ 2014084 h 4419094"/>
                <a:gd name="connsiteX668" fmla="*/ 2259711 w 6557057"/>
                <a:gd name="connsiteY668" fmla="*/ 2010323 h 4419094"/>
                <a:gd name="connsiteX669" fmla="*/ 2253622 w 6557057"/>
                <a:gd name="connsiteY669" fmla="*/ 2010323 h 4419094"/>
                <a:gd name="connsiteX670" fmla="*/ 2219594 w 6557057"/>
                <a:gd name="connsiteY670" fmla="*/ 1966446 h 4419094"/>
                <a:gd name="connsiteX671" fmla="*/ 2228011 w 6557057"/>
                <a:gd name="connsiteY671" fmla="*/ 1966446 h 4419094"/>
                <a:gd name="connsiteX672" fmla="*/ 2193088 w 6557057"/>
                <a:gd name="connsiteY672" fmla="*/ 1914150 h 4419094"/>
                <a:gd name="connsiteX673" fmla="*/ 2193625 w 6557057"/>
                <a:gd name="connsiteY673" fmla="*/ 1900539 h 4419094"/>
                <a:gd name="connsiteX674" fmla="*/ 2189327 w 6557057"/>
                <a:gd name="connsiteY674" fmla="*/ 1900539 h 4419094"/>
                <a:gd name="connsiteX675" fmla="*/ 2244130 w 6557057"/>
                <a:gd name="connsiteY675" fmla="*/ 1867765 h 4419094"/>
                <a:gd name="connsiteX676" fmla="*/ 2306096 w 6557057"/>
                <a:gd name="connsiteY676" fmla="*/ 1964117 h 4419094"/>
                <a:gd name="connsiteX677" fmla="*/ 2393494 w 6557057"/>
                <a:gd name="connsiteY677" fmla="*/ 2023935 h 4419094"/>
                <a:gd name="connsiteX678" fmla="*/ 2466385 w 6557057"/>
                <a:gd name="connsiteY678" fmla="*/ 1994026 h 4419094"/>
                <a:gd name="connsiteX679" fmla="*/ 2534082 w 6557057"/>
                <a:gd name="connsiteY679" fmla="*/ 2070320 h 4419094"/>
                <a:gd name="connsiteX680" fmla="*/ 2657836 w 6557057"/>
                <a:gd name="connsiteY680" fmla="*/ 2083752 h 4419094"/>
                <a:gd name="connsiteX681" fmla="*/ 2737711 w 6557057"/>
                <a:gd name="connsiteY681" fmla="*/ 2071753 h 4419094"/>
                <a:gd name="connsiteX682" fmla="*/ 2747561 w 6557057"/>
                <a:gd name="connsiteY682" fmla="*/ 2063514 h 4419094"/>
                <a:gd name="connsiteX683" fmla="*/ 2758665 w 6557057"/>
                <a:gd name="connsiteY683" fmla="*/ 2049366 h 4419094"/>
                <a:gd name="connsiteX684" fmla="*/ 2776216 w 6557057"/>
                <a:gd name="connsiteY684" fmla="*/ 2047038 h 4419094"/>
                <a:gd name="connsiteX685" fmla="*/ 2835496 w 6557057"/>
                <a:gd name="connsiteY685" fmla="*/ 2113481 h 4419094"/>
                <a:gd name="connsiteX686" fmla="*/ 2888866 w 6557057"/>
                <a:gd name="connsiteY686" fmla="*/ 2160046 h 4419094"/>
                <a:gd name="connsiteX687" fmla="*/ 2925580 w 6557057"/>
                <a:gd name="connsiteY687" fmla="*/ 2243145 h 4419094"/>
                <a:gd name="connsiteX688" fmla="*/ 2947071 w 6557057"/>
                <a:gd name="connsiteY688" fmla="*/ 2234548 h 4419094"/>
                <a:gd name="connsiteX689" fmla="*/ 2954593 w 6557057"/>
                <a:gd name="connsiteY689" fmla="*/ 2229534 h 4419094"/>
                <a:gd name="connsiteX690" fmla="*/ 2953698 w 6557057"/>
                <a:gd name="connsiteY690" fmla="*/ 2229534 h 4419094"/>
                <a:gd name="connsiteX691" fmla="*/ 2990054 w 6557057"/>
                <a:gd name="connsiteY691" fmla="*/ 2193178 h 4419094"/>
                <a:gd name="connsiteX692" fmla="*/ 2987367 w 6557057"/>
                <a:gd name="connsiteY692" fmla="*/ 2306365 h 4419094"/>
                <a:gd name="connsiteX693" fmla="*/ 3018351 w 6557057"/>
                <a:gd name="connsiteY693" fmla="*/ 2446058 h 4419094"/>
                <a:gd name="connsiteX694" fmla="*/ 3071900 w 6557057"/>
                <a:gd name="connsiteY694" fmla="*/ 2572319 h 4419094"/>
                <a:gd name="connsiteX695" fmla="*/ 3130821 w 6557057"/>
                <a:gd name="connsiteY695" fmla="*/ 2695356 h 4419094"/>
                <a:gd name="connsiteX696" fmla="*/ 3153387 w 6557057"/>
                <a:gd name="connsiteY696" fmla="*/ 2771650 h 4419094"/>
                <a:gd name="connsiteX697" fmla="*/ 3182400 w 6557057"/>
                <a:gd name="connsiteY697" fmla="*/ 2733861 h 4419094"/>
                <a:gd name="connsiteX698" fmla="*/ 3186161 w 6557057"/>
                <a:gd name="connsiteY698" fmla="*/ 2733861 h 4419094"/>
                <a:gd name="connsiteX699" fmla="*/ 3212129 w 6557057"/>
                <a:gd name="connsiteY699" fmla="*/ 2681924 h 4419094"/>
                <a:gd name="connsiteX700" fmla="*/ 3220547 w 6557057"/>
                <a:gd name="connsiteY700" fmla="*/ 2668313 h 4419094"/>
                <a:gd name="connsiteX701" fmla="*/ 3217323 w 6557057"/>
                <a:gd name="connsiteY701" fmla="*/ 2668313 h 4419094"/>
                <a:gd name="connsiteX702" fmla="*/ 3242576 w 6557057"/>
                <a:gd name="connsiteY702" fmla="*/ 2624256 h 4419094"/>
                <a:gd name="connsiteX703" fmla="*/ 3246158 w 6557057"/>
                <a:gd name="connsiteY703" fmla="*/ 2624256 h 4419094"/>
                <a:gd name="connsiteX704" fmla="*/ 3261917 w 6557057"/>
                <a:gd name="connsiteY704" fmla="*/ 2585751 h 4419094"/>
                <a:gd name="connsiteX705" fmla="*/ 3264067 w 6557057"/>
                <a:gd name="connsiteY705" fmla="*/ 2558708 h 4419094"/>
                <a:gd name="connsiteX706" fmla="*/ 3258873 w 6557057"/>
                <a:gd name="connsiteY706" fmla="*/ 2558708 h 4419094"/>
                <a:gd name="connsiteX707" fmla="*/ 3255470 w 6557057"/>
                <a:gd name="connsiteY707" fmla="*/ 2514650 h 4419094"/>
                <a:gd name="connsiteX708" fmla="*/ 3261380 w 6557057"/>
                <a:gd name="connsiteY708" fmla="*/ 2514650 h 4419094"/>
                <a:gd name="connsiteX709" fmla="*/ 3254396 w 6557057"/>
                <a:gd name="connsiteY709" fmla="*/ 2452505 h 4419094"/>
                <a:gd name="connsiteX710" fmla="*/ 3254396 w 6557057"/>
                <a:gd name="connsiteY710" fmla="*/ 2448744 h 4419094"/>
                <a:gd name="connsiteX711" fmla="*/ 3249560 w 6557057"/>
                <a:gd name="connsiteY711" fmla="*/ 2448744 h 4419094"/>
                <a:gd name="connsiteX712" fmla="*/ 3284125 w 6557057"/>
                <a:gd name="connsiteY712" fmla="*/ 2404866 h 4419094"/>
                <a:gd name="connsiteX713" fmla="*/ 3284125 w 6557057"/>
                <a:gd name="connsiteY713" fmla="*/ 2404866 h 4419094"/>
                <a:gd name="connsiteX714" fmla="*/ 3291647 w 6557057"/>
                <a:gd name="connsiteY714" fmla="*/ 2400210 h 4419094"/>
                <a:gd name="connsiteX715" fmla="*/ 3305258 w 6557057"/>
                <a:gd name="connsiteY715" fmla="*/ 2392688 h 4419094"/>
                <a:gd name="connsiteX716" fmla="*/ 3319765 w 6557057"/>
                <a:gd name="connsiteY716" fmla="*/ 2383375 h 4419094"/>
                <a:gd name="connsiteX717" fmla="*/ 3363822 w 6557057"/>
                <a:gd name="connsiteY717" fmla="*/ 2339139 h 4419094"/>
                <a:gd name="connsiteX718" fmla="*/ 3361135 w 6557057"/>
                <a:gd name="connsiteY718" fmla="*/ 2339139 h 4419094"/>
                <a:gd name="connsiteX719" fmla="*/ 3397491 w 6557057"/>
                <a:gd name="connsiteY719" fmla="*/ 2295082 h 4419094"/>
                <a:gd name="connsiteX720" fmla="*/ 3399282 w 6557057"/>
                <a:gd name="connsiteY720" fmla="*/ 2295082 h 4419094"/>
                <a:gd name="connsiteX721" fmla="*/ 3411819 w 6557057"/>
                <a:gd name="connsiteY721" fmla="*/ 2282904 h 4419094"/>
                <a:gd name="connsiteX722" fmla="*/ 3450503 w 6557057"/>
                <a:gd name="connsiteY722" fmla="*/ 2229355 h 4419094"/>
                <a:gd name="connsiteX723" fmla="*/ 3448175 w 6557057"/>
                <a:gd name="connsiteY723" fmla="*/ 2229355 h 4419094"/>
                <a:gd name="connsiteX724" fmla="*/ 3505127 w 6557057"/>
                <a:gd name="connsiteY724" fmla="*/ 2206431 h 4419094"/>
                <a:gd name="connsiteX725" fmla="*/ 3583928 w 6557057"/>
                <a:gd name="connsiteY725" fmla="*/ 2186551 h 4419094"/>
                <a:gd name="connsiteX726" fmla="*/ 3584823 w 6557057"/>
                <a:gd name="connsiteY726" fmla="*/ 2185477 h 4419094"/>
                <a:gd name="connsiteX727" fmla="*/ 3587151 w 6557057"/>
                <a:gd name="connsiteY727" fmla="*/ 2185477 h 4419094"/>
                <a:gd name="connsiteX728" fmla="*/ 3589121 w 6557057"/>
                <a:gd name="connsiteY728" fmla="*/ 2183149 h 4419094"/>
                <a:gd name="connsiteX729" fmla="*/ 3603449 w 6557057"/>
                <a:gd name="connsiteY729" fmla="*/ 2168642 h 4419094"/>
                <a:gd name="connsiteX730" fmla="*/ 3626193 w 6557057"/>
                <a:gd name="connsiteY730" fmla="*/ 2189775 h 4419094"/>
                <a:gd name="connsiteX731" fmla="*/ 3690846 w 6557057"/>
                <a:gd name="connsiteY731" fmla="*/ 2292754 h 4419094"/>
                <a:gd name="connsiteX732" fmla="*/ 3713412 w 6557057"/>
                <a:gd name="connsiteY732" fmla="*/ 2382479 h 4419094"/>
                <a:gd name="connsiteX733" fmla="*/ 3710725 w 6557057"/>
                <a:gd name="connsiteY733" fmla="*/ 2531664 h 4419094"/>
                <a:gd name="connsiteX734" fmla="*/ 3725411 w 6557057"/>
                <a:gd name="connsiteY734" fmla="*/ 2514292 h 4419094"/>
                <a:gd name="connsiteX735" fmla="*/ 3728635 w 6557057"/>
                <a:gd name="connsiteY735" fmla="*/ 2514292 h 4419094"/>
                <a:gd name="connsiteX736" fmla="*/ 3761230 w 6557057"/>
                <a:gd name="connsiteY736" fmla="*/ 2448386 h 4419094"/>
                <a:gd name="connsiteX737" fmla="*/ 3757290 w 6557057"/>
                <a:gd name="connsiteY737" fmla="*/ 2448386 h 4419094"/>
                <a:gd name="connsiteX738" fmla="*/ 3772513 w 6557057"/>
                <a:gd name="connsiteY738" fmla="*/ 2412388 h 4419094"/>
                <a:gd name="connsiteX739" fmla="*/ 3783438 w 6557057"/>
                <a:gd name="connsiteY739" fmla="*/ 2404508 h 4419094"/>
                <a:gd name="connsiteX740" fmla="*/ 3783438 w 6557057"/>
                <a:gd name="connsiteY740" fmla="*/ 2404508 h 4419094"/>
                <a:gd name="connsiteX741" fmla="*/ 3787199 w 6557057"/>
                <a:gd name="connsiteY741" fmla="*/ 2402001 h 4419094"/>
                <a:gd name="connsiteX742" fmla="*/ 3831435 w 6557057"/>
                <a:gd name="connsiteY742" fmla="*/ 2415970 h 4419094"/>
                <a:gd name="connsiteX743" fmla="*/ 3836987 w 6557057"/>
                <a:gd name="connsiteY743" fmla="*/ 2558708 h 4419094"/>
                <a:gd name="connsiteX744" fmla="*/ 3887849 w 6557057"/>
                <a:gd name="connsiteY744" fmla="*/ 2651657 h 4419094"/>
                <a:gd name="connsiteX745" fmla="*/ 3893222 w 6557057"/>
                <a:gd name="connsiteY745" fmla="*/ 2623898 h 4419094"/>
                <a:gd name="connsiteX746" fmla="*/ 3897520 w 6557057"/>
                <a:gd name="connsiteY746" fmla="*/ 2623898 h 4419094"/>
                <a:gd name="connsiteX747" fmla="*/ 3913997 w 6557057"/>
                <a:gd name="connsiteY747" fmla="*/ 2558170 h 4419094"/>
                <a:gd name="connsiteX748" fmla="*/ 3909340 w 6557057"/>
                <a:gd name="connsiteY748" fmla="*/ 2558170 h 4419094"/>
                <a:gd name="connsiteX749" fmla="*/ 3910236 w 6557057"/>
                <a:gd name="connsiteY749" fmla="*/ 2545276 h 4419094"/>
                <a:gd name="connsiteX750" fmla="*/ 3960919 w 6557057"/>
                <a:gd name="connsiteY750" fmla="*/ 2558708 h 4419094"/>
                <a:gd name="connsiteX751" fmla="*/ 4022886 w 6557057"/>
                <a:gd name="connsiteY751" fmla="*/ 2648254 h 4419094"/>
                <a:gd name="connsiteX752" fmla="*/ 4063718 w 6557057"/>
                <a:gd name="connsiteY752" fmla="*/ 2777022 h 4419094"/>
                <a:gd name="connsiteX753" fmla="*/ 4093985 w 6557057"/>
                <a:gd name="connsiteY753" fmla="*/ 2733503 h 4419094"/>
                <a:gd name="connsiteX754" fmla="*/ 4097567 w 6557057"/>
                <a:gd name="connsiteY754" fmla="*/ 2733503 h 4419094"/>
                <a:gd name="connsiteX755" fmla="*/ 4123895 w 6557057"/>
                <a:gd name="connsiteY755" fmla="*/ 2674939 h 4419094"/>
                <a:gd name="connsiteX756" fmla="*/ 4127118 w 6557057"/>
                <a:gd name="connsiteY756" fmla="*/ 2667954 h 4419094"/>
                <a:gd name="connsiteX757" fmla="*/ 4123357 w 6557057"/>
                <a:gd name="connsiteY757" fmla="*/ 2667954 h 4419094"/>
                <a:gd name="connsiteX758" fmla="*/ 4155236 w 6557057"/>
                <a:gd name="connsiteY758" fmla="*/ 2641807 h 4419094"/>
                <a:gd name="connsiteX759" fmla="*/ 4200546 w 6557057"/>
                <a:gd name="connsiteY759" fmla="*/ 2623898 h 4419094"/>
                <a:gd name="connsiteX760" fmla="*/ 4201621 w 6557057"/>
                <a:gd name="connsiteY760" fmla="*/ 2623898 h 4419094"/>
                <a:gd name="connsiteX761" fmla="*/ 4219351 w 6557057"/>
                <a:gd name="connsiteY761" fmla="*/ 2595064 h 4419094"/>
                <a:gd name="connsiteX762" fmla="*/ 4230097 w 6557057"/>
                <a:gd name="connsiteY762" fmla="*/ 2558170 h 4419094"/>
                <a:gd name="connsiteX763" fmla="*/ 4225799 w 6557057"/>
                <a:gd name="connsiteY763" fmla="*/ 2558170 h 4419094"/>
                <a:gd name="connsiteX764" fmla="*/ 4230454 w 6557057"/>
                <a:gd name="connsiteY764" fmla="*/ 2514113 h 4419094"/>
                <a:gd name="connsiteX765" fmla="*/ 4236006 w 6557057"/>
                <a:gd name="connsiteY765" fmla="*/ 2514113 h 4419094"/>
                <a:gd name="connsiteX766" fmla="*/ 4219351 w 6557057"/>
                <a:gd name="connsiteY766" fmla="*/ 2465221 h 4419094"/>
                <a:gd name="connsiteX767" fmla="*/ 4208426 w 6557057"/>
                <a:gd name="connsiteY767" fmla="*/ 2448207 h 4419094"/>
                <a:gd name="connsiteX768" fmla="*/ 4200905 w 6557057"/>
                <a:gd name="connsiteY768" fmla="*/ 2448207 h 4419094"/>
                <a:gd name="connsiteX769" fmla="*/ 4172249 w 6557057"/>
                <a:gd name="connsiteY769" fmla="*/ 2404329 h 4419094"/>
                <a:gd name="connsiteX770" fmla="*/ 4179592 w 6557057"/>
                <a:gd name="connsiteY770" fmla="*/ 2404329 h 4419094"/>
                <a:gd name="connsiteX771" fmla="*/ 4143236 w 6557057"/>
                <a:gd name="connsiteY771" fmla="*/ 2358839 h 4419094"/>
                <a:gd name="connsiteX772" fmla="*/ 4127297 w 6557057"/>
                <a:gd name="connsiteY772" fmla="*/ 2338781 h 4419094"/>
                <a:gd name="connsiteX773" fmla="*/ 4119775 w 6557057"/>
                <a:gd name="connsiteY773" fmla="*/ 2338781 h 4419094"/>
                <a:gd name="connsiteX774" fmla="*/ 4098821 w 6557057"/>
                <a:gd name="connsiteY774" fmla="*/ 2294724 h 4419094"/>
                <a:gd name="connsiteX775" fmla="*/ 4105447 w 6557057"/>
                <a:gd name="connsiteY775" fmla="*/ 2294724 h 4419094"/>
                <a:gd name="connsiteX776" fmla="*/ 4098463 w 6557057"/>
                <a:gd name="connsiteY776" fmla="*/ 2275740 h 4419094"/>
                <a:gd name="connsiteX777" fmla="*/ 4142161 w 6557057"/>
                <a:gd name="connsiteY777" fmla="*/ 2228997 h 4419094"/>
                <a:gd name="connsiteX778" fmla="*/ 4140012 w 6557057"/>
                <a:gd name="connsiteY778" fmla="*/ 2228997 h 4419094"/>
                <a:gd name="connsiteX779" fmla="*/ 4163473 w 6557057"/>
                <a:gd name="connsiteY779" fmla="*/ 2202670 h 4419094"/>
                <a:gd name="connsiteX780" fmla="*/ 4208426 w 6557057"/>
                <a:gd name="connsiteY780" fmla="*/ 2219146 h 4419094"/>
                <a:gd name="connsiteX781" fmla="*/ 4177443 w 6557057"/>
                <a:gd name="connsiteY781" fmla="*/ 2312275 h 4419094"/>
                <a:gd name="connsiteX782" fmla="*/ 4222396 w 6557057"/>
                <a:gd name="connsiteY782" fmla="*/ 2362242 h 4419094"/>
                <a:gd name="connsiteX783" fmla="*/ 4227769 w 6557057"/>
                <a:gd name="connsiteY783" fmla="*/ 2358660 h 4419094"/>
                <a:gd name="connsiteX784" fmla="*/ 4241558 w 6557057"/>
                <a:gd name="connsiteY784" fmla="*/ 2338602 h 4419094"/>
                <a:gd name="connsiteX785" fmla="*/ 4238514 w 6557057"/>
                <a:gd name="connsiteY785" fmla="*/ 2338602 h 4419094"/>
                <a:gd name="connsiteX786" fmla="*/ 4261975 w 6557057"/>
                <a:gd name="connsiteY786" fmla="*/ 2295798 h 4419094"/>
                <a:gd name="connsiteX787" fmla="*/ 4261618 w 6557057"/>
                <a:gd name="connsiteY787" fmla="*/ 2294545 h 4419094"/>
                <a:gd name="connsiteX788" fmla="*/ 4266452 w 6557057"/>
                <a:gd name="connsiteY788" fmla="*/ 2294545 h 4419094"/>
                <a:gd name="connsiteX789" fmla="*/ 4267169 w 6557057"/>
                <a:gd name="connsiteY789" fmla="*/ 2292396 h 4419094"/>
                <a:gd name="connsiteX790" fmla="*/ 4244603 w 6557057"/>
                <a:gd name="connsiteY790" fmla="*/ 2249055 h 4419094"/>
                <a:gd name="connsiteX791" fmla="*/ 4247648 w 6557057"/>
                <a:gd name="connsiteY791" fmla="*/ 2228997 h 4419094"/>
                <a:gd name="connsiteX792" fmla="*/ 4243529 w 6557057"/>
                <a:gd name="connsiteY792" fmla="*/ 2228997 h 4419094"/>
                <a:gd name="connsiteX793" fmla="*/ 4289914 w 6557057"/>
                <a:gd name="connsiteY793" fmla="*/ 2199267 h 4419094"/>
                <a:gd name="connsiteX794" fmla="*/ 4436234 w 6557057"/>
                <a:gd name="connsiteY794" fmla="*/ 2159329 h 4419094"/>
                <a:gd name="connsiteX795" fmla="*/ 4438740 w 6557057"/>
                <a:gd name="connsiteY795" fmla="*/ 2157538 h 4419094"/>
                <a:gd name="connsiteX796" fmla="*/ 4441606 w 6557057"/>
                <a:gd name="connsiteY796" fmla="*/ 2155926 h 4419094"/>
                <a:gd name="connsiteX797" fmla="*/ 4480828 w 6557057"/>
                <a:gd name="connsiteY797" fmla="*/ 2119033 h 4419094"/>
                <a:gd name="connsiteX798" fmla="*/ 4478320 w 6557057"/>
                <a:gd name="connsiteY798" fmla="*/ 2119033 h 4419094"/>
                <a:gd name="connsiteX799" fmla="*/ 4510377 w 6557057"/>
                <a:gd name="connsiteY799" fmla="*/ 2075155 h 4419094"/>
                <a:gd name="connsiteX800" fmla="*/ 4513064 w 6557057"/>
                <a:gd name="connsiteY800" fmla="*/ 2075155 h 4419094"/>
                <a:gd name="connsiteX801" fmla="*/ 4534376 w 6557057"/>
                <a:gd name="connsiteY801" fmla="*/ 2049366 h 4419094"/>
                <a:gd name="connsiteX802" fmla="*/ 4577180 w 6557057"/>
                <a:gd name="connsiteY802" fmla="*/ 2009070 h 4419094"/>
                <a:gd name="connsiteX803" fmla="*/ 4575388 w 6557057"/>
                <a:gd name="connsiteY803" fmla="*/ 2009070 h 4419094"/>
                <a:gd name="connsiteX804" fmla="*/ 4614431 w 6557057"/>
                <a:gd name="connsiteY804" fmla="*/ 1965192 h 4419094"/>
                <a:gd name="connsiteX805" fmla="*/ 4617118 w 6557057"/>
                <a:gd name="connsiteY805" fmla="*/ 1965192 h 4419094"/>
                <a:gd name="connsiteX806" fmla="*/ 4641295 w 6557057"/>
                <a:gd name="connsiteY806" fmla="*/ 1912897 h 4419094"/>
                <a:gd name="connsiteX807" fmla="*/ 4639863 w 6557057"/>
                <a:gd name="connsiteY807" fmla="*/ 1899286 h 4419094"/>
                <a:gd name="connsiteX808" fmla="*/ 4634311 w 6557057"/>
                <a:gd name="connsiteY808" fmla="*/ 1899286 h 4419094"/>
                <a:gd name="connsiteX809" fmla="*/ 4632699 w 6557057"/>
                <a:gd name="connsiteY809" fmla="*/ 1855408 h 4419094"/>
                <a:gd name="connsiteX810" fmla="*/ 4638071 w 6557057"/>
                <a:gd name="connsiteY810" fmla="*/ 1855408 h 4419094"/>
                <a:gd name="connsiteX811" fmla="*/ 4625534 w 6557057"/>
                <a:gd name="connsiteY811" fmla="*/ 1789501 h 4419094"/>
                <a:gd name="connsiteX812" fmla="*/ 4618908 w 6557057"/>
                <a:gd name="connsiteY812" fmla="*/ 1789501 h 4419094"/>
                <a:gd name="connsiteX813" fmla="*/ 4616580 w 6557057"/>
                <a:gd name="connsiteY813" fmla="*/ 1783233 h 4419094"/>
                <a:gd name="connsiteX814" fmla="*/ 4595089 w 6557057"/>
                <a:gd name="connsiteY814" fmla="*/ 1745802 h 4419094"/>
                <a:gd name="connsiteX815" fmla="*/ 4602611 w 6557057"/>
                <a:gd name="connsiteY815" fmla="*/ 1745802 h 4419094"/>
                <a:gd name="connsiteX816" fmla="*/ 4559987 w 6557057"/>
                <a:gd name="connsiteY816" fmla="*/ 1683478 h 4419094"/>
                <a:gd name="connsiteX817" fmla="*/ 4559091 w 6557057"/>
                <a:gd name="connsiteY817" fmla="*/ 1679896 h 4419094"/>
                <a:gd name="connsiteX818" fmla="*/ 4553360 w 6557057"/>
                <a:gd name="connsiteY818" fmla="*/ 1679896 h 4419094"/>
                <a:gd name="connsiteX819" fmla="*/ 4627326 w 6557057"/>
                <a:gd name="connsiteY819" fmla="*/ 1636018 h 4419094"/>
                <a:gd name="connsiteX820" fmla="*/ 4628580 w 6557057"/>
                <a:gd name="connsiteY820" fmla="*/ 1636018 h 4419094"/>
                <a:gd name="connsiteX821" fmla="*/ 4635564 w 6557057"/>
                <a:gd name="connsiteY821" fmla="*/ 1630287 h 4419094"/>
                <a:gd name="connsiteX822" fmla="*/ 4621595 w 6557057"/>
                <a:gd name="connsiteY822" fmla="*/ 1577097 h 4419094"/>
                <a:gd name="connsiteX823" fmla="*/ 4556763 w 6557057"/>
                <a:gd name="connsiteY823" fmla="*/ 1586947 h 4419094"/>
                <a:gd name="connsiteX824" fmla="*/ 4534735 w 6557057"/>
                <a:gd name="connsiteY824" fmla="*/ 1570291 h 4419094"/>
                <a:gd name="connsiteX825" fmla="*/ 4526138 w 6557057"/>
                <a:gd name="connsiteY825" fmla="*/ 1570291 h 4419094"/>
                <a:gd name="connsiteX826" fmla="*/ 4506617 w 6557057"/>
                <a:gd name="connsiteY826" fmla="*/ 1550591 h 4419094"/>
                <a:gd name="connsiteX827" fmla="*/ 4499094 w 6557057"/>
                <a:gd name="connsiteY827" fmla="*/ 1526413 h 4419094"/>
                <a:gd name="connsiteX828" fmla="*/ 4503751 w 6557057"/>
                <a:gd name="connsiteY828" fmla="*/ 1526413 h 4419094"/>
                <a:gd name="connsiteX829" fmla="*/ 4516826 w 6557057"/>
                <a:gd name="connsiteY829" fmla="*/ 1505817 h 4419094"/>
                <a:gd name="connsiteX830" fmla="*/ 4526138 w 6557057"/>
                <a:gd name="connsiteY830" fmla="*/ 1504026 h 4419094"/>
                <a:gd name="connsiteX831" fmla="*/ 4546555 w 6557057"/>
                <a:gd name="connsiteY831" fmla="*/ 1495788 h 4419094"/>
                <a:gd name="connsiteX832" fmla="*/ 4588820 w 6557057"/>
                <a:gd name="connsiteY832" fmla="*/ 1460507 h 4419094"/>
                <a:gd name="connsiteX833" fmla="*/ 4587030 w 6557057"/>
                <a:gd name="connsiteY833" fmla="*/ 1460507 h 4419094"/>
                <a:gd name="connsiteX834" fmla="*/ 4593656 w 6557057"/>
                <a:gd name="connsiteY834" fmla="*/ 1454059 h 4419094"/>
                <a:gd name="connsiteX835" fmla="*/ 4627147 w 6557057"/>
                <a:gd name="connsiteY835" fmla="*/ 1440806 h 4419094"/>
                <a:gd name="connsiteX836" fmla="*/ 4621953 w 6557057"/>
                <a:gd name="connsiteY836" fmla="*/ 1520503 h 4419094"/>
                <a:gd name="connsiteX837" fmla="*/ 4658488 w 6557057"/>
                <a:gd name="connsiteY837" fmla="*/ 1504743 h 4419094"/>
                <a:gd name="connsiteX838" fmla="*/ 4695919 w 6557057"/>
                <a:gd name="connsiteY838" fmla="*/ 1478237 h 4419094"/>
                <a:gd name="connsiteX839" fmla="*/ 4706126 w 6557057"/>
                <a:gd name="connsiteY839" fmla="*/ 1473939 h 4419094"/>
                <a:gd name="connsiteX840" fmla="*/ 4720096 w 6557057"/>
                <a:gd name="connsiteY840" fmla="*/ 1540382 h 4419094"/>
                <a:gd name="connsiteX841" fmla="*/ 4723141 w 6557057"/>
                <a:gd name="connsiteY841" fmla="*/ 1590349 h 4419094"/>
                <a:gd name="connsiteX842" fmla="*/ 4730663 w 6557057"/>
                <a:gd name="connsiteY842" fmla="*/ 1585693 h 4419094"/>
                <a:gd name="connsiteX843" fmla="*/ 4750184 w 6557057"/>
                <a:gd name="connsiteY843" fmla="*/ 1570112 h 4419094"/>
                <a:gd name="connsiteX844" fmla="*/ 4749289 w 6557057"/>
                <a:gd name="connsiteY844" fmla="*/ 1570112 h 4419094"/>
                <a:gd name="connsiteX845" fmla="*/ 4762362 w 6557057"/>
                <a:gd name="connsiteY845" fmla="*/ 1567067 h 4419094"/>
                <a:gd name="connsiteX846" fmla="*/ 4782063 w 6557057"/>
                <a:gd name="connsiteY846" fmla="*/ 1633511 h 4419094"/>
                <a:gd name="connsiteX847" fmla="*/ 4773645 w 6557057"/>
                <a:gd name="connsiteY847" fmla="*/ 1706760 h 4419094"/>
                <a:gd name="connsiteX848" fmla="*/ 4823254 w 6557057"/>
                <a:gd name="connsiteY848" fmla="*/ 1708372 h 4419094"/>
                <a:gd name="connsiteX849" fmla="*/ 4849044 w 6557057"/>
                <a:gd name="connsiteY849" fmla="*/ 1689925 h 4419094"/>
                <a:gd name="connsiteX850" fmla="*/ 4859252 w 6557057"/>
                <a:gd name="connsiteY850" fmla="*/ 1679717 h 4419094"/>
                <a:gd name="connsiteX851" fmla="*/ 4856029 w 6557057"/>
                <a:gd name="connsiteY851" fmla="*/ 1679717 h 4419094"/>
                <a:gd name="connsiteX852" fmla="*/ 4873400 w 6557057"/>
                <a:gd name="connsiteY852" fmla="*/ 1635839 h 4419094"/>
                <a:gd name="connsiteX853" fmla="*/ 4878057 w 6557057"/>
                <a:gd name="connsiteY853" fmla="*/ 1635839 h 4419094"/>
                <a:gd name="connsiteX854" fmla="*/ 4877340 w 6557057"/>
                <a:gd name="connsiteY854" fmla="*/ 1576738 h 4419094"/>
                <a:gd name="connsiteX855" fmla="*/ 4873042 w 6557057"/>
                <a:gd name="connsiteY855" fmla="*/ 1569933 h 4419094"/>
                <a:gd name="connsiteX856" fmla="*/ 4865520 w 6557057"/>
                <a:gd name="connsiteY856" fmla="*/ 1569933 h 4419094"/>
                <a:gd name="connsiteX857" fmla="*/ 4837940 w 6557057"/>
                <a:gd name="connsiteY857" fmla="*/ 1526055 h 4419094"/>
                <a:gd name="connsiteX858" fmla="*/ 4845103 w 6557057"/>
                <a:gd name="connsiteY858" fmla="*/ 1526055 h 4419094"/>
                <a:gd name="connsiteX859" fmla="*/ 4829343 w 6557057"/>
                <a:gd name="connsiteY859" fmla="*/ 1490415 h 4419094"/>
                <a:gd name="connsiteX860" fmla="*/ 4833642 w 6557057"/>
                <a:gd name="connsiteY860" fmla="*/ 1483431 h 4419094"/>
                <a:gd name="connsiteX861" fmla="*/ 4872505 w 6557057"/>
                <a:gd name="connsiteY861" fmla="*/ 1465163 h 4419094"/>
                <a:gd name="connsiteX862" fmla="*/ 4879311 w 6557057"/>
                <a:gd name="connsiteY862" fmla="*/ 1460149 h 4419094"/>
                <a:gd name="connsiteX863" fmla="*/ 4877340 w 6557057"/>
                <a:gd name="connsiteY863" fmla="*/ 1460149 h 4419094"/>
                <a:gd name="connsiteX864" fmla="*/ 4880385 w 6557057"/>
                <a:gd name="connsiteY864" fmla="*/ 1450478 h 4419094"/>
                <a:gd name="connsiteX865" fmla="*/ 4892563 w 6557057"/>
                <a:gd name="connsiteY865" fmla="*/ 1416271 h 4419094"/>
                <a:gd name="connsiteX866" fmla="*/ 4895966 w 6557057"/>
                <a:gd name="connsiteY866" fmla="*/ 1416271 h 4419094"/>
                <a:gd name="connsiteX867" fmla="*/ 4925158 w 6557057"/>
                <a:gd name="connsiteY867" fmla="*/ 1390481 h 4419094"/>
                <a:gd name="connsiteX868" fmla="*/ 4927487 w 6557057"/>
                <a:gd name="connsiteY868" fmla="*/ 1388869 h 4419094"/>
                <a:gd name="connsiteX869" fmla="*/ 4927487 w 6557057"/>
                <a:gd name="connsiteY869" fmla="*/ 1388869 h 4419094"/>
                <a:gd name="connsiteX870" fmla="*/ 4966170 w 6557057"/>
                <a:gd name="connsiteY870" fmla="*/ 1352513 h 4419094"/>
                <a:gd name="connsiteX871" fmla="*/ 4973335 w 6557057"/>
                <a:gd name="connsiteY871" fmla="*/ 1353946 h 4419094"/>
                <a:gd name="connsiteX872" fmla="*/ 5042823 w 6557057"/>
                <a:gd name="connsiteY872" fmla="*/ 1366841 h 4419094"/>
                <a:gd name="connsiteX873" fmla="*/ 5051778 w 6557057"/>
                <a:gd name="connsiteY873" fmla="*/ 1360394 h 4419094"/>
                <a:gd name="connsiteX874" fmla="*/ 5059836 w 6557057"/>
                <a:gd name="connsiteY874" fmla="*/ 1350185 h 4419094"/>
                <a:gd name="connsiteX875" fmla="*/ 5057509 w 6557057"/>
                <a:gd name="connsiteY875" fmla="*/ 1350185 h 4419094"/>
                <a:gd name="connsiteX876" fmla="*/ 5099237 w 6557057"/>
                <a:gd name="connsiteY876" fmla="*/ 1306307 h 4419094"/>
                <a:gd name="connsiteX877" fmla="*/ 5101206 w 6557057"/>
                <a:gd name="connsiteY877" fmla="*/ 1306307 h 4419094"/>
                <a:gd name="connsiteX878" fmla="*/ 5169442 w 6557057"/>
                <a:gd name="connsiteY878" fmla="*/ 1240580 h 4419094"/>
                <a:gd name="connsiteX879" fmla="*/ 5167830 w 6557057"/>
                <a:gd name="connsiteY879" fmla="*/ 1240580 h 4419094"/>
                <a:gd name="connsiteX880" fmla="*/ 5178754 w 6557057"/>
                <a:gd name="connsiteY880" fmla="*/ 1230730 h 4419094"/>
                <a:gd name="connsiteX881" fmla="*/ 5209738 w 6557057"/>
                <a:gd name="connsiteY881" fmla="*/ 1196702 h 4419094"/>
                <a:gd name="connsiteX882" fmla="*/ 5212603 w 6557057"/>
                <a:gd name="connsiteY882" fmla="*/ 1196702 h 4419094"/>
                <a:gd name="connsiteX883" fmla="*/ 5246989 w 6557057"/>
                <a:gd name="connsiteY883" fmla="*/ 1130975 h 4419094"/>
                <a:gd name="connsiteX884" fmla="*/ 5242870 w 6557057"/>
                <a:gd name="connsiteY884" fmla="*/ 1130975 h 4419094"/>
                <a:gd name="connsiteX885" fmla="*/ 5252004 w 6557057"/>
                <a:gd name="connsiteY885" fmla="*/ 1097843 h 4419094"/>
                <a:gd name="connsiteX886" fmla="*/ 5254869 w 6557057"/>
                <a:gd name="connsiteY886" fmla="*/ 1086918 h 4419094"/>
                <a:gd name="connsiteX887" fmla="*/ 5259167 w 6557057"/>
                <a:gd name="connsiteY887" fmla="*/ 1086918 h 4419094"/>
                <a:gd name="connsiteX888" fmla="*/ 5278151 w 6557057"/>
                <a:gd name="connsiteY888" fmla="*/ 1021191 h 4419094"/>
                <a:gd name="connsiteX889" fmla="*/ 5273495 w 6557057"/>
                <a:gd name="connsiteY889" fmla="*/ 1021191 h 4419094"/>
                <a:gd name="connsiteX890" fmla="*/ 5274391 w 6557057"/>
                <a:gd name="connsiteY890" fmla="*/ 984656 h 4419094"/>
                <a:gd name="connsiteX891" fmla="*/ 5291405 w 6557057"/>
                <a:gd name="connsiteY891" fmla="*/ 1101066 h 4419094"/>
                <a:gd name="connsiteX892" fmla="*/ 5297135 w 6557057"/>
                <a:gd name="connsiteY892" fmla="*/ 1224103 h 4419094"/>
                <a:gd name="connsiteX893" fmla="*/ 5339402 w 6557057"/>
                <a:gd name="connsiteY893" fmla="*/ 1250788 h 4419094"/>
                <a:gd name="connsiteX894" fmla="*/ 5341551 w 6557057"/>
                <a:gd name="connsiteY894" fmla="*/ 1248102 h 4419094"/>
                <a:gd name="connsiteX895" fmla="*/ 5344774 w 6557057"/>
                <a:gd name="connsiteY895" fmla="*/ 1247386 h 4419094"/>
                <a:gd name="connsiteX896" fmla="*/ 5348714 w 6557057"/>
                <a:gd name="connsiteY896" fmla="*/ 1240759 h 4419094"/>
                <a:gd name="connsiteX897" fmla="*/ 5343879 w 6557057"/>
                <a:gd name="connsiteY897" fmla="*/ 1240759 h 4419094"/>
                <a:gd name="connsiteX898" fmla="*/ 5339581 w 6557057"/>
                <a:gd name="connsiteY898" fmla="*/ 1196881 h 4419094"/>
                <a:gd name="connsiteX899" fmla="*/ 5345490 w 6557057"/>
                <a:gd name="connsiteY899" fmla="*/ 1196881 h 4419094"/>
                <a:gd name="connsiteX900" fmla="*/ 5339043 w 6557057"/>
                <a:gd name="connsiteY900" fmla="*/ 1161063 h 4419094"/>
                <a:gd name="connsiteX901" fmla="*/ 5359101 w 6557057"/>
                <a:gd name="connsiteY901" fmla="*/ 1131154 h 4419094"/>
                <a:gd name="connsiteX902" fmla="*/ 5359101 w 6557057"/>
                <a:gd name="connsiteY902" fmla="*/ 1131154 h 4419094"/>
                <a:gd name="connsiteX903" fmla="*/ 5365012 w 6557057"/>
                <a:gd name="connsiteY903" fmla="*/ 1127930 h 4419094"/>
                <a:gd name="connsiteX904" fmla="*/ 5365907 w 6557057"/>
                <a:gd name="connsiteY904" fmla="*/ 1087276 h 4419094"/>
                <a:gd name="connsiteX905" fmla="*/ 5371817 w 6557057"/>
                <a:gd name="connsiteY905" fmla="*/ 1087276 h 4419094"/>
                <a:gd name="connsiteX906" fmla="*/ 5355878 w 6557057"/>
                <a:gd name="connsiteY906" fmla="*/ 1041428 h 4419094"/>
                <a:gd name="connsiteX907" fmla="*/ 5341551 w 6557057"/>
                <a:gd name="connsiteY907" fmla="*/ 1021549 h 4419094"/>
                <a:gd name="connsiteX908" fmla="*/ 5333491 w 6557057"/>
                <a:gd name="connsiteY908" fmla="*/ 1021549 h 4419094"/>
                <a:gd name="connsiteX909" fmla="*/ 5328476 w 6557057"/>
                <a:gd name="connsiteY909" fmla="*/ 1005072 h 4419094"/>
                <a:gd name="connsiteX910" fmla="*/ 5347639 w 6557057"/>
                <a:gd name="connsiteY910" fmla="*/ 977671 h 4419094"/>
                <a:gd name="connsiteX911" fmla="*/ 5352116 w 6557057"/>
                <a:gd name="connsiteY911" fmla="*/ 977671 h 4419094"/>
                <a:gd name="connsiteX912" fmla="*/ 5350505 w 6557057"/>
                <a:gd name="connsiteY912" fmla="*/ 964955 h 4419094"/>
                <a:gd name="connsiteX913" fmla="*/ 5327939 w 6557057"/>
                <a:gd name="connsiteY913" fmla="*/ 941673 h 4419094"/>
                <a:gd name="connsiteX914" fmla="*/ 5281733 w 6557057"/>
                <a:gd name="connsiteY914" fmla="*/ 951702 h 4419094"/>
                <a:gd name="connsiteX915" fmla="*/ 5274032 w 6557057"/>
                <a:gd name="connsiteY915" fmla="*/ 958508 h 4419094"/>
                <a:gd name="connsiteX916" fmla="*/ 5229796 w 6557057"/>
                <a:gd name="connsiteY916" fmla="*/ 921794 h 4419094"/>
                <a:gd name="connsiteX917" fmla="*/ 5164965 w 6557057"/>
                <a:gd name="connsiteY917" fmla="*/ 941673 h 4419094"/>
                <a:gd name="connsiteX918" fmla="*/ 5151533 w 6557057"/>
                <a:gd name="connsiteY918" fmla="*/ 911765 h 4419094"/>
                <a:gd name="connsiteX919" fmla="*/ 5146518 w 6557057"/>
                <a:gd name="connsiteY919" fmla="*/ 911765 h 4419094"/>
                <a:gd name="connsiteX920" fmla="*/ 5142935 w 6557057"/>
                <a:gd name="connsiteY920" fmla="*/ 898512 h 4419094"/>
                <a:gd name="connsiteX921" fmla="*/ 5116251 w 6557057"/>
                <a:gd name="connsiteY921" fmla="*/ 918928 h 4419094"/>
                <a:gd name="connsiteX922" fmla="*/ 5097446 w 6557057"/>
                <a:gd name="connsiteY922" fmla="*/ 915167 h 4419094"/>
                <a:gd name="connsiteX923" fmla="*/ 5096551 w 6557057"/>
                <a:gd name="connsiteY923" fmla="*/ 911765 h 4419094"/>
                <a:gd name="connsiteX924" fmla="*/ 5090461 w 6557057"/>
                <a:gd name="connsiteY924" fmla="*/ 911765 h 4419094"/>
                <a:gd name="connsiteX925" fmla="*/ 5173740 w 6557057"/>
                <a:gd name="connsiteY925" fmla="*/ 848545 h 4419094"/>
                <a:gd name="connsiteX926" fmla="*/ 5190396 w 6557057"/>
                <a:gd name="connsiteY926" fmla="*/ 839053 h 4419094"/>
                <a:gd name="connsiteX927" fmla="*/ 5234631 w 6557057"/>
                <a:gd name="connsiteY927" fmla="*/ 801980 h 4419094"/>
                <a:gd name="connsiteX928" fmla="*/ 5232661 w 6557057"/>
                <a:gd name="connsiteY928" fmla="*/ 801980 h 4419094"/>
                <a:gd name="connsiteX929" fmla="*/ 5276898 w 6557057"/>
                <a:gd name="connsiteY929" fmla="*/ 758102 h 4419094"/>
                <a:gd name="connsiteX930" fmla="*/ 5278868 w 6557057"/>
                <a:gd name="connsiteY930" fmla="*/ 758102 h 4419094"/>
                <a:gd name="connsiteX931" fmla="*/ 5304837 w 6557057"/>
                <a:gd name="connsiteY931" fmla="*/ 735895 h 4419094"/>
                <a:gd name="connsiteX932" fmla="*/ 5314507 w 6557057"/>
                <a:gd name="connsiteY932" fmla="*/ 732134 h 4419094"/>
                <a:gd name="connsiteX933" fmla="*/ 5474796 w 6557057"/>
                <a:gd name="connsiteY933" fmla="*/ 735537 h 4419094"/>
                <a:gd name="connsiteX934" fmla="*/ 5575983 w 6557057"/>
                <a:gd name="connsiteY934" fmla="*/ 718881 h 4419094"/>
                <a:gd name="connsiteX935" fmla="*/ 5663381 w 6557057"/>
                <a:gd name="connsiteY935" fmla="*/ 752192 h 4419094"/>
                <a:gd name="connsiteX936" fmla="*/ 5686485 w 6557057"/>
                <a:gd name="connsiteY936" fmla="*/ 745387 h 4419094"/>
                <a:gd name="connsiteX937" fmla="*/ 5722303 w 6557057"/>
                <a:gd name="connsiteY937" fmla="*/ 715478 h 4419094"/>
                <a:gd name="connsiteX938" fmla="*/ 5752391 w 6557057"/>
                <a:gd name="connsiteY938" fmla="*/ 692375 h 4419094"/>
                <a:gd name="connsiteX939" fmla="*/ 5751853 w 6557057"/>
                <a:gd name="connsiteY939" fmla="*/ 692375 h 4419094"/>
                <a:gd name="connsiteX940" fmla="*/ 5806656 w 6557057"/>
                <a:gd name="connsiteY940" fmla="*/ 648497 h 4419094"/>
                <a:gd name="connsiteX941" fmla="*/ 5808625 w 6557057"/>
                <a:gd name="connsiteY941" fmla="*/ 648497 h 4419094"/>
                <a:gd name="connsiteX942" fmla="*/ 5817759 w 6557057"/>
                <a:gd name="connsiteY942" fmla="*/ 639005 h 4419094"/>
                <a:gd name="connsiteX943" fmla="*/ 5835489 w 6557057"/>
                <a:gd name="connsiteY943" fmla="*/ 622529 h 4419094"/>
                <a:gd name="connsiteX944" fmla="*/ 5888322 w 6557057"/>
                <a:gd name="connsiteY944" fmla="*/ 622529 h 4419094"/>
                <a:gd name="connsiteX945" fmla="*/ 5905157 w 6557057"/>
                <a:gd name="connsiteY945" fmla="*/ 675719 h 4419094"/>
                <a:gd name="connsiteX946" fmla="*/ 5989869 w 6557057"/>
                <a:gd name="connsiteY946" fmla="*/ 635961 h 4419094"/>
                <a:gd name="connsiteX947" fmla="*/ 6030343 w 6557057"/>
                <a:gd name="connsiteY947" fmla="*/ 613037 h 4419094"/>
                <a:gd name="connsiteX948" fmla="*/ 6038223 w 6557057"/>
                <a:gd name="connsiteY948" fmla="*/ 607843 h 4419094"/>
                <a:gd name="connsiteX949" fmla="*/ 5899426 w 6557057"/>
                <a:gd name="connsiteY949" fmla="*/ 717269 h 4419094"/>
                <a:gd name="connsiteX950" fmla="*/ 5813999 w 6557057"/>
                <a:gd name="connsiteY950" fmla="*/ 758461 h 4419094"/>
                <a:gd name="connsiteX951" fmla="*/ 5814536 w 6557057"/>
                <a:gd name="connsiteY951" fmla="*/ 758461 h 4419094"/>
                <a:gd name="connsiteX952" fmla="*/ 5772986 w 6557057"/>
                <a:gd name="connsiteY952" fmla="*/ 792309 h 4419094"/>
                <a:gd name="connsiteX953" fmla="*/ 5730720 w 6557057"/>
                <a:gd name="connsiteY953" fmla="*/ 888841 h 4419094"/>
                <a:gd name="connsiteX954" fmla="*/ 5758838 w 6557057"/>
                <a:gd name="connsiteY954" fmla="*/ 1028533 h 4419094"/>
                <a:gd name="connsiteX955" fmla="*/ 5728033 w 6557057"/>
                <a:gd name="connsiteY955" fmla="*/ 1125065 h 4419094"/>
                <a:gd name="connsiteX956" fmla="*/ 5754540 w 6557057"/>
                <a:gd name="connsiteY956" fmla="*/ 1087634 h 4419094"/>
                <a:gd name="connsiteX957" fmla="*/ 5757047 w 6557057"/>
                <a:gd name="connsiteY957" fmla="*/ 1087634 h 4419094"/>
                <a:gd name="connsiteX958" fmla="*/ 5814715 w 6557057"/>
                <a:gd name="connsiteY958" fmla="*/ 1028533 h 4419094"/>
                <a:gd name="connsiteX959" fmla="*/ 5822595 w 6557057"/>
                <a:gd name="connsiteY959" fmla="*/ 1021907 h 4419094"/>
                <a:gd name="connsiteX960" fmla="*/ 5821341 w 6557057"/>
                <a:gd name="connsiteY960" fmla="*/ 1021907 h 4419094"/>
                <a:gd name="connsiteX961" fmla="*/ 5863070 w 6557057"/>
                <a:gd name="connsiteY961" fmla="*/ 978029 h 4419094"/>
                <a:gd name="connsiteX962" fmla="*/ 5865578 w 6557057"/>
                <a:gd name="connsiteY962" fmla="*/ 978029 h 4419094"/>
                <a:gd name="connsiteX963" fmla="*/ 5907844 w 6557057"/>
                <a:gd name="connsiteY963" fmla="*/ 922152 h 4419094"/>
                <a:gd name="connsiteX964" fmla="*/ 5913754 w 6557057"/>
                <a:gd name="connsiteY964" fmla="*/ 916779 h 4419094"/>
                <a:gd name="connsiteX965" fmla="*/ 5969989 w 6557057"/>
                <a:gd name="connsiteY965" fmla="*/ 878990 h 4419094"/>
                <a:gd name="connsiteX966" fmla="*/ 5971422 w 6557057"/>
                <a:gd name="connsiteY966" fmla="*/ 868245 h 4419094"/>
                <a:gd name="connsiteX967" fmla="*/ 5976258 w 6557057"/>
                <a:gd name="connsiteY967" fmla="*/ 868245 h 4419094"/>
                <a:gd name="connsiteX968" fmla="*/ 5995421 w 6557057"/>
                <a:gd name="connsiteY968" fmla="*/ 802518 h 4419094"/>
                <a:gd name="connsiteX969" fmla="*/ 5991301 w 6557057"/>
                <a:gd name="connsiteY969" fmla="*/ 802518 h 4419094"/>
                <a:gd name="connsiteX970" fmla="*/ 5992375 w 6557057"/>
                <a:gd name="connsiteY970" fmla="*/ 799115 h 4419094"/>
                <a:gd name="connsiteX971" fmla="*/ 5987541 w 6557057"/>
                <a:gd name="connsiteY971" fmla="*/ 758640 h 4419094"/>
                <a:gd name="connsiteX972" fmla="*/ 5992196 w 6557057"/>
                <a:gd name="connsiteY972" fmla="*/ 758640 h 4419094"/>
                <a:gd name="connsiteX973" fmla="*/ 5997749 w 6557057"/>
                <a:gd name="connsiteY973" fmla="*/ 742700 h 4419094"/>
                <a:gd name="connsiteX974" fmla="*/ 6028732 w 6557057"/>
                <a:gd name="connsiteY974" fmla="*/ 695599 h 4419094"/>
                <a:gd name="connsiteX975" fmla="*/ 6091056 w 6557057"/>
                <a:gd name="connsiteY975" fmla="*/ 686107 h 4419094"/>
                <a:gd name="connsiteX976" fmla="*/ 2394568 w 6557057"/>
                <a:gd name="connsiteY976" fmla="*/ 1270668 h 4419094"/>
                <a:gd name="connsiteX977" fmla="*/ 2320782 w 6557057"/>
                <a:gd name="connsiteY977" fmla="*/ 1267444 h 4419094"/>
                <a:gd name="connsiteX978" fmla="*/ 2283709 w 6557057"/>
                <a:gd name="connsiteY978" fmla="*/ 1268160 h 4419094"/>
                <a:gd name="connsiteX979" fmla="*/ 2256667 w 6557057"/>
                <a:gd name="connsiteY979" fmla="*/ 1310605 h 4419094"/>
                <a:gd name="connsiteX980" fmla="*/ 2284784 w 6557057"/>
                <a:gd name="connsiteY980" fmla="*/ 1333888 h 4419094"/>
                <a:gd name="connsiteX981" fmla="*/ 2318453 w 6557057"/>
                <a:gd name="connsiteY981" fmla="*/ 1387078 h 4419094"/>
                <a:gd name="connsiteX982" fmla="*/ 2363406 w 6557057"/>
                <a:gd name="connsiteY982" fmla="*/ 1416987 h 4419094"/>
                <a:gd name="connsiteX983" fmla="*/ 2346751 w 6557057"/>
                <a:gd name="connsiteY983" fmla="*/ 1473581 h 4419094"/>
                <a:gd name="connsiteX984" fmla="*/ 2383285 w 6557057"/>
                <a:gd name="connsiteY984" fmla="*/ 1593215 h 4419094"/>
                <a:gd name="connsiteX985" fmla="*/ 2376838 w 6557057"/>
                <a:gd name="connsiteY985" fmla="*/ 1604319 h 4419094"/>
                <a:gd name="connsiteX986" fmla="*/ 2307170 w 6557057"/>
                <a:gd name="connsiteY986" fmla="*/ 1616497 h 4419094"/>
                <a:gd name="connsiteX987" fmla="*/ 2208669 w 6557057"/>
                <a:gd name="connsiteY987" fmla="*/ 1583186 h 4419094"/>
                <a:gd name="connsiteX988" fmla="*/ 2197386 w 6557057"/>
                <a:gd name="connsiteY988" fmla="*/ 1569754 h 4419094"/>
                <a:gd name="connsiteX989" fmla="*/ 2190581 w 6557057"/>
                <a:gd name="connsiteY989" fmla="*/ 1569754 h 4419094"/>
                <a:gd name="connsiteX990" fmla="*/ 2183059 w 6557057"/>
                <a:gd name="connsiteY990" fmla="*/ 1525876 h 4419094"/>
                <a:gd name="connsiteX991" fmla="*/ 2188253 w 6557057"/>
                <a:gd name="connsiteY991" fmla="*/ 1525876 h 4419094"/>
                <a:gd name="connsiteX992" fmla="*/ 2194521 w 6557057"/>
                <a:gd name="connsiteY992" fmla="*/ 1500445 h 4419094"/>
                <a:gd name="connsiteX993" fmla="*/ 2197386 w 6557057"/>
                <a:gd name="connsiteY993" fmla="*/ 1500086 h 4419094"/>
                <a:gd name="connsiteX994" fmla="*/ 2227295 w 6557057"/>
                <a:gd name="connsiteY994" fmla="*/ 1493281 h 4419094"/>
                <a:gd name="connsiteX995" fmla="*/ 2261860 w 6557057"/>
                <a:gd name="connsiteY995" fmla="*/ 1460149 h 4419094"/>
                <a:gd name="connsiteX996" fmla="*/ 2261860 w 6557057"/>
                <a:gd name="connsiteY996" fmla="*/ 1460149 h 4419094"/>
                <a:gd name="connsiteX997" fmla="*/ 2259353 w 6557057"/>
                <a:gd name="connsiteY997" fmla="*/ 1460149 h 4419094"/>
                <a:gd name="connsiteX998" fmla="*/ 2202759 w 6557057"/>
                <a:gd name="connsiteY998" fmla="*/ 1416271 h 4419094"/>
                <a:gd name="connsiteX999" fmla="*/ 2220131 w 6557057"/>
                <a:gd name="connsiteY999" fmla="*/ 1416271 h 4419094"/>
                <a:gd name="connsiteX1000" fmla="*/ 2199894 w 6557057"/>
                <a:gd name="connsiteY1000" fmla="*/ 1410540 h 4419094"/>
                <a:gd name="connsiteX1001" fmla="*/ 2152255 w 6557057"/>
                <a:gd name="connsiteY1001" fmla="*/ 1350543 h 4419094"/>
                <a:gd name="connsiteX1002" fmla="*/ 2144733 w 6557057"/>
                <a:gd name="connsiteY1002" fmla="*/ 1350543 h 4419094"/>
                <a:gd name="connsiteX1003" fmla="*/ 2121451 w 6557057"/>
                <a:gd name="connsiteY1003" fmla="*/ 1310785 h 4419094"/>
                <a:gd name="connsiteX1004" fmla="*/ 2119660 w 6557057"/>
                <a:gd name="connsiteY1004" fmla="*/ 1306486 h 4419094"/>
                <a:gd name="connsiteX1005" fmla="*/ 2126465 w 6557057"/>
                <a:gd name="connsiteY1005" fmla="*/ 1306486 h 4419094"/>
                <a:gd name="connsiteX1006" fmla="*/ 2137928 w 6557057"/>
                <a:gd name="connsiteY1006" fmla="*/ 1240759 h 4419094"/>
                <a:gd name="connsiteX1007" fmla="*/ 2135420 w 6557057"/>
                <a:gd name="connsiteY1007" fmla="*/ 1240759 h 4419094"/>
                <a:gd name="connsiteX1008" fmla="*/ 2152255 w 6557057"/>
                <a:gd name="connsiteY1008" fmla="*/ 1224282 h 4419094"/>
                <a:gd name="connsiteX1009" fmla="*/ 2236787 w 6557057"/>
                <a:gd name="connsiteY1009" fmla="*/ 1224282 h 4419094"/>
                <a:gd name="connsiteX1010" fmla="*/ 2271173 w 6557057"/>
                <a:gd name="connsiteY1010" fmla="*/ 1196881 h 4419094"/>
                <a:gd name="connsiteX1011" fmla="*/ 2272248 w 6557057"/>
                <a:gd name="connsiteY1011" fmla="*/ 1196881 h 4419094"/>
                <a:gd name="connsiteX1012" fmla="*/ 2291947 w 6557057"/>
                <a:gd name="connsiteY1012" fmla="*/ 1180584 h 4419094"/>
                <a:gd name="connsiteX1013" fmla="*/ 2363227 w 6557057"/>
                <a:gd name="connsiteY1013" fmla="*/ 1211030 h 4419094"/>
                <a:gd name="connsiteX1014" fmla="*/ 2394568 w 6557057"/>
                <a:gd name="connsiteY1014" fmla="*/ 1270847 h 4419094"/>
                <a:gd name="connsiteX1015" fmla="*/ 1515041 w 6557057"/>
                <a:gd name="connsiteY1015" fmla="*/ 1416271 h 4419094"/>
                <a:gd name="connsiteX1016" fmla="*/ 1520055 w 6557057"/>
                <a:gd name="connsiteY1016" fmla="*/ 1416271 h 4419094"/>
                <a:gd name="connsiteX1017" fmla="*/ 1513250 w 6557057"/>
                <a:gd name="connsiteY1017" fmla="*/ 1387078 h 4419094"/>
                <a:gd name="connsiteX1018" fmla="*/ 1516473 w 6557057"/>
                <a:gd name="connsiteY1018" fmla="*/ 1350364 h 4419094"/>
                <a:gd name="connsiteX1019" fmla="*/ 1513429 w 6557057"/>
                <a:gd name="connsiteY1019" fmla="*/ 1350364 h 4419094"/>
                <a:gd name="connsiteX1020" fmla="*/ 1530263 w 6557057"/>
                <a:gd name="connsiteY1020" fmla="*/ 1330664 h 4419094"/>
                <a:gd name="connsiteX1021" fmla="*/ 1551217 w 6557057"/>
                <a:gd name="connsiteY1021" fmla="*/ 1306486 h 4419094"/>
                <a:gd name="connsiteX1022" fmla="*/ 1553904 w 6557057"/>
                <a:gd name="connsiteY1022" fmla="*/ 1306486 h 4419094"/>
                <a:gd name="connsiteX1023" fmla="*/ 1588827 w 6557057"/>
                <a:gd name="connsiteY1023" fmla="*/ 1247386 h 4419094"/>
                <a:gd name="connsiteX1024" fmla="*/ 1592767 w 6557057"/>
                <a:gd name="connsiteY1024" fmla="*/ 1240759 h 4419094"/>
                <a:gd name="connsiteX1025" fmla="*/ 1589544 w 6557057"/>
                <a:gd name="connsiteY1025" fmla="*/ 1240759 h 4419094"/>
                <a:gd name="connsiteX1026" fmla="*/ 1637182 w 6557057"/>
                <a:gd name="connsiteY1026" fmla="*/ 1217656 h 4419094"/>
                <a:gd name="connsiteX1027" fmla="*/ 1690552 w 6557057"/>
                <a:gd name="connsiteY1027" fmla="*/ 1300755 h 4419094"/>
                <a:gd name="connsiteX1028" fmla="*/ 1723505 w 6557057"/>
                <a:gd name="connsiteY1028" fmla="*/ 1297890 h 4419094"/>
                <a:gd name="connsiteX1029" fmla="*/ 1743743 w 6557057"/>
                <a:gd name="connsiteY1029" fmla="*/ 1284100 h 4419094"/>
                <a:gd name="connsiteX1030" fmla="*/ 1774547 w 6557057"/>
                <a:gd name="connsiteY1030" fmla="*/ 1240759 h 4419094"/>
                <a:gd name="connsiteX1031" fmla="*/ 1774547 w 6557057"/>
                <a:gd name="connsiteY1031" fmla="*/ 1240759 h 4419094"/>
                <a:gd name="connsiteX1032" fmla="*/ 1770427 w 6557057"/>
                <a:gd name="connsiteY1032" fmla="*/ 1240759 h 4419094"/>
                <a:gd name="connsiteX1033" fmla="*/ 1825409 w 6557057"/>
                <a:gd name="connsiteY1033" fmla="*/ 1217656 h 4419094"/>
                <a:gd name="connsiteX1034" fmla="*/ 1824872 w 6557057"/>
                <a:gd name="connsiteY1034" fmla="*/ 1241655 h 4419094"/>
                <a:gd name="connsiteX1035" fmla="*/ 1813948 w 6557057"/>
                <a:gd name="connsiteY1035" fmla="*/ 1247386 h 4419094"/>
                <a:gd name="connsiteX1036" fmla="*/ 1806425 w 6557057"/>
                <a:gd name="connsiteY1036" fmla="*/ 1251863 h 4419094"/>
                <a:gd name="connsiteX1037" fmla="*/ 1834185 w 6557057"/>
                <a:gd name="connsiteY1037" fmla="*/ 1284100 h 4419094"/>
                <a:gd name="connsiteX1038" fmla="*/ 1935552 w 6557057"/>
                <a:gd name="connsiteY1038" fmla="*/ 1357170 h 4419094"/>
                <a:gd name="connsiteX1039" fmla="*/ 1955073 w 6557057"/>
                <a:gd name="connsiteY1039" fmla="*/ 1433643 h 4419094"/>
                <a:gd name="connsiteX1040" fmla="*/ 1839737 w 6557057"/>
                <a:gd name="connsiteY1040" fmla="*/ 1443672 h 4419094"/>
                <a:gd name="connsiteX1041" fmla="*/ 1781173 w 6557057"/>
                <a:gd name="connsiteY1041" fmla="*/ 1416271 h 4419094"/>
                <a:gd name="connsiteX1042" fmla="*/ 1792993 w 6557057"/>
                <a:gd name="connsiteY1042" fmla="*/ 1416271 h 4419094"/>
                <a:gd name="connsiteX1043" fmla="*/ 1751981 w 6557057"/>
                <a:gd name="connsiteY1043" fmla="*/ 1400331 h 4419094"/>
                <a:gd name="connsiteX1044" fmla="*/ 1667449 w 6557057"/>
                <a:gd name="connsiteY1044" fmla="*/ 1409644 h 4419094"/>
                <a:gd name="connsiteX1045" fmla="*/ 1651151 w 6557057"/>
                <a:gd name="connsiteY1045" fmla="*/ 1423792 h 4419094"/>
                <a:gd name="connsiteX1046" fmla="*/ 1563754 w 6557057"/>
                <a:gd name="connsiteY1046" fmla="*/ 1437046 h 4419094"/>
                <a:gd name="connsiteX1047" fmla="*/ 1507518 w 6557057"/>
                <a:gd name="connsiteY1047" fmla="*/ 1457104 h 4419094"/>
                <a:gd name="connsiteX1048" fmla="*/ 1514682 w 6557057"/>
                <a:gd name="connsiteY1048" fmla="*/ 1416271 h 4419094"/>
                <a:gd name="connsiteX1049" fmla="*/ 1648644 w 6557057"/>
                <a:gd name="connsiteY1049" fmla="*/ 3061781 h 4419094"/>
                <a:gd name="connsiteX1050" fmla="*/ 1653838 w 6557057"/>
                <a:gd name="connsiteY1050" fmla="*/ 3043155 h 4419094"/>
                <a:gd name="connsiteX1051" fmla="*/ 1657957 w 6557057"/>
                <a:gd name="connsiteY1051" fmla="*/ 3038140 h 4419094"/>
                <a:gd name="connsiteX1052" fmla="*/ 1713297 w 6557057"/>
                <a:gd name="connsiteY1052" fmla="*/ 3039752 h 4419094"/>
                <a:gd name="connsiteX1053" fmla="*/ 1673359 w 6557057"/>
                <a:gd name="connsiteY1053" fmla="*/ 3140582 h 4419094"/>
                <a:gd name="connsiteX1054" fmla="*/ 1662255 w 6557057"/>
                <a:gd name="connsiteY1054" fmla="*/ 3142731 h 4419094"/>
                <a:gd name="connsiteX1055" fmla="*/ 1645958 w 6557057"/>
                <a:gd name="connsiteY1055" fmla="*/ 3105480 h 4419094"/>
                <a:gd name="connsiteX1056" fmla="*/ 1640585 w 6557057"/>
                <a:gd name="connsiteY1056" fmla="*/ 3105480 h 4419094"/>
                <a:gd name="connsiteX1057" fmla="*/ 1644167 w 6557057"/>
                <a:gd name="connsiteY1057" fmla="*/ 3061602 h 4419094"/>
                <a:gd name="connsiteX1058" fmla="*/ 1648644 w 6557057"/>
                <a:gd name="connsiteY1058" fmla="*/ 3061602 h 4419094"/>
                <a:gd name="connsiteX1059" fmla="*/ 1642913 w 6557057"/>
                <a:gd name="connsiteY1059" fmla="*/ 692375 h 4419094"/>
                <a:gd name="connsiteX1060" fmla="*/ 1603334 w 6557057"/>
                <a:gd name="connsiteY1060" fmla="*/ 652437 h 4419094"/>
                <a:gd name="connsiteX1061" fmla="*/ 1605125 w 6557057"/>
                <a:gd name="connsiteY1061" fmla="*/ 648497 h 4419094"/>
                <a:gd name="connsiteX1062" fmla="*/ 1608885 w 6557057"/>
                <a:gd name="connsiteY1062" fmla="*/ 648497 h 4419094"/>
                <a:gd name="connsiteX1063" fmla="*/ 1617303 w 6557057"/>
                <a:gd name="connsiteY1063" fmla="*/ 636140 h 4419094"/>
                <a:gd name="connsiteX1064" fmla="*/ 1682135 w 6557057"/>
                <a:gd name="connsiteY1064" fmla="*/ 685570 h 4419094"/>
                <a:gd name="connsiteX1065" fmla="*/ 1673896 w 6557057"/>
                <a:gd name="connsiteY1065" fmla="*/ 692375 h 4419094"/>
                <a:gd name="connsiteX1066" fmla="*/ 1642913 w 6557057"/>
                <a:gd name="connsiteY1066" fmla="*/ 692375 h 441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</a:cxnLst>
              <a:rect l="l" t="t" r="r" b="b"/>
              <a:pathLst>
                <a:path w="6557057" h="4419094">
                  <a:moveTo>
                    <a:pt x="6092310" y="685570"/>
                  </a:moveTo>
                  <a:cubicBezTo>
                    <a:pt x="6176663" y="685570"/>
                    <a:pt x="6148545" y="692375"/>
                    <a:pt x="6216242" y="688972"/>
                  </a:cubicBezTo>
                  <a:cubicBezTo>
                    <a:pt x="6283761" y="685570"/>
                    <a:pt x="6309192" y="645811"/>
                    <a:pt x="6373845" y="625752"/>
                  </a:cubicBezTo>
                  <a:cubicBezTo>
                    <a:pt x="6438498" y="605873"/>
                    <a:pt x="6489180" y="592441"/>
                    <a:pt x="6508881" y="602470"/>
                  </a:cubicBezTo>
                  <a:cubicBezTo>
                    <a:pt x="6521418" y="608918"/>
                    <a:pt x="6538431" y="608380"/>
                    <a:pt x="6544162" y="601217"/>
                  </a:cubicBezTo>
                  <a:cubicBezTo>
                    <a:pt x="6550968" y="598172"/>
                    <a:pt x="6553834" y="591904"/>
                    <a:pt x="6547386" y="582591"/>
                  </a:cubicBezTo>
                  <a:lnTo>
                    <a:pt x="6539864" y="582591"/>
                  </a:lnTo>
                  <a:cubicBezTo>
                    <a:pt x="6528224" y="568801"/>
                    <a:pt x="6508165" y="551787"/>
                    <a:pt x="6497957" y="538713"/>
                  </a:cubicBezTo>
                  <a:lnTo>
                    <a:pt x="6505837" y="538713"/>
                  </a:lnTo>
                  <a:cubicBezTo>
                    <a:pt x="6498852" y="530654"/>
                    <a:pt x="6494733" y="523669"/>
                    <a:pt x="6497598" y="519371"/>
                  </a:cubicBezTo>
                  <a:cubicBezTo>
                    <a:pt x="6511926" y="515252"/>
                    <a:pt x="6526075" y="512386"/>
                    <a:pt x="6536640" y="503969"/>
                  </a:cubicBezTo>
                  <a:cubicBezTo>
                    <a:pt x="6545416" y="498954"/>
                    <a:pt x="6552580" y="491790"/>
                    <a:pt x="6556520" y="479433"/>
                  </a:cubicBezTo>
                  <a:cubicBezTo>
                    <a:pt x="6557057" y="477284"/>
                    <a:pt x="6557057" y="475135"/>
                    <a:pt x="6557057" y="472807"/>
                  </a:cubicBezTo>
                  <a:lnTo>
                    <a:pt x="6552042" y="472807"/>
                  </a:lnTo>
                  <a:cubicBezTo>
                    <a:pt x="6551685" y="459912"/>
                    <a:pt x="6545416" y="444331"/>
                    <a:pt x="6540402" y="428929"/>
                  </a:cubicBezTo>
                  <a:lnTo>
                    <a:pt x="6546670" y="428929"/>
                  </a:lnTo>
                  <a:cubicBezTo>
                    <a:pt x="6540939" y="410840"/>
                    <a:pt x="6536640" y="392752"/>
                    <a:pt x="6547744" y="379678"/>
                  </a:cubicBezTo>
                  <a:cubicBezTo>
                    <a:pt x="6552222" y="374484"/>
                    <a:pt x="6553834" y="368753"/>
                    <a:pt x="6554013" y="363201"/>
                  </a:cubicBezTo>
                  <a:lnTo>
                    <a:pt x="6548998" y="363201"/>
                  </a:lnTo>
                  <a:cubicBezTo>
                    <a:pt x="6546849" y="344576"/>
                    <a:pt x="6525358" y="326845"/>
                    <a:pt x="6505658" y="319324"/>
                  </a:cubicBezTo>
                  <a:lnTo>
                    <a:pt x="6518373" y="319324"/>
                  </a:lnTo>
                  <a:cubicBezTo>
                    <a:pt x="6513000" y="316637"/>
                    <a:pt x="6507627" y="314309"/>
                    <a:pt x="6502612" y="313234"/>
                  </a:cubicBezTo>
                  <a:cubicBezTo>
                    <a:pt x="6474674" y="306608"/>
                    <a:pt x="6364891" y="319861"/>
                    <a:pt x="6342145" y="306608"/>
                  </a:cubicBezTo>
                  <a:cubicBezTo>
                    <a:pt x="6319579" y="293355"/>
                    <a:pt x="6283223" y="276699"/>
                    <a:pt x="6271941" y="286549"/>
                  </a:cubicBezTo>
                  <a:cubicBezTo>
                    <a:pt x="6271403" y="286908"/>
                    <a:pt x="6271045" y="287624"/>
                    <a:pt x="6270508" y="288161"/>
                  </a:cubicBezTo>
                  <a:cubicBezTo>
                    <a:pt x="6269254" y="288699"/>
                    <a:pt x="6267821" y="289057"/>
                    <a:pt x="6266567" y="290131"/>
                  </a:cubicBezTo>
                  <a:cubicBezTo>
                    <a:pt x="6255464" y="300161"/>
                    <a:pt x="6230033" y="353351"/>
                    <a:pt x="6230033" y="353351"/>
                  </a:cubicBezTo>
                  <a:cubicBezTo>
                    <a:pt x="6230033" y="353351"/>
                    <a:pt x="6210154" y="359978"/>
                    <a:pt x="6193319" y="330069"/>
                  </a:cubicBezTo>
                  <a:cubicBezTo>
                    <a:pt x="6190990" y="325950"/>
                    <a:pt x="6187050" y="322547"/>
                    <a:pt x="6182215" y="319503"/>
                  </a:cubicBezTo>
                  <a:lnTo>
                    <a:pt x="6191706" y="319503"/>
                  </a:lnTo>
                  <a:cubicBezTo>
                    <a:pt x="6164663" y="297474"/>
                    <a:pt x="6086399" y="299981"/>
                    <a:pt x="6060789" y="299981"/>
                  </a:cubicBezTo>
                  <a:cubicBezTo>
                    <a:pt x="6032851" y="299981"/>
                    <a:pt x="6001689" y="306608"/>
                    <a:pt x="5970527" y="310011"/>
                  </a:cubicBezTo>
                  <a:cubicBezTo>
                    <a:pt x="5939722" y="313413"/>
                    <a:pt x="5922887" y="323443"/>
                    <a:pt x="5900322" y="299981"/>
                  </a:cubicBezTo>
                  <a:cubicBezTo>
                    <a:pt x="5877936" y="276699"/>
                    <a:pt x="5846952" y="266670"/>
                    <a:pt x="5835489" y="256641"/>
                  </a:cubicBezTo>
                  <a:cubicBezTo>
                    <a:pt x="5834237" y="255566"/>
                    <a:pt x="5832088" y="254492"/>
                    <a:pt x="5829580" y="253596"/>
                  </a:cubicBezTo>
                  <a:lnTo>
                    <a:pt x="5805940" y="253596"/>
                  </a:lnTo>
                  <a:cubicBezTo>
                    <a:pt x="5788567" y="251805"/>
                    <a:pt x="5764928" y="251805"/>
                    <a:pt x="5740929" y="253596"/>
                  </a:cubicBezTo>
                  <a:lnTo>
                    <a:pt x="5713349" y="253596"/>
                  </a:lnTo>
                  <a:cubicBezTo>
                    <a:pt x="5666068" y="260044"/>
                    <a:pt x="5618787" y="260044"/>
                    <a:pt x="5618787" y="260044"/>
                  </a:cubicBezTo>
                  <a:cubicBezTo>
                    <a:pt x="5618787" y="260044"/>
                    <a:pt x="5614130" y="257894"/>
                    <a:pt x="5606071" y="253596"/>
                  </a:cubicBezTo>
                  <a:lnTo>
                    <a:pt x="5594610" y="253596"/>
                  </a:lnTo>
                  <a:cubicBezTo>
                    <a:pt x="5585117" y="248223"/>
                    <a:pt x="5572402" y="240522"/>
                    <a:pt x="5557358" y="230135"/>
                  </a:cubicBezTo>
                  <a:cubicBezTo>
                    <a:pt x="5546254" y="222434"/>
                    <a:pt x="5534971" y="215449"/>
                    <a:pt x="5524583" y="209718"/>
                  </a:cubicBezTo>
                  <a:lnTo>
                    <a:pt x="5535687" y="209718"/>
                  </a:lnTo>
                  <a:cubicBezTo>
                    <a:pt x="5512226" y="195928"/>
                    <a:pt x="5491810" y="186973"/>
                    <a:pt x="5483751" y="186973"/>
                  </a:cubicBezTo>
                  <a:cubicBezTo>
                    <a:pt x="5472647" y="186973"/>
                    <a:pt x="5385429" y="203629"/>
                    <a:pt x="5365728" y="186973"/>
                  </a:cubicBezTo>
                  <a:cubicBezTo>
                    <a:pt x="5346028" y="170318"/>
                    <a:pt x="5326327" y="160289"/>
                    <a:pt x="5312179" y="160289"/>
                  </a:cubicBezTo>
                  <a:cubicBezTo>
                    <a:pt x="5304120" y="160289"/>
                    <a:pt x="5296956" y="151334"/>
                    <a:pt x="5295703" y="143991"/>
                  </a:cubicBezTo>
                  <a:lnTo>
                    <a:pt x="5290151" y="143991"/>
                  </a:lnTo>
                  <a:cubicBezTo>
                    <a:pt x="5290688" y="140051"/>
                    <a:pt x="5292837" y="137186"/>
                    <a:pt x="5298388" y="137186"/>
                  </a:cubicBezTo>
                  <a:cubicBezTo>
                    <a:pt x="5315403" y="137186"/>
                    <a:pt x="5394204" y="110501"/>
                    <a:pt x="5394204" y="110501"/>
                  </a:cubicBezTo>
                  <a:cubicBezTo>
                    <a:pt x="5394204" y="110501"/>
                    <a:pt x="5391338" y="105844"/>
                    <a:pt x="5386503" y="99934"/>
                  </a:cubicBezTo>
                  <a:lnTo>
                    <a:pt x="5394204" y="99934"/>
                  </a:lnTo>
                  <a:cubicBezTo>
                    <a:pt x="5386145" y="89368"/>
                    <a:pt x="5368951" y="70563"/>
                    <a:pt x="5348535" y="70563"/>
                  </a:cubicBezTo>
                  <a:cubicBezTo>
                    <a:pt x="5320596" y="70563"/>
                    <a:pt x="5269913" y="53907"/>
                    <a:pt x="5255764" y="53907"/>
                  </a:cubicBezTo>
                  <a:cubicBezTo>
                    <a:pt x="5251466" y="53907"/>
                    <a:pt x="5249317" y="55519"/>
                    <a:pt x="5248063" y="57668"/>
                  </a:cubicBezTo>
                  <a:cubicBezTo>
                    <a:pt x="5243407" y="58564"/>
                    <a:pt x="5242332" y="61966"/>
                    <a:pt x="5240362" y="64832"/>
                  </a:cubicBezTo>
                  <a:cubicBezTo>
                    <a:pt x="5237318" y="65727"/>
                    <a:pt x="5232661" y="65727"/>
                    <a:pt x="5224781" y="63936"/>
                  </a:cubicBezTo>
                  <a:cubicBezTo>
                    <a:pt x="5196664" y="57131"/>
                    <a:pt x="5158696" y="77547"/>
                    <a:pt x="5151711" y="57131"/>
                  </a:cubicBezTo>
                  <a:cubicBezTo>
                    <a:pt x="5147413" y="44415"/>
                    <a:pt x="5139175" y="44952"/>
                    <a:pt x="5132190" y="51400"/>
                  </a:cubicBezTo>
                  <a:cubicBezTo>
                    <a:pt x="5116967" y="57668"/>
                    <a:pt x="5101386" y="97427"/>
                    <a:pt x="5132548" y="107098"/>
                  </a:cubicBezTo>
                  <a:cubicBezTo>
                    <a:pt x="5174815" y="120351"/>
                    <a:pt x="5214036" y="107098"/>
                    <a:pt x="5225319" y="127156"/>
                  </a:cubicBezTo>
                  <a:cubicBezTo>
                    <a:pt x="5236602" y="147215"/>
                    <a:pt x="5225319" y="157065"/>
                    <a:pt x="5225319" y="170318"/>
                  </a:cubicBezTo>
                  <a:cubicBezTo>
                    <a:pt x="5225319" y="183571"/>
                    <a:pt x="5202753" y="220106"/>
                    <a:pt x="5188604" y="226911"/>
                  </a:cubicBezTo>
                  <a:cubicBezTo>
                    <a:pt x="5174635" y="233538"/>
                    <a:pt x="5157621" y="216882"/>
                    <a:pt x="5129503" y="233538"/>
                  </a:cubicBezTo>
                  <a:cubicBezTo>
                    <a:pt x="5101386" y="250014"/>
                    <a:pt x="5031002" y="236941"/>
                    <a:pt x="5022406" y="246791"/>
                  </a:cubicBezTo>
                  <a:cubicBezTo>
                    <a:pt x="5014347" y="256820"/>
                    <a:pt x="4997332" y="220106"/>
                    <a:pt x="4983184" y="226732"/>
                  </a:cubicBezTo>
                  <a:cubicBezTo>
                    <a:pt x="4974051" y="231210"/>
                    <a:pt x="4955425" y="250731"/>
                    <a:pt x="4937873" y="263267"/>
                  </a:cubicBezTo>
                  <a:cubicBezTo>
                    <a:pt x="4930531" y="267745"/>
                    <a:pt x="4923725" y="270968"/>
                    <a:pt x="4918173" y="270073"/>
                  </a:cubicBezTo>
                  <a:cubicBezTo>
                    <a:pt x="4908860" y="268461"/>
                    <a:pt x="4898294" y="262372"/>
                    <a:pt x="4889519" y="253596"/>
                  </a:cubicBezTo>
                  <a:lnTo>
                    <a:pt x="4881280" y="253596"/>
                  </a:lnTo>
                  <a:cubicBezTo>
                    <a:pt x="4873400" y="244283"/>
                    <a:pt x="4867669" y="232642"/>
                    <a:pt x="4867669" y="220285"/>
                  </a:cubicBezTo>
                  <a:cubicBezTo>
                    <a:pt x="4867669" y="216882"/>
                    <a:pt x="4867669" y="213479"/>
                    <a:pt x="4867132" y="209718"/>
                  </a:cubicBezTo>
                  <a:lnTo>
                    <a:pt x="4872684" y="209718"/>
                  </a:lnTo>
                  <a:cubicBezTo>
                    <a:pt x="4871430" y="184645"/>
                    <a:pt x="4863729" y="156349"/>
                    <a:pt x="4856029" y="150259"/>
                  </a:cubicBezTo>
                  <a:cubicBezTo>
                    <a:pt x="4852447" y="147394"/>
                    <a:pt x="4838656" y="145245"/>
                    <a:pt x="4822716" y="143991"/>
                  </a:cubicBezTo>
                  <a:lnTo>
                    <a:pt x="4761646" y="143991"/>
                  </a:lnTo>
                  <a:cubicBezTo>
                    <a:pt x="4738722" y="147215"/>
                    <a:pt x="4676039" y="153483"/>
                    <a:pt x="4661175" y="165482"/>
                  </a:cubicBezTo>
                  <a:cubicBezTo>
                    <a:pt x="4657772" y="167094"/>
                    <a:pt x="4655265" y="168706"/>
                    <a:pt x="4653652" y="170497"/>
                  </a:cubicBezTo>
                  <a:cubicBezTo>
                    <a:pt x="4651503" y="173004"/>
                    <a:pt x="4648280" y="175153"/>
                    <a:pt x="4644877" y="177302"/>
                  </a:cubicBezTo>
                  <a:cubicBezTo>
                    <a:pt x="4630550" y="185003"/>
                    <a:pt x="4610850" y="190197"/>
                    <a:pt x="4596880" y="190197"/>
                  </a:cubicBezTo>
                  <a:cubicBezTo>
                    <a:pt x="4577358" y="190197"/>
                    <a:pt x="4560703" y="166915"/>
                    <a:pt x="4518078" y="160289"/>
                  </a:cubicBezTo>
                  <a:cubicBezTo>
                    <a:pt x="4475813" y="153662"/>
                    <a:pt x="4383042" y="150259"/>
                    <a:pt x="4371759" y="153662"/>
                  </a:cubicBezTo>
                  <a:cubicBezTo>
                    <a:pt x="4363700" y="155990"/>
                    <a:pt x="4342746" y="151513"/>
                    <a:pt x="4336836" y="143812"/>
                  </a:cubicBezTo>
                  <a:lnTo>
                    <a:pt x="4329852" y="143812"/>
                  </a:lnTo>
                  <a:cubicBezTo>
                    <a:pt x="4329494" y="141663"/>
                    <a:pt x="4330210" y="139335"/>
                    <a:pt x="4332717" y="137006"/>
                  </a:cubicBezTo>
                  <a:cubicBezTo>
                    <a:pt x="4339881" y="130201"/>
                    <a:pt x="4354388" y="115336"/>
                    <a:pt x="4363700" y="99755"/>
                  </a:cubicBezTo>
                  <a:lnTo>
                    <a:pt x="4366745" y="99755"/>
                  </a:lnTo>
                  <a:cubicBezTo>
                    <a:pt x="4376774" y="84174"/>
                    <a:pt x="4382326" y="67518"/>
                    <a:pt x="4368894" y="56952"/>
                  </a:cubicBezTo>
                  <a:cubicBezTo>
                    <a:pt x="4344359" y="37431"/>
                    <a:pt x="4290451" y="37072"/>
                    <a:pt x="4264303" y="34028"/>
                  </a:cubicBezTo>
                  <a:lnTo>
                    <a:pt x="4234932" y="34028"/>
                  </a:lnTo>
                  <a:cubicBezTo>
                    <a:pt x="4215948" y="31162"/>
                    <a:pt x="4194994" y="29013"/>
                    <a:pt x="4166697" y="33849"/>
                  </a:cubicBezTo>
                  <a:cubicBezTo>
                    <a:pt x="4166340" y="33849"/>
                    <a:pt x="4166160" y="33849"/>
                    <a:pt x="4165981" y="34028"/>
                  </a:cubicBezTo>
                  <a:lnTo>
                    <a:pt x="4157385" y="34028"/>
                  </a:lnTo>
                  <a:cubicBezTo>
                    <a:pt x="4129983" y="42624"/>
                    <a:pt x="4121566" y="57668"/>
                    <a:pt x="4107060" y="40475"/>
                  </a:cubicBezTo>
                  <a:cubicBezTo>
                    <a:pt x="4105806" y="38863"/>
                    <a:pt x="4105089" y="37610"/>
                    <a:pt x="4104552" y="36714"/>
                  </a:cubicBezTo>
                  <a:cubicBezTo>
                    <a:pt x="4112432" y="37968"/>
                    <a:pt x="4122103" y="42803"/>
                    <a:pt x="4084851" y="23999"/>
                  </a:cubicBezTo>
                  <a:cubicBezTo>
                    <a:pt x="4025751" y="-5910"/>
                    <a:pt x="3991724" y="23640"/>
                    <a:pt x="3980798" y="7343"/>
                  </a:cubicBezTo>
                  <a:cubicBezTo>
                    <a:pt x="3978828" y="4656"/>
                    <a:pt x="3977395" y="2149"/>
                    <a:pt x="3976321" y="0"/>
                  </a:cubicBezTo>
                  <a:cubicBezTo>
                    <a:pt x="3971665" y="8776"/>
                    <a:pt x="3960919" y="20417"/>
                    <a:pt x="3938711" y="34028"/>
                  </a:cubicBezTo>
                  <a:cubicBezTo>
                    <a:pt x="3938711" y="34028"/>
                    <a:pt x="3938354" y="34028"/>
                    <a:pt x="3938354" y="34207"/>
                  </a:cubicBezTo>
                  <a:lnTo>
                    <a:pt x="3937637" y="34207"/>
                  </a:lnTo>
                  <a:cubicBezTo>
                    <a:pt x="3899132" y="56414"/>
                    <a:pt x="3872985" y="60713"/>
                    <a:pt x="3862060" y="63936"/>
                  </a:cubicBezTo>
                  <a:cubicBezTo>
                    <a:pt x="3850956" y="67160"/>
                    <a:pt x="3772513" y="51400"/>
                    <a:pt x="3772334" y="40654"/>
                  </a:cubicBezTo>
                  <a:cubicBezTo>
                    <a:pt x="3772334" y="38147"/>
                    <a:pt x="3771976" y="36356"/>
                    <a:pt x="3771976" y="34207"/>
                  </a:cubicBezTo>
                  <a:lnTo>
                    <a:pt x="3766244" y="34207"/>
                  </a:lnTo>
                  <a:cubicBezTo>
                    <a:pt x="3761409" y="-26327"/>
                    <a:pt x="3731142" y="36714"/>
                    <a:pt x="3705353" y="56594"/>
                  </a:cubicBezTo>
                  <a:cubicBezTo>
                    <a:pt x="3704995" y="56594"/>
                    <a:pt x="3704636" y="56952"/>
                    <a:pt x="3704458" y="57131"/>
                  </a:cubicBezTo>
                  <a:cubicBezTo>
                    <a:pt x="3676160" y="70384"/>
                    <a:pt x="3656639" y="90442"/>
                    <a:pt x="3628343" y="83816"/>
                  </a:cubicBezTo>
                  <a:cubicBezTo>
                    <a:pt x="3600404" y="77189"/>
                    <a:pt x="3555272" y="77189"/>
                    <a:pt x="3527155" y="90442"/>
                  </a:cubicBezTo>
                  <a:cubicBezTo>
                    <a:pt x="3518379" y="94561"/>
                    <a:pt x="3510678" y="97427"/>
                    <a:pt x="3502977" y="99934"/>
                  </a:cubicBezTo>
                  <a:lnTo>
                    <a:pt x="3507096" y="99934"/>
                  </a:lnTo>
                  <a:cubicBezTo>
                    <a:pt x="3486143" y="107814"/>
                    <a:pt x="3468771" y="111575"/>
                    <a:pt x="3445847" y="130380"/>
                  </a:cubicBezTo>
                  <a:cubicBezTo>
                    <a:pt x="3439936" y="135395"/>
                    <a:pt x="3432415" y="139872"/>
                    <a:pt x="3424892" y="143991"/>
                  </a:cubicBezTo>
                  <a:lnTo>
                    <a:pt x="3423460" y="143991"/>
                  </a:lnTo>
                  <a:cubicBezTo>
                    <a:pt x="3397312" y="156528"/>
                    <a:pt x="3369373" y="163691"/>
                    <a:pt x="3369373" y="163691"/>
                  </a:cubicBezTo>
                  <a:cubicBezTo>
                    <a:pt x="3369373" y="163691"/>
                    <a:pt x="3321556" y="160468"/>
                    <a:pt x="3296304" y="160468"/>
                  </a:cubicBezTo>
                  <a:cubicBezTo>
                    <a:pt x="3279648" y="160468"/>
                    <a:pt x="3259768" y="160468"/>
                    <a:pt x="3254037" y="167094"/>
                  </a:cubicBezTo>
                  <a:cubicBezTo>
                    <a:pt x="3245799" y="170139"/>
                    <a:pt x="3243471" y="175870"/>
                    <a:pt x="3254037" y="187153"/>
                  </a:cubicBezTo>
                  <a:cubicBezTo>
                    <a:pt x="3276603" y="210435"/>
                    <a:pt x="3344480" y="233717"/>
                    <a:pt x="3352718" y="246970"/>
                  </a:cubicBezTo>
                  <a:cubicBezTo>
                    <a:pt x="3360956" y="259864"/>
                    <a:pt x="3371702" y="298190"/>
                    <a:pt x="3359165" y="309115"/>
                  </a:cubicBezTo>
                  <a:cubicBezTo>
                    <a:pt x="3345196" y="315563"/>
                    <a:pt x="3326750" y="310190"/>
                    <a:pt x="3324242" y="283505"/>
                  </a:cubicBezTo>
                  <a:cubicBezTo>
                    <a:pt x="3322810" y="268282"/>
                    <a:pt x="3321377" y="260044"/>
                    <a:pt x="3315825" y="253596"/>
                  </a:cubicBezTo>
                  <a:lnTo>
                    <a:pt x="3306870" y="253596"/>
                  </a:lnTo>
                  <a:cubicBezTo>
                    <a:pt x="3301139" y="249298"/>
                    <a:pt x="3292901" y="245537"/>
                    <a:pt x="3279469" y="240164"/>
                  </a:cubicBezTo>
                  <a:cubicBezTo>
                    <a:pt x="3246874" y="227449"/>
                    <a:pt x="3247948" y="236045"/>
                    <a:pt x="3223054" y="209718"/>
                  </a:cubicBezTo>
                  <a:lnTo>
                    <a:pt x="3231472" y="209718"/>
                  </a:lnTo>
                  <a:cubicBezTo>
                    <a:pt x="3229681" y="207748"/>
                    <a:pt x="3227890" y="205957"/>
                    <a:pt x="3225561" y="203629"/>
                  </a:cubicBezTo>
                  <a:cubicBezTo>
                    <a:pt x="3202100" y="178556"/>
                    <a:pt x="3176848" y="176944"/>
                    <a:pt x="3160909" y="188585"/>
                  </a:cubicBezTo>
                  <a:cubicBezTo>
                    <a:pt x="3155536" y="191272"/>
                    <a:pt x="3150880" y="195212"/>
                    <a:pt x="3147118" y="200226"/>
                  </a:cubicBezTo>
                  <a:cubicBezTo>
                    <a:pt x="3134940" y="217240"/>
                    <a:pt x="3139597" y="248940"/>
                    <a:pt x="3130284" y="259685"/>
                  </a:cubicBezTo>
                  <a:cubicBezTo>
                    <a:pt x="3130284" y="259685"/>
                    <a:pt x="3129926" y="259685"/>
                    <a:pt x="3129926" y="259685"/>
                  </a:cubicBezTo>
                  <a:cubicBezTo>
                    <a:pt x="3114524" y="262730"/>
                    <a:pt x="3096972" y="273655"/>
                    <a:pt x="3091779" y="253238"/>
                  </a:cubicBezTo>
                  <a:lnTo>
                    <a:pt x="3085869" y="253238"/>
                  </a:lnTo>
                  <a:cubicBezTo>
                    <a:pt x="3085869" y="251984"/>
                    <a:pt x="3085332" y="251089"/>
                    <a:pt x="3085152" y="249835"/>
                  </a:cubicBezTo>
                  <a:cubicBezTo>
                    <a:pt x="3084078" y="238194"/>
                    <a:pt x="3083361" y="222434"/>
                    <a:pt x="3081929" y="209360"/>
                  </a:cubicBezTo>
                  <a:lnTo>
                    <a:pt x="3087481" y="209360"/>
                  </a:lnTo>
                  <a:cubicBezTo>
                    <a:pt x="3085332" y="190376"/>
                    <a:pt x="3081929" y="176407"/>
                    <a:pt x="3072795" y="186615"/>
                  </a:cubicBezTo>
                  <a:cubicBezTo>
                    <a:pt x="3070108" y="186615"/>
                    <a:pt x="3066885" y="189660"/>
                    <a:pt x="3062766" y="196645"/>
                  </a:cubicBezTo>
                  <a:cubicBezTo>
                    <a:pt x="3043065" y="229777"/>
                    <a:pt x="3034827" y="229777"/>
                    <a:pt x="3034827" y="246432"/>
                  </a:cubicBezTo>
                  <a:cubicBezTo>
                    <a:pt x="3034827" y="263088"/>
                    <a:pt x="3051662" y="279565"/>
                    <a:pt x="3045931" y="309473"/>
                  </a:cubicBezTo>
                  <a:cubicBezTo>
                    <a:pt x="3040200" y="339382"/>
                    <a:pt x="3040200" y="359440"/>
                    <a:pt x="3048617" y="359440"/>
                  </a:cubicBezTo>
                  <a:cubicBezTo>
                    <a:pt x="3057034" y="359440"/>
                    <a:pt x="3076556" y="329532"/>
                    <a:pt x="3101987" y="322905"/>
                  </a:cubicBezTo>
                  <a:cubicBezTo>
                    <a:pt x="3127597" y="316279"/>
                    <a:pt x="3172550" y="299623"/>
                    <a:pt x="3175236" y="329532"/>
                  </a:cubicBezTo>
                  <a:cubicBezTo>
                    <a:pt x="3177565" y="355500"/>
                    <a:pt x="3199056" y="366425"/>
                    <a:pt x="3186340" y="377529"/>
                  </a:cubicBezTo>
                  <a:cubicBezTo>
                    <a:pt x="3185445" y="378066"/>
                    <a:pt x="3184549" y="378783"/>
                    <a:pt x="3183296" y="379320"/>
                  </a:cubicBezTo>
                  <a:cubicBezTo>
                    <a:pt x="3154999" y="392573"/>
                    <a:pt x="3124194" y="385946"/>
                    <a:pt x="3118643" y="366067"/>
                  </a:cubicBezTo>
                  <a:cubicBezTo>
                    <a:pt x="3118285" y="364813"/>
                    <a:pt x="3117747" y="363918"/>
                    <a:pt x="3117210" y="362843"/>
                  </a:cubicBezTo>
                  <a:lnTo>
                    <a:pt x="3110762" y="362843"/>
                  </a:lnTo>
                  <a:cubicBezTo>
                    <a:pt x="3102883" y="349769"/>
                    <a:pt x="3085511" y="351560"/>
                    <a:pt x="3068139" y="366067"/>
                  </a:cubicBezTo>
                  <a:cubicBezTo>
                    <a:pt x="3048617" y="382723"/>
                    <a:pt x="3006351" y="442540"/>
                    <a:pt x="3006351" y="442540"/>
                  </a:cubicBezTo>
                  <a:cubicBezTo>
                    <a:pt x="3006351" y="442540"/>
                    <a:pt x="2957996" y="468687"/>
                    <a:pt x="2938296" y="472627"/>
                  </a:cubicBezTo>
                  <a:lnTo>
                    <a:pt x="2931132" y="472627"/>
                  </a:lnTo>
                  <a:cubicBezTo>
                    <a:pt x="2931132" y="472627"/>
                    <a:pt x="2930416" y="472627"/>
                    <a:pt x="2930237" y="472627"/>
                  </a:cubicBezTo>
                  <a:cubicBezTo>
                    <a:pt x="2923968" y="467792"/>
                    <a:pt x="2939371" y="446301"/>
                    <a:pt x="2957101" y="428750"/>
                  </a:cubicBezTo>
                  <a:lnTo>
                    <a:pt x="2959070" y="428750"/>
                  </a:lnTo>
                  <a:cubicBezTo>
                    <a:pt x="2966235" y="421407"/>
                    <a:pt x="2973577" y="414422"/>
                    <a:pt x="2980562" y="409408"/>
                  </a:cubicBezTo>
                  <a:cubicBezTo>
                    <a:pt x="2995785" y="398125"/>
                    <a:pt x="3008142" y="378066"/>
                    <a:pt x="3012261" y="363022"/>
                  </a:cubicBezTo>
                  <a:lnTo>
                    <a:pt x="3007784" y="363022"/>
                  </a:lnTo>
                  <a:cubicBezTo>
                    <a:pt x="3008859" y="357291"/>
                    <a:pt x="3008500" y="352456"/>
                    <a:pt x="3006351" y="349590"/>
                  </a:cubicBezTo>
                  <a:cubicBezTo>
                    <a:pt x="3003128" y="345650"/>
                    <a:pt x="2999188" y="333472"/>
                    <a:pt x="2996322" y="319144"/>
                  </a:cubicBezTo>
                  <a:lnTo>
                    <a:pt x="3002232" y="319144"/>
                  </a:lnTo>
                  <a:cubicBezTo>
                    <a:pt x="2997039" y="296579"/>
                    <a:pt x="2993815" y="267207"/>
                    <a:pt x="2997576" y="256462"/>
                  </a:cubicBezTo>
                  <a:cubicBezTo>
                    <a:pt x="2997934" y="255566"/>
                    <a:pt x="2998471" y="254492"/>
                    <a:pt x="2998829" y="253417"/>
                  </a:cubicBezTo>
                  <a:lnTo>
                    <a:pt x="2995068" y="253417"/>
                  </a:lnTo>
                  <a:cubicBezTo>
                    <a:pt x="3002232" y="239806"/>
                    <a:pt x="3015127" y="223150"/>
                    <a:pt x="3002590" y="209539"/>
                  </a:cubicBezTo>
                  <a:lnTo>
                    <a:pt x="3010112" y="209539"/>
                  </a:lnTo>
                  <a:cubicBezTo>
                    <a:pt x="3008142" y="206316"/>
                    <a:pt x="3005456" y="203092"/>
                    <a:pt x="3000441" y="200047"/>
                  </a:cubicBezTo>
                  <a:cubicBezTo>
                    <a:pt x="2972144" y="183392"/>
                    <a:pt x="2952444" y="163512"/>
                    <a:pt x="2929879" y="153662"/>
                  </a:cubicBezTo>
                  <a:cubicBezTo>
                    <a:pt x="2923073" y="150618"/>
                    <a:pt x="2915909" y="153483"/>
                    <a:pt x="2908924" y="158498"/>
                  </a:cubicBezTo>
                  <a:cubicBezTo>
                    <a:pt x="2890836" y="167990"/>
                    <a:pt x="2872210" y="199868"/>
                    <a:pt x="2856808" y="210077"/>
                  </a:cubicBezTo>
                  <a:cubicBezTo>
                    <a:pt x="2837287" y="223509"/>
                    <a:pt x="2839973" y="239985"/>
                    <a:pt x="2814721" y="243388"/>
                  </a:cubicBezTo>
                  <a:cubicBezTo>
                    <a:pt x="2789290" y="246791"/>
                    <a:pt x="2772455" y="286549"/>
                    <a:pt x="2814721" y="309832"/>
                  </a:cubicBezTo>
                  <a:cubicBezTo>
                    <a:pt x="2856808" y="333114"/>
                    <a:pt x="2870957" y="349769"/>
                    <a:pt x="2859674" y="363022"/>
                  </a:cubicBezTo>
                  <a:cubicBezTo>
                    <a:pt x="2859674" y="363022"/>
                    <a:pt x="2859674" y="363022"/>
                    <a:pt x="2859674" y="363022"/>
                  </a:cubicBezTo>
                  <a:lnTo>
                    <a:pt x="2859674" y="363022"/>
                  </a:lnTo>
                  <a:cubicBezTo>
                    <a:pt x="2854659" y="364634"/>
                    <a:pt x="2847675" y="364276"/>
                    <a:pt x="2840332" y="363022"/>
                  </a:cubicBezTo>
                  <a:lnTo>
                    <a:pt x="2820632" y="363022"/>
                  </a:lnTo>
                  <a:cubicBezTo>
                    <a:pt x="2809886" y="359799"/>
                    <a:pt x="2800931" y="356217"/>
                    <a:pt x="2800931" y="356217"/>
                  </a:cubicBezTo>
                  <a:cubicBezTo>
                    <a:pt x="2800931" y="356217"/>
                    <a:pt x="2764217" y="336158"/>
                    <a:pt x="2741831" y="336158"/>
                  </a:cubicBezTo>
                  <a:cubicBezTo>
                    <a:pt x="2722488" y="336158"/>
                    <a:pt x="2699743" y="324517"/>
                    <a:pt x="2679506" y="318965"/>
                  </a:cubicBezTo>
                  <a:lnTo>
                    <a:pt x="2696341" y="318965"/>
                  </a:lnTo>
                  <a:cubicBezTo>
                    <a:pt x="2688640" y="316279"/>
                    <a:pt x="2680938" y="313772"/>
                    <a:pt x="2673954" y="312876"/>
                  </a:cubicBezTo>
                  <a:cubicBezTo>
                    <a:pt x="2653896" y="310011"/>
                    <a:pt x="2615928" y="309653"/>
                    <a:pt x="2600168" y="318965"/>
                  </a:cubicBezTo>
                  <a:lnTo>
                    <a:pt x="2602675" y="318965"/>
                  </a:lnTo>
                  <a:cubicBezTo>
                    <a:pt x="2597123" y="320756"/>
                    <a:pt x="2592645" y="323085"/>
                    <a:pt x="2589959" y="326129"/>
                  </a:cubicBezTo>
                  <a:cubicBezTo>
                    <a:pt x="2582795" y="334367"/>
                    <a:pt x="2569184" y="353172"/>
                    <a:pt x="2554678" y="362843"/>
                  </a:cubicBezTo>
                  <a:lnTo>
                    <a:pt x="2553245" y="362843"/>
                  </a:lnTo>
                  <a:cubicBezTo>
                    <a:pt x="2546798" y="365709"/>
                    <a:pt x="2539992" y="366246"/>
                    <a:pt x="2533903" y="362843"/>
                  </a:cubicBezTo>
                  <a:lnTo>
                    <a:pt x="2523336" y="362843"/>
                  </a:lnTo>
                  <a:cubicBezTo>
                    <a:pt x="2505606" y="350844"/>
                    <a:pt x="2503099" y="340636"/>
                    <a:pt x="2474802" y="352814"/>
                  </a:cubicBezTo>
                  <a:cubicBezTo>
                    <a:pt x="2443998" y="366067"/>
                    <a:pt x="2413015" y="342785"/>
                    <a:pt x="2396180" y="362664"/>
                  </a:cubicBezTo>
                  <a:cubicBezTo>
                    <a:pt x="2392061" y="367679"/>
                    <a:pt x="2389733" y="371261"/>
                    <a:pt x="2387942" y="373768"/>
                  </a:cubicBezTo>
                  <a:cubicBezTo>
                    <a:pt x="2383106" y="374484"/>
                    <a:pt x="2375405" y="370902"/>
                    <a:pt x="2354093" y="362843"/>
                  </a:cubicBezTo>
                  <a:lnTo>
                    <a:pt x="2339945" y="362843"/>
                  </a:lnTo>
                  <a:cubicBezTo>
                    <a:pt x="2339945" y="362843"/>
                    <a:pt x="2339945" y="362843"/>
                    <a:pt x="2339586" y="362843"/>
                  </a:cubicBezTo>
                  <a:cubicBezTo>
                    <a:pt x="2301977" y="348874"/>
                    <a:pt x="2296246" y="361231"/>
                    <a:pt x="2278515" y="373231"/>
                  </a:cubicBezTo>
                  <a:cubicBezTo>
                    <a:pt x="2271889" y="376992"/>
                    <a:pt x="2263651" y="380394"/>
                    <a:pt x="2252010" y="382723"/>
                  </a:cubicBezTo>
                  <a:cubicBezTo>
                    <a:pt x="2205088" y="391856"/>
                    <a:pt x="2175179" y="375917"/>
                    <a:pt x="2159956" y="389349"/>
                  </a:cubicBezTo>
                  <a:cubicBezTo>
                    <a:pt x="2156553" y="390782"/>
                    <a:pt x="2153509" y="392752"/>
                    <a:pt x="2151180" y="396155"/>
                  </a:cubicBezTo>
                  <a:cubicBezTo>
                    <a:pt x="2137032" y="416213"/>
                    <a:pt x="2117511" y="452569"/>
                    <a:pt x="2109093" y="429287"/>
                  </a:cubicBezTo>
                  <a:cubicBezTo>
                    <a:pt x="2109093" y="429287"/>
                    <a:pt x="2109093" y="428750"/>
                    <a:pt x="2109093" y="428750"/>
                  </a:cubicBezTo>
                  <a:lnTo>
                    <a:pt x="2116257" y="428750"/>
                  </a:lnTo>
                  <a:cubicBezTo>
                    <a:pt x="2115541" y="427854"/>
                    <a:pt x="2115004" y="427317"/>
                    <a:pt x="2114466" y="425884"/>
                  </a:cubicBezTo>
                  <a:cubicBezTo>
                    <a:pt x="2107839" y="408154"/>
                    <a:pt x="2127719" y="380753"/>
                    <a:pt x="2131122" y="362843"/>
                  </a:cubicBezTo>
                  <a:lnTo>
                    <a:pt x="2126107" y="362843"/>
                  </a:lnTo>
                  <a:cubicBezTo>
                    <a:pt x="2126286" y="358903"/>
                    <a:pt x="2125928" y="355321"/>
                    <a:pt x="2123242" y="352814"/>
                  </a:cubicBezTo>
                  <a:cubicBezTo>
                    <a:pt x="2109272" y="339382"/>
                    <a:pt x="2050171" y="346008"/>
                    <a:pt x="2041754" y="356038"/>
                  </a:cubicBezTo>
                  <a:cubicBezTo>
                    <a:pt x="2033337" y="366067"/>
                    <a:pt x="2038889" y="402602"/>
                    <a:pt x="2044441" y="416034"/>
                  </a:cubicBezTo>
                  <a:cubicBezTo>
                    <a:pt x="2049276" y="427138"/>
                    <a:pt x="2055902" y="466538"/>
                    <a:pt x="2047844" y="472448"/>
                  </a:cubicBezTo>
                  <a:lnTo>
                    <a:pt x="2042292" y="472448"/>
                  </a:lnTo>
                  <a:cubicBezTo>
                    <a:pt x="2042292" y="472448"/>
                    <a:pt x="2042112" y="472448"/>
                    <a:pt x="2041754" y="472448"/>
                  </a:cubicBezTo>
                  <a:cubicBezTo>
                    <a:pt x="2024920" y="462598"/>
                    <a:pt x="2027606" y="429287"/>
                    <a:pt x="2010771" y="432690"/>
                  </a:cubicBezTo>
                  <a:cubicBezTo>
                    <a:pt x="1993936" y="436092"/>
                    <a:pt x="1974057" y="445943"/>
                    <a:pt x="1965818" y="452569"/>
                  </a:cubicBezTo>
                  <a:cubicBezTo>
                    <a:pt x="1957401" y="459195"/>
                    <a:pt x="1923553" y="459195"/>
                    <a:pt x="1915135" y="472448"/>
                  </a:cubicBezTo>
                  <a:cubicBezTo>
                    <a:pt x="1907792" y="483910"/>
                    <a:pt x="1915135" y="512744"/>
                    <a:pt x="1908150" y="522595"/>
                  </a:cubicBezTo>
                  <a:cubicBezTo>
                    <a:pt x="1894540" y="526356"/>
                    <a:pt x="1883077" y="538534"/>
                    <a:pt x="1852811" y="515610"/>
                  </a:cubicBezTo>
                  <a:cubicBezTo>
                    <a:pt x="1830424" y="498954"/>
                    <a:pt x="1824335" y="501103"/>
                    <a:pt x="1819141" y="506118"/>
                  </a:cubicBezTo>
                  <a:cubicBezTo>
                    <a:pt x="1814306" y="507372"/>
                    <a:pt x="1812335" y="512386"/>
                    <a:pt x="1807858" y="515789"/>
                  </a:cubicBezTo>
                  <a:cubicBezTo>
                    <a:pt x="1806963" y="516684"/>
                    <a:pt x="1805351" y="517759"/>
                    <a:pt x="1803381" y="519013"/>
                  </a:cubicBezTo>
                  <a:cubicBezTo>
                    <a:pt x="1788695" y="528146"/>
                    <a:pt x="1764697" y="538892"/>
                    <a:pt x="1762547" y="515610"/>
                  </a:cubicBezTo>
                  <a:cubicBezTo>
                    <a:pt x="1760578" y="495193"/>
                    <a:pt x="1763801" y="483910"/>
                    <a:pt x="1757891" y="472448"/>
                  </a:cubicBezTo>
                  <a:lnTo>
                    <a:pt x="1750728" y="472448"/>
                  </a:lnTo>
                  <a:cubicBezTo>
                    <a:pt x="1748041" y="468329"/>
                    <a:pt x="1743922" y="463852"/>
                    <a:pt x="1737474" y="459016"/>
                  </a:cubicBezTo>
                  <a:cubicBezTo>
                    <a:pt x="1712222" y="438958"/>
                    <a:pt x="1731743" y="438958"/>
                    <a:pt x="1765592" y="452390"/>
                  </a:cubicBezTo>
                  <a:cubicBezTo>
                    <a:pt x="1799440" y="465822"/>
                    <a:pt x="1841707" y="472269"/>
                    <a:pt x="1903494" y="448987"/>
                  </a:cubicBezTo>
                  <a:cubicBezTo>
                    <a:pt x="1936626" y="436630"/>
                    <a:pt x="1959013" y="428033"/>
                    <a:pt x="1969042" y="420511"/>
                  </a:cubicBezTo>
                  <a:cubicBezTo>
                    <a:pt x="1983011" y="412631"/>
                    <a:pt x="1984624" y="406363"/>
                    <a:pt x="1970654" y="399020"/>
                  </a:cubicBezTo>
                  <a:cubicBezTo>
                    <a:pt x="1957222" y="391856"/>
                    <a:pt x="1944865" y="376454"/>
                    <a:pt x="1930537" y="362485"/>
                  </a:cubicBezTo>
                  <a:lnTo>
                    <a:pt x="1921404" y="362485"/>
                  </a:lnTo>
                  <a:cubicBezTo>
                    <a:pt x="1909941" y="351918"/>
                    <a:pt x="1896867" y="342785"/>
                    <a:pt x="1880391" y="340098"/>
                  </a:cubicBezTo>
                  <a:cubicBezTo>
                    <a:pt x="1840990" y="333472"/>
                    <a:pt x="1782427" y="362485"/>
                    <a:pt x="1720640" y="335800"/>
                  </a:cubicBezTo>
                  <a:cubicBezTo>
                    <a:pt x="1704879" y="329174"/>
                    <a:pt x="1692343" y="323443"/>
                    <a:pt x="1681777" y="318607"/>
                  </a:cubicBezTo>
                  <a:lnTo>
                    <a:pt x="1694671" y="318607"/>
                  </a:lnTo>
                  <a:cubicBezTo>
                    <a:pt x="1658315" y="302131"/>
                    <a:pt x="1644883" y="294430"/>
                    <a:pt x="1624466" y="289236"/>
                  </a:cubicBezTo>
                  <a:cubicBezTo>
                    <a:pt x="1613542" y="286370"/>
                    <a:pt x="1578439" y="269715"/>
                    <a:pt x="1536353" y="252701"/>
                  </a:cubicBezTo>
                  <a:lnTo>
                    <a:pt x="1522384" y="252701"/>
                  </a:lnTo>
                  <a:cubicBezTo>
                    <a:pt x="1469013" y="231747"/>
                    <a:pt x="1406868" y="211688"/>
                    <a:pt x="1368900" y="218852"/>
                  </a:cubicBezTo>
                  <a:cubicBezTo>
                    <a:pt x="1347230" y="222971"/>
                    <a:pt x="1314098" y="236224"/>
                    <a:pt x="1278100" y="252701"/>
                  </a:cubicBezTo>
                  <a:lnTo>
                    <a:pt x="1276130" y="252701"/>
                  </a:lnTo>
                  <a:cubicBezTo>
                    <a:pt x="1231535" y="273655"/>
                    <a:pt x="1183897" y="298907"/>
                    <a:pt x="1148974" y="318607"/>
                  </a:cubicBezTo>
                  <a:lnTo>
                    <a:pt x="1149690" y="318607"/>
                  </a:lnTo>
                  <a:cubicBezTo>
                    <a:pt x="1118707" y="335800"/>
                    <a:pt x="1096320" y="349232"/>
                    <a:pt x="1092917" y="352456"/>
                  </a:cubicBezTo>
                  <a:cubicBezTo>
                    <a:pt x="1081634" y="362306"/>
                    <a:pt x="1064800" y="402423"/>
                    <a:pt x="1028086" y="435555"/>
                  </a:cubicBezTo>
                  <a:cubicBezTo>
                    <a:pt x="1014295" y="448092"/>
                    <a:pt x="996386" y="460628"/>
                    <a:pt x="976686" y="472090"/>
                  </a:cubicBezTo>
                  <a:lnTo>
                    <a:pt x="975790" y="472090"/>
                  </a:lnTo>
                  <a:cubicBezTo>
                    <a:pt x="945165" y="489283"/>
                    <a:pt x="910779" y="503790"/>
                    <a:pt x="879617" y="511491"/>
                  </a:cubicBezTo>
                  <a:cubicBezTo>
                    <a:pt x="871200" y="513461"/>
                    <a:pt x="862603" y="517759"/>
                    <a:pt x="854007" y="523311"/>
                  </a:cubicBezTo>
                  <a:cubicBezTo>
                    <a:pt x="805472" y="550891"/>
                    <a:pt x="755147" y="626648"/>
                    <a:pt x="755147" y="638289"/>
                  </a:cubicBezTo>
                  <a:cubicBezTo>
                    <a:pt x="755147" y="651542"/>
                    <a:pt x="777534" y="701509"/>
                    <a:pt x="771982" y="711359"/>
                  </a:cubicBezTo>
                  <a:cubicBezTo>
                    <a:pt x="766251" y="721388"/>
                    <a:pt x="783085" y="771176"/>
                    <a:pt x="814069" y="784608"/>
                  </a:cubicBezTo>
                  <a:cubicBezTo>
                    <a:pt x="845052" y="797861"/>
                    <a:pt x="898601" y="794637"/>
                    <a:pt x="901287" y="774758"/>
                  </a:cubicBezTo>
                  <a:cubicBezTo>
                    <a:pt x="902183" y="769923"/>
                    <a:pt x="905049" y="763654"/>
                    <a:pt x="909347" y="757386"/>
                  </a:cubicBezTo>
                  <a:lnTo>
                    <a:pt x="912749" y="757386"/>
                  </a:lnTo>
                  <a:cubicBezTo>
                    <a:pt x="918122" y="748431"/>
                    <a:pt x="926360" y="739118"/>
                    <a:pt x="934240" y="733388"/>
                  </a:cubicBezTo>
                  <a:cubicBezTo>
                    <a:pt x="941762" y="729627"/>
                    <a:pt x="948210" y="730701"/>
                    <a:pt x="949105" y="741626"/>
                  </a:cubicBezTo>
                  <a:cubicBezTo>
                    <a:pt x="951971" y="771534"/>
                    <a:pt x="980088" y="817920"/>
                    <a:pt x="974536" y="837978"/>
                  </a:cubicBezTo>
                  <a:cubicBezTo>
                    <a:pt x="968806" y="858036"/>
                    <a:pt x="974536" y="878095"/>
                    <a:pt x="994058" y="874692"/>
                  </a:cubicBezTo>
                  <a:cubicBezTo>
                    <a:pt x="1013758" y="871468"/>
                    <a:pt x="1117990" y="844784"/>
                    <a:pt x="1117990" y="844784"/>
                  </a:cubicBezTo>
                  <a:cubicBezTo>
                    <a:pt x="1117990" y="844784"/>
                    <a:pt x="1121393" y="842993"/>
                    <a:pt x="1125691" y="839769"/>
                  </a:cubicBezTo>
                  <a:cubicBezTo>
                    <a:pt x="1132676" y="835650"/>
                    <a:pt x="1153272" y="821860"/>
                    <a:pt x="1151481" y="801443"/>
                  </a:cubicBezTo>
                  <a:lnTo>
                    <a:pt x="1146108" y="801443"/>
                  </a:lnTo>
                  <a:cubicBezTo>
                    <a:pt x="1143243" y="787832"/>
                    <a:pt x="1152914" y="771534"/>
                    <a:pt x="1164197" y="757565"/>
                  </a:cubicBezTo>
                  <a:lnTo>
                    <a:pt x="1166883" y="757565"/>
                  </a:lnTo>
                  <a:cubicBezTo>
                    <a:pt x="1178166" y="742879"/>
                    <a:pt x="1191956" y="730164"/>
                    <a:pt x="1196433" y="724970"/>
                  </a:cubicBezTo>
                  <a:cubicBezTo>
                    <a:pt x="1200911" y="719597"/>
                    <a:pt x="1211656" y="705628"/>
                    <a:pt x="1215238" y="691838"/>
                  </a:cubicBezTo>
                  <a:lnTo>
                    <a:pt x="1210761" y="691838"/>
                  </a:lnTo>
                  <a:cubicBezTo>
                    <a:pt x="1212552" y="681092"/>
                    <a:pt x="1209328" y="670884"/>
                    <a:pt x="1193926" y="665153"/>
                  </a:cubicBezTo>
                  <a:cubicBezTo>
                    <a:pt x="1176554" y="658885"/>
                    <a:pt x="1161331" y="654765"/>
                    <a:pt x="1153988" y="647960"/>
                  </a:cubicBezTo>
                  <a:lnTo>
                    <a:pt x="1163838" y="647960"/>
                  </a:lnTo>
                  <a:cubicBezTo>
                    <a:pt x="1151123" y="640259"/>
                    <a:pt x="1149690" y="629513"/>
                    <a:pt x="1173867" y="605157"/>
                  </a:cubicBezTo>
                  <a:cubicBezTo>
                    <a:pt x="1177807" y="601217"/>
                    <a:pt x="1181390" y="598351"/>
                    <a:pt x="1184971" y="595844"/>
                  </a:cubicBezTo>
                  <a:cubicBezTo>
                    <a:pt x="1215775" y="578293"/>
                    <a:pt x="1240669" y="599963"/>
                    <a:pt x="1284010" y="548742"/>
                  </a:cubicBezTo>
                  <a:cubicBezTo>
                    <a:pt x="1287055" y="545160"/>
                    <a:pt x="1289741" y="541578"/>
                    <a:pt x="1292069" y="538176"/>
                  </a:cubicBezTo>
                  <a:lnTo>
                    <a:pt x="1294755" y="538176"/>
                  </a:lnTo>
                  <a:cubicBezTo>
                    <a:pt x="1322873" y="500208"/>
                    <a:pt x="1304606" y="481403"/>
                    <a:pt x="1308904" y="472269"/>
                  </a:cubicBezTo>
                  <a:lnTo>
                    <a:pt x="1307113" y="472269"/>
                  </a:lnTo>
                  <a:cubicBezTo>
                    <a:pt x="1310516" y="470657"/>
                    <a:pt x="1316426" y="469404"/>
                    <a:pt x="1326455" y="468867"/>
                  </a:cubicBezTo>
                  <a:cubicBezTo>
                    <a:pt x="1379825" y="465643"/>
                    <a:pt x="1436239" y="462240"/>
                    <a:pt x="1424777" y="482119"/>
                  </a:cubicBezTo>
                  <a:cubicBezTo>
                    <a:pt x="1417972" y="494477"/>
                    <a:pt x="1390750" y="515610"/>
                    <a:pt x="1362453" y="534594"/>
                  </a:cubicBezTo>
                  <a:cubicBezTo>
                    <a:pt x="1360841" y="535668"/>
                    <a:pt x="1359229" y="536564"/>
                    <a:pt x="1357975" y="537459"/>
                  </a:cubicBezTo>
                  <a:cubicBezTo>
                    <a:pt x="1341678" y="548205"/>
                    <a:pt x="1325202" y="558234"/>
                    <a:pt x="1312486" y="565219"/>
                  </a:cubicBezTo>
                  <a:cubicBezTo>
                    <a:pt x="1275772" y="585277"/>
                    <a:pt x="1281503" y="621812"/>
                    <a:pt x="1295651" y="641692"/>
                  </a:cubicBezTo>
                  <a:cubicBezTo>
                    <a:pt x="1309799" y="661750"/>
                    <a:pt x="1315351" y="708314"/>
                    <a:pt x="1340603" y="701509"/>
                  </a:cubicBezTo>
                  <a:cubicBezTo>
                    <a:pt x="1366035" y="694882"/>
                    <a:pt x="1397018" y="671600"/>
                    <a:pt x="1424957" y="674824"/>
                  </a:cubicBezTo>
                  <a:cubicBezTo>
                    <a:pt x="1453253" y="678227"/>
                    <a:pt x="1509668" y="671421"/>
                    <a:pt x="1517906" y="671421"/>
                  </a:cubicBezTo>
                  <a:cubicBezTo>
                    <a:pt x="1526144" y="671421"/>
                    <a:pt x="1558023" y="709210"/>
                    <a:pt x="1547635" y="721388"/>
                  </a:cubicBezTo>
                  <a:cubicBezTo>
                    <a:pt x="1525428" y="727657"/>
                    <a:pt x="1497310" y="724612"/>
                    <a:pt x="1450030" y="727836"/>
                  </a:cubicBezTo>
                  <a:cubicBezTo>
                    <a:pt x="1404719" y="731059"/>
                    <a:pt x="1354752" y="731238"/>
                    <a:pt x="1349737" y="739835"/>
                  </a:cubicBezTo>
                  <a:cubicBezTo>
                    <a:pt x="1345976" y="741268"/>
                    <a:pt x="1343469" y="742700"/>
                    <a:pt x="1343469" y="744491"/>
                  </a:cubicBezTo>
                  <a:cubicBezTo>
                    <a:pt x="1343469" y="754521"/>
                    <a:pt x="1408122" y="777803"/>
                    <a:pt x="1385735" y="794458"/>
                  </a:cubicBezTo>
                  <a:cubicBezTo>
                    <a:pt x="1363169" y="811114"/>
                    <a:pt x="1340603" y="791056"/>
                    <a:pt x="1312486" y="787653"/>
                  </a:cubicBezTo>
                  <a:cubicBezTo>
                    <a:pt x="1284368" y="784429"/>
                    <a:pt x="1267354" y="830993"/>
                    <a:pt x="1258937" y="857499"/>
                  </a:cubicBezTo>
                  <a:cubicBezTo>
                    <a:pt x="1253027" y="875767"/>
                    <a:pt x="1261444" y="903168"/>
                    <a:pt x="1253922" y="913197"/>
                  </a:cubicBezTo>
                  <a:cubicBezTo>
                    <a:pt x="1249982" y="914451"/>
                    <a:pt x="1244609" y="913914"/>
                    <a:pt x="1236013" y="910690"/>
                  </a:cubicBezTo>
                  <a:lnTo>
                    <a:pt x="1220252" y="910690"/>
                  </a:lnTo>
                  <a:cubicBezTo>
                    <a:pt x="1183718" y="898153"/>
                    <a:pt x="1156495" y="897974"/>
                    <a:pt x="1146466" y="904063"/>
                  </a:cubicBezTo>
                  <a:cubicBezTo>
                    <a:pt x="1135183" y="910690"/>
                    <a:pt x="1114587" y="898153"/>
                    <a:pt x="1086291" y="908183"/>
                  </a:cubicBezTo>
                  <a:cubicBezTo>
                    <a:pt x="1083783" y="909078"/>
                    <a:pt x="1081455" y="909794"/>
                    <a:pt x="1079127" y="910690"/>
                  </a:cubicBezTo>
                  <a:lnTo>
                    <a:pt x="1073575" y="910690"/>
                  </a:lnTo>
                  <a:cubicBezTo>
                    <a:pt x="1059964" y="914451"/>
                    <a:pt x="1051726" y="914093"/>
                    <a:pt x="1024861" y="914093"/>
                  </a:cubicBezTo>
                  <a:lnTo>
                    <a:pt x="988327" y="914093"/>
                  </a:lnTo>
                  <a:lnTo>
                    <a:pt x="965761" y="917316"/>
                  </a:lnTo>
                  <a:cubicBezTo>
                    <a:pt x="965761" y="917316"/>
                    <a:pt x="962537" y="914988"/>
                    <a:pt x="958418" y="910690"/>
                  </a:cubicBezTo>
                  <a:lnTo>
                    <a:pt x="950359" y="910690"/>
                  </a:lnTo>
                  <a:cubicBezTo>
                    <a:pt x="943911" y="903168"/>
                    <a:pt x="936748" y="891885"/>
                    <a:pt x="935315" y="877558"/>
                  </a:cubicBezTo>
                  <a:cubicBezTo>
                    <a:pt x="934778" y="873976"/>
                    <a:pt x="934778" y="870394"/>
                    <a:pt x="934957" y="866812"/>
                  </a:cubicBezTo>
                  <a:lnTo>
                    <a:pt x="940330" y="866812"/>
                  </a:lnTo>
                  <a:cubicBezTo>
                    <a:pt x="940330" y="842097"/>
                    <a:pt x="950359" y="817024"/>
                    <a:pt x="937643" y="810935"/>
                  </a:cubicBezTo>
                  <a:cubicBezTo>
                    <a:pt x="926360" y="805741"/>
                    <a:pt x="891974" y="810935"/>
                    <a:pt x="874423" y="823830"/>
                  </a:cubicBezTo>
                  <a:cubicBezTo>
                    <a:pt x="867260" y="827591"/>
                    <a:pt x="861708" y="832247"/>
                    <a:pt x="859379" y="837620"/>
                  </a:cubicBezTo>
                  <a:cubicBezTo>
                    <a:pt x="850962" y="857678"/>
                    <a:pt x="842545" y="894213"/>
                    <a:pt x="853648" y="910869"/>
                  </a:cubicBezTo>
                  <a:cubicBezTo>
                    <a:pt x="861350" y="922152"/>
                    <a:pt x="879438" y="940957"/>
                    <a:pt x="880154" y="948837"/>
                  </a:cubicBezTo>
                  <a:cubicBezTo>
                    <a:pt x="878363" y="948479"/>
                    <a:pt x="876035" y="948300"/>
                    <a:pt x="873170" y="947225"/>
                  </a:cubicBezTo>
                  <a:cubicBezTo>
                    <a:pt x="844156" y="937912"/>
                    <a:pt x="808159" y="934688"/>
                    <a:pt x="785235" y="950449"/>
                  </a:cubicBezTo>
                  <a:cubicBezTo>
                    <a:pt x="781474" y="952240"/>
                    <a:pt x="778071" y="954568"/>
                    <a:pt x="774847" y="957254"/>
                  </a:cubicBezTo>
                  <a:cubicBezTo>
                    <a:pt x="752461" y="977134"/>
                    <a:pt x="713239" y="1020116"/>
                    <a:pt x="713060" y="1020295"/>
                  </a:cubicBezTo>
                  <a:lnTo>
                    <a:pt x="695151" y="1020295"/>
                  </a:lnTo>
                  <a:cubicBezTo>
                    <a:pt x="680286" y="1022981"/>
                    <a:pt x="662556" y="1027638"/>
                    <a:pt x="653601" y="1034443"/>
                  </a:cubicBezTo>
                  <a:cubicBezTo>
                    <a:pt x="653422" y="1034623"/>
                    <a:pt x="653064" y="1034981"/>
                    <a:pt x="652885" y="1034981"/>
                  </a:cubicBezTo>
                  <a:cubicBezTo>
                    <a:pt x="652705" y="1034981"/>
                    <a:pt x="652527" y="1035160"/>
                    <a:pt x="652527" y="1035339"/>
                  </a:cubicBezTo>
                  <a:cubicBezTo>
                    <a:pt x="646616" y="1038563"/>
                    <a:pt x="642856" y="1042503"/>
                    <a:pt x="642856" y="1047159"/>
                  </a:cubicBezTo>
                  <a:cubicBezTo>
                    <a:pt x="642856" y="1067038"/>
                    <a:pt x="642856" y="1093723"/>
                    <a:pt x="617603" y="1097126"/>
                  </a:cubicBezTo>
                  <a:cubicBezTo>
                    <a:pt x="592351" y="1100350"/>
                    <a:pt x="558503" y="1110379"/>
                    <a:pt x="524654" y="1117006"/>
                  </a:cubicBezTo>
                  <a:cubicBezTo>
                    <a:pt x="509252" y="1120050"/>
                    <a:pt x="501372" y="1125244"/>
                    <a:pt x="493671" y="1130258"/>
                  </a:cubicBezTo>
                  <a:lnTo>
                    <a:pt x="493492" y="1130258"/>
                  </a:lnTo>
                  <a:cubicBezTo>
                    <a:pt x="485791" y="1134736"/>
                    <a:pt x="476836" y="1138855"/>
                    <a:pt x="459643" y="1140288"/>
                  </a:cubicBezTo>
                  <a:cubicBezTo>
                    <a:pt x="444599" y="1141541"/>
                    <a:pt x="434570" y="1145302"/>
                    <a:pt x="429734" y="1149780"/>
                  </a:cubicBezTo>
                  <a:cubicBezTo>
                    <a:pt x="415228" y="1157122"/>
                    <a:pt x="419347" y="1168764"/>
                    <a:pt x="445853" y="1173599"/>
                  </a:cubicBezTo>
                  <a:cubicBezTo>
                    <a:pt x="482567" y="1180226"/>
                    <a:pt x="538623" y="1206910"/>
                    <a:pt x="541489" y="1236640"/>
                  </a:cubicBezTo>
                  <a:cubicBezTo>
                    <a:pt x="544175" y="1266549"/>
                    <a:pt x="538623" y="1299860"/>
                    <a:pt x="524475" y="1329768"/>
                  </a:cubicBezTo>
                  <a:cubicBezTo>
                    <a:pt x="514804" y="1350364"/>
                    <a:pt x="456956" y="1336574"/>
                    <a:pt x="423287" y="1336574"/>
                  </a:cubicBezTo>
                  <a:cubicBezTo>
                    <a:pt x="389618" y="1336574"/>
                    <a:pt x="321920" y="1323142"/>
                    <a:pt x="293803" y="1336574"/>
                  </a:cubicBezTo>
                  <a:cubicBezTo>
                    <a:pt x="265685" y="1349827"/>
                    <a:pt x="271237" y="1416271"/>
                    <a:pt x="279654" y="1446358"/>
                  </a:cubicBezTo>
                  <a:cubicBezTo>
                    <a:pt x="288071" y="1476267"/>
                    <a:pt x="276789" y="1492744"/>
                    <a:pt x="265685" y="1502773"/>
                  </a:cubicBezTo>
                  <a:cubicBezTo>
                    <a:pt x="254402" y="1512802"/>
                    <a:pt x="251536" y="1542710"/>
                    <a:pt x="265685" y="1555964"/>
                  </a:cubicBezTo>
                  <a:cubicBezTo>
                    <a:pt x="279654" y="1569216"/>
                    <a:pt x="290937" y="1599125"/>
                    <a:pt x="302220" y="1602528"/>
                  </a:cubicBezTo>
                  <a:cubicBezTo>
                    <a:pt x="313503" y="1605931"/>
                    <a:pt x="349859" y="1592499"/>
                    <a:pt x="364186" y="1609333"/>
                  </a:cubicBezTo>
                  <a:cubicBezTo>
                    <a:pt x="378155" y="1625989"/>
                    <a:pt x="392304" y="1665927"/>
                    <a:pt x="400721" y="1655898"/>
                  </a:cubicBezTo>
                  <a:cubicBezTo>
                    <a:pt x="403945" y="1652137"/>
                    <a:pt x="407527" y="1643719"/>
                    <a:pt x="411467" y="1634944"/>
                  </a:cubicBezTo>
                  <a:lnTo>
                    <a:pt x="415049" y="1634944"/>
                  </a:lnTo>
                  <a:cubicBezTo>
                    <a:pt x="419168" y="1626168"/>
                    <a:pt x="423645" y="1616676"/>
                    <a:pt x="428301" y="1611482"/>
                  </a:cubicBezTo>
                  <a:cubicBezTo>
                    <a:pt x="430272" y="1610945"/>
                    <a:pt x="432241" y="1610945"/>
                    <a:pt x="434212" y="1612557"/>
                  </a:cubicBezTo>
                  <a:cubicBezTo>
                    <a:pt x="448360" y="1622586"/>
                    <a:pt x="482209" y="1609333"/>
                    <a:pt x="507640" y="1605931"/>
                  </a:cubicBezTo>
                  <a:cubicBezTo>
                    <a:pt x="513908" y="1605035"/>
                    <a:pt x="519639" y="1602349"/>
                    <a:pt x="525012" y="1598409"/>
                  </a:cubicBezTo>
                  <a:cubicBezTo>
                    <a:pt x="536116" y="1592319"/>
                    <a:pt x="545429" y="1580499"/>
                    <a:pt x="555637" y="1569216"/>
                  </a:cubicBezTo>
                  <a:lnTo>
                    <a:pt x="553488" y="1569216"/>
                  </a:lnTo>
                  <a:cubicBezTo>
                    <a:pt x="559219" y="1563127"/>
                    <a:pt x="565308" y="1557396"/>
                    <a:pt x="572293" y="1552740"/>
                  </a:cubicBezTo>
                  <a:cubicBezTo>
                    <a:pt x="592888" y="1539308"/>
                    <a:pt x="587336" y="1536621"/>
                    <a:pt x="579994" y="1525339"/>
                  </a:cubicBezTo>
                  <a:lnTo>
                    <a:pt x="587516" y="1525339"/>
                  </a:lnTo>
                  <a:cubicBezTo>
                    <a:pt x="585367" y="1522115"/>
                    <a:pt x="582680" y="1518175"/>
                    <a:pt x="580352" y="1512802"/>
                  </a:cubicBezTo>
                  <a:cubicBezTo>
                    <a:pt x="573546" y="1496684"/>
                    <a:pt x="594500" y="1478237"/>
                    <a:pt x="613126" y="1459432"/>
                  </a:cubicBezTo>
                  <a:lnTo>
                    <a:pt x="611335" y="1459432"/>
                  </a:lnTo>
                  <a:cubicBezTo>
                    <a:pt x="614559" y="1456208"/>
                    <a:pt x="617603" y="1452985"/>
                    <a:pt x="620290" y="1449761"/>
                  </a:cubicBezTo>
                  <a:cubicBezTo>
                    <a:pt x="639990" y="1426479"/>
                    <a:pt x="676346" y="1446537"/>
                    <a:pt x="684943" y="1419853"/>
                  </a:cubicBezTo>
                  <a:cubicBezTo>
                    <a:pt x="685480" y="1418599"/>
                    <a:pt x="685659" y="1416987"/>
                    <a:pt x="686196" y="1415733"/>
                  </a:cubicBezTo>
                  <a:lnTo>
                    <a:pt x="690494" y="1415733"/>
                  </a:lnTo>
                  <a:cubicBezTo>
                    <a:pt x="697121" y="1394600"/>
                    <a:pt x="700703" y="1362005"/>
                    <a:pt x="712702" y="1350901"/>
                  </a:cubicBezTo>
                  <a:cubicBezTo>
                    <a:pt x="714493" y="1350185"/>
                    <a:pt x="716463" y="1349827"/>
                    <a:pt x="718791" y="1350006"/>
                  </a:cubicBezTo>
                  <a:cubicBezTo>
                    <a:pt x="741178" y="1353409"/>
                    <a:pt x="772340" y="1369885"/>
                    <a:pt x="791861" y="1369885"/>
                  </a:cubicBezTo>
                  <a:cubicBezTo>
                    <a:pt x="801353" y="1369885"/>
                    <a:pt x="816039" y="1361468"/>
                    <a:pt x="829829" y="1351976"/>
                  </a:cubicBezTo>
                  <a:cubicBezTo>
                    <a:pt x="830904" y="1351260"/>
                    <a:pt x="832157" y="1350543"/>
                    <a:pt x="833053" y="1349827"/>
                  </a:cubicBezTo>
                  <a:lnTo>
                    <a:pt x="833053" y="1349827"/>
                  </a:lnTo>
                  <a:cubicBezTo>
                    <a:pt x="846843" y="1340156"/>
                    <a:pt x="859738" y="1329948"/>
                    <a:pt x="865110" y="1326724"/>
                  </a:cubicBezTo>
                  <a:cubicBezTo>
                    <a:pt x="876393" y="1320098"/>
                    <a:pt x="918659" y="1323321"/>
                    <a:pt x="924390" y="1353409"/>
                  </a:cubicBezTo>
                  <a:cubicBezTo>
                    <a:pt x="929942" y="1383317"/>
                    <a:pt x="977760" y="1419853"/>
                    <a:pt x="989043" y="1426479"/>
                  </a:cubicBezTo>
                  <a:cubicBezTo>
                    <a:pt x="1000147" y="1433105"/>
                    <a:pt x="1073396" y="1459790"/>
                    <a:pt x="1084679" y="1469819"/>
                  </a:cubicBezTo>
                  <a:cubicBezTo>
                    <a:pt x="1095783" y="1479849"/>
                    <a:pt x="1112796" y="1509757"/>
                    <a:pt x="1118528" y="1536442"/>
                  </a:cubicBezTo>
                  <a:cubicBezTo>
                    <a:pt x="1123721" y="1560799"/>
                    <a:pt x="1152018" y="1588917"/>
                    <a:pt x="1159003" y="1575664"/>
                  </a:cubicBezTo>
                  <a:cubicBezTo>
                    <a:pt x="1162047" y="1575664"/>
                    <a:pt x="1164555" y="1573873"/>
                    <a:pt x="1165450" y="1569396"/>
                  </a:cubicBezTo>
                  <a:lnTo>
                    <a:pt x="1160615" y="1569396"/>
                  </a:lnTo>
                  <a:cubicBezTo>
                    <a:pt x="1160973" y="1559545"/>
                    <a:pt x="1157033" y="1542532"/>
                    <a:pt x="1152734" y="1525518"/>
                  </a:cubicBezTo>
                  <a:lnTo>
                    <a:pt x="1159003" y="1525518"/>
                  </a:lnTo>
                  <a:cubicBezTo>
                    <a:pt x="1153988" y="1505459"/>
                    <a:pt x="1148974" y="1485043"/>
                    <a:pt x="1151839" y="1476804"/>
                  </a:cubicBezTo>
                  <a:cubicBezTo>
                    <a:pt x="1151839" y="1476804"/>
                    <a:pt x="1151839" y="1476625"/>
                    <a:pt x="1152376" y="1476625"/>
                  </a:cubicBezTo>
                  <a:cubicBezTo>
                    <a:pt x="1172076" y="1479849"/>
                    <a:pt x="1194463" y="1469999"/>
                    <a:pt x="1194463" y="1469999"/>
                  </a:cubicBezTo>
                  <a:cubicBezTo>
                    <a:pt x="1194463" y="1469999"/>
                    <a:pt x="1193747" y="1469282"/>
                    <a:pt x="1193388" y="1469103"/>
                  </a:cubicBezTo>
                  <a:cubicBezTo>
                    <a:pt x="1197329" y="1467850"/>
                    <a:pt x="1200015" y="1466596"/>
                    <a:pt x="1200015" y="1466596"/>
                  </a:cubicBezTo>
                  <a:cubicBezTo>
                    <a:pt x="1200015" y="1466596"/>
                    <a:pt x="1196613" y="1463910"/>
                    <a:pt x="1191419" y="1459790"/>
                  </a:cubicBezTo>
                  <a:lnTo>
                    <a:pt x="1181748" y="1459790"/>
                  </a:lnTo>
                  <a:cubicBezTo>
                    <a:pt x="1164734" y="1446537"/>
                    <a:pt x="1135004" y="1423792"/>
                    <a:pt x="1121393" y="1416808"/>
                  </a:cubicBezTo>
                  <a:cubicBezTo>
                    <a:pt x="1120856" y="1416808"/>
                    <a:pt x="1120319" y="1416091"/>
                    <a:pt x="1119781" y="1415912"/>
                  </a:cubicBezTo>
                  <a:lnTo>
                    <a:pt x="1131243" y="1415912"/>
                  </a:lnTo>
                  <a:cubicBezTo>
                    <a:pt x="1129631" y="1415196"/>
                    <a:pt x="1128020" y="1413942"/>
                    <a:pt x="1126766" y="1413405"/>
                  </a:cubicBezTo>
                  <a:cubicBezTo>
                    <a:pt x="1107066" y="1403376"/>
                    <a:pt x="1070531" y="1383496"/>
                    <a:pt x="1053517" y="1350185"/>
                  </a:cubicBezTo>
                  <a:lnTo>
                    <a:pt x="1053517" y="1350185"/>
                  </a:lnTo>
                  <a:cubicBezTo>
                    <a:pt x="1053517" y="1350185"/>
                    <a:pt x="1046174" y="1350185"/>
                    <a:pt x="1046174" y="1350185"/>
                  </a:cubicBezTo>
                  <a:cubicBezTo>
                    <a:pt x="1034175" y="1330306"/>
                    <a:pt x="1013579" y="1320098"/>
                    <a:pt x="1001400" y="1306307"/>
                  </a:cubicBezTo>
                  <a:lnTo>
                    <a:pt x="1009639" y="1306307"/>
                  </a:lnTo>
                  <a:cubicBezTo>
                    <a:pt x="1001580" y="1298606"/>
                    <a:pt x="996207" y="1289831"/>
                    <a:pt x="997282" y="1277294"/>
                  </a:cubicBezTo>
                  <a:cubicBezTo>
                    <a:pt x="997819" y="1271026"/>
                    <a:pt x="999789" y="1267265"/>
                    <a:pt x="1002475" y="1264399"/>
                  </a:cubicBezTo>
                  <a:cubicBezTo>
                    <a:pt x="1016445" y="1260101"/>
                    <a:pt x="1040801" y="1275145"/>
                    <a:pt x="1056741" y="1294129"/>
                  </a:cubicBezTo>
                  <a:cubicBezTo>
                    <a:pt x="1079306" y="1320635"/>
                    <a:pt x="1135542" y="1357349"/>
                    <a:pt x="1155242" y="1380452"/>
                  </a:cubicBezTo>
                  <a:cubicBezTo>
                    <a:pt x="1174942" y="1403734"/>
                    <a:pt x="1205925" y="1413763"/>
                    <a:pt x="1214343" y="1443672"/>
                  </a:cubicBezTo>
                  <a:cubicBezTo>
                    <a:pt x="1222939" y="1473760"/>
                    <a:pt x="1248191" y="1506892"/>
                    <a:pt x="1256430" y="1520145"/>
                  </a:cubicBezTo>
                  <a:cubicBezTo>
                    <a:pt x="1264847" y="1533577"/>
                    <a:pt x="1270220" y="1639242"/>
                    <a:pt x="1278637" y="1655898"/>
                  </a:cubicBezTo>
                  <a:cubicBezTo>
                    <a:pt x="1283472" y="1665748"/>
                    <a:pt x="1303173" y="1651599"/>
                    <a:pt x="1321261" y="1635660"/>
                  </a:cubicBezTo>
                  <a:lnTo>
                    <a:pt x="1322694" y="1635660"/>
                  </a:lnTo>
                  <a:cubicBezTo>
                    <a:pt x="1336842" y="1623482"/>
                    <a:pt x="1350991" y="1609333"/>
                    <a:pt x="1357438" y="1603244"/>
                  </a:cubicBezTo>
                  <a:cubicBezTo>
                    <a:pt x="1368900" y="1592499"/>
                    <a:pt x="1387347" y="1585872"/>
                    <a:pt x="1395585" y="1569754"/>
                  </a:cubicBezTo>
                  <a:lnTo>
                    <a:pt x="1392003" y="1569754"/>
                  </a:lnTo>
                  <a:cubicBezTo>
                    <a:pt x="1393257" y="1566888"/>
                    <a:pt x="1393973" y="1563485"/>
                    <a:pt x="1394331" y="1559904"/>
                  </a:cubicBezTo>
                  <a:cubicBezTo>
                    <a:pt x="1395764" y="1546830"/>
                    <a:pt x="1387526" y="1535189"/>
                    <a:pt x="1377676" y="1525876"/>
                  </a:cubicBezTo>
                  <a:lnTo>
                    <a:pt x="1386272" y="1525876"/>
                  </a:lnTo>
                  <a:cubicBezTo>
                    <a:pt x="1375169" y="1514593"/>
                    <a:pt x="1361020" y="1505638"/>
                    <a:pt x="1354931" y="1500086"/>
                  </a:cubicBezTo>
                  <a:cubicBezTo>
                    <a:pt x="1351170" y="1496863"/>
                    <a:pt x="1353319" y="1493460"/>
                    <a:pt x="1357797" y="1490057"/>
                  </a:cubicBezTo>
                  <a:cubicBezTo>
                    <a:pt x="1366572" y="1485043"/>
                    <a:pt x="1378571" y="1479849"/>
                    <a:pt x="1387168" y="1473939"/>
                  </a:cubicBezTo>
                  <a:cubicBezTo>
                    <a:pt x="1390928" y="1471611"/>
                    <a:pt x="1394331" y="1469282"/>
                    <a:pt x="1396839" y="1466954"/>
                  </a:cubicBezTo>
                  <a:cubicBezTo>
                    <a:pt x="1399167" y="1464984"/>
                    <a:pt x="1401674" y="1462656"/>
                    <a:pt x="1404360" y="1460149"/>
                  </a:cubicBezTo>
                  <a:lnTo>
                    <a:pt x="1402928" y="1460149"/>
                  </a:lnTo>
                  <a:cubicBezTo>
                    <a:pt x="1416539" y="1448507"/>
                    <a:pt x="1433553" y="1438478"/>
                    <a:pt x="1442149" y="1453701"/>
                  </a:cubicBezTo>
                  <a:cubicBezTo>
                    <a:pt x="1453432" y="1473760"/>
                    <a:pt x="1447881" y="1553456"/>
                    <a:pt x="1453432" y="1566888"/>
                  </a:cubicBezTo>
                  <a:cubicBezTo>
                    <a:pt x="1459163" y="1580141"/>
                    <a:pt x="1515399" y="1600020"/>
                    <a:pt x="1526861" y="1616676"/>
                  </a:cubicBezTo>
                  <a:cubicBezTo>
                    <a:pt x="1537965" y="1633332"/>
                    <a:pt x="1585782" y="1639958"/>
                    <a:pt x="1594379" y="1629929"/>
                  </a:cubicBezTo>
                  <a:cubicBezTo>
                    <a:pt x="1602617" y="1619900"/>
                    <a:pt x="1647749" y="1636556"/>
                    <a:pt x="1659031" y="1639958"/>
                  </a:cubicBezTo>
                  <a:cubicBezTo>
                    <a:pt x="1670314" y="1643361"/>
                    <a:pt x="1703984" y="1633332"/>
                    <a:pt x="1726550" y="1626705"/>
                  </a:cubicBezTo>
                  <a:cubicBezTo>
                    <a:pt x="1748937" y="1620079"/>
                    <a:pt x="1771502" y="1600020"/>
                    <a:pt x="1768637" y="1643361"/>
                  </a:cubicBezTo>
                  <a:cubicBezTo>
                    <a:pt x="1765771" y="1686702"/>
                    <a:pt x="1757354" y="1753145"/>
                    <a:pt x="1729236" y="1786278"/>
                  </a:cubicBezTo>
                  <a:cubicBezTo>
                    <a:pt x="1710252" y="1808664"/>
                    <a:pt x="1708999" y="1823529"/>
                    <a:pt x="1701656" y="1830872"/>
                  </a:cubicBezTo>
                  <a:cubicBezTo>
                    <a:pt x="1698611" y="1832125"/>
                    <a:pt x="1694850" y="1832842"/>
                    <a:pt x="1689477" y="1832842"/>
                  </a:cubicBezTo>
                  <a:cubicBezTo>
                    <a:pt x="1676583" y="1832842"/>
                    <a:pt x="1664762" y="1832842"/>
                    <a:pt x="1655271" y="1838394"/>
                  </a:cubicBezTo>
                  <a:cubicBezTo>
                    <a:pt x="1646137" y="1821380"/>
                    <a:pt x="1633242" y="1807769"/>
                    <a:pt x="1616408" y="1812963"/>
                  </a:cubicBezTo>
                  <a:cubicBezTo>
                    <a:pt x="1592230" y="1820126"/>
                    <a:pt x="1563575" y="1822454"/>
                    <a:pt x="1539039" y="1838036"/>
                  </a:cubicBezTo>
                  <a:cubicBezTo>
                    <a:pt x="1527219" y="1844304"/>
                    <a:pt x="1516294" y="1852900"/>
                    <a:pt x="1506981" y="1866332"/>
                  </a:cubicBezTo>
                  <a:cubicBezTo>
                    <a:pt x="1494444" y="1883883"/>
                    <a:pt x="1485490" y="1894271"/>
                    <a:pt x="1478505" y="1899107"/>
                  </a:cubicBezTo>
                  <a:lnTo>
                    <a:pt x="1477431" y="1899107"/>
                  </a:lnTo>
                  <a:cubicBezTo>
                    <a:pt x="1475640" y="1899644"/>
                    <a:pt x="1474028" y="1899823"/>
                    <a:pt x="1472416" y="1899107"/>
                  </a:cubicBezTo>
                  <a:lnTo>
                    <a:pt x="1463462" y="1899107"/>
                  </a:lnTo>
                  <a:cubicBezTo>
                    <a:pt x="1463462" y="1899107"/>
                    <a:pt x="1462029" y="1897315"/>
                    <a:pt x="1461671" y="1896062"/>
                  </a:cubicBezTo>
                  <a:cubicBezTo>
                    <a:pt x="1458984" y="1889615"/>
                    <a:pt x="1478326" y="1872780"/>
                    <a:pt x="1497669" y="1855228"/>
                  </a:cubicBezTo>
                  <a:lnTo>
                    <a:pt x="1499280" y="1855228"/>
                  </a:lnTo>
                  <a:cubicBezTo>
                    <a:pt x="1520592" y="1836066"/>
                    <a:pt x="1543516" y="1815291"/>
                    <a:pt x="1537248" y="1806336"/>
                  </a:cubicBezTo>
                  <a:cubicBezTo>
                    <a:pt x="1526144" y="1789680"/>
                    <a:pt x="1458447" y="1796486"/>
                    <a:pt x="1421733" y="1796486"/>
                  </a:cubicBezTo>
                  <a:cubicBezTo>
                    <a:pt x="1410092" y="1796486"/>
                    <a:pt x="1398809" y="1793620"/>
                    <a:pt x="1388242" y="1789501"/>
                  </a:cubicBezTo>
                  <a:lnTo>
                    <a:pt x="1374094" y="1789501"/>
                  </a:lnTo>
                  <a:cubicBezTo>
                    <a:pt x="1354931" y="1781263"/>
                    <a:pt x="1337200" y="1770517"/>
                    <a:pt x="1320724" y="1766577"/>
                  </a:cubicBezTo>
                  <a:cubicBezTo>
                    <a:pt x="1292606" y="1759951"/>
                    <a:pt x="1279174" y="1828364"/>
                    <a:pt x="1251057" y="1861497"/>
                  </a:cubicBezTo>
                  <a:cubicBezTo>
                    <a:pt x="1232431" y="1883704"/>
                    <a:pt x="1207179" y="1868302"/>
                    <a:pt x="1184971" y="1855408"/>
                  </a:cubicBezTo>
                  <a:lnTo>
                    <a:pt x="1196075" y="1855408"/>
                  </a:lnTo>
                  <a:cubicBezTo>
                    <a:pt x="1182643" y="1847707"/>
                    <a:pt x="1170107" y="1839826"/>
                    <a:pt x="1159898" y="1839826"/>
                  </a:cubicBezTo>
                  <a:cubicBezTo>
                    <a:pt x="1134646" y="1839826"/>
                    <a:pt x="1086649" y="1796486"/>
                    <a:pt x="1086649" y="1796486"/>
                  </a:cubicBezTo>
                  <a:cubicBezTo>
                    <a:pt x="1086649" y="1796486"/>
                    <a:pt x="1080560" y="1793441"/>
                    <a:pt x="1071605" y="1789501"/>
                  </a:cubicBezTo>
                  <a:lnTo>
                    <a:pt x="1058173" y="1789501"/>
                  </a:lnTo>
                  <a:cubicBezTo>
                    <a:pt x="1043129" y="1783233"/>
                    <a:pt x="1024324" y="1776607"/>
                    <a:pt x="1013758" y="1776607"/>
                  </a:cubicBezTo>
                  <a:cubicBezTo>
                    <a:pt x="1001042" y="1776607"/>
                    <a:pt x="980088" y="1758518"/>
                    <a:pt x="963791" y="1745802"/>
                  </a:cubicBezTo>
                  <a:lnTo>
                    <a:pt x="973462" y="1745802"/>
                  </a:lnTo>
                  <a:cubicBezTo>
                    <a:pt x="962717" y="1737206"/>
                    <a:pt x="953403" y="1730042"/>
                    <a:pt x="948747" y="1730042"/>
                  </a:cubicBezTo>
                  <a:cubicBezTo>
                    <a:pt x="938180" y="1730042"/>
                    <a:pt x="909884" y="1702820"/>
                    <a:pt x="927077" y="1688851"/>
                  </a:cubicBezTo>
                  <a:cubicBezTo>
                    <a:pt x="950001" y="1679538"/>
                    <a:pt x="991730" y="1701925"/>
                    <a:pt x="972746" y="1636197"/>
                  </a:cubicBezTo>
                  <a:lnTo>
                    <a:pt x="979014" y="1636197"/>
                  </a:lnTo>
                  <a:cubicBezTo>
                    <a:pt x="978298" y="1634048"/>
                    <a:pt x="977939" y="1631899"/>
                    <a:pt x="977223" y="1629571"/>
                  </a:cubicBezTo>
                  <a:cubicBezTo>
                    <a:pt x="954836" y="1556501"/>
                    <a:pt x="878722" y="1570649"/>
                    <a:pt x="859021" y="1580499"/>
                  </a:cubicBezTo>
                  <a:cubicBezTo>
                    <a:pt x="839142" y="1590529"/>
                    <a:pt x="698554" y="1587126"/>
                    <a:pt x="687271" y="1587126"/>
                  </a:cubicBezTo>
                  <a:cubicBezTo>
                    <a:pt x="675988" y="1587126"/>
                    <a:pt x="594500" y="1620437"/>
                    <a:pt x="569069" y="1633869"/>
                  </a:cubicBezTo>
                  <a:cubicBezTo>
                    <a:pt x="567457" y="1634585"/>
                    <a:pt x="565846" y="1635481"/>
                    <a:pt x="564055" y="1636376"/>
                  </a:cubicBezTo>
                  <a:lnTo>
                    <a:pt x="565666" y="1636376"/>
                  </a:lnTo>
                  <a:cubicBezTo>
                    <a:pt x="565666" y="1636376"/>
                    <a:pt x="564234" y="1637093"/>
                    <a:pt x="563696" y="1637272"/>
                  </a:cubicBezTo>
                  <a:cubicBezTo>
                    <a:pt x="538265" y="1650525"/>
                    <a:pt x="493312" y="1667180"/>
                    <a:pt x="482209" y="1673807"/>
                  </a:cubicBezTo>
                  <a:cubicBezTo>
                    <a:pt x="470926" y="1680433"/>
                    <a:pt x="411825" y="1660554"/>
                    <a:pt x="386394" y="1677210"/>
                  </a:cubicBezTo>
                  <a:cubicBezTo>
                    <a:pt x="360067" y="1694403"/>
                    <a:pt x="335352" y="1719297"/>
                    <a:pt x="321920" y="1729147"/>
                  </a:cubicBezTo>
                  <a:cubicBezTo>
                    <a:pt x="320667" y="1729684"/>
                    <a:pt x="319413" y="1730221"/>
                    <a:pt x="318696" y="1730221"/>
                  </a:cubicBezTo>
                  <a:cubicBezTo>
                    <a:pt x="316547" y="1730221"/>
                    <a:pt x="313503" y="1731833"/>
                    <a:pt x="309742" y="1734699"/>
                  </a:cubicBezTo>
                  <a:cubicBezTo>
                    <a:pt x="298996" y="1739534"/>
                    <a:pt x="277505" y="1762816"/>
                    <a:pt x="262640" y="1806873"/>
                  </a:cubicBezTo>
                  <a:cubicBezTo>
                    <a:pt x="246343" y="1855049"/>
                    <a:pt x="263715" y="1896778"/>
                    <a:pt x="237030" y="1914688"/>
                  </a:cubicBezTo>
                  <a:cubicBezTo>
                    <a:pt x="213569" y="1926866"/>
                    <a:pt x="173631" y="1943880"/>
                    <a:pt x="144976" y="1962505"/>
                  </a:cubicBezTo>
                  <a:cubicBezTo>
                    <a:pt x="132260" y="1970386"/>
                    <a:pt x="121156" y="1978266"/>
                    <a:pt x="114172" y="1986504"/>
                  </a:cubicBezTo>
                  <a:cubicBezTo>
                    <a:pt x="91606" y="2013189"/>
                    <a:pt x="74055" y="2116168"/>
                    <a:pt x="45937" y="2159508"/>
                  </a:cubicBezTo>
                  <a:cubicBezTo>
                    <a:pt x="17820" y="2202849"/>
                    <a:pt x="45937" y="2242608"/>
                    <a:pt x="51668" y="2269293"/>
                  </a:cubicBezTo>
                  <a:cubicBezTo>
                    <a:pt x="57220" y="2295977"/>
                    <a:pt x="76920" y="2345945"/>
                    <a:pt x="45937" y="2392330"/>
                  </a:cubicBezTo>
                  <a:cubicBezTo>
                    <a:pt x="20685" y="2430656"/>
                    <a:pt x="17820" y="2452684"/>
                    <a:pt x="9939" y="2461460"/>
                  </a:cubicBezTo>
                  <a:cubicBezTo>
                    <a:pt x="9581" y="2461460"/>
                    <a:pt x="9402" y="2462176"/>
                    <a:pt x="9044" y="2462176"/>
                  </a:cubicBezTo>
                  <a:cubicBezTo>
                    <a:pt x="6895" y="2462534"/>
                    <a:pt x="5999" y="2463609"/>
                    <a:pt x="5641" y="2464684"/>
                  </a:cubicBezTo>
                  <a:cubicBezTo>
                    <a:pt x="4925" y="2465042"/>
                    <a:pt x="4388" y="2465400"/>
                    <a:pt x="3850" y="2465579"/>
                  </a:cubicBezTo>
                  <a:cubicBezTo>
                    <a:pt x="-10119" y="2468982"/>
                    <a:pt x="17999" y="2482055"/>
                    <a:pt x="23551" y="2515367"/>
                  </a:cubicBezTo>
                  <a:cubicBezTo>
                    <a:pt x="29103" y="2548678"/>
                    <a:pt x="-1702" y="2581811"/>
                    <a:pt x="51668" y="2611719"/>
                  </a:cubicBezTo>
                  <a:cubicBezTo>
                    <a:pt x="105038" y="2641807"/>
                    <a:pt x="153931" y="2643239"/>
                    <a:pt x="168079" y="2682998"/>
                  </a:cubicBezTo>
                  <a:cubicBezTo>
                    <a:pt x="182227" y="2722936"/>
                    <a:pt x="228971" y="2814632"/>
                    <a:pt x="228971" y="2814632"/>
                  </a:cubicBezTo>
                  <a:cubicBezTo>
                    <a:pt x="228971" y="2814632"/>
                    <a:pt x="279475" y="2868002"/>
                    <a:pt x="304906" y="2891284"/>
                  </a:cubicBezTo>
                  <a:cubicBezTo>
                    <a:pt x="320129" y="2905253"/>
                    <a:pt x="329263" y="2905790"/>
                    <a:pt x="335352" y="2899164"/>
                  </a:cubicBezTo>
                  <a:cubicBezTo>
                    <a:pt x="339829" y="2897731"/>
                    <a:pt x="343053" y="2893433"/>
                    <a:pt x="345560" y="2887344"/>
                  </a:cubicBezTo>
                  <a:lnTo>
                    <a:pt x="341620" y="2887344"/>
                  </a:lnTo>
                  <a:cubicBezTo>
                    <a:pt x="342516" y="2884299"/>
                    <a:pt x="343591" y="2881434"/>
                    <a:pt x="344307" y="2878210"/>
                  </a:cubicBezTo>
                  <a:cubicBezTo>
                    <a:pt x="349859" y="2854928"/>
                    <a:pt x="383707" y="2851525"/>
                    <a:pt x="423108" y="2851525"/>
                  </a:cubicBezTo>
                  <a:cubicBezTo>
                    <a:pt x="462508" y="2851525"/>
                    <a:pt x="490626" y="2861375"/>
                    <a:pt x="529848" y="2854928"/>
                  </a:cubicBezTo>
                  <a:cubicBezTo>
                    <a:pt x="540593" y="2852958"/>
                    <a:pt x="550443" y="2847406"/>
                    <a:pt x="559398" y="2840063"/>
                  </a:cubicBezTo>
                  <a:cubicBezTo>
                    <a:pt x="583218" y="2823408"/>
                    <a:pt x="601843" y="2793857"/>
                    <a:pt x="613126" y="2783649"/>
                  </a:cubicBezTo>
                  <a:cubicBezTo>
                    <a:pt x="628886" y="2777201"/>
                    <a:pt x="685480" y="2769142"/>
                    <a:pt x="721299" y="2794932"/>
                  </a:cubicBezTo>
                  <a:cubicBezTo>
                    <a:pt x="757834" y="2821617"/>
                    <a:pt x="752103" y="2858331"/>
                    <a:pt x="771982" y="2881434"/>
                  </a:cubicBezTo>
                  <a:cubicBezTo>
                    <a:pt x="791682" y="2904716"/>
                    <a:pt x="825352" y="2891463"/>
                    <a:pt x="850783" y="2868181"/>
                  </a:cubicBezTo>
                  <a:cubicBezTo>
                    <a:pt x="876214" y="2844899"/>
                    <a:pt x="864931" y="2854928"/>
                    <a:pt x="895915" y="2874628"/>
                  </a:cubicBezTo>
                  <a:cubicBezTo>
                    <a:pt x="926898" y="2894866"/>
                    <a:pt x="940867" y="2914566"/>
                    <a:pt x="912749" y="2944654"/>
                  </a:cubicBezTo>
                  <a:cubicBezTo>
                    <a:pt x="884632" y="2974562"/>
                    <a:pt x="901466" y="3020948"/>
                    <a:pt x="884632" y="3067691"/>
                  </a:cubicBezTo>
                  <a:cubicBezTo>
                    <a:pt x="867618" y="3114076"/>
                    <a:pt x="900571" y="3114076"/>
                    <a:pt x="931554" y="3134134"/>
                  </a:cubicBezTo>
                  <a:cubicBezTo>
                    <a:pt x="962717" y="3154014"/>
                    <a:pt x="988685" y="3283678"/>
                    <a:pt x="1005520" y="3307139"/>
                  </a:cubicBezTo>
                  <a:cubicBezTo>
                    <a:pt x="1022534" y="3330242"/>
                    <a:pt x="999789" y="3396864"/>
                    <a:pt x="1019668" y="3436802"/>
                  </a:cubicBezTo>
                  <a:cubicBezTo>
                    <a:pt x="1039369" y="3476740"/>
                    <a:pt x="1048502" y="3500918"/>
                    <a:pt x="1025757" y="3521155"/>
                  </a:cubicBezTo>
                  <a:cubicBezTo>
                    <a:pt x="1003191" y="3540856"/>
                    <a:pt x="974716" y="3579898"/>
                    <a:pt x="971671" y="3646521"/>
                  </a:cubicBezTo>
                  <a:cubicBezTo>
                    <a:pt x="968984" y="3712964"/>
                    <a:pt x="983133" y="3759350"/>
                    <a:pt x="994237" y="3782632"/>
                  </a:cubicBezTo>
                  <a:cubicBezTo>
                    <a:pt x="1005520" y="3805914"/>
                    <a:pt x="1033637" y="3868955"/>
                    <a:pt x="1047786" y="3892237"/>
                  </a:cubicBezTo>
                  <a:cubicBezTo>
                    <a:pt x="1061934" y="3915698"/>
                    <a:pt x="1110289" y="3958681"/>
                    <a:pt x="1113155" y="3995216"/>
                  </a:cubicBezTo>
                  <a:cubicBezTo>
                    <a:pt x="1116021" y="4031930"/>
                    <a:pt x="1075903" y="4088881"/>
                    <a:pt x="1090052" y="4108403"/>
                  </a:cubicBezTo>
                  <a:cubicBezTo>
                    <a:pt x="1103842" y="4128640"/>
                    <a:pt x="1112438" y="4158370"/>
                    <a:pt x="1137691" y="4185055"/>
                  </a:cubicBezTo>
                  <a:cubicBezTo>
                    <a:pt x="1163122" y="4211740"/>
                    <a:pt x="1171539" y="4268154"/>
                    <a:pt x="1171539" y="4268154"/>
                  </a:cubicBezTo>
                  <a:cubicBezTo>
                    <a:pt x="1171539" y="4268154"/>
                    <a:pt x="1179956" y="4291436"/>
                    <a:pt x="1182822" y="4328150"/>
                  </a:cubicBezTo>
                  <a:cubicBezTo>
                    <a:pt x="1185508" y="4364865"/>
                    <a:pt x="1188195" y="4388147"/>
                    <a:pt x="1216671" y="4404802"/>
                  </a:cubicBezTo>
                  <a:cubicBezTo>
                    <a:pt x="1244789" y="4421458"/>
                    <a:pt x="1264310" y="4424861"/>
                    <a:pt x="1278458" y="4408026"/>
                  </a:cubicBezTo>
                  <a:cubicBezTo>
                    <a:pt x="1292606" y="4391549"/>
                    <a:pt x="1352424" y="4358775"/>
                    <a:pt x="1388959" y="4362357"/>
                  </a:cubicBezTo>
                  <a:cubicBezTo>
                    <a:pt x="1422449" y="4365223"/>
                    <a:pt x="1469371" y="4370237"/>
                    <a:pt x="1505190" y="4348030"/>
                  </a:cubicBezTo>
                  <a:cubicBezTo>
                    <a:pt x="1510384" y="4345343"/>
                    <a:pt x="1515399" y="4341941"/>
                    <a:pt x="1520234" y="4338001"/>
                  </a:cubicBezTo>
                  <a:cubicBezTo>
                    <a:pt x="1527756" y="4331911"/>
                    <a:pt x="1535994" y="4323315"/>
                    <a:pt x="1544412" y="4313823"/>
                  </a:cubicBezTo>
                  <a:lnTo>
                    <a:pt x="1542263" y="4313823"/>
                  </a:lnTo>
                  <a:cubicBezTo>
                    <a:pt x="1554083" y="4300570"/>
                    <a:pt x="1566261" y="4285347"/>
                    <a:pt x="1577902" y="4269945"/>
                  </a:cubicBezTo>
                  <a:lnTo>
                    <a:pt x="1580410" y="4269945"/>
                  </a:lnTo>
                  <a:cubicBezTo>
                    <a:pt x="1601185" y="4243081"/>
                    <a:pt x="1619810" y="4216754"/>
                    <a:pt x="1629840" y="4205113"/>
                  </a:cubicBezTo>
                  <a:cubicBezTo>
                    <a:pt x="1630018" y="4204755"/>
                    <a:pt x="1630377" y="4204576"/>
                    <a:pt x="1630556" y="4204218"/>
                  </a:cubicBezTo>
                  <a:lnTo>
                    <a:pt x="1628407" y="4204218"/>
                  </a:lnTo>
                  <a:cubicBezTo>
                    <a:pt x="1638794" y="4192218"/>
                    <a:pt x="1653659" y="4176637"/>
                    <a:pt x="1665658" y="4160340"/>
                  </a:cubicBezTo>
                  <a:lnTo>
                    <a:pt x="1668345" y="4160340"/>
                  </a:lnTo>
                  <a:cubicBezTo>
                    <a:pt x="1681418" y="4143147"/>
                    <a:pt x="1691806" y="4125416"/>
                    <a:pt x="1688940" y="4111985"/>
                  </a:cubicBezTo>
                  <a:cubicBezTo>
                    <a:pt x="1687866" y="4106791"/>
                    <a:pt x="1685537" y="4100881"/>
                    <a:pt x="1683030" y="4094791"/>
                  </a:cubicBezTo>
                  <a:lnTo>
                    <a:pt x="1676403" y="4094791"/>
                  </a:lnTo>
                  <a:cubicBezTo>
                    <a:pt x="1669777" y="4079569"/>
                    <a:pt x="1662076" y="4063450"/>
                    <a:pt x="1660822" y="4050735"/>
                  </a:cubicBezTo>
                  <a:lnTo>
                    <a:pt x="1666553" y="4050735"/>
                  </a:lnTo>
                  <a:cubicBezTo>
                    <a:pt x="1664942" y="4042675"/>
                    <a:pt x="1666016" y="4035870"/>
                    <a:pt x="1671031" y="4031393"/>
                  </a:cubicBezTo>
                  <a:cubicBezTo>
                    <a:pt x="1691268" y="4021184"/>
                    <a:pt x="1739623" y="4012409"/>
                    <a:pt x="1759144" y="3999514"/>
                  </a:cubicBezTo>
                  <a:cubicBezTo>
                    <a:pt x="1767204" y="3995395"/>
                    <a:pt x="1772576" y="3990917"/>
                    <a:pt x="1773293" y="3985724"/>
                  </a:cubicBezTo>
                  <a:cubicBezTo>
                    <a:pt x="1773293" y="3985724"/>
                    <a:pt x="1773293" y="3985186"/>
                    <a:pt x="1773293" y="3984828"/>
                  </a:cubicBezTo>
                  <a:lnTo>
                    <a:pt x="1768099" y="3984828"/>
                  </a:lnTo>
                  <a:cubicBezTo>
                    <a:pt x="1768099" y="3975515"/>
                    <a:pt x="1765413" y="3959039"/>
                    <a:pt x="1761473" y="3940950"/>
                  </a:cubicBezTo>
                  <a:lnTo>
                    <a:pt x="1767383" y="3940950"/>
                  </a:lnTo>
                  <a:cubicBezTo>
                    <a:pt x="1762369" y="3916952"/>
                    <a:pt x="1755205" y="3890446"/>
                    <a:pt x="1750728" y="3875044"/>
                  </a:cubicBezTo>
                  <a:lnTo>
                    <a:pt x="1744459" y="3875044"/>
                  </a:lnTo>
                  <a:cubicBezTo>
                    <a:pt x="1743922" y="3872895"/>
                    <a:pt x="1743205" y="3870746"/>
                    <a:pt x="1742668" y="3869134"/>
                  </a:cubicBezTo>
                  <a:cubicBezTo>
                    <a:pt x="1739623" y="3860179"/>
                    <a:pt x="1744280" y="3846747"/>
                    <a:pt x="1752877" y="3831345"/>
                  </a:cubicBezTo>
                  <a:lnTo>
                    <a:pt x="1756279" y="3831345"/>
                  </a:lnTo>
                  <a:cubicBezTo>
                    <a:pt x="1763264" y="3817913"/>
                    <a:pt x="1773472" y="3802332"/>
                    <a:pt x="1784397" y="3786035"/>
                  </a:cubicBezTo>
                  <a:cubicBezTo>
                    <a:pt x="1789233" y="3779229"/>
                    <a:pt x="1795322" y="3772065"/>
                    <a:pt x="1801948" y="3765260"/>
                  </a:cubicBezTo>
                  <a:lnTo>
                    <a:pt x="1799799" y="3765260"/>
                  </a:lnTo>
                  <a:cubicBezTo>
                    <a:pt x="1816097" y="3748962"/>
                    <a:pt x="1835618" y="3733381"/>
                    <a:pt x="1849766" y="3721382"/>
                  </a:cubicBezTo>
                  <a:lnTo>
                    <a:pt x="1850841" y="3721382"/>
                  </a:lnTo>
                  <a:cubicBezTo>
                    <a:pt x="1860511" y="3713502"/>
                    <a:pt x="1868392" y="3706696"/>
                    <a:pt x="1871616" y="3702577"/>
                  </a:cubicBezTo>
                  <a:cubicBezTo>
                    <a:pt x="1878242" y="3695055"/>
                    <a:pt x="1896689" y="3677504"/>
                    <a:pt x="1912449" y="3655834"/>
                  </a:cubicBezTo>
                  <a:lnTo>
                    <a:pt x="1909583" y="3655834"/>
                  </a:lnTo>
                  <a:cubicBezTo>
                    <a:pt x="1919075" y="3642043"/>
                    <a:pt x="1926776" y="3627000"/>
                    <a:pt x="1929821" y="3611777"/>
                  </a:cubicBezTo>
                  <a:lnTo>
                    <a:pt x="1934298" y="3611777"/>
                  </a:lnTo>
                  <a:cubicBezTo>
                    <a:pt x="1935014" y="3609090"/>
                    <a:pt x="1935910" y="3606046"/>
                    <a:pt x="1936268" y="3603359"/>
                  </a:cubicBezTo>
                  <a:cubicBezTo>
                    <a:pt x="1938776" y="3585092"/>
                    <a:pt x="1937163" y="3565033"/>
                    <a:pt x="1935194" y="3546229"/>
                  </a:cubicBezTo>
                  <a:lnTo>
                    <a:pt x="1929642" y="3546229"/>
                  </a:lnTo>
                  <a:cubicBezTo>
                    <a:pt x="1928030" y="3529573"/>
                    <a:pt x="1926418" y="3514350"/>
                    <a:pt x="1927493" y="3502171"/>
                  </a:cubicBezTo>
                  <a:lnTo>
                    <a:pt x="1932507" y="3502171"/>
                  </a:lnTo>
                  <a:cubicBezTo>
                    <a:pt x="1932865" y="3495187"/>
                    <a:pt x="1933761" y="3488560"/>
                    <a:pt x="1936089" y="3483546"/>
                  </a:cubicBezTo>
                  <a:cubicBezTo>
                    <a:pt x="1943969" y="3467248"/>
                    <a:pt x="1941820" y="3452742"/>
                    <a:pt x="1931612" y="3436623"/>
                  </a:cubicBezTo>
                  <a:lnTo>
                    <a:pt x="1924448" y="3436623"/>
                  </a:lnTo>
                  <a:cubicBezTo>
                    <a:pt x="1920329" y="3430534"/>
                    <a:pt x="1914956" y="3424087"/>
                    <a:pt x="1908509" y="3417460"/>
                  </a:cubicBezTo>
                  <a:cubicBezTo>
                    <a:pt x="1902240" y="3410834"/>
                    <a:pt x="1897584" y="3402237"/>
                    <a:pt x="1893644" y="3392745"/>
                  </a:cubicBezTo>
                  <a:lnTo>
                    <a:pt x="1900629" y="3392745"/>
                  </a:lnTo>
                  <a:cubicBezTo>
                    <a:pt x="1890958" y="3370896"/>
                    <a:pt x="1886838" y="3343853"/>
                    <a:pt x="1882898" y="3326660"/>
                  </a:cubicBezTo>
                  <a:lnTo>
                    <a:pt x="1876809" y="3326660"/>
                  </a:lnTo>
                  <a:cubicBezTo>
                    <a:pt x="1875555" y="3322183"/>
                    <a:pt x="1874481" y="3318242"/>
                    <a:pt x="1873048" y="3316093"/>
                  </a:cubicBezTo>
                  <a:cubicBezTo>
                    <a:pt x="1870003" y="3311616"/>
                    <a:pt x="1869645" y="3298363"/>
                    <a:pt x="1871078" y="3282782"/>
                  </a:cubicBezTo>
                  <a:lnTo>
                    <a:pt x="1876093" y="3282782"/>
                  </a:lnTo>
                  <a:cubicBezTo>
                    <a:pt x="1877705" y="3261112"/>
                    <a:pt x="1882898" y="3233173"/>
                    <a:pt x="1890062" y="3217055"/>
                  </a:cubicBezTo>
                  <a:lnTo>
                    <a:pt x="1886480" y="3217055"/>
                  </a:lnTo>
                  <a:cubicBezTo>
                    <a:pt x="1888987" y="3212398"/>
                    <a:pt x="1891674" y="3208816"/>
                    <a:pt x="1894360" y="3207563"/>
                  </a:cubicBezTo>
                  <a:cubicBezTo>
                    <a:pt x="1901524" y="3204876"/>
                    <a:pt x="1912807" y="3190549"/>
                    <a:pt x="1924627" y="3173177"/>
                  </a:cubicBezTo>
                  <a:lnTo>
                    <a:pt x="1927493" y="3173177"/>
                  </a:lnTo>
                  <a:cubicBezTo>
                    <a:pt x="1942357" y="3152223"/>
                    <a:pt x="1958297" y="3125538"/>
                    <a:pt x="1971370" y="3107270"/>
                  </a:cubicBezTo>
                  <a:lnTo>
                    <a:pt x="1968326" y="3107270"/>
                  </a:lnTo>
                  <a:cubicBezTo>
                    <a:pt x="1968326" y="3107270"/>
                    <a:pt x="1969759" y="3105659"/>
                    <a:pt x="1970296" y="3104763"/>
                  </a:cubicBezTo>
                  <a:cubicBezTo>
                    <a:pt x="1977281" y="3095630"/>
                    <a:pt x="1988205" y="3080227"/>
                    <a:pt x="2001100" y="3063393"/>
                  </a:cubicBezTo>
                  <a:lnTo>
                    <a:pt x="2003607" y="3063393"/>
                  </a:lnTo>
                  <a:cubicBezTo>
                    <a:pt x="2020263" y="3041543"/>
                    <a:pt x="2040142" y="3016291"/>
                    <a:pt x="2058410" y="2997486"/>
                  </a:cubicBezTo>
                  <a:lnTo>
                    <a:pt x="2056619" y="2997486"/>
                  </a:lnTo>
                  <a:cubicBezTo>
                    <a:pt x="2068797" y="2985487"/>
                    <a:pt x="2080259" y="2976712"/>
                    <a:pt x="2088856" y="2974920"/>
                  </a:cubicBezTo>
                  <a:cubicBezTo>
                    <a:pt x="2099601" y="2972592"/>
                    <a:pt x="2112317" y="2964354"/>
                    <a:pt x="2124854" y="2953608"/>
                  </a:cubicBezTo>
                  <a:lnTo>
                    <a:pt x="2125928" y="2953608"/>
                  </a:lnTo>
                  <a:cubicBezTo>
                    <a:pt x="2148135" y="2935699"/>
                    <a:pt x="2169090" y="2908477"/>
                    <a:pt x="2174104" y="2887881"/>
                  </a:cubicBezTo>
                  <a:lnTo>
                    <a:pt x="2169627" y="2887881"/>
                  </a:lnTo>
                  <a:cubicBezTo>
                    <a:pt x="2169627" y="2887881"/>
                    <a:pt x="2170343" y="2886090"/>
                    <a:pt x="2170343" y="2885195"/>
                  </a:cubicBezTo>
                  <a:cubicBezTo>
                    <a:pt x="2171059" y="2876777"/>
                    <a:pt x="2178224" y="2861734"/>
                    <a:pt x="2187894" y="2844182"/>
                  </a:cubicBezTo>
                  <a:lnTo>
                    <a:pt x="2191297" y="2844182"/>
                  </a:lnTo>
                  <a:cubicBezTo>
                    <a:pt x="2202043" y="2824124"/>
                    <a:pt x="2216729" y="2800304"/>
                    <a:pt x="2230161" y="2778276"/>
                  </a:cubicBezTo>
                  <a:lnTo>
                    <a:pt x="2226758" y="2778276"/>
                  </a:lnTo>
                  <a:cubicBezTo>
                    <a:pt x="2237145" y="2761441"/>
                    <a:pt x="2246100" y="2746039"/>
                    <a:pt x="2251831" y="2734398"/>
                  </a:cubicBezTo>
                  <a:lnTo>
                    <a:pt x="2255413" y="2734398"/>
                  </a:lnTo>
                  <a:cubicBezTo>
                    <a:pt x="2259711" y="2726339"/>
                    <a:pt x="2262397" y="2719533"/>
                    <a:pt x="2262934" y="2715593"/>
                  </a:cubicBezTo>
                  <a:cubicBezTo>
                    <a:pt x="2264009" y="2706818"/>
                    <a:pt x="2269740" y="2688729"/>
                    <a:pt x="2275292" y="2668671"/>
                  </a:cubicBezTo>
                  <a:lnTo>
                    <a:pt x="2270994" y="2668671"/>
                  </a:lnTo>
                  <a:cubicBezTo>
                    <a:pt x="2275113" y="2653806"/>
                    <a:pt x="2279053" y="2638583"/>
                    <a:pt x="2281381" y="2624614"/>
                  </a:cubicBezTo>
                  <a:lnTo>
                    <a:pt x="2286038" y="2624614"/>
                  </a:lnTo>
                  <a:cubicBezTo>
                    <a:pt x="2289261" y="2607421"/>
                    <a:pt x="2290336" y="2592735"/>
                    <a:pt x="2285500" y="2585751"/>
                  </a:cubicBezTo>
                  <a:cubicBezTo>
                    <a:pt x="2271352" y="2565871"/>
                    <a:pt x="2161567" y="2615838"/>
                    <a:pt x="2147598" y="2622465"/>
                  </a:cubicBezTo>
                  <a:cubicBezTo>
                    <a:pt x="2146345" y="2623002"/>
                    <a:pt x="2144733" y="2623898"/>
                    <a:pt x="2143121" y="2624614"/>
                  </a:cubicBezTo>
                  <a:lnTo>
                    <a:pt x="2144733" y="2624614"/>
                  </a:lnTo>
                  <a:cubicBezTo>
                    <a:pt x="2144733" y="2624614"/>
                    <a:pt x="2142763" y="2625688"/>
                    <a:pt x="2142226" y="2625688"/>
                  </a:cubicBezTo>
                  <a:cubicBezTo>
                    <a:pt x="2128077" y="2632494"/>
                    <a:pt x="2088677" y="2659000"/>
                    <a:pt x="2043545" y="2655776"/>
                  </a:cubicBezTo>
                  <a:cubicBezTo>
                    <a:pt x="2019009" y="2653985"/>
                    <a:pt x="2013815" y="2640016"/>
                    <a:pt x="2013637" y="2624614"/>
                  </a:cubicBezTo>
                  <a:lnTo>
                    <a:pt x="2018830" y="2624614"/>
                  </a:lnTo>
                  <a:cubicBezTo>
                    <a:pt x="2017935" y="2611182"/>
                    <a:pt x="2022054" y="2595601"/>
                    <a:pt x="2020621" y="2585751"/>
                  </a:cubicBezTo>
                  <a:cubicBezTo>
                    <a:pt x="2019905" y="2580199"/>
                    <a:pt x="2015428" y="2570349"/>
                    <a:pt x="2009517" y="2558887"/>
                  </a:cubicBezTo>
                  <a:lnTo>
                    <a:pt x="2002354" y="2558887"/>
                  </a:lnTo>
                  <a:cubicBezTo>
                    <a:pt x="1994653" y="2544201"/>
                    <a:pt x="1984802" y="2528083"/>
                    <a:pt x="1975490" y="2514829"/>
                  </a:cubicBezTo>
                  <a:lnTo>
                    <a:pt x="1983191" y="2514829"/>
                  </a:lnTo>
                  <a:cubicBezTo>
                    <a:pt x="1972624" y="2499427"/>
                    <a:pt x="1962953" y="2487249"/>
                    <a:pt x="1958476" y="2485995"/>
                  </a:cubicBezTo>
                  <a:cubicBezTo>
                    <a:pt x="1951849" y="2484025"/>
                    <a:pt x="1937343" y="2469161"/>
                    <a:pt x="1923553" y="2448923"/>
                  </a:cubicBezTo>
                  <a:lnTo>
                    <a:pt x="1916030" y="2448923"/>
                  </a:lnTo>
                  <a:cubicBezTo>
                    <a:pt x="1907434" y="2436029"/>
                    <a:pt x="1899375" y="2421164"/>
                    <a:pt x="1894181" y="2406299"/>
                  </a:cubicBezTo>
                  <a:cubicBezTo>
                    <a:pt x="1894181" y="2405941"/>
                    <a:pt x="1893823" y="2405403"/>
                    <a:pt x="1893644" y="2405045"/>
                  </a:cubicBezTo>
                  <a:lnTo>
                    <a:pt x="1900449" y="2405045"/>
                  </a:lnTo>
                  <a:cubicBezTo>
                    <a:pt x="1900449" y="2405045"/>
                    <a:pt x="1899733" y="2403613"/>
                    <a:pt x="1899554" y="2402896"/>
                  </a:cubicBezTo>
                  <a:cubicBezTo>
                    <a:pt x="1890778" y="2377823"/>
                    <a:pt x="1864094" y="2358123"/>
                    <a:pt x="1839916" y="2339497"/>
                  </a:cubicBezTo>
                  <a:lnTo>
                    <a:pt x="1830424" y="2339497"/>
                  </a:lnTo>
                  <a:cubicBezTo>
                    <a:pt x="1817888" y="2329647"/>
                    <a:pt x="1806425" y="2320155"/>
                    <a:pt x="1798725" y="2310305"/>
                  </a:cubicBezTo>
                  <a:cubicBezTo>
                    <a:pt x="1796038" y="2306365"/>
                    <a:pt x="1793889" y="2301350"/>
                    <a:pt x="1792456" y="2295440"/>
                  </a:cubicBezTo>
                  <a:lnTo>
                    <a:pt x="1798903" y="2295440"/>
                  </a:lnTo>
                  <a:cubicBezTo>
                    <a:pt x="1793710" y="2279143"/>
                    <a:pt x="1793710" y="2255323"/>
                    <a:pt x="1794247" y="2229713"/>
                  </a:cubicBezTo>
                  <a:lnTo>
                    <a:pt x="1789053" y="2229713"/>
                  </a:lnTo>
                  <a:cubicBezTo>
                    <a:pt x="1789233" y="2214848"/>
                    <a:pt x="1789411" y="2199804"/>
                    <a:pt x="1788695" y="2185835"/>
                  </a:cubicBezTo>
                  <a:lnTo>
                    <a:pt x="1794068" y="2185835"/>
                  </a:lnTo>
                  <a:cubicBezTo>
                    <a:pt x="1793173" y="2167388"/>
                    <a:pt x="1790844" y="2150195"/>
                    <a:pt x="1784218" y="2136763"/>
                  </a:cubicBezTo>
                  <a:cubicBezTo>
                    <a:pt x="1781710" y="2131570"/>
                    <a:pt x="1779382" y="2125660"/>
                    <a:pt x="1776875" y="2119929"/>
                  </a:cubicBezTo>
                  <a:lnTo>
                    <a:pt x="1770069" y="2119929"/>
                  </a:lnTo>
                  <a:cubicBezTo>
                    <a:pt x="1763980" y="2105780"/>
                    <a:pt x="1757712" y="2091095"/>
                    <a:pt x="1751981" y="2076051"/>
                  </a:cubicBezTo>
                  <a:lnTo>
                    <a:pt x="1758607" y="2076051"/>
                  </a:lnTo>
                  <a:cubicBezTo>
                    <a:pt x="1749474" y="2053306"/>
                    <a:pt x="1740877" y="2030919"/>
                    <a:pt x="1732280" y="2010144"/>
                  </a:cubicBezTo>
                  <a:lnTo>
                    <a:pt x="1725475" y="2010144"/>
                  </a:lnTo>
                  <a:cubicBezTo>
                    <a:pt x="1722789" y="2003518"/>
                    <a:pt x="1719924" y="1996712"/>
                    <a:pt x="1717237" y="1990444"/>
                  </a:cubicBezTo>
                  <a:cubicBezTo>
                    <a:pt x="1713476" y="1982027"/>
                    <a:pt x="1709357" y="1974146"/>
                    <a:pt x="1705238" y="1966267"/>
                  </a:cubicBezTo>
                  <a:lnTo>
                    <a:pt x="1712222" y="1966267"/>
                  </a:lnTo>
                  <a:cubicBezTo>
                    <a:pt x="1710969" y="1963759"/>
                    <a:pt x="1709536" y="1960894"/>
                    <a:pt x="1708282" y="1958207"/>
                  </a:cubicBezTo>
                  <a:cubicBezTo>
                    <a:pt x="1733893" y="1950327"/>
                    <a:pt x="1766667" y="1939761"/>
                    <a:pt x="1770786" y="1957133"/>
                  </a:cubicBezTo>
                  <a:cubicBezTo>
                    <a:pt x="1776517" y="1980415"/>
                    <a:pt x="1807321" y="2030382"/>
                    <a:pt x="1813231" y="2066917"/>
                  </a:cubicBezTo>
                  <a:cubicBezTo>
                    <a:pt x="1818783" y="2103452"/>
                    <a:pt x="1849766" y="2090199"/>
                    <a:pt x="1852631" y="2123331"/>
                  </a:cubicBezTo>
                  <a:cubicBezTo>
                    <a:pt x="1855497" y="2156822"/>
                    <a:pt x="1883435" y="2236518"/>
                    <a:pt x="1894718" y="2246548"/>
                  </a:cubicBezTo>
                  <a:cubicBezTo>
                    <a:pt x="1906001" y="2256398"/>
                    <a:pt x="1956685" y="2309589"/>
                    <a:pt x="1965281" y="2329647"/>
                  </a:cubicBezTo>
                  <a:cubicBezTo>
                    <a:pt x="1973519" y="2349526"/>
                    <a:pt x="1984802" y="2376390"/>
                    <a:pt x="1993220" y="2425999"/>
                  </a:cubicBezTo>
                  <a:cubicBezTo>
                    <a:pt x="2001637" y="2475966"/>
                    <a:pt x="2010055" y="2542410"/>
                    <a:pt x="2032620" y="2552618"/>
                  </a:cubicBezTo>
                  <a:cubicBezTo>
                    <a:pt x="2055007" y="2562289"/>
                    <a:pt x="2131122" y="2535783"/>
                    <a:pt x="2145091" y="2525754"/>
                  </a:cubicBezTo>
                  <a:cubicBezTo>
                    <a:pt x="2159240" y="2515725"/>
                    <a:pt x="2252189" y="2462534"/>
                    <a:pt x="2285858" y="2459131"/>
                  </a:cubicBezTo>
                  <a:cubicBezTo>
                    <a:pt x="2319707" y="2456087"/>
                    <a:pt x="2325259" y="2429402"/>
                    <a:pt x="2367525" y="2419373"/>
                  </a:cubicBezTo>
                  <a:cubicBezTo>
                    <a:pt x="2385255" y="2415254"/>
                    <a:pt x="2400657" y="2406299"/>
                    <a:pt x="2414985" y="2395553"/>
                  </a:cubicBezTo>
                  <a:cubicBezTo>
                    <a:pt x="2437192" y="2380151"/>
                    <a:pt x="2456176" y="2359735"/>
                    <a:pt x="2474086" y="2342900"/>
                  </a:cubicBezTo>
                  <a:cubicBezTo>
                    <a:pt x="2475160" y="2342004"/>
                    <a:pt x="2476414" y="2340393"/>
                    <a:pt x="2477488" y="2339318"/>
                  </a:cubicBezTo>
                  <a:lnTo>
                    <a:pt x="2475518" y="2339318"/>
                  </a:lnTo>
                  <a:cubicBezTo>
                    <a:pt x="2485906" y="2327498"/>
                    <a:pt x="2496472" y="2311738"/>
                    <a:pt x="2506502" y="2295261"/>
                  </a:cubicBezTo>
                  <a:lnTo>
                    <a:pt x="2509725" y="2295261"/>
                  </a:lnTo>
                  <a:cubicBezTo>
                    <a:pt x="2525307" y="2270188"/>
                    <a:pt x="2538739" y="2244040"/>
                    <a:pt x="2545723" y="2229534"/>
                  </a:cubicBezTo>
                  <a:lnTo>
                    <a:pt x="2542141" y="2229534"/>
                  </a:lnTo>
                  <a:cubicBezTo>
                    <a:pt x="2550200" y="2213595"/>
                    <a:pt x="2565423" y="2200700"/>
                    <a:pt x="2569901" y="2185656"/>
                  </a:cubicBezTo>
                  <a:lnTo>
                    <a:pt x="2574020" y="2185656"/>
                  </a:lnTo>
                  <a:cubicBezTo>
                    <a:pt x="2577422" y="2177955"/>
                    <a:pt x="2577960" y="2169717"/>
                    <a:pt x="2572766" y="2160046"/>
                  </a:cubicBezTo>
                  <a:cubicBezTo>
                    <a:pt x="2566319" y="2147867"/>
                    <a:pt x="2550200" y="2132823"/>
                    <a:pt x="2532470" y="2119929"/>
                  </a:cubicBezTo>
                  <a:lnTo>
                    <a:pt x="2522799" y="2119929"/>
                  </a:lnTo>
                  <a:cubicBezTo>
                    <a:pt x="2503457" y="2106139"/>
                    <a:pt x="2482861" y="2095393"/>
                    <a:pt x="2471757" y="2093781"/>
                  </a:cubicBezTo>
                  <a:cubicBezTo>
                    <a:pt x="2462803" y="2092348"/>
                    <a:pt x="2457967" y="2084647"/>
                    <a:pt x="2454207" y="2076051"/>
                  </a:cubicBezTo>
                  <a:lnTo>
                    <a:pt x="2461191" y="2076051"/>
                  </a:lnTo>
                  <a:cubicBezTo>
                    <a:pt x="2454565" y="2062261"/>
                    <a:pt x="2452416" y="2043635"/>
                    <a:pt x="2443102" y="2043635"/>
                  </a:cubicBezTo>
                  <a:cubicBezTo>
                    <a:pt x="2439699" y="2043635"/>
                    <a:pt x="2437192" y="2045247"/>
                    <a:pt x="2435043" y="2047575"/>
                  </a:cubicBezTo>
                  <a:cubicBezTo>
                    <a:pt x="2424118" y="2050799"/>
                    <a:pt x="2424477" y="2071573"/>
                    <a:pt x="2398508" y="2086975"/>
                  </a:cubicBezTo>
                  <a:cubicBezTo>
                    <a:pt x="2382390" y="2096288"/>
                    <a:pt x="2366630" y="2110795"/>
                    <a:pt x="2352302" y="2120645"/>
                  </a:cubicBezTo>
                  <a:cubicBezTo>
                    <a:pt x="2343348" y="2126197"/>
                    <a:pt x="2334930" y="2129062"/>
                    <a:pt x="2327766" y="2126734"/>
                  </a:cubicBezTo>
                  <a:cubicBezTo>
                    <a:pt x="2322931" y="2125122"/>
                    <a:pt x="2320782" y="2122794"/>
                    <a:pt x="2320065" y="2119929"/>
                  </a:cubicBezTo>
                  <a:lnTo>
                    <a:pt x="2314334" y="2119929"/>
                  </a:lnTo>
                  <a:cubicBezTo>
                    <a:pt x="2313797" y="2110795"/>
                    <a:pt x="2317737" y="2097005"/>
                    <a:pt x="2297321" y="2077125"/>
                  </a:cubicBezTo>
                  <a:cubicBezTo>
                    <a:pt x="2296963" y="2076767"/>
                    <a:pt x="2296604" y="2076409"/>
                    <a:pt x="2296425" y="2076230"/>
                  </a:cubicBezTo>
                  <a:lnTo>
                    <a:pt x="2304842" y="2076230"/>
                  </a:lnTo>
                  <a:cubicBezTo>
                    <a:pt x="2304842" y="2076230"/>
                    <a:pt x="2303768" y="2074618"/>
                    <a:pt x="2302872" y="2073902"/>
                  </a:cubicBezTo>
                  <a:cubicBezTo>
                    <a:pt x="2271889" y="2043993"/>
                    <a:pt x="2260785" y="2037367"/>
                    <a:pt x="2260785" y="2014084"/>
                  </a:cubicBezTo>
                  <a:cubicBezTo>
                    <a:pt x="2260785" y="2013010"/>
                    <a:pt x="2260069" y="2011577"/>
                    <a:pt x="2259711" y="2010323"/>
                  </a:cubicBezTo>
                  <a:lnTo>
                    <a:pt x="2253622" y="2010323"/>
                  </a:lnTo>
                  <a:cubicBezTo>
                    <a:pt x="2248965" y="1998145"/>
                    <a:pt x="2234280" y="1982922"/>
                    <a:pt x="2219594" y="1966446"/>
                  </a:cubicBezTo>
                  <a:lnTo>
                    <a:pt x="2228011" y="1966446"/>
                  </a:lnTo>
                  <a:cubicBezTo>
                    <a:pt x="2212072" y="1948894"/>
                    <a:pt x="2195954" y="1930269"/>
                    <a:pt x="2193088" y="1914150"/>
                  </a:cubicBezTo>
                  <a:cubicBezTo>
                    <a:pt x="2192372" y="1909852"/>
                    <a:pt x="2192730" y="1905196"/>
                    <a:pt x="2193625" y="1900539"/>
                  </a:cubicBezTo>
                  <a:lnTo>
                    <a:pt x="2189327" y="1900539"/>
                  </a:lnTo>
                  <a:cubicBezTo>
                    <a:pt x="2197386" y="1870989"/>
                    <a:pt x="2232489" y="1842692"/>
                    <a:pt x="2244130" y="1867765"/>
                  </a:cubicBezTo>
                  <a:cubicBezTo>
                    <a:pt x="2258457" y="1897494"/>
                    <a:pt x="2269561" y="1944238"/>
                    <a:pt x="2306096" y="1964117"/>
                  </a:cubicBezTo>
                  <a:cubicBezTo>
                    <a:pt x="2342810" y="1984176"/>
                    <a:pt x="2376480" y="2017308"/>
                    <a:pt x="2393494" y="2023935"/>
                  </a:cubicBezTo>
                  <a:cubicBezTo>
                    <a:pt x="2410328" y="2030561"/>
                    <a:pt x="2452416" y="1987399"/>
                    <a:pt x="2466385" y="1994026"/>
                  </a:cubicBezTo>
                  <a:cubicBezTo>
                    <a:pt x="2480533" y="2000652"/>
                    <a:pt x="2508830" y="2060470"/>
                    <a:pt x="2534082" y="2070320"/>
                  </a:cubicBezTo>
                  <a:cubicBezTo>
                    <a:pt x="2559334" y="2080349"/>
                    <a:pt x="2643687" y="2083752"/>
                    <a:pt x="2657836" y="2083752"/>
                  </a:cubicBezTo>
                  <a:cubicBezTo>
                    <a:pt x="2670730" y="2083752"/>
                    <a:pt x="2720339" y="2086259"/>
                    <a:pt x="2737711" y="2071753"/>
                  </a:cubicBezTo>
                  <a:cubicBezTo>
                    <a:pt x="2742009" y="2069603"/>
                    <a:pt x="2745591" y="2067096"/>
                    <a:pt x="2747561" y="2063514"/>
                  </a:cubicBezTo>
                  <a:cubicBezTo>
                    <a:pt x="2751501" y="2056708"/>
                    <a:pt x="2755083" y="2052410"/>
                    <a:pt x="2758665" y="2049366"/>
                  </a:cubicBezTo>
                  <a:cubicBezTo>
                    <a:pt x="2763859" y="2047038"/>
                    <a:pt x="2769232" y="2047038"/>
                    <a:pt x="2776216" y="2047038"/>
                  </a:cubicBezTo>
                  <a:cubicBezTo>
                    <a:pt x="2790365" y="2047038"/>
                    <a:pt x="2815617" y="2106855"/>
                    <a:pt x="2835496" y="2113481"/>
                  </a:cubicBezTo>
                  <a:cubicBezTo>
                    <a:pt x="2855017" y="2120108"/>
                    <a:pt x="2891552" y="2116884"/>
                    <a:pt x="2888866" y="2160046"/>
                  </a:cubicBezTo>
                  <a:cubicBezTo>
                    <a:pt x="2886180" y="2203386"/>
                    <a:pt x="2905701" y="2239921"/>
                    <a:pt x="2925580" y="2243145"/>
                  </a:cubicBezTo>
                  <a:cubicBezTo>
                    <a:pt x="2931132" y="2244040"/>
                    <a:pt x="2939012" y="2240279"/>
                    <a:pt x="2947071" y="2234548"/>
                  </a:cubicBezTo>
                  <a:cubicBezTo>
                    <a:pt x="2949400" y="2233116"/>
                    <a:pt x="2952086" y="2231504"/>
                    <a:pt x="2954593" y="2229534"/>
                  </a:cubicBezTo>
                  <a:lnTo>
                    <a:pt x="2953698" y="2229534"/>
                  </a:lnTo>
                  <a:cubicBezTo>
                    <a:pt x="2972144" y="2214669"/>
                    <a:pt x="2990054" y="2193178"/>
                    <a:pt x="2990054" y="2193178"/>
                  </a:cubicBezTo>
                  <a:cubicBezTo>
                    <a:pt x="2990054" y="2193178"/>
                    <a:pt x="2990054" y="2276277"/>
                    <a:pt x="2987367" y="2306365"/>
                  </a:cubicBezTo>
                  <a:cubicBezTo>
                    <a:pt x="2984681" y="2336273"/>
                    <a:pt x="3018351" y="2446058"/>
                    <a:pt x="3018351" y="2446058"/>
                  </a:cubicBezTo>
                  <a:cubicBezTo>
                    <a:pt x="3018351" y="2446058"/>
                    <a:pt x="3060437" y="2549036"/>
                    <a:pt x="3071900" y="2572319"/>
                  </a:cubicBezTo>
                  <a:cubicBezTo>
                    <a:pt x="3083003" y="2595601"/>
                    <a:pt x="3130821" y="2665268"/>
                    <a:pt x="3130821" y="2695356"/>
                  </a:cubicBezTo>
                  <a:cubicBezTo>
                    <a:pt x="3130821" y="2725444"/>
                    <a:pt x="3136552" y="2771650"/>
                    <a:pt x="3153387" y="2771650"/>
                  </a:cubicBezTo>
                  <a:cubicBezTo>
                    <a:pt x="3162879" y="2771650"/>
                    <a:pt x="3172550" y="2754636"/>
                    <a:pt x="3182400" y="2733861"/>
                  </a:cubicBezTo>
                  <a:lnTo>
                    <a:pt x="3186161" y="2733861"/>
                  </a:lnTo>
                  <a:cubicBezTo>
                    <a:pt x="3194399" y="2717205"/>
                    <a:pt x="3202996" y="2697505"/>
                    <a:pt x="3212129" y="2681924"/>
                  </a:cubicBezTo>
                  <a:cubicBezTo>
                    <a:pt x="3214816" y="2677267"/>
                    <a:pt x="3217681" y="2672611"/>
                    <a:pt x="3220547" y="2668313"/>
                  </a:cubicBezTo>
                  <a:lnTo>
                    <a:pt x="3217323" y="2668313"/>
                  </a:lnTo>
                  <a:cubicBezTo>
                    <a:pt x="3226457" y="2653448"/>
                    <a:pt x="3235233" y="2638941"/>
                    <a:pt x="3242576" y="2624256"/>
                  </a:cubicBezTo>
                  <a:lnTo>
                    <a:pt x="3246158" y="2624256"/>
                  </a:lnTo>
                  <a:cubicBezTo>
                    <a:pt x="3252605" y="2611719"/>
                    <a:pt x="3258515" y="2599004"/>
                    <a:pt x="3261917" y="2585751"/>
                  </a:cubicBezTo>
                  <a:cubicBezTo>
                    <a:pt x="3263708" y="2578408"/>
                    <a:pt x="3264067" y="2568916"/>
                    <a:pt x="3264067" y="2558708"/>
                  </a:cubicBezTo>
                  <a:lnTo>
                    <a:pt x="3258873" y="2558708"/>
                  </a:lnTo>
                  <a:cubicBezTo>
                    <a:pt x="3258515" y="2544738"/>
                    <a:pt x="3257261" y="2529515"/>
                    <a:pt x="3255470" y="2514650"/>
                  </a:cubicBezTo>
                  <a:lnTo>
                    <a:pt x="3261380" y="2514650"/>
                  </a:lnTo>
                  <a:cubicBezTo>
                    <a:pt x="3258336" y="2488682"/>
                    <a:pt x="3254396" y="2463967"/>
                    <a:pt x="3254396" y="2452505"/>
                  </a:cubicBezTo>
                  <a:cubicBezTo>
                    <a:pt x="3254396" y="2451252"/>
                    <a:pt x="3254396" y="2449998"/>
                    <a:pt x="3254396" y="2448744"/>
                  </a:cubicBezTo>
                  <a:lnTo>
                    <a:pt x="3249560" y="2448744"/>
                  </a:lnTo>
                  <a:cubicBezTo>
                    <a:pt x="3252067" y="2432984"/>
                    <a:pt x="3262992" y="2419015"/>
                    <a:pt x="3284125" y="2404866"/>
                  </a:cubicBezTo>
                  <a:lnTo>
                    <a:pt x="3284125" y="2404866"/>
                  </a:lnTo>
                  <a:cubicBezTo>
                    <a:pt x="3286274" y="2403254"/>
                    <a:pt x="3289140" y="2401643"/>
                    <a:pt x="3291647" y="2400210"/>
                  </a:cubicBezTo>
                  <a:cubicBezTo>
                    <a:pt x="3295766" y="2397703"/>
                    <a:pt x="3300244" y="2395016"/>
                    <a:pt x="3305258" y="2392688"/>
                  </a:cubicBezTo>
                  <a:cubicBezTo>
                    <a:pt x="3310273" y="2390181"/>
                    <a:pt x="3314929" y="2386957"/>
                    <a:pt x="3319765" y="2383375"/>
                  </a:cubicBezTo>
                  <a:cubicBezTo>
                    <a:pt x="3335704" y="2372450"/>
                    <a:pt x="3350032" y="2356332"/>
                    <a:pt x="3363822" y="2339139"/>
                  </a:cubicBezTo>
                  <a:lnTo>
                    <a:pt x="3361135" y="2339139"/>
                  </a:lnTo>
                  <a:cubicBezTo>
                    <a:pt x="3373493" y="2323558"/>
                    <a:pt x="3385134" y="2308156"/>
                    <a:pt x="3397491" y="2295082"/>
                  </a:cubicBezTo>
                  <a:lnTo>
                    <a:pt x="3399282" y="2295082"/>
                  </a:lnTo>
                  <a:cubicBezTo>
                    <a:pt x="3403402" y="2290784"/>
                    <a:pt x="3407520" y="2286665"/>
                    <a:pt x="3411819" y="2282904"/>
                  </a:cubicBezTo>
                  <a:cubicBezTo>
                    <a:pt x="3429549" y="2267143"/>
                    <a:pt x="3437608" y="2246010"/>
                    <a:pt x="3450503" y="2229355"/>
                  </a:cubicBezTo>
                  <a:lnTo>
                    <a:pt x="3448175" y="2229355"/>
                  </a:lnTo>
                  <a:cubicBezTo>
                    <a:pt x="3459816" y="2216102"/>
                    <a:pt x="3475576" y="2206431"/>
                    <a:pt x="3505127" y="2206431"/>
                  </a:cubicBezTo>
                  <a:cubicBezTo>
                    <a:pt x="3572645" y="2206431"/>
                    <a:pt x="3567093" y="2206431"/>
                    <a:pt x="3583928" y="2186551"/>
                  </a:cubicBezTo>
                  <a:cubicBezTo>
                    <a:pt x="3584285" y="2186193"/>
                    <a:pt x="3584644" y="2185835"/>
                    <a:pt x="3584823" y="2185477"/>
                  </a:cubicBezTo>
                  <a:lnTo>
                    <a:pt x="3587151" y="2185477"/>
                  </a:lnTo>
                  <a:cubicBezTo>
                    <a:pt x="3587151" y="2185477"/>
                    <a:pt x="3588405" y="2184044"/>
                    <a:pt x="3589121" y="2183149"/>
                  </a:cubicBezTo>
                  <a:cubicBezTo>
                    <a:pt x="3594136" y="2177239"/>
                    <a:pt x="3599151" y="2172403"/>
                    <a:pt x="3603449" y="2168642"/>
                  </a:cubicBezTo>
                  <a:cubicBezTo>
                    <a:pt x="3612941" y="2164165"/>
                    <a:pt x="3621000" y="2167926"/>
                    <a:pt x="3626193" y="2189775"/>
                  </a:cubicBezTo>
                  <a:cubicBezTo>
                    <a:pt x="3634432" y="2226310"/>
                    <a:pt x="3682429" y="2279501"/>
                    <a:pt x="3690846" y="2292754"/>
                  </a:cubicBezTo>
                  <a:cubicBezTo>
                    <a:pt x="3699084" y="2306186"/>
                    <a:pt x="3716099" y="2342721"/>
                    <a:pt x="3713412" y="2382479"/>
                  </a:cubicBezTo>
                  <a:cubicBezTo>
                    <a:pt x="3710725" y="2422418"/>
                    <a:pt x="3696577" y="2531664"/>
                    <a:pt x="3710725" y="2531664"/>
                  </a:cubicBezTo>
                  <a:cubicBezTo>
                    <a:pt x="3714128" y="2531664"/>
                    <a:pt x="3719501" y="2524859"/>
                    <a:pt x="3725411" y="2514292"/>
                  </a:cubicBezTo>
                  <a:lnTo>
                    <a:pt x="3728635" y="2514292"/>
                  </a:lnTo>
                  <a:cubicBezTo>
                    <a:pt x="3738664" y="2498174"/>
                    <a:pt x="3751201" y="2471310"/>
                    <a:pt x="3761230" y="2448386"/>
                  </a:cubicBezTo>
                  <a:lnTo>
                    <a:pt x="3757290" y="2448386"/>
                  </a:lnTo>
                  <a:cubicBezTo>
                    <a:pt x="3766066" y="2428148"/>
                    <a:pt x="3772513" y="2412388"/>
                    <a:pt x="3772513" y="2412388"/>
                  </a:cubicBezTo>
                  <a:cubicBezTo>
                    <a:pt x="3772513" y="2412388"/>
                    <a:pt x="3776990" y="2408806"/>
                    <a:pt x="3783438" y="2404508"/>
                  </a:cubicBezTo>
                  <a:lnTo>
                    <a:pt x="3783438" y="2404508"/>
                  </a:lnTo>
                  <a:cubicBezTo>
                    <a:pt x="3784333" y="2403792"/>
                    <a:pt x="3785945" y="2402896"/>
                    <a:pt x="3787199" y="2402001"/>
                  </a:cubicBezTo>
                  <a:cubicBezTo>
                    <a:pt x="3805287" y="2391076"/>
                    <a:pt x="3833404" y="2379435"/>
                    <a:pt x="3831435" y="2415970"/>
                  </a:cubicBezTo>
                  <a:cubicBezTo>
                    <a:pt x="3828569" y="2468982"/>
                    <a:pt x="3836987" y="2525396"/>
                    <a:pt x="3836987" y="2558708"/>
                  </a:cubicBezTo>
                  <a:cubicBezTo>
                    <a:pt x="3836987" y="2592019"/>
                    <a:pt x="3887849" y="2671715"/>
                    <a:pt x="3887849" y="2651657"/>
                  </a:cubicBezTo>
                  <a:cubicBezTo>
                    <a:pt x="3887849" y="2645389"/>
                    <a:pt x="3890177" y="2635360"/>
                    <a:pt x="3893222" y="2623898"/>
                  </a:cubicBezTo>
                  <a:lnTo>
                    <a:pt x="3897520" y="2623898"/>
                  </a:lnTo>
                  <a:cubicBezTo>
                    <a:pt x="3902714" y="2604197"/>
                    <a:pt x="3910415" y="2578587"/>
                    <a:pt x="3913997" y="2558170"/>
                  </a:cubicBezTo>
                  <a:lnTo>
                    <a:pt x="3909340" y="2558170"/>
                  </a:lnTo>
                  <a:cubicBezTo>
                    <a:pt x="3910056" y="2553514"/>
                    <a:pt x="3910236" y="2549215"/>
                    <a:pt x="3910236" y="2545276"/>
                  </a:cubicBezTo>
                  <a:cubicBezTo>
                    <a:pt x="3910236" y="2515367"/>
                    <a:pt x="3924384" y="2528620"/>
                    <a:pt x="3960919" y="2558708"/>
                  </a:cubicBezTo>
                  <a:cubicBezTo>
                    <a:pt x="3997275" y="2588616"/>
                    <a:pt x="4022886" y="2648254"/>
                    <a:pt x="4022886" y="2648254"/>
                  </a:cubicBezTo>
                  <a:cubicBezTo>
                    <a:pt x="4022886" y="2648254"/>
                    <a:pt x="4058166" y="2760188"/>
                    <a:pt x="4063718" y="2777022"/>
                  </a:cubicBezTo>
                  <a:cubicBezTo>
                    <a:pt x="4066942" y="2786335"/>
                    <a:pt x="4080732" y="2761262"/>
                    <a:pt x="4093985" y="2733503"/>
                  </a:cubicBezTo>
                  <a:lnTo>
                    <a:pt x="4097567" y="2733503"/>
                  </a:lnTo>
                  <a:cubicBezTo>
                    <a:pt x="4108850" y="2710399"/>
                    <a:pt x="4119954" y="2684252"/>
                    <a:pt x="4123895" y="2674939"/>
                  </a:cubicBezTo>
                  <a:cubicBezTo>
                    <a:pt x="4124969" y="2672253"/>
                    <a:pt x="4126044" y="2670103"/>
                    <a:pt x="4127118" y="2667954"/>
                  </a:cubicBezTo>
                  <a:lnTo>
                    <a:pt x="4123357" y="2667954"/>
                  </a:lnTo>
                  <a:cubicBezTo>
                    <a:pt x="4129804" y="2654701"/>
                    <a:pt x="4137147" y="2647001"/>
                    <a:pt x="4155236" y="2641807"/>
                  </a:cubicBezTo>
                  <a:cubicBezTo>
                    <a:pt x="4170279" y="2637150"/>
                    <a:pt x="4188009" y="2635539"/>
                    <a:pt x="4200546" y="2623898"/>
                  </a:cubicBezTo>
                  <a:lnTo>
                    <a:pt x="4201621" y="2623898"/>
                  </a:lnTo>
                  <a:cubicBezTo>
                    <a:pt x="4209680" y="2618166"/>
                    <a:pt x="4215948" y="2609749"/>
                    <a:pt x="4219351" y="2595064"/>
                  </a:cubicBezTo>
                  <a:cubicBezTo>
                    <a:pt x="4222217" y="2583422"/>
                    <a:pt x="4226515" y="2571065"/>
                    <a:pt x="4230097" y="2558170"/>
                  </a:cubicBezTo>
                  <a:lnTo>
                    <a:pt x="4225799" y="2558170"/>
                  </a:lnTo>
                  <a:cubicBezTo>
                    <a:pt x="4229738" y="2544022"/>
                    <a:pt x="4231708" y="2529694"/>
                    <a:pt x="4230454" y="2514113"/>
                  </a:cubicBezTo>
                  <a:lnTo>
                    <a:pt x="4236006" y="2514113"/>
                  </a:lnTo>
                  <a:cubicBezTo>
                    <a:pt x="4235290" y="2498711"/>
                    <a:pt x="4231171" y="2482235"/>
                    <a:pt x="4219351" y="2465221"/>
                  </a:cubicBezTo>
                  <a:cubicBezTo>
                    <a:pt x="4215232" y="2459311"/>
                    <a:pt x="4212008" y="2453938"/>
                    <a:pt x="4208426" y="2448207"/>
                  </a:cubicBezTo>
                  <a:lnTo>
                    <a:pt x="4200905" y="2448207"/>
                  </a:lnTo>
                  <a:cubicBezTo>
                    <a:pt x="4189980" y="2431909"/>
                    <a:pt x="4180488" y="2417045"/>
                    <a:pt x="4172249" y="2404329"/>
                  </a:cubicBezTo>
                  <a:lnTo>
                    <a:pt x="4179592" y="2404329"/>
                  </a:lnTo>
                  <a:cubicBezTo>
                    <a:pt x="4167414" y="2386061"/>
                    <a:pt x="4156310" y="2371018"/>
                    <a:pt x="4143236" y="2358839"/>
                  </a:cubicBezTo>
                  <a:cubicBezTo>
                    <a:pt x="4137505" y="2353645"/>
                    <a:pt x="4132311" y="2346482"/>
                    <a:pt x="4127297" y="2338781"/>
                  </a:cubicBezTo>
                  <a:lnTo>
                    <a:pt x="4119775" y="2338781"/>
                  </a:lnTo>
                  <a:cubicBezTo>
                    <a:pt x="4110820" y="2323737"/>
                    <a:pt x="4103478" y="2306902"/>
                    <a:pt x="4098821" y="2294724"/>
                  </a:cubicBezTo>
                  <a:lnTo>
                    <a:pt x="4105447" y="2294724"/>
                  </a:lnTo>
                  <a:cubicBezTo>
                    <a:pt x="4101149" y="2283799"/>
                    <a:pt x="4098463" y="2275740"/>
                    <a:pt x="4098463" y="2275740"/>
                  </a:cubicBezTo>
                  <a:cubicBezTo>
                    <a:pt x="4098463" y="2275740"/>
                    <a:pt x="4121387" y="2251383"/>
                    <a:pt x="4142161" y="2228997"/>
                  </a:cubicBezTo>
                  <a:lnTo>
                    <a:pt x="4140012" y="2228997"/>
                  </a:lnTo>
                  <a:cubicBezTo>
                    <a:pt x="4149326" y="2218609"/>
                    <a:pt x="4158101" y="2208938"/>
                    <a:pt x="4163473" y="2202670"/>
                  </a:cubicBezTo>
                  <a:cubicBezTo>
                    <a:pt x="4180488" y="2182611"/>
                    <a:pt x="4205739" y="2196043"/>
                    <a:pt x="4208426" y="2219146"/>
                  </a:cubicBezTo>
                  <a:cubicBezTo>
                    <a:pt x="4211113" y="2242429"/>
                    <a:pt x="4183174" y="2262487"/>
                    <a:pt x="4177443" y="2312275"/>
                  </a:cubicBezTo>
                  <a:cubicBezTo>
                    <a:pt x="4171533" y="2362063"/>
                    <a:pt x="4211113" y="2378719"/>
                    <a:pt x="4222396" y="2362242"/>
                  </a:cubicBezTo>
                  <a:cubicBezTo>
                    <a:pt x="4224187" y="2360988"/>
                    <a:pt x="4226515" y="2360630"/>
                    <a:pt x="4227769" y="2358660"/>
                  </a:cubicBezTo>
                  <a:cubicBezTo>
                    <a:pt x="4231171" y="2353645"/>
                    <a:pt x="4236186" y="2346303"/>
                    <a:pt x="4241558" y="2338602"/>
                  </a:cubicBezTo>
                  <a:lnTo>
                    <a:pt x="4238514" y="2338602"/>
                  </a:lnTo>
                  <a:cubicBezTo>
                    <a:pt x="4249976" y="2321230"/>
                    <a:pt x="4261975" y="2302246"/>
                    <a:pt x="4261975" y="2295798"/>
                  </a:cubicBezTo>
                  <a:cubicBezTo>
                    <a:pt x="4261975" y="2295261"/>
                    <a:pt x="4261618" y="2295082"/>
                    <a:pt x="4261618" y="2294545"/>
                  </a:cubicBezTo>
                  <a:lnTo>
                    <a:pt x="4266452" y="2294545"/>
                  </a:lnTo>
                  <a:cubicBezTo>
                    <a:pt x="4266452" y="2294545"/>
                    <a:pt x="4267169" y="2292754"/>
                    <a:pt x="4267169" y="2292396"/>
                  </a:cubicBezTo>
                  <a:cubicBezTo>
                    <a:pt x="4267169" y="2282366"/>
                    <a:pt x="4247468" y="2285769"/>
                    <a:pt x="4244603" y="2249055"/>
                  </a:cubicBezTo>
                  <a:cubicBezTo>
                    <a:pt x="4243886" y="2241712"/>
                    <a:pt x="4245319" y="2235086"/>
                    <a:pt x="4247648" y="2228997"/>
                  </a:cubicBezTo>
                  <a:lnTo>
                    <a:pt x="4243529" y="2228997"/>
                  </a:lnTo>
                  <a:cubicBezTo>
                    <a:pt x="4253737" y="2205535"/>
                    <a:pt x="4279168" y="2191745"/>
                    <a:pt x="4289914" y="2199267"/>
                  </a:cubicBezTo>
                  <a:cubicBezTo>
                    <a:pt x="4303883" y="2209296"/>
                    <a:pt x="4393967" y="2186193"/>
                    <a:pt x="4436234" y="2159329"/>
                  </a:cubicBezTo>
                  <a:cubicBezTo>
                    <a:pt x="4437129" y="2158792"/>
                    <a:pt x="4437845" y="2158075"/>
                    <a:pt x="4438740" y="2157538"/>
                  </a:cubicBezTo>
                  <a:cubicBezTo>
                    <a:pt x="4439457" y="2157001"/>
                    <a:pt x="4440889" y="2156464"/>
                    <a:pt x="4441606" y="2155926"/>
                  </a:cubicBezTo>
                  <a:cubicBezTo>
                    <a:pt x="4456470" y="2146435"/>
                    <a:pt x="4469365" y="2133182"/>
                    <a:pt x="4480828" y="2119033"/>
                  </a:cubicBezTo>
                  <a:lnTo>
                    <a:pt x="4478320" y="2119033"/>
                  </a:lnTo>
                  <a:cubicBezTo>
                    <a:pt x="4490140" y="2103989"/>
                    <a:pt x="4500707" y="2088408"/>
                    <a:pt x="4510377" y="2075155"/>
                  </a:cubicBezTo>
                  <a:lnTo>
                    <a:pt x="4513064" y="2075155"/>
                  </a:lnTo>
                  <a:cubicBezTo>
                    <a:pt x="4520586" y="2064947"/>
                    <a:pt x="4527392" y="2055992"/>
                    <a:pt x="4534376" y="2049366"/>
                  </a:cubicBezTo>
                  <a:cubicBezTo>
                    <a:pt x="4543331" y="2041127"/>
                    <a:pt x="4559987" y="2026442"/>
                    <a:pt x="4577180" y="2009070"/>
                  </a:cubicBezTo>
                  <a:lnTo>
                    <a:pt x="4575388" y="2009070"/>
                  </a:lnTo>
                  <a:cubicBezTo>
                    <a:pt x="4589179" y="1995101"/>
                    <a:pt x="4603327" y="1979878"/>
                    <a:pt x="4614431" y="1965192"/>
                  </a:cubicBezTo>
                  <a:lnTo>
                    <a:pt x="4617118" y="1965192"/>
                  </a:lnTo>
                  <a:cubicBezTo>
                    <a:pt x="4632699" y="1945492"/>
                    <a:pt x="4643266" y="1926508"/>
                    <a:pt x="4641295" y="1912897"/>
                  </a:cubicBezTo>
                  <a:cubicBezTo>
                    <a:pt x="4640579" y="1908598"/>
                    <a:pt x="4640220" y="1903942"/>
                    <a:pt x="4639863" y="1899286"/>
                  </a:cubicBezTo>
                  <a:lnTo>
                    <a:pt x="4634311" y="1899286"/>
                  </a:lnTo>
                  <a:cubicBezTo>
                    <a:pt x="4633594" y="1885675"/>
                    <a:pt x="4633415" y="1870810"/>
                    <a:pt x="4632699" y="1855408"/>
                  </a:cubicBezTo>
                  <a:lnTo>
                    <a:pt x="4638071" y="1855408"/>
                  </a:lnTo>
                  <a:cubicBezTo>
                    <a:pt x="4636997" y="1834096"/>
                    <a:pt x="4634132" y="1811709"/>
                    <a:pt x="4625534" y="1789501"/>
                  </a:cubicBezTo>
                  <a:lnTo>
                    <a:pt x="4618908" y="1789501"/>
                  </a:lnTo>
                  <a:cubicBezTo>
                    <a:pt x="4618013" y="1787352"/>
                    <a:pt x="4617476" y="1785382"/>
                    <a:pt x="4616580" y="1783233"/>
                  </a:cubicBezTo>
                  <a:cubicBezTo>
                    <a:pt x="4609596" y="1769085"/>
                    <a:pt x="4602252" y="1757085"/>
                    <a:pt x="4595089" y="1745802"/>
                  </a:cubicBezTo>
                  <a:lnTo>
                    <a:pt x="4602611" y="1745802"/>
                  </a:lnTo>
                  <a:cubicBezTo>
                    <a:pt x="4585060" y="1718043"/>
                    <a:pt x="4568046" y="1697985"/>
                    <a:pt x="4559987" y="1683478"/>
                  </a:cubicBezTo>
                  <a:cubicBezTo>
                    <a:pt x="4559091" y="1682224"/>
                    <a:pt x="4559449" y="1680971"/>
                    <a:pt x="4559091" y="1679896"/>
                  </a:cubicBezTo>
                  <a:lnTo>
                    <a:pt x="4553360" y="1679896"/>
                  </a:lnTo>
                  <a:cubicBezTo>
                    <a:pt x="4557838" y="1666106"/>
                    <a:pt x="4602432" y="1659838"/>
                    <a:pt x="4627326" y="1636018"/>
                  </a:cubicBezTo>
                  <a:lnTo>
                    <a:pt x="4628580" y="1636018"/>
                  </a:lnTo>
                  <a:cubicBezTo>
                    <a:pt x="4631086" y="1634048"/>
                    <a:pt x="4633594" y="1632436"/>
                    <a:pt x="4635564" y="1630287"/>
                  </a:cubicBezTo>
                  <a:cubicBezTo>
                    <a:pt x="4663861" y="1600379"/>
                    <a:pt x="4635564" y="1573694"/>
                    <a:pt x="4621595" y="1577097"/>
                  </a:cubicBezTo>
                  <a:cubicBezTo>
                    <a:pt x="4607268" y="1580320"/>
                    <a:pt x="4570911" y="1590529"/>
                    <a:pt x="4556763" y="1586947"/>
                  </a:cubicBezTo>
                  <a:cubicBezTo>
                    <a:pt x="4548883" y="1585156"/>
                    <a:pt x="4542615" y="1578708"/>
                    <a:pt x="4534735" y="1570291"/>
                  </a:cubicBezTo>
                  <a:lnTo>
                    <a:pt x="4526138" y="1570291"/>
                  </a:lnTo>
                  <a:cubicBezTo>
                    <a:pt x="4520765" y="1564381"/>
                    <a:pt x="4514676" y="1557754"/>
                    <a:pt x="4506617" y="1550591"/>
                  </a:cubicBezTo>
                  <a:cubicBezTo>
                    <a:pt x="4498020" y="1543248"/>
                    <a:pt x="4496766" y="1534472"/>
                    <a:pt x="4499094" y="1526413"/>
                  </a:cubicBezTo>
                  <a:lnTo>
                    <a:pt x="4503751" y="1526413"/>
                  </a:lnTo>
                  <a:cubicBezTo>
                    <a:pt x="4504826" y="1517996"/>
                    <a:pt x="4510557" y="1510653"/>
                    <a:pt x="4516826" y="1505817"/>
                  </a:cubicBezTo>
                  <a:cubicBezTo>
                    <a:pt x="4520228" y="1504206"/>
                    <a:pt x="4523452" y="1503489"/>
                    <a:pt x="4526138" y="1504026"/>
                  </a:cubicBezTo>
                  <a:cubicBezTo>
                    <a:pt x="4530794" y="1505280"/>
                    <a:pt x="4538316" y="1501519"/>
                    <a:pt x="4546555" y="1495788"/>
                  </a:cubicBezTo>
                  <a:cubicBezTo>
                    <a:pt x="4559628" y="1488087"/>
                    <a:pt x="4576106" y="1472864"/>
                    <a:pt x="4588820" y="1460507"/>
                  </a:cubicBezTo>
                  <a:lnTo>
                    <a:pt x="4587030" y="1460507"/>
                  </a:lnTo>
                  <a:cubicBezTo>
                    <a:pt x="4589538" y="1458179"/>
                    <a:pt x="4591687" y="1456029"/>
                    <a:pt x="4593656" y="1454059"/>
                  </a:cubicBezTo>
                  <a:cubicBezTo>
                    <a:pt x="4610491" y="1437404"/>
                    <a:pt x="4635922" y="1424151"/>
                    <a:pt x="4627147" y="1440806"/>
                  </a:cubicBezTo>
                  <a:cubicBezTo>
                    <a:pt x="4618908" y="1457462"/>
                    <a:pt x="4599208" y="1517279"/>
                    <a:pt x="4621953" y="1520503"/>
                  </a:cubicBezTo>
                  <a:cubicBezTo>
                    <a:pt x="4630729" y="1521936"/>
                    <a:pt x="4644518" y="1514235"/>
                    <a:pt x="4658488" y="1504743"/>
                  </a:cubicBezTo>
                  <a:cubicBezTo>
                    <a:pt x="4671920" y="1496325"/>
                    <a:pt x="4685531" y="1485580"/>
                    <a:pt x="4695919" y="1478237"/>
                  </a:cubicBezTo>
                  <a:cubicBezTo>
                    <a:pt x="4700575" y="1475192"/>
                    <a:pt x="4704515" y="1473401"/>
                    <a:pt x="4706126" y="1473939"/>
                  </a:cubicBezTo>
                  <a:cubicBezTo>
                    <a:pt x="4714544" y="1477162"/>
                    <a:pt x="4728513" y="1520324"/>
                    <a:pt x="4720096" y="1540382"/>
                  </a:cubicBezTo>
                  <a:cubicBezTo>
                    <a:pt x="4711858" y="1560262"/>
                    <a:pt x="4711858" y="1593573"/>
                    <a:pt x="4723141" y="1590349"/>
                  </a:cubicBezTo>
                  <a:cubicBezTo>
                    <a:pt x="4725290" y="1589633"/>
                    <a:pt x="4727797" y="1587842"/>
                    <a:pt x="4730663" y="1585693"/>
                  </a:cubicBezTo>
                  <a:cubicBezTo>
                    <a:pt x="4736393" y="1582828"/>
                    <a:pt x="4743557" y="1576022"/>
                    <a:pt x="4750184" y="1570112"/>
                  </a:cubicBezTo>
                  <a:lnTo>
                    <a:pt x="4749289" y="1570112"/>
                  </a:lnTo>
                  <a:cubicBezTo>
                    <a:pt x="4755199" y="1565455"/>
                    <a:pt x="4760034" y="1562948"/>
                    <a:pt x="4762362" y="1567067"/>
                  </a:cubicBezTo>
                  <a:cubicBezTo>
                    <a:pt x="4768272" y="1577097"/>
                    <a:pt x="4796211" y="1596976"/>
                    <a:pt x="4782063" y="1633511"/>
                  </a:cubicBezTo>
                  <a:cubicBezTo>
                    <a:pt x="4768093" y="1670046"/>
                    <a:pt x="4739796" y="1683299"/>
                    <a:pt x="4773645" y="1706760"/>
                  </a:cubicBezTo>
                  <a:cubicBezTo>
                    <a:pt x="4796748" y="1722520"/>
                    <a:pt x="4809464" y="1718043"/>
                    <a:pt x="4823254" y="1708372"/>
                  </a:cubicBezTo>
                  <a:cubicBezTo>
                    <a:pt x="4831134" y="1703716"/>
                    <a:pt x="4839194" y="1696731"/>
                    <a:pt x="4849044" y="1689925"/>
                  </a:cubicBezTo>
                  <a:cubicBezTo>
                    <a:pt x="4852804" y="1687776"/>
                    <a:pt x="4856029" y="1684015"/>
                    <a:pt x="4859252" y="1679717"/>
                  </a:cubicBezTo>
                  <a:lnTo>
                    <a:pt x="4856029" y="1679717"/>
                  </a:lnTo>
                  <a:cubicBezTo>
                    <a:pt x="4863550" y="1668255"/>
                    <a:pt x="4869818" y="1652316"/>
                    <a:pt x="4873400" y="1635839"/>
                  </a:cubicBezTo>
                  <a:lnTo>
                    <a:pt x="4878057" y="1635839"/>
                  </a:lnTo>
                  <a:cubicBezTo>
                    <a:pt x="4883609" y="1612557"/>
                    <a:pt x="4884325" y="1588379"/>
                    <a:pt x="4877340" y="1576738"/>
                  </a:cubicBezTo>
                  <a:cubicBezTo>
                    <a:pt x="4876087" y="1574768"/>
                    <a:pt x="4874654" y="1572261"/>
                    <a:pt x="4873042" y="1569933"/>
                  </a:cubicBezTo>
                  <a:lnTo>
                    <a:pt x="4865520" y="1569933"/>
                  </a:lnTo>
                  <a:cubicBezTo>
                    <a:pt x="4857461" y="1557038"/>
                    <a:pt x="4846357" y="1540741"/>
                    <a:pt x="4837940" y="1526055"/>
                  </a:cubicBezTo>
                  <a:lnTo>
                    <a:pt x="4845103" y="1526055"/>
                  </a:lnTo>
                  <a:cubicBezTo>
                    <a:pt x="4836507" y="1511369"/>
                    <a:pt x="4829343" y="1497758"/>
                    <a:pt x="4829343" y="1490415"/>
                  </a:cubicBezTo>
                  <a:cubicBezTo>
                    <a:pt x="4829343" y="1487729"/>
                    <a:pt x="4831134" y="1485580"/>
                    <a:pt x="4833642" y="1483431"/>
                  </a:cubicBezTo>
                  <a:cubicBezTo>
                    <a:pt x="4844566" y="1477879"/>
                    <a:pt x="4862117" y="1473581"/>
                    <a:pt x="4872505" y="1465163"/>
                  </a:cubicBezTo>
                  <a:cubicBezTo>
                    <a:pt x="4875012" y="1463730"/>
                    <a:pt x="4877340" y="1461939"/>
                    <a:pt x="4879311" y="1460149"/>
                  </a:cubicBezTo>
                  <a:lnTo>
                    <a:pt x="4877340" y="1460149"/>
                  </a:lnTo>
                  <a:cubicBezTo>
                    <a:pt x="4878952" y="1457283"/>
                    <a:pt x="4880385" y="1454238"/>
                    <a:pt x="4880385" y="1450478"/>
                  </a:cubicBezTo>
                  <a:cubicBezTo>
                    <a:pt x="4880385" y="1437224"/>
                    <a:pt x="4885220" y="1425763"/>
                    <a:pt x="4892563" y="1416271"/>
                  </a:cubicBezTo>
                  <a:lnTo>
                    <a:pt x="4895966" y="1416271"/>
                  </a:lnTo>
                  <a:cubicBezTo>
                    <a:pt x="4903308" y="1405167"/>
                    <a:pt x="4914234" y="1396033"/>
                    <a:pt x="4925158" y="1390481"/>
                  </a:cubicBezTo>
                  <a:cubicBezTo>
                    <a:pt x="4925874" y="1390123"/>
                    <a:pt x="4926590" y="1389227"/>
                    <a:pt x="4927487" y="1388869"/>
                  </a:cubicBezTo>
                  <a:lnTo>
                    <a:pt x="4927487" y="1388869"/>
                  </a:lnTo>
                  <a:cubicBezTo>
                    <a:pt x="4940560" y="1380631"/>
                    <a:pt x="4955246" y="1361110"/>
                    <a:pt x="4966170" y="1352513"/>
                  </a:cubicBezTo>
                  <a:cubicBezTo>
                    <a:pt x="4969036" y="1351439"/>
                    <a:pt x="4971543" y="1351260"/>
                    <a:pt x="4973335" y="1353946"/>
                  </a:cubicBezTo>
                  <a:cubicBezTo>
                    <a:pt x="4981215" y="1366304"/>
                    <a:pt x="5025450" y="1381168"/>
                    <a:pt x="5042823" y="1366841"/>
                  </a:cubicBezTo>
                  <a:cubicBezTo>
                    <a:pt x="5046404" y="1365408"/>
                    <a:pt x="5049629" y="1363438"/>
                    <a:pt x="5051778" y="1360394"/>
                  </a:cubicBezTo>
                  <a:cubicBezTo>
                    <a:pt x="5053568" y="1357886"/>
                    <a:pt x="5056255" y="1354483"/>
                    <a:pt x="5059836" y="1350185"/>
                  </a:cubicBezTo>
                  <a:lnTo>
                    <a:pt x="5057509" y="1350185"/>
                  </a:lnTo>
                  <a:cubicBezTo>
                    <a:pt x="5067716" y="1338723"/>
                    <a:pt x="5082402" y="1323321"/>
                    <a:pt x="5099237" y="1306307"/>
                  </a:cubicBezTo>
                  <a:lnTo>
                    <a:pt x="5101206" y="1306307"/>
                  </a:lnTo>
                  <a:cubicBezTo>
                    <a:pt x="5123056" y="1284458"/>
                    <a:pt x="5147951" y="1260280"/>
                    <a:pt x="5169442" y="1240580"/>
                  </a:cubicBezTo>
                  <a:lnTo>
                    <a:pt x="5167830" y="1240580"/>
                  </a:lnTo>
                  <a:cubicBezTo>
                    <a:pt x="5171591" y="1237177"/>
                    <a:pt x="5175351" y="1233774"/>
                    <a:pt x="5178754" y="1230730"/>
                  </a:cubicBezTo>
                  <a:cubicBezTo>
                    <a:pt x="5191112" y="1219805"/>
                    <a:pt x="5201141" y="1208343"/>
                    <a:pt x="5209738" y="1196702"/>
                  </a:cubicBezTo>
                  <a:lnTo>
                    <a:pt x="5212603" y="1196702"/>
                  </a:lnTo>
                  <a:cubicBezTo>
                    <a:pt x="5228543" y="1175748"/>
                    <a:pt x="5239109" y="1153541"/>
                    <a:pt x="5246989" y="1130975"/>
                  </a:cubicBezTo>
                  <a:lnTo>
                    <a:pt x="5242870" y="1130975"/>
                  </a:lnTo>
                  <a:cubicBezTo>
                    <a:pt x="5246452" y="1120050"/>
                    <a:pt x="5249317" y="1108946"/>
                    <a:pt x="5252004" y="1097843"/>
                  </a:cubicBezTo>
                  <a:cubicBezTo>
                    <a:pt x="5252899" y="1094082"/>
                    <a:pt x="5254153" y="1090500"/>
                    <a:pt x="5254869" y="1086918"/>
                  </a:cubicBezTo>
                  <a:lnTo>
                    <a:pt x="5259167" y="1086918"/>
                  </a:lnTo>
                  <a:cubicBezTo>
                    <a:pt x="5265973" y="1061487"/>
                    <a:pt x="5273853" y="1040891"/>
                    <a:pt x="5278151" y="1021191"/>
                  </a:cubicBezTo>
                  <a:lnTo>
                    <a:pt x="5273495" y="1021191"/>
                  </a:lnTo>
                  <a:cubicBezTo>
                    <a:pt x="5275822" y="1009191"/>
                    <a:pt x="5276360" y="997371"/>
                    <a:pt x="5274391" y="984656"/>
                  </a:cubicBezTo>
                  <a:cubicBezTo>
                    <a:pt x="5291405" y="1031220"/>
                    <a:pt x="5294270" y="1064531"/>
                    <a:pt x="5291405" y="1101066"/>
                  </a:cubicBezTo>
                  <a:cubicBezTo>
                    <a:pt x="5288718" y="1137601"/>
                    <a:pt x="5291405" y="1214074"/>
                    <a:pt x="5297135" y="1224103"/>
                  </a:cubicBezTo>
                  <a:cubicBezTo>
                    <a:pt x="5302866" y="1234133"/>
                    <a:pt x="5325252" y="1257415"/>
                    <a:pt x="5339402" y="1250788"/>
                  </a:cubicBezTo>
                  <a:cubicBezTo>
                    <a:pt x="5340297" y="1250251"/>
                    <a:pt x="5340833" y="1248997"/>
                    <a:pt x="5341551" y="1248102"/>
                  </a:cubicBezTo>
                  <a:cubicBezTo>
                    <a:pt x="5342446" y="1247923"/>
                    <a:pt x="5343700" y="1247923"/>
                    <a:pt x="5344774" y="1247386"/>
                  </a:cubicBezTo>
                  <a:cubicBezTo>
                    <a:pt x="5346744" y="1246490"/>
                    <a:pt x="5347818" y="1243983"/>
                    <a:pt x="5348714" y="1240759"/>
                  </a:cubicBezTo>
                  <a:lnTo>
                    <a:pt x="5343879" y="1240759"/>
                  </a:lnTo>
                  <a:cubicBezTo>
                    <a:pt x="5345133" y="1230013"/>
                    <a:pt x="5342625" y="1212642"/>
                    <a:pt x="5339581" y="1196881"/>
                  </a:cubicBezTo>
                  <a:lnTo>
                    <a:pt x="5345490" y="1196881"/>
                  </a:lnTo>
                  <a:cubicBezTo>
                    <a:pt x="5342446" y="1181121"/>
                    <a:pt x="5339043" y="1166614"/>
                    <a:pt x="5339043" y="1161063"/>
                  </a:cubicBezTo>
                  <a:cubicBezTo>
                    <a:pt x="5339043" y="1151571"/>
                    <a:pt x="5349251" y="1138855"/>
                    <a:pt x="5359101" y="1131154"/>
                  </a:cubicBezTo>
                  <a:lnTo>
                    <a:pt x="5359101" y="1131154"/>
                  </a:lnTo>
                  <a:cubicBezTo>
                    <a:pt x="5361071" y="1129900"/>
                    <a:pt x="5363220" y="1128468"/>
                    <a:pt x="5365012" y="1127930"/>
                  </a:cubicBezTo>
                  <a:cubicBezTo>
                    <a:pt x="5371100" y="1126139"/>
                    <a:pt x="5370384" y="1107334"/>
                    <a:pt x="5365907" y="1087276"/>
                  </a:cubicBezTo>
                  <a:lnTo>
                    <a:pt x="5371817" y="1087276"/>
                  </a:lnTo>
                  <a:cubicBezTo>
                    <a:pt x="5368594" y="1070620"/>
                    <a:pt x="5362683" y="1052532"/>
                    <a:pt x="5355878" y="1041428"/>
                  </a:cubicBezTo>
                  <a:cubicBezTo>
                    <a:pt x="5351400" y="1033727"/>
                    <a:pt x="5346028" y="1027101"/>
                    <a:pt x="5341551" y="1021549"/>
                  </a:cubicBezTo>
                  <a:lnTo>
                    <a:pt x="5333491" y="1021549"/>
                  </a:lnTo>
                  <a:cubicBezTo>
                    <a:pt x="5325790" y="1012594"/>
                    <a:pt x="5321671" y="1007042"/>
                    <a:pt x="5328476" y="1005072"/>
                  </a:cubicBezTo>
                  <a:cubicBezTo>
                    <a:pt x="5336535" y="1002565"/>
                    <a:pt x="5346028" y="988058"/>
                    <a:pt x="5347639" y="977671"/>
                  </a:cubicBezTo>
                  <a:lnTo>
                    <a:pt x="5352116" y="977671"/>
                  </a:lnTo>
                  <a:cubicBezTo>
                    <a:pt x="5353550" y="972298"/>
                    <a:pt x="5353550" y="967463"/>
                    <a:pt x="5350505" y="964955"/>
                  </a:cubicBezTo>
                  <a:cubicBezTo>
                    <a:pt x="5342087" y="958329"/>
                    <a:pt x="5347818" y="935047"/>
                    <a:pt x="5327939" y="941673"/>
                  </a:cubicBezTo>
                  <a:cubicBezTo>
                    <a:pt x="5317194" y="945434"/>
                    <a:pt x="5292479" y="941315"/>
                    <a:pt x="5281733" y="951702"/>
                  </a:cubicBezTo>
                  <a:cubicBezTo>
                    <a:pt x="5278509" y="953314"/>
                    <a:pt x="5275822" y="955463"/>
                    <a:pt x="5274032" y="958508"/>
                  </a:cubicBezTo>
                  <a:cubicBezTo>
                    <a:pt x="5265257" y="934688"/>
                    <a:pt x="5249317" y="919107"/>
                    <a:pt x="5229796" y="921794"/>
                  </a:cubicBezTo>
                  <a:cubicBezTo>
                    <a:pt x="5204185" y="925017"/>
                    <a:pt x="5190396" y="941673"/>
                    <a:pt x="5164965" y="941673"/>
                  </a:cubicBezTo>
                  <a:cubicBezTo>
                    <a:pt x="5149920" y="941673"/>
                    <a:pt x="5150816" y="925197"/>
                    <a:pt x="5151533" y="911765"/>
                  </a:cubicBezTo>
                  <a:lnTo>
                    <a:pt x="5146518" y="911765"/>
                  </a:lnTo>
                  <a:cubicBezTo>
                    <a:pt x="5146876" y="904422"/>
                    <a:pt x="5146876" y="898512"/>
                    <a:pt x="5142935" y="898512"/>
                  </a:cubicBezTo>
                  <a:cubicBezTo>
                    <a:pt x="5136847" y="898512"/>
                    <a:pt x="5126459" y="910869"/>
                    <a:pt x="5116251" y="918928"/>
                  </a:cubicBezTo>
                  <a:cubicBezTo>
                    <a:pt x="5109266" y="922868"/>
                    <a:pt x="5102639" y="923764"/>
                    <a:pt x="5097446" y="915167"/>
                  </a:cubicBezTo>
                  <a:cubicBezTo>
                    <a:pt x="5096729" y="914093"/>
                    <a:pt x="5097088" y="912839"/>
                    <a:pt x="5096551" y="911765"/>
                  </a:cubicBezTo>
                  <a:lnTo>
                    <a:pt x="5090461" y="911765"/>
                  </a:lnTo>
                  <a:cubicBezTo>
                    <a:pt x="5088312" y="889557"/>
                    <a:pt x="5135414" y="863767"/>
                    <a:pt x="5173740" y="848545"/>
                  </a:cubicBezTo>
                  <a:cubicBezTo>
                    <a:pt x="5178933" y="846575"/>
                    <a:pt x="5184485" y="843172"/>
                    <a:pt x="5190396" y="839053"/>
                  </a:cubicBezTo>
                  <a:cubicBezTo>
                    <a:pt x="5203828" y="830635"/>
                    <a:pt x="5219050" y="817024"/>
                    <a:pt x="5234631" y="801980"/>
                  </a:cubicBezTo>
                  <a:lnTo>
                    <a:pt x="5232661" y="801980"/>
                  </a:lnTo>
                  <a:cubicBezTo>
                    <a:pt x="5248063" y="786757"/>
                    <a:pt x="5263287" y="770997"/>
                    <a:pt x="5276898" y="758102"/>
                  </a:cubicBezTo>
                  <a:lnTo>
                    <a:pt x="5278868" y="758102"/>
                  </a:lnTo>
                  <a:cubicBezTo>
                    <a:pt x="5288359" y="748790"/>
                    <a:pt x="5297314" y="741268"/>
                    <a:pt x="5304837" y="735895"/>
                  </a:cubicBezTo>
                  <a:cubicBezTo>
                    <a:pt x="5308418" y="733925"/>
                    <a:pt x="5311820" y="732492"/>
                    <a:pt x="5314507" y="732134"/>
                  </a:cubicBezTo>
                  <a:cubicBezTo>
                    <a:pt x="5342446" y="728910"/>
                    <a:pt x="5412829" y="738760"/>
                    <a:pt x="5474796" y="735537"/>
                  </a:cubicBezTo>
                  <a:cubicBezTo>
                    <a:pt x="5536762" y="732134"/>
                    <a:pt x="5556463" y="702225"/>
                    <a:pt x="5575983" y="718881"/>
                  </a:cubicBezTo>
                  <a:cubicBezTo>
                    <a:pt x="5595684" y="735537"/>
                    <a:pt x="5637950" y="755416"/>
                    <a:pt x="5663381" y="752192"/>
                  </a:cubicBezTo>
                  <a:cubicBezTo>
                    <a:pt x="5677171" y="750401"/>
                    <a:pt x="5680216" y="750222"/>
                    <a:pt x="5686485" y="745387"/>
                  </a:cubicBezTo>
                  <a:cubicBezTo>
                    <a:pt x="5692573" y="742700"/>
                    <a:pt x="5697588" y="736074"/>
                    <a:pt x="5722303" y="715478"/>
                  </a:cubicBezTo>
                  <a:cubicBezTo>
                    <a:pt x="5732511" y="706703"/>
                    <a:pt x="5742719" y="699181"/>
                    <a:pt x="5752391" y="692375"/>
                  </a:cubicBezTo>
                  <a:lnTo>
                    <a:pt x="5751853" y="692375"/>
                  </a:lnTo>
                  <a:cubicBezTo>
                    <a:pt x="5774060" y="676794"/>
                    <a:pt x="5793044" y="663720"/>
                    <a:pt x="5806656" y="648497"/>
                  </a:cubicBezTo>
                  <a:lnTo>
                    <a:pt x="5808625" y="648497"/>
                  </a:lnTo>
                  <a:cubicBezTo>
                    <a:pt x="5811671" y="645274"/>
                    <a:pt x="5815253" y="642408"/>
                    <a:pt x="5817759" y="639005"/>
                  </a:cubicBezTo>
                  <a:cubicBezTo>
                    <a:pt x="5822416" y="632916"/>
                    <a:pt x="5828685" y="627364"/>
                    <a:pt x="5835489" y="622529"/>
                  </a:cubicBezTo>
                  <a:cubicBezTo>
                    <a:pt x="5858593" y="608559"/>
                    <a:pt x="5886532" y="603545"/>
                    <a:pt x="5888322" y="622529"/>
                  </a:cubicBezTo>
                  <a:cubicBezTo>
                    <a:pt x="5891188" y="649034"/>
                    <a:pt x="5882770" y="675719"/>
                    <a:pt x="5905157" y="675719"/>
                  </a:cubicBezTo>
                  <a:cubicBezTo>
                    <a:pt x="5927544" y="675719"/>
                    <a:pt x="5961572" y="649214"/>
                    <a:pt x="5989869" y="635961"/>
                  </a:cubicBezTo>
                  <a:cubicBezTo>
                    <a:pt x="6006524" y="628081"/>
                    <a:pt x="6021031" y="618947"/>
                    <a:pt x="6030343" y="613037"/>
                  </a:cubicBezTo>
                  <a:cubicBezTo>
                    <a:pt x="6033568" y="611067"/>
                    <a:pt x="6036074" y="609276"/>
                    <a:pt x="6038223" y="607843"/>
                  </a:cubicBezTo>
                  <a:cubicBezTo>
                    <a:pt x="6023359" y="619842"/>
                    <a:pt x="5928618" y="695957"/>
                    <a:pt x="5899426" y="717269"/>
                  </a:cubicBezTo>
                  <a:cubicBezTo>
                    <a:pt x="5879547" y="730343"/>
                    <a:pt x="5843907" y="740909"/>
                    <a:pt x="5813999" y="758461"/>
                  </a:cubicBezTo>
                  <a:lnTo>
                    <a:pt x="5814536" y="758461"/>
                  </a:lnTo>
                  <a:cubicBezTo>
                    <a:pt x="5798059" y="767415"/>
                    <a:pt x="5783015" y="778161"/>
                    <a:pt x="5772986" y="792309"/>
                  </a:cubicBezTo>
                  <a:cubicBezTo>
                    <a:pt x="5745047" y="832247"/>
                    <a:pt x="5728033" y="845679"/>
                    <a:pt x="5730720" y="888841"/>
                  </a:cubicBezTo>
                  <a:cubicBezTo>
                    <a:pt x="5733586" y="932002"/>
                    <a:pt x="5781404" y="988596"/>
                    <a:pt x="5758838" y="1028533"/>
                  </a:cubicBezTo>
                  <a:cubicBezTo>
                    <a:pt x="5736451" y="1068471"/>
                    <a:pt x="5728033" y="1125065"/>
                    <a:pt x="5728033" y="1125065"/>
                  </a:cubicBezTo>
                  <a:cubicBezTo>
                    <a:pt x="5728033" y="1125065"/>
                    <a:pt x="5738064" y="1108588"/>
                    <a:pt x="5754540" y="1087634"/>
                  </a:cubicBezTo>
                  <a:lnTo>
                    <a:pt x="5757047" y="1087634"/>
                  </a:lnTo>
                  <a:cubicBezTo>
                    <a:pt x="5771375" y="1069188"/>
                    <a:pt x="5791433" y="1046443"/>
                    <a:pt x="5814715" y="1028533"/>
                  </a:cubicBezTo>
                  <a:cubicBezTo>
                    <a:pt x="5817402" y="1026384"/>
                    <a:pt x="5819908" y="1024056"/>
                    <a:pt x="5822595" y="1021907"/>
                  </a:cubicBezTo>
                  <a:lnTo>
                    <a:pt x="5821341" y="1021907"/>
                  </a:lnTo>
                  <a:cubicBezTo>
                    <a:pt x="5837640" y="1007759"/>
                    <a:pt x="5851429" y="992536"/>
                    <a:pt x="5863070" y="978029"/>
                  </a:cubicBezTo>
                  <a:lnTo>
                    <a:pt x="5865578" y="978029"/>
                  </a:lnTo>
                  <a:cubicBezTo>
                    <a:pt x="5884383" y="955105"/>
                    <a:pt x="5897994" y="933614"/>
                    <a:pt x="5907844" y="922152"/>
                  </a:cubicBezTo>
                  <a:cubicBezTo>
                    <a:pt x="5909277" y="920182"/>
                    <a:pt x="5911604" y="918391"/>
                    <a:pt x="5913754" y="916779"/>
                  </a:cubicBezTo>
                  <a:cubicBezTo>
                    <a:pt x="5935245" y="904063"/>
                    <a:pt x="5969989" y="898333"/>
                    <a:pt x="5969989" y="878990"/>
                  </a:cubicBezTo>
                  <a:cubicBezTo>
                    <a:pt x="5969989" y="875588"/>
                    <a:pt x="5970885" y="871827"/>
                    <a:pt x="5971422" y="868245"/>
                  </a:cubicBezTo>
                  <a:lnTo>
                    <a:pt x="5976258" y="868245"/>
                  </a:lnTo>
                  <a:cubicBezTo>
                    <a:pt x="5978407" y="848186"/>
                    <a:pt x="5987898" y="824725"/>
                    <a:pt x="5995421" y="802518"/>
                  </a:cubicBezTo>
                  <a:lnTo>
                    <a:pt x="5991301" y="802518"/>
                  </a:lnTo>
                  <a:cubicBezTo>
                    <a:pt x="5991839" y="801443"/>
                    <a:pt x="5992018" y="800189"/>
                    <a:pt x="5992375" y="799115"/>
                  </a:cubicBezTo>
                  <a:cubicBezTo>
                    <a:pt x="5999719" y="776728"/>
                    <a:pt x="5982884" y="777803"/>
                    <a:pt x="5987541" y="758640"/>
                  </a:cubicBezTo>
                  <a:lnTo>
                    <a:pt x="5992196" y="758640"/>
                  </a:lnTo>
                  <a:cubicBezTo>
                    <a:pt x="5992913" y="754521"/>
                    <a:pt x="5994167" y="749685"/>
                    <a:pt x="5997749" y="742700"/>
                  </a:cubicBezTo>
                  <a:cubicBezTo>
                    <a:pt x="6007420" y="723358"/>
                    <a:pt x="6011359" y="706703"/>
                    <a:pt x="6028732" y="695599"/>
                  </a:cubicBezTo>
                  <a:cubicBezTo>
                    <a:pt x="6041447" y="689689"/>
                    <a:pt x="6060610" y="686107"/>
                    <a:pt x="6091056" y="686107"/>
                  </a:cubicBezTo>
                  <a:close/>
                  <a:moveTo>
                    <a:pt x="2394568" y="1270668"/>
                  </a:moveTo>
                  <a:cubicBezTo>
                    <a:pt x="2377555" y="1279264"/>
                    <a:pt x="2335826" y="1285174"/>
                    <a:pt x="2320782" y="1267444"/>
                  </a:cubicBezTo>
                  <a:cubicBezTo>
                    <a:pt x="2311827" y="1256698"/>
                    <a:pt x="2296604" y="1258668"/>
                    <a:pt x="2283709" y="1268160"/>
                  </a:cubicBezTo>
                  <a:cubicBezTo>
                    <a:pt x="2270277" y="1275324"/>
                    <a:pt x="2258099" y="1290905"/>
                    <a:pt x="2256667" y="1310605"/>
                  </a:cubicBezTo>
                  <a:cubicBezTo>
                    <a:pt x="2253980" y="1347141"/>
                    <a:pt x="2267770" y="1320635"/>
                    <a:pt x="2284784" y="1333888"/>
                  </a:cubicBezTo>
                  <a:cubicBezTo>
                    <a:pt x="2301619" y="1347141"/>
                    <a:pt x="2307350" y="1367199"/>
                    <a:pt x="2318453" y="1387078"/>
                  </a:cubicBezTo>
                  <a:cubicBezTo>
                    <a:pt x="2329736" y="1406958"/>
                    <a:pt x="2349437" y="1400331"/>
                    <a:pt x="2363406" y="1416987"/>
                  </a:cubicBezTo>
                  <a:cubicBezTo>
                    <a:pt x="2377555" y="1433643"/>
                    <a:pt x="2324185" y="1453522"/>
                    <a:pt x="2346751" y="1473581"/>
                  </a:cubicBezTo>
                  <a:cubicBezTo>
                    <a:pt x="2369137" y="1493460"/>
                    <a:pt x="2380420" y="1573156"/>
                    <a:pt x="2383285" y="1593215"/>
                  </a:cubicBezTo>
                  <a:cubicBezTo>
                    <a:pt x="2383822" y="1597334"/>
                    <a:pt x="2381136" y="1601095"/>
                    <a:pt x="2376838" y="1604319"/>
                  </a:cubicBezTo>
                  <a:cubicBezTo>
                    <a:pt x="2357854" y="1614348"/>
                    <a:pt x="2320961" y="1618825"/>
                    <a:pt x="2307170" y="1616497"/>
                  </a:cubicBezTo>
                  <a:cubicBezTo>
                    <a:pt x="2287470" y="1613273"/>
                    <a:pt x="2228190" y="1589991"/>
                    <a:pt x="2208669" y="1583186"/>
                  </a:cubicBezTo>
                  <a:cubicBezTo>
                    <a:pt x="2204371" y="1581753"/>
                    <a:pt x="2200610" y="1576738"/>
                    <a:pt x="2197386" y="1569754"/>
                  </a:cubicBezTo>
                  <a:lnTo>
                    <a:pt x="2190581" y="1569754"/>
                  </a:lnTo>
                  <a:cubicBezTo>
                    <a:pt x="2185745" y="1557217"/>
                    <a:pt x="2182701" y="1540024"/>
                    <a:pt x="2183059" y="1525876"/>
                  </a:cubicBezTo>
                  <a:lnTo>
                    <a:pt x="2188253" y="1525876"/>
                  </a:lnTo>
                  <a:cubicBezTo>
                    <a:pt x="2188253" y="1514772"/>
                    <a:pt x="2190223" y="1505280"/>
                    <a:pt x="2194521" y="1500445"/>
                  </a:cubicBezTo>
                  <a:cubicBezTo>
                    <a:pt x="2195596" y="1500265"/>
                    <a:pt x="2196312" y="1500086"/>
                    <a:pt x="2197386" y="1500086"/>
                  </a:cubicBezTo>
                  <a:cubicBezTo>
                    <a:pt x="2210818" y="1501698"/>
                    <a:pt x="2218698" y="1499728"/>
                    <a:pt x="2227295" y="1493281"/>
                  </a:cubicBezTo>
                  <a:cubicBezTo>
                    <a:pt x="2236787" y="1488087"/>
                    <a:pt x="2245562" y="1477521"/>
                    <a:pt x="2261860" y="1460149"/>
                  </a:cubicBezTo>
                  <a:lnTo>
                    <a:pt x="2261860" y="1460149"/>
                  </a:lnTo>
                  <a:cubicBezTo>
                    <a:pt x="2261860" y="1460149"/>
                    <a:pt x="2259353" y="1460149"/>
                    <a:pt x="2259353" y="1460149"/>
                  </a:cubicBezTo>
                  <a:cubicBezTo>
                    <a:pt x="2276546" y="1435971"/>
                    <a:pt x="2227474" y="1423255"/>
                    <a:pt x="2202759" y="1416271"/>
                  </a:cubicBezTo>
                  <a:lnTo>
                    <a:pt x="2220131" y="1416271"/>
                  </a:lnTo>
                  <a:cubicBezTo>
                    <a:pt x="2211893" y="1413942"/>
                    <a:pt x="2204550" y="1411972"/>
                    <a:pt x="2199894" y="1410540"/>
                  </a:cubicBezTo>
                  <a:cubicBezTo>
                    <a:pt x="2188073" y="1406421"/>
                    <a:pt x="2168732" y="1377587"/>
                    <a:pt x="2152255" y="1350543"/>
                  </a:cubicBezTo>
                  <a:lnTo>
                    <a:pt x="2144733" y="1350543"/>
                  </a:lnTo>
                  <a:cubicBezTo>
                    <a:pt x="2135062" y="1334425"/>
                    <a:pt x="2126645" y="1319381"/>
                    <a:pt x="2121451" y="1310785"/>
                  </a:cubicBezTo>
                  <a:cubicBezTo>
                    <a:pt x="2120555" y="1309531"/>
                    <a:pt x="2120376" y="1307919"/>
                    <a:pt x="2119660" y="1306486"/>
                  </a:cubicBezTo>
                  <a:lnTo>
                    <a:pt x="2126465" y="1306486"/>
                  </a:lnTo>
                  <a:cubicBezTo>
                    <a:pt x="2116257" y="1288577"/>
                    <a:pt x="2120376" y="1263504"/>
                    <a:pt x="2137928" y="1240759"/>
                  </a:cubicBezTo>
                  <a:lnTo>
                    <a:pt x="2135420" y="1240759"/>
                  </a:lnTo>
                  <a:cubicBezTo>
                    <a:pt x="2140256" y="1235028"/>
                    <a:pt x="2145808" y="1229476"/>
                    <a:pt x="2152255" y="1224282"/>
                  </a:cubicBezTo>
                  <a:cubicBezTo>
                    <a:pt x="2169090" y="1210850"/>
                    <a:pt x="2214221" y="1240938"/>
                    <a:pt x="2236787" y="1224282"/>
                  </a:cubicBezTo>
                  <a:cubicBezTo>
                    <a:pt x="2248965" y="1215149"/>
                    <a:pt x="2261144" y="1205299"/>
                    <a:pt x="2271173" y="1196881"/>
                  </a:cubicBezTo>
                  <a:lnTo>
                    <a:pt x="2272248" y="1196881"/>
                  </a:lnTo>
                  <a:cubicBezTo>
                    <a:pt x="2280665" y="1190076"/>
                    <a:pt x="2287112" y="1184524"/>
                    <a:pt x="2291947" y="1180584"/>
                  </a:cubicBezTo>
                  <a:cubicBezTo>
                    <a:pt x="2303589" y="1176106"/>
                    <a:pt x="2355347" y="1191867"/>
                    <a:pt x="2363227" y="1211030"/>
                  </a:cubicBezTo>
                  <a:cubicBezTo>
                    <a:pt x="2371823" y="1230909"/>
                    <a:pt x="2405135" y="1260638"/>
                    <a:pt x="2394568" y="1270847"/>
                  </a:cubicBezTo>
                  <a:close/>
                  <a:moveTo>
                    <a:pt x="1515041" y="1416271"/>
                  </a:moveTo>
                  <a:lnTo>
                    <a:pt x="1520055" y="1416271"/>
                  </a:lnTo>
                  <a:cubicBezTo>
                    <a:pt x="1521130" y="1402839"/>
                    <a:pt x="1520234" y="1390123"/>
                    <a:pt x="1513250" y="1387078"/>
                  </a:cubicBezTo>
                  <a:cubicBezTo>
                    <a:pt x="1502683" y="1382959"/>
                    <a:pt x="1507339" y="1365945"/>
                    <a:pt x="1516473" y="1350364"/>
                  </a:cubicBezTo>
                  <a:lnTo>
                    <a:pt x="1513429" y="1350364"/>
                  </a:lnTo>
                  <a:cubicBezTo>
                    <a:pt x="1518622" y="1342305"/>
                    <a:pt x="1524711" y="1334962"/>
                    <a:pt x="1530263" y="1330664"/>
                  </a:cubicBezTo>
                  <a:cubicBezTo>
                    <a:pt x="1536890" y="1325470"/>
                    <a:pt x="1544054" y="1316874"/>
                    <a:pt x="1551217" y="1306486"/>
                  </a:cubicBezTo>
                  <a:lnTo>
                    <a:pt x="1553904" y="1306486"/>
                  </a:lnTo>
                  <a:cubicBezTo>
                    <a:pt x="1565724" y="1290368"/>
                    <a:pt x="1577902" y="1269056"/>
                    <a:pt x="1588827" y="1247386"/>
                  </a:cubicBezTo>
                  <a:cubicBezTo>
                    <a:pt x="1590081" y="1245057"/>
                    <a:pt x="1591334" y="1242908"/>
                    <a:pt x="1592767" y="1240759"/>
                  </a:cubicBezTo>
                  <a:lnTo>
                    <a:pt x="1589544" y="1240759"/>
                  </a:lnTo>
                  <a:cubicBezTo>
                    <a:pt x="1605303" y="1217119"/>
                    <a:pt x="1624646" y="1214611"/>
                    <a:pt x="1637182" y="1217656"/>
                  </a:cubicBezTo>
                  <a:cubicBezTo>
                    <a:pt x="1651330" y="1220880"/>
                    <a:pt x="1682135" y="1280697"/>
                    <a:pt x="1690552" y="1300755"/>
                  </a:cubicBezTo>
                  <a:cubicBezTo>
                    <a:pt x="1696283" y="1314366"/>
                    <a:pt x="1710969" y="1306486"/>
                    <a:pt x="1723505" y="1297890"/>
                  </a:cubicBezTo>
                  <a:cubicBezTo>
                    <a:pt x="1731385" y="1293054"/>
                    <a:pt x="1739086" y="1286965"/>
                    <a:pt x="1743743" y="1284100"/>
                  </a:cubicBezTo>
                  <a:cubicBezTo>
                    <a:pt x="1754846" y="1277473"/>
                    <a:pt x="1771861" y="1257415"/>
                    <a:pt x="1774547" y="1240759"/>
                  </a:cubicBezTo>
                  <a:cubicBezTo>
                    <a:pt x="1774547" y="1240759"/>
                    <a:pt x="1774547" y="1240759"/>
                    <a:pt x="1774547" y="1240759"/>
                  </a:cubicBezTo>
                  <a:lnTo>
                    <a:pt x="1770427" y="1240759"/>
                  </a:lnTo>
                  <a:cubicBezTo>
                    <a:pt x="1776159" y="1226253"/>
                    <a:pt x="1799440" y="1217656"/>
                    <a:pt x="1825409" y="1217656"/>
                  </a:cubicBezTo>
                  <a:cubicBezTo>
                    <a:pt x="1845826" y="1217656"/>
                    <a:pt x="1838125" y="1231446"/>
                    <a:pt x="1824872" y="1241655"/>
                  </a:cubicBezTo>
                  <a:cubicBezTo>
                    <a:pt x="1821290" y="1243983"/>
                    <a:pt x="1817529" y="1246132"/>
                    <a:pt x="1813948" y="1247386"/>
                  </a:cubicBezTo>
                  <a:cubicBezTo>
                    <a:pt x="1810186" y="1248639"/>
                    <a:pt x="1808037" y="1250251"/>
                    <a:pt x="1806425" y="1251863"/>
                  </a:cubicBezTo>
                  <a:cubicBezTo>
                    <a:pt x="1790486" y="1258847"/>
                    <a:pt x="1801948" y="1271384"/>
                    <a:pt x="1834185" y="1284100"/>
                  </a:cubicBezTo>
                  <a:cubicBezTo>
                    <a:pt x="1867854" y="1297353"/>
                    <a:pt x="1899017" y="1334067"/>
                    <a:pt x="1935552" y="1357170"/>
                  </a:cubicBezTo>
                  <a:cubicBezTo>
                    <a:pt x="1971908" y="1380452"/>
                    <a:pt x="1977459" y="1426837"/>
                    <a:pt x="1955073" y="1433643"/>
                  </a:cubicBezTo>
                  <a:cubicBezTo>
                    <a:pt x="1932686" y="1440269"/>
                    <a:pt x="1864989" y="1447075"/>
                    <a:pt x="1839737" y="1443672"/>
                  </a:cubicBezTo>
                  <a:cubicBezTo>
                    <a:pt x="1822723" y="1441523"/>
                    <a:pt x="1803202" y="1427374"/>
                    <a:pt x="1781173" y="1416271"/>
                  </a:cubicBezTo>
                  <a:lnTo>
                    <a:pt x="1792993" y="1416271"/>
                  </a:lnTo>
                  <a:cubicBezTo>
                    <a:pt x="1780278" y="1409465"/>
                    <a:pt x="1766487" y="1403018"/>
                    <a:pt x="1751981" y="1400331"/>
                  </a:cubicBezTo>
                  <a:cubicBezTo>
                    <a:pt x="1722251" y="1394958"/>
                    <a:pt x="1687149" y="1396391"/>
                    <a:pt x="1667449" y="1409644"/>
                  </a:cubicBezTo>
                  <a:cubicBezTo>
                    <a:pt x="1660464" y="1413226"/>
                    <a:pt x="1654733" y="1417703"/>
                    <a:pt x="1651151" y="1423792"/>
                  </a:cubicBezTo>
                  <a:cubicBezTo>
                    <a:pt x="1637003" y="1447075"/>
                    <a:pt x="1586319" y="1437046"/>
                    <a:pt x="1563754" y="1437046"/>
                  </a:cubicBezTo>
                  <a:cubicBezTo>
                    <a:pt x="1541188" y="1437046"/>
                    <a:pt x="1513070" y="1470357"/>
                    <a:pt x="1507518" y="1457104"/>
                  </a:cubicBezTo>
                  <a:cubicBezTo>
                    <a:pt x="1507518" y="1457104"/>
                    <a:pt x="1513429" y="1435075"/>
                    <a:pt x="1514682" y="1416271"/>
                  </a:cubicBezTo>
                  <a:close/>
                  <a:moveTo>
                    <a:pt x="1648644" y="3061781"/>
                  </a:moveTo>
                  <a:cubicBezTo>
                    <a:pt x="1650256" y="3053722"/>
                    <a:pt x="1651868" y="3046916"/>
                    <a:pt x="1653838" y="3043155"/>
                  </a:cubicBezTo>
                  <a:cubicBezTo>
                    <a:pt x="1654733" y="3041364"/>
                    <a:pt x="1656166" y="3039573"/>
                    <a:pt x="1657957" y="3038140"/>
                  </a:cubicBezTo>
                  <a:cubicBezTo>
                    <a:pt x="1674971" y="3028828"/>
                    <a:pt x="1707208" y="3028290"/>
                    <a:pt x="1713297" y="3039752"/>
                  </a:cubicBezTo>
                  <a:cubicBezTo>
                    <a:pt x="1724580" y="3061064"/>
                    <a:pt x="1697537" y="3121598"/>
                    <a:pt x="1673359" y="3140582"/>
                  </a:cubicBezTo>
                  <a:cubicBezTo>
                    <a:pt x="1669419" y="3142731"/>
                    <a:pt x="1665658" y="3143447"/>
                    <a:pt x="1662255" y="3142731"/>
                  </a:cubicBezTo>
                  <a:cubicBezTo>
                    <a:pt x="1651330" y="3139686"/>
                    <a:pt x="1646853" y="3123926"/>
                    <a:pt x="1645958" y="3105480"/>
                  </a:cubicBezTo>
                  <a:lnTo>
                    <a:pt x="1640585" y="3105480"/>
                  </a:lnTo>
                  <a:cubicBezTo>
                    <a:pt x="1639869" y="3090257"/>
                    <a:pt x="1641659" y="3073959"/>
                    <a:pt x="1644167" y="3061602"/>
                  </a:cubicBezTo>
                  <a:lnTo>
                    <a:pt x="1648644" y="3061602"/>
                  </a:lnTo>
                  <a:close/>
                  <a:moveTo>
                    <a:pt x="1642913" y="692375"/>
                  </a:moveTo>
                  <a:cubicBezTo>
                    <a:pt x="1620347" y="686465"/>
                    <a:pt x="1597782" y="670526"/>
                    <a:pt x="1603334" y="652437"/>
                  </a:cubicBezTo>
                  <a:cubicBezTo>
                    <a:pt x="1603871" y="651004"/>
                    <a:pt x="1604408" y="649930"/>
                    <a:pt x="1605125" y="648497"/>
                  </a:cubicBezTo>
                  <a:lnTo>
                    <a:pt x="1608885" y="648497"/>
                  </a:lnTo>
                  <a:cubicBezTo>
                    <a:pt x="1610676" y="642587"/>
                    <a:pt x="1613721" y="639005"/>
                    <a:pt x="1617303" y="636140"/>
                  </a:cubicBezTo>
                  <a:cubicBezTo>
                    <a:pt x="1643988" y="626290"/>
                    <a:pt x="1693597" y="666765"/>
                    <a:pt x="1682135" y="685570"/>
                  </a:cubicBezTo>
                  <a:cubicBezTo>
                    <a:pt x="1680343" y="688614"/>
                    <a:pt x="1677657" y="690763"/>
                    <a:pt x="1673896" y="692375"/>
                  </a:cubicBezTo>
                  <a:lnTo>
                    <a:pt x="1642913" y="692375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צורה חופשית: צורה 25">
              <a:extLst>
                <a:ext uri="{FF2B5EF4-FFF2-40B4-BE49-F238E27FC236}">
                  <a16:creationId xmlns:a16="http://schemas.microsoft.com/office/drawing/2014/main" id="{D24E73EF-ED0C-C7D1-F3DC-E603464700FE}"/>
                </a:ext>
              </a:extLst>
            </p:cNvPr>
            <p:cNvSpPr/>
            <p:nvPr/>
          </p:nvSpPr>
          <p:spPr>
            <a:xfrm>
              <a:off x="9482383" y="1117996"/>
              <a:ext cx="12382" cy="20490"/>
            </a:xfrm>
            <a:custGeom>
              <a:avLst/>
              <a:gdLst>
                <a:gd name="connsiteX0" fmla="*/ 7433 w 12382"/>
                <a:gd name="connsiteY0" fmla="*/ 10820 h 20490"/>
                <a:gd name="connsiteX1" fmla="*/ 11731 w 12382"/>
                <a:gd name="connsiteY1" fmla="*/ 10820 h 20490"/>
                <a:gd name="connsiteX2" fmla="*/ 6000 w 12382"/>
                <a:gd name="connsiteY2" fmla="*/ 4910 h 20490"/>
                <a:gd name="connsiteX3" fmla="*/ 4030 w 12382"/>
                <a:gd name="connsiteY3" fmla="*/ 20491 h 20490"/>
                <a:gd name="connsiteX4" fmla="*/ 7253 w 12382"/>
                <a:gd name="connsiteY4" fmla="*/ 10820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" h="20490">
                  <a:moveTo>
                    <a:pt x="7433" y="10820"/>
                  </a:moveTo>
                  <a:lnTo>
                    <a:pt x="11731" y="10820"/>
                  </a:lnTo>
                  <a:cubicBezTo>
                    <a:pt x="14775" y="-821"/>
                    <a:pt x="6179" y="-3508"/>
                    <a:pt x="6000" y="4910"/>
                  </a:cubicBezTo>
                  <a:cubicBezTo>
                    <a:pt x="2776" y="-284"/>
                    <a:pt x="-4567" y="4014"/>
                    <a:pt x="4030" y="20491"/>
                  </a:cubicBezTo>
                  <a:cubicBezTo>
                    <a:pt x="6179" y="16730"/>
                    <a:pt x="7074" y="13506"/>
                    <a:pt x="7253" y="1082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צורה חופשית: צורה 26">
              <a:extLst>
                <a:ext uri="{FF2B5EF4-FFF2-40B4-BE49-F238E27FC236}">
                  <a16:creationId xmlns:a16="http://schemas.microsoft.com/office/drawing/2014/main" id="{13806904-5EE1-2754-9ECC-67EA7D71C80B}"/>
                </a:ext>
              </a:extLst>
            </p:cNvPr>
            <p:cNvSpPr/>
            <p:nvPr/>
          </p:nvSpPr>
          <p:spPr>
            <a:xfrm>
              <a:off x="7798869" y="1159111"/>
              <a:ext cx="585024" cy="277972"/>
            </a:xfrm>
            <a:custGeom>
              <a:avLst/>
              <a:gdLst>
                <a:gd name="connsiteX0" fmla="*/ 6394 w 585024"/>
                <a:gd name="connsiteY0" fmla="*/ 229570 h 277972"/>
                <a:gd name="connsiteX1" fmla="*/ 90926 w 585024"/>
                <a:gd name="connsiteY1" fmla="*/ 259478 h 277972"/>
                <a:gd name="connsiteX2" fmla="*/ 179936 w 585024"/>
                <a:gd name="connsiteY2" fmla="*/ 268612 h 277972"/>
                <a:gd name="connsiteX3" fmla="*/ 191756 w 585024"/>
                <a:gd name="connsiteY3" fmla="*/ 259478 h 277972"/>
                <a:gd name="connsiteX4" fmla="*/ 199278 w 585024"/>
                <a:gd name="connsiteY4" fmla="*/ 233151 h 277972"/>
                <a:gd name="connsiteX5" fmla="*/ 193368 w 585024"/>
                <a:gd name="connsiteY5" fmla="*/ 233151 h 277972"/>
                <a:gd name="connsiteX6" fmla="*/ 175458 w 585024"/>
                <a:gd name="connsiteY6" fmla="*/ 206466 h 277972"/>
                <a:gd name="connsiteX7" fmla="*/ 163638 w 585024"/>
                <a:gd name="connsiteY7" fmla="*/ 189274 h 277972"/>
                <a:gd name="connsiteX8" fmla="*/ 169191 w 585024"/>
                <a:gd name="connsiteY8" fmla="*/ 189274 h 277972"/>
                <a:gd name="connsiteX9" fmla="*/ 194801 w 585024"/>
                <a:gd name="connsiteY9" fmla="*/ 149873 h 277972"/>
                <a:gd name="connsiteX10" fmla="*/ 230978 w 585024"/>
                <a:gd name="connsiteY10" fmla="*/ 126591 h 277972"/>
                <a:gd name="connsiteX11" fmla="*/ 307809 w 585024"/>
                <a:gd name="connsiteY11" fmla="*/ 93459 h 277972"/>
                <a:gd name="connsiteX12" fmla="*/ 479559 w 585024"/>
                <a:gd name="connsiteY12" fmla="*/ 93459 h 277972"/>
                <a:gd name="connsiteX13" fmla="*/ 526302 w 585024"/>
                <a:gd name="connsiteY13" fmla="*/ 79489 h 277972"/>
                <a:gd name="connsiteX14" fmla="*/ 526840 w 585024"/>
                <a:gd name="connsiteY14" fmla="*/ 79489 h 277972"/>
                <a:gd name="connsiteX15" fmla="*/ 583255 w 585024"/>
                <a:gd name="connsiteY15" fmla="*/ 23433 h 277972"/>
                <a:gd name="connsiteX16" fmla="*/ 584508 w 585024"/>
                <a:gd name="connsiteY16" fmla="*/ 13762 h 277972"/>
                <a:gd name="connsiteX17" fmla="*/ 577703 w 585024"/>
                <a:gd name="connsiteY17" fmla="*/ 13762 h 277972"/>
                <a:gd name="connsiteX18" fmla="*/ 515915 w 585024"/>
                <a:gd name="connsiteY18" fmla="*/ 13583 h 277972"/>
                <a:gd name="connsiteX19" fmla="*/ 511796 w 585024"/>
                <a:gd name="connsiteY19" fmla="*/ 17523 h 277972"/>
                <a:gd name="connsiteX20" fmla="*/ 405773 w 585024"/>
                <a:gd name="connsiteY20" fmla="*/ 23433 h 277972"/>
                <a:gd name="connsiteX21" fmla="*/ 225605 w 585024"/>
                <a:gd name="connsiteY21" fmla="*/ 50118 h 277972"/>
                <a:gd name="connsiteX22" fmla="*/ 205725 w 585024"/>
                <a:gd name="connsiteY22" fmla="*/ 57998 h 277972"/>
                <a:gd name="connsiteX23" fmla="*/ 141610 w 585024"/>
                <a:gd name="connsiteY23" fmla="*/ 113338 h 277972"/>
                <a:gd name="connsiteX24" fmla="*/ 122089 w 585024"/>
                <a:gd name="connsiteY24" fmla="*/ 123546 h 277972"/>
                <a:gd name="connsiteX25" fmla="*/ 120835 w 585024"/>
                <a:gd name="connsiteY25" fmla="*/ 123546 h 277972"/>
                <a:gd name="connsiteX26" fmla="*/ 34154 w 585024"/>
                <a:gd name="connsiteY26" fmla="*/ 169752 h 277972"/>
                <a:gd name="connsiteX27" fmla="*/ 31468 w 585024"/>
                <a:gd name="connsiteY27" fmla="*/ 171901 h 277972"/>
                <a:gd name="connsiteX28" fmla="*/ 28960 w 585024"/>
                <a:gd name="connsiteY28" fmla="*/ 173334 h 277972"/>
                <a:gd name="connsiteX29" fmla="*/ 6394 w 585024"/>
                <a:gd name="connsiteY29" fmla="*/ 229749 h 27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5024" h="277972">
                  <a:moveTo>
                    <a:pt x="6394" y="229570"/>
                  </a:moveTo>
                  <a:cubicBezTo>
                    <a:pt x="23229" y="236375"/>
                    <a:pt x="59944" y="239599"/>
                    <a:pt x="90926" y="259478"/>
                  </a:cubicBezTo>
                  <a:cubicBezTo>
                    <a:pt x="119044" y="277567"/>
                    <a:pt x="157549" y="285626"/>
                    <a:pt x="179936" y="268612"/>
                  </a:cubicBezTo>
                  <a:cubicBezTo>
                    <a:pt x="184234" y="266105"/>
                    <a:pt x="188532" y="263418"/>
                    <a:pt x="191756" y="259478"/>
                  </a:cubicBezTo>
                  <a:cubicBezTo>
                    <a:pt x="198382" y="251777"/>
                    <a:pt x="200173" y="242285"/>
                    <a:pt x="199278" y="233151"/>
                  </a:cubicBezTo>
                  <a:lnTo>
                    <a:pt x="193368" y="233151"/>
                  </a:lnTo>
                  <a:cubicBezTo>
                    <a:pt x="191219" y="219898"/>
                    <a:pt x="183518" y="208257"/>
                    <a:pt x="175458" y="206466"/>
                  </a:cubicBezTo>
                  <a:cubicBezTo>
                    <a:pt x="168832" y="205034"/>
                    <a:pt x="163817" y="198228"/>
                    <a:pt x="163638" y="189274"/>
                  </a:cubicBezTo>
                  <a:lnTo>
                    <a:pt x="169191" y="189274"/>
                  </a:lnTo>
                  <a:cubicBezTo>
                    <a:pt x="167578" y="178707"/>
                    <a:pt x="173131" y="163663"/>
                    <a:pt x="194801" y="149873"/>
                  </a:cubicBezTo>
                  <a:cubicBezTo>
                    <a:pt x="206621" y="142530"/>
                    <a:pt x="218620" y="134292"/>
                    <a:pt x="230978" y="126591"/>
                  </a:cubicBezTo>
                  <a:cubicBezTo>
                    <a:pt x="255513" y="111189"/>
                    <a:pt x="280945" y="97578"/>
                    <a:pt x="307809" y="93459"/>
                  </a:cubicBezTo>
                  <a:cubicBezTo>
                    <a:pt x="350075" y="86832"/>
                    <a:pt x="445890" y="83429"/>
                    <a:pt x="479559" y="93459"/>
                  </a:cubicBezTo>
                  <a:cubicBezTo>
                    <a:pt x="493529" y="97578"/>
                    <a:pt x="510363" y="90593"/>
                    <a:pt x="526302" y="79489"/>
                  </a:cubicBezTo>
                  <a:lnTo>
                    <a:pt x="526840" y="79489"/>
                  </a:lnTo>
                  <a:cubicBezTo>
                    <a:pt x="551197" y="64445"/>
                    <a:pt x="574479" y="38119"/>
                    <a:pt x="583255" y="23433"/>
                  </a:cubicBezTo>
                  <a:cubicBezTo>
                    <a:pt x="585224" y="20030"/>
                    <a:pt x="585404" y="16807"/>
                    <a:pt x="584508" y="13762"/>
                  </a:cubicBezTo>
                  <a:lnTo>
                    <a:pt x="577703" y="13762"/>
                  </a:lnTo>
                  <a:cubicBezTo>
                    <a:pt x="568569" y="-1282"/>
                    <a:pt x="529347" y="-7550"/>
                    <a:pt x="515915" y="13583"/>
                  </a:cubicBezTo>
                  <a:cubicBezTo>
                    <a:pt x="515020" y="15195"/>
                    <a:pt x="513229" y="16090"/>
                    <a:pt x="511796" y="17523"/>
                  </a:cubicBezTo>
                  <a:cubicBezTo>
                    <a:pt x="485111" y="34716"/>
                    <a:pt x="420637" y="29522"/>
                    <a:pt x="405773" y="23433"/>
                  </a:cubicBezTo>
                  <a:cubicBezTo>
                    <a:pt x="388938" y="16807"/>
                    <a:pt x="253901" y="50118"/>
                    <a:pt x="225605" y="50118"/>
                  </a:cubicBezTo>
                  <a:cubicBezTo>
                    <a:pt x="218083" y="50118"/>
                    <a:pt x="211636" y="53342"/>
                    <a:pt x="205725" y="57998"/>
                  </a:cubicBezTo>
                  <a:cubicBezTo>
                    <a:pt x="186921" y="68565"/>
                    <a:pt x="173489" y="97220"/>
                    <a:pt x="141610" y="113338"/>
                  </a:cubicBezTo>
                  <a:cubicBezTo>
                    <a:pt x="135521" y="116562"/>
                    <a:pt x="128715" y="119964"/>
                    <a:pt x="122089" y="123546"/>
                  </a:cubicBezTo>
                  <a:lnTo>
                    <a:pt x="120835" y="123546"/>
                  </a:lnTo>
                  <a:cubicBezTo>
                    <a:pt x="86628" y="141635"/>
                    <a:pt x="49914" y="161872"/>
                    <a:pt x="34154" y="169752"/>
                  </a:cubicBezTo>
                  <a:cubicBezTo>
                    <a:pt x="33258" y="170290"/>
                    <a:pt x="32363" y="171364"/>
                    <a:pt x="31468" y="171901"/>
                  </a:cubicBezTo>
                  <a:cubicBezTo>
                    <a:pt x="30751" y="172260"/>
                    <a:pt x="29856" y="172797"/>
                    <a:pt x="28960" y="173334"/>
                  </a:cubicBezTo>
                  <a:cubicBezTo>
                    <a:pt x="9081" y="183363"/>
                    <a:pt x="-10440" y="223301"/>
                    <a:pt x="6394" y="229749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צורה חופשית: צורה 27">
              <a:extLst>
                <a:ext uri="{FF2B5EF4-FFF2-40B4-BE49-F238E27FC236}">
                  <a16:creationId xmlns:a16="http://schemas.microsoft.com/office/drawing/2014/main" id="{DCB76BB3-8D8B-9B16-344A-A549F5235B27}"/>
                </a:ext>
              </a:extLst>
            </p:cNvPr>
            <p:cNvSpPr/>
            <p:nvPr/>
          </p:nvSpPr>
          <p:spPr>
            <a:xfrm>
              <a:off x="10382091" y="2544428"/>
              <a:ext cx="424970" cy="413647"/>
            </a:xfrm>
            <a:custGeom>
              <a:avLst/>
              <a:gdLst>
                <a:gd name="connsiteX0" fmla="*/ 297621 w 424970"/>
                <a:gd name="connsiteY0" fmla="*/ 193542 h 413647"/>
                <a:gd name="connsiteX1" fmla="*/ 296368 w 424970"/>
                <a:gd name="connsiteY1" fmla="*/ 194079 h 413647"/>
                <a:gd name="connsiteX2" fmla="*/ 228849 w 424970"/>
                <a:gd name="connsiteY2" fmla="*/ 224704 h 413647"/>
                <a:gd name="connsiteX3" fmla="*/ 203777 w 424970"/>
                <a:gd name="connsiteY3" fmla="*/ 244046 h 413647"/>
                <a:gd name="connsiteX4" fmla="*/ 93992 w 424970"/>
                <a:gd name="connsiteY4" fmla="*/ 244046 h 413647"/>
                <a:gd name="connsiteX5" fmla="*/ 46353 w 424970"/>
                <a:gd name="connsiteY5" fmla="*/ 293834 h 413647"/>
                <a:gd name="connsiteX6" fmla="*/ 12326 w 424970"/>
                <a:gd name="connsiteY6" fmla="*/ 307266 h 413647"/>
                <a:gd name="connsiteX7" fmla="*/ 1222 w 424970"/>
                <a:gd name="connsiteY7" fmla="*/ 337175 h 413647"/>
                <a:gd name="connsiteX8" fmla="*/ 46174 w 424970"/>
                <a:gd name="connsiteY8" fmla="*/ 413648 h 413647"/>
                <a:gd name="connsiteX9" fmla="*/ 68740 w 424970"/>
                <a:gd name="connsiteY9" fmla="*/ 405230 h 413647"/>
                <a:gd name="connsiteX10" fmla="*/ 87007 w 424970"/>
                <a:gd name="connsiteY10" fmla="*/ 383381 h 413647"/>
                <a:gd name="connsiteX11" fmla="*/ 82709 w 424970"/>
                <a:gd name="connsiteY11" fmla="*/ 383381 h 413647"/>
                <a:gd name="connsiteX12" fmla="*/ 85574 w 424970"/>
                <a:gd name="connsiteY12" fmla="*/ 363860 h 413647"/>
                <a:gd name="connsiteX13" fmla="*/ 144675 w 424970"/>
                <a:gd name="connsiteY13" fmla="*/ 360457 h 413647"/>
                <a:gd name="connsiteX14" fmla="*/ 170465 w 424970"/>
                <a:gd name="connsiteY14" fmla="*/ 339682 h 413647"/>
                <a:gd name="connsiteX15" fmla="*/ 173688 w 424970"/>
                <a:gd name="connsiteY15" fmla="*/ 339682 h 413647"/>
                <a:gd name="connsiteX16" fmla="*/ 186763 w 424970"/>
                <a:gd name="connsiteY16" fmla="*/ 310848 h 413647"/>
                <a:gd name="connsiteX17" fmla="*/ 206642 w 424970"/>
                <a:gd name="connsiteY17" fmla="*/ 330548 h 413647"/>
                <a:gd name="connsiteX18" fmla="*/ 239774 w 424970"/>
                <a:gd name="connsiteY18" fmla="*/ 326071 h 413647"/>
                <a:gd name="connsiteX19" fmla="*/ 256967 w 424970"/>
                <a:gd name="connsiteY19" fmla="*/ 300461 h 413647"/>
                <a:gd name="connsiteX20" fmla="*/ 260011 w 424970"/>
                <a:gd name="connsiteY20" fmla="*/ 296341 h 413647"/>
                <a:gd name="connsiteX21" fmla="*/ 324843 w 424970"/>
                <a:gd name="connsiteY21" fmla="*/ 267328 h 413647"/>
                <a:gd name="connsiteX22" fmla="*/ 382691 w 424970"/>
                <a:gd name="connsiteY22" fmla="*/ 229898 h 413647"/>
                <a:gd name="connsiteX23" fmla="*/ 385735 w 424970"/>
                <a:gd name="connsiteY23" fmla="*/ 229898 h 413647"/>
                <a:gd name="connsiteX24" fmla="*/ 389496 w 424970"/>
                <a:gd name="connsiteY24" fmla="*/ 224167 h 413647"/>
                <a:gd name="connsiteX25" fmla="*/ 393077 w 424970"/>
                <a:gd name="connsiteY25" fmla="*/ 164171 h 413647"/>
                <a:gd name="connsiteX26" fmla="*/ 387884 w 424970"/>
                <a:gd name="connsiteY26" fmla="*/ 164171 h 413647"/>
                <a:gd name="connsiteX27" fmla="*/ 398093 w 424970"/>
                <a:gd name="connsiteY27" fmla="*/ 131217 h 413647"/>
                <a:gd name="connsiteX28" fmla="*/ 416718 w 424970"/>
                <a:gd name="connsiteY28" fmla="*/ 120293 h 413647"/>
                <a:gd name="connsiteX29" fmla="*/ 419046 w 424970"/>
                <a:gd name="connsiteY29" fmla="*/ 120293 h 413647"/>
                <a:gd name="connsiteX30" fmla="*/ 414748 w 424970"/>
                <a:gd name="connsiteY30" fmla="*/ 74624 h 413647"/>
                <a:gd name="connsiteX31" fmla="*/ 406152 w 424970"/>
                <a:gd name="connsiteY31" fmla="*/ 54565 h 413647"/>
                <a:gd name="connsiteX32" fmla="*/ 399346 w 424970"/>
                <a:gd name="connsiteY32" fmla="*/ 54565 h 413647"/>
                <a:gd name="connsiteX33" fmla="*/ 381796 w 424970"/>
                <a:gd name="connsiteY33" fmla="*/ 10688 h 413647"/>
                <a:gd name="connsiteX34" fmla="*/ 389138 w 424970"/>
                <a:gd name="connsiteY34" fmla="*/ 10688 h 413647"/>
                <a:gd name="connsiteX35" fmla="*/ 363707 w 424970"/>
                <a:gd name="connsiteY35" fmla="*/ 4957 h 413647"/>
                <a:gd name="connsiteX36" fmla="*/ 362811 w 424970"/>
                <a:gd name="connsiteY36" fmla="*/ 6210 h 413647"/>
                <a:gd name="connsiteX37" fmla="*/ 358692 w 424970"/>
                <a:gd name="connsiteY37" fmla="*/ 8180 h 413647"/>
                <a:gd name="connsiteX38" fmla="*/ 333440 w 424970"/>
                <a:gd name="connsiteY38" fmla="*/ 121188 h 413647"/>
                <a:gd name="connsiteX39" fmla="*/ 297801 w 424970"/>
                <a:gd name="connsiteY39" fmla="*/ 193721 h 41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24970" h="413647">
                  <a:moveTo>
                    <a:pt x="297621" y="193542"/>
                  </a:moveTo>
                  <a:cubicBezTo>
                    <a:pt x="297621" y="193542"/>
                    <a:pt x="296726" y="194079"/>
                    <a:pt x="296368" y="194079"/>
                  </a:cubicBezTo>
                  <a:cubicBezTo>
                    <a:pt x="287772" y="194079"/>
                    <a:pt x="253385" y="208944"/>
                    <a:pt x="228849" y="224704"/>
                  </a:cubicBezTo>
                  <a:cubicBezTo>
                    <a:pt x="218283" y="231151"/>
                    <a:pt x="208970" y="237957"/>
                    <a:pt x="203777" y="244046"/>
                  </a:cubicBezTo>
                  <a:cubicBezTo>
                    <a:pt x="186763" y="263926"/>
                    <a:pt x="105275" y="227391"/>
                    <a:pt x="93992" y="244046"/>
                  </a:cubicBezTo>
                  <a:cubicBezTo>
                    <a:pt x="82889" y="260702"/>
                    <a:pt x="60323" y="280581"/>
                    <a:pt x="46353" y="293834"/>
                  </a:cubicBezTo>
                  <a:cubicBezTo>
                    <a:pt x="36324" y="299028"/>
                    <a:pt x="21101" y="299565"/>
                    <a:pt x="12326" y="307266"/>
                  </a:cubicBezTo>
                  <a:cubicBezTo>
                    <a:pt x="3371" y="311564"/>
                    <a:pt x="-2719" y="319265"/>
                    <a:pt x="1222" y="337175"/>
                  </a:cubicBezTo>
                  <a:cubicBezTo>
                    <a:pt x="9639" y="377113"/>
                    <a:pt x="29339" y="413648"/>
                    <a:pt x="46174" y="413648"/>
                  </a:cubicBezTo>
                  <a:cubicBezTo>
                    <a:pt x="53517" y="413648"/>
                    <a:pt x="61577" y="410961"/>
                    <a:pt x="68740" y="405230"/>
                  </a:cubicBezTo>
                  <a:cubicBezTo>
                    <a:pt x="76083" y="401111"/>
                    <a:pt x="83067" y="394126"/>
                    <a:pt x="87007" y="383381"/>
                  </a:cubicBezTo>
                  <a:lnTo>
                    <a:pt x="82709" y="383381"/>
                  </a:lnTo>
                  <a:cubicBezTo>
                    <a:pt x="84500" y="377829"/>
                    <a:pt x="85574" y="371382"/>
                    <a:pt x="85574" y="363860"/>
                  </a:cubicBezTo>
                  <a:cubicBezTo>
                    <a:pt x="85574" y="327325"/>
                    <a:pt x="124975" y="363860"/>
                    <a:pt x="144675" y="360457"/>
                  </a:cubicBezTo>
                  <a:cubicBezTo>
                    <a:pt x="155601" y="358666"/>
                    <a:pt x="163838" y="350786"/>
                    <a:pt x="170465" y="339682"/>
                  </a:cubicBezTo>
                  <a:lnTo>
                    <a:pt x="173688" y="339682"/>
                  </a:lnTo>
                  <a:cubicBezTo>
                    <a:pt x="179062" y="331623"/>
                    <a:pt x="183001" y="321773"/>
                    <a:pt x="186763" y="310848"/>
                  </a:cubicBezTo>
                  <a:cubicBezTo>
                    <a:pt x="188553" y="318191"/>
                    <a:pt x="193389" y="326608"/>
                    <a:pt x="206642" y="330548"/>
                  </a:cubicBezTo>
                  <a:cubicBezTo>
                    <a:pt x="222223" y="335205"/>
                    <a:pt x="232610" y="331802"/>
                    <a:pt x="239774" y="326071"/>
                  </a:cubicBezTo>
                  <a:cubicBezTo>
                    <a:pt x="252310" y="320161"/>
                    <a:pt x="256967" y="306908"/>
                    <a:pt x="256967" y="300461"/>
                  </a:cubicBezTo>
                  <a:cubicBezTo>
                    <a:pt x="256967" y="299207"/>
                    <a:pt x="258221" y="297953"/>
                    <a:pt x="260011" y="296341"/>
                  </a:cubicBezTo>
                  <a:cubicBezTo>
                    <a:pt x="277205" y="286850"/>
                    <a:pt x="315888" y="275029"/>
                    <a:pt x="324843" y="267328"/>
                  </a:cubicBezTo>
                  <a:cubicBezTo>
                    <a:pt x="335410" y="258015"/>
                    <a:pt x="375706" y="242613"/>
                    <a:pt x="382691" y="229898"/>
                  </a:cubicBezTo>
                  <a:lnTo>
                    <a:pt x="385735" y="229898"/>
                  </a:lnTo>
                  <a:cubicBezTo>
                    <a:pt x="387526" y="227928"/>
                    <a:pt x="388959" y="225958"/>
                    <a:pt x="389496" y="224167"/>
                  </a:cubicBezTo>
                  <a:cubicBezTo>
                    <a:pt x="390928" y="216466"/>
                    <a:pt x="390750" y="188348"/>
                    <a:pt x="393077" y="164171"/>
                  </a:cubicBezTo>
                  <a:lnTo>
                    <a:pt x="387884" y="164171"/>
                  </a:lnTo>
                  <a:cubicBezTo>
                    <a:pt x="389675" y="147694"/>
                    <a:pt x="392362" y="133904"/>
                    <a:pt x="398093" y="131217"/>
                  </a:cubicBezTo>
                  <a:cubicBezTo>
                    <a:pt x="404898" y="127994"/>
                    <a:pt x="412599" y="126203"/>
                    <a:pt x="416718" y="120293"/>
                  </a:cubicBezTo>
                  <a:lnTo>
                    <a:pt x="419046" y="120293"/>
                  </a:lnTo>
                  <a:cubicBezTo>
                    <a:pt x="426390" y="114562"/>
                    <a:pt x="428896" y="103637"/>
                    <a:pt x="414748" y="74624"/>
                  </a:cubicBezTo>
                  <a:cubicBezTo>
                    <a:pt x="411345" y="67818"/>
                    <a:pt x="408660" y="61013"/>
                    <a:pt x="406152" y="54565"/>
                  </a:cubicBezTo>
                  <a:lnTo>
                    <a:pt x="399346" y="54565"/>
                  </a:lnTo>
                  <a:cubicBezTo>
                    <a:pt x="392362" y="35761"/>
                    <a:pt x="387884" y="19463"/>
                    <a:pt x="381796" y="10688"/>
                  </a:cubicBezTo>
                  <a:lnTo>
                    <a:pt x="389138" y="10688"/>
                  </a:lnTo>
                  <a:cubicBezTo>
                    <a:pt x="383228" y="-58"/>
                    <a:pt x="376601" y="-3998"/>
                    <a:pt x="363707" y="4957"/>
                  </a:cubicBezTo>
                  <a:cubicBezTo>
                    <a:pt x="363348" y="5315"/>
                    <a:pt x="363169" y="5852"/>
                    <a:pt x="362811" y="6210"/>
                  </a:cubicBezTo>
                  <a:cubicBezTo>
                    <a:pt x="361379" y="6927"/>
                    <a:pt x="360304" y="7106"/>
                    <a:pt x="358692" y="8180"/>
                  </a:cubicBezTo>
                  <a:cubicBezTo>
                    <a:pt x="338097" y="22866"/>
                    <a:pt x="350275" y="81429"/>
                    <a:pt x="333440" y="121188"/>
                  </a:cubicBezTo>
                  <a:cubicBezTo>
                    <a:pt x="319650" y="153604"/>
                    <a:pt x="308008" y="183513"/>
                    <a:pt x="297801" y="19372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C3B715C0-D59F-112B-5AB1-A119D4BA0249}"/>
                </a:ext>
              </a:extLst>
            </p:cNvPr>
            <p:cNvSpPr/>
            <p:nvPr/>
          </p:nvSpPr>
          <p:spPr>
            <a:xfrm>
              <a:off x="9595815" y="4410148"/>
              <a:ext cx="305908" cy="118686"/>
            </a:xfrm>
            <a:custGeom>
              <a:avLst/>
              <a:gdLst>
                <a:gd name="connsiteX0" fmla="*/ 298573 w 305908"/>
                <a:gd name="connsiteY0" fmla="*/ 114458 h 118686"/>
                <a:gd name="connsiteX1" fmla="*/ 305737 w 305908"/>
                <a:gd name="connsiteY1" fmla="*/ 107473 h 118686"/>
                <a:gd name="connsiteX2" fmla="*/ 260963 w 305908"/>
                <a:gd name="connsiteY2" fmla="*/ 57506 h 118686"/>
                <a:gd name="connsiteX3" fmla="*/ 238218 w 305908"/>
                <a:gd name="connsiteY3" fmla="*/ 53566 h 118686"/>
                <a:gd name="connsiteX4" fmla="*/ 218518 w 305908"/>
                <a:gd name="connsiteY4" fmla="*/ 53566 h 118686"/>
                <a:gd name="connsiteX5" fmla="*/ 171058 w 305908"/>
                <a:gd name="connsiteY5" fmla="*/ 41030 h 118686"/>
                <a:gd name="connsiteX6" fmla="*/ 140434 w 305908"/>
                <a:gd name="connsiteY6" fmla="*/ 56790 h 118686"/>
                <a:gd name="connsiteX7" fmla="*/ 138463 w 305908"/>
                <a:gd name="connsiteY7" fmla="*/ 53566 h 118686"/>
                <a:gd name="connsiteX8" fmla="*/ 129151 w 305908"/>
                <a:gd name="connsiteY8" fmla="*/ 53566 h 118686"/>
                <a:gd name="connsiteX9" fmla="*/ 125927 w 305908"/>
                <a:gd name="connsiteY9" fmla="*/ 51059 h 118686"/>
                <a:gd name="connsiteX10" fmla="*/ 47126 w 305908"/>
                <a:gd name="connsiteY10" fmla="*/ 24374 h 118686"/>
                <a:gd name="connsiteX11" fmla="*/ 38171 w 305908"/>
                <a:gd name="connsiteY11" fmla="*/ 9689 h 118686"/>
                <a:gd name="connsiteX12" fmla="*/ 45872 w 305908"/>
                <a:gd name="connsiteY12" fmla="*/ 9689 h 118686"/>
                <a:gd name="connsiteX13" fmla="*/ 19903 w 305908"/>
                <a:gd name="connsiteY13" fmla="*/ 4137 h 118686"/>
                <a:gd name="connsiteX14" fmla="*/ 7725 w 305908"/>
                <a:gd name="connsiteY14" fmla="*/ 14524 h 118686"/>
                <a:gd name="connsiteX15" fmla="*/ 21874 w 305908"/>
                <a:gd name="connsiteY15" fmla="*/ 74341 h 118686"/>
                <a:gd name="connsiteX16" fmla="*/ 89392 w 305908"/>
                <a:gd name="connsiteY16" fmla="*/ 84370 h 118686"/>
                <a:gd name="connsiteX17" fmla="*/ 133270 w 305908"/>
                <a:gd name="connsiteY17" fmla="*/ 71297 h 118686"/>
                <a:gd name="connsiteX18" fmla="*/ 135777 w 305908"/>
                <a:gd name="connsiteY18" fmla="*/ 69327 h 118686"/>
                <a:gd name="connsiteX19" fmla="*/ 142940 w 305908"/>
                <a:gd name="connsiteY19" fmla="*/ 80968 h 118686"/>
                <a:gd name="connsiteX20" fmla="*/ 213146 w 305908"/>
                <a:gd name="connsiteY20" fmla="*/ 111055 h 118686"/>
                <a:gd name="connsiteX21" fmla="*/ 298573 w 305908"/>
                <a:gd name="connsiteY21" fmla="*/ 114458 h 11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908" h="118686">
                  <a:moveTo>
                    <a:pt x="298573" y="114458"/>
                  </a:moveTo>
                  <a:cubicBezTo>
                    <a:pt x="302334" y="113563"/>
                    <a:pt x="305199" y="111593"/>
                    <a:pt x="305737" y="107473"/>
                  </a:cubicBezTo>
                  <a:cubicBezTo>
                    <a:pt x="308602" y="87415"/>
                    <a:pt x="274932" y="57506"/>
                    <a:pt x="260963" y="57506"/>
                  </a:cubicBezTo>
                  <a:cubicBezTo>
                    <a:pt x="256845" y="57506"/>
                    <a:pt x="248247" y="55895"/>
                    <a:pt x="238218" y="53566"/>
                  </a:cubicBezTo>
                  <a:lnTo>
                    <a:pt x="218518" y="53566"/>
                  </a:lnTo>
                  <a:cubicBezTo>
                    <a:pt x="195594" y="47835"/>
                    <a:pt x="171058" y="41030"/>
                    <a:pt x="171058" y="41030"/>
                  </a:cubicBezTo>
                  <a:cubicBezTo>
                    <a:pt x="160672" y="46044"/>
                    <a:pt x="147597" y="50701"/>
                    <a:pt x="140434" y="56790"/>
                  </a:cubicBezTo>
                  <a:cubicBezTo>
                    <a:pt x="139717" y="55895"/>
                    <a:pt x="139538" y="54820"/>
                    <a:pt x="138463" y="53566"/>
                  </a:cubicBezTo>
                  <a:lnTo>
                    <a:pt x="129151" y="53566"/>
                  </a:lnTo>
                  <a:cubicBezTo>
                    <a:pt x="128076" y="52850"/>
                    <a:pt x="127359" y="52134"/>
                    <a:pt x="125927" y="51059"/>
                  </a:cubicBezTo>
                  <a:cubicBezTo>
                    <a:pt x="95123" y="31001"/>
                    <a:pt x="58409" y="51059"/>
                    <a:pt x="47126" y="24374"/>
                  </a:cubicBezTo>
                  <a:cubicBezTo>
                    <a:pt x="44439" y="18106"/>
                    <a:pt x="41395" y="13270"/>
                    <a:pt x="38171" y="9689"/>
                  </a:cubicBezTo>
                  <a:lnTo>
                    <a:pt x="45872" y="9689"/>
                  </a:lnTo>
                  <a:cubicBezTo>
                    <a:pt x="37633" y="-1773"/>
                    <a:pt x="27963" y="-2311"/>
                    <a:pt x="19903" y="4137"/>
                  </a:cubicBezTo>
                  <a:cubicBezTo>
                    <a:pt x="15426" y="5748"/>
                    <a:pt x="11128" y="9151"/>
                    <a:pt x="7725" y="14524"/>
                  </a:cubicBezTo>
                  <a:cubicBezTo>
                    <a:pt x="-12870" y="44791"/>
                    <a:pt x="13277" y="67536"/>
                    <a:pt x="21874" y="74341"/>
                  </a:cubicBezTo>
                  <a:cubicBezTo>
                    <a:pt x="30291" y="80968"/>
                    <a:pt x="61274" y="87773"/>
                    <a:pt x="89392" y="84370"/>
                  </a:cubicBezTo>
                  <a:cubicBezTo>
                    <a:pt x="105510" y="82400"/>
                    <a:pt x="125031" y="78102"/>
                    <a:pt x="133270" y="71297"/>
                  </a:cubicBezTo>
                  <a:cubicBezTo>
                    <a:pt x="134344" y="70759"/>
                    <a:pt x="134882" y="70222"/>
                    <a:pt x="135777" y="69327"/>
                  </a:cubicBezTo>
                  <a:cubicBezTo>
                    <a:pt x="136673" y="72729"/>
                    <a:pt x="138463" y="76490"/>
                    <a:pt x="142940" y="80968"/>
                  </a:cubicBezTo>
                  <a:cubicBezTo>
                    <a:pt x="165327" y="104250"/>
                    <a:pt x="179655" y="114100"/>
                    <a:pt x="213146" y="111055"/>
                  </a:cubicBezTo>
                  <a:cubicBezTo>
                    <a:pt x="244129" y="107832"/>
                    <a:pt x="289260" y="126815"/>
                    <a:pt x="298573" y="114458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B028B28-FD3A-BBF6-8829-ADDD40A4F497}"/>
                </a:ext>
              </a:extLst>
            </p:cNvPr>
            <p:cNvSpPr/>
            <p:nvPr/>
          </p:nvSpPr>
          <p:spPr>
            <a:xfrm>
              <a:off x="10041946" y="4543017"/>
              <a:ext cx="49264" cy="46828"/>
            </a:xfrm>
            <a:custGeom>
              <a:avLst/>
              <a:gdLst>
                <a:gd name="connsiteX0" fmla="*/ 552 w 49264"/>
                <a:gd name="connsiteY0" fmla="*/ 17766 h 46828"/>
                <a:gd name="connsiteX1" fmla="*/ 39594 w 49264"/>
                <a:gd name="connsiteY1" fmla="*/ 41406 h 46828"/>
                <a:gd name="connsiteX2" fmla="*/ 49265 w 49264"/>
                <a:gd name="connsiteY2" fmla="*/ 30482 h 46828"/>
                <a:gd name="connsiteX3" fmla="*/ 44788 w 49264"/>
                <a:gd name="connsiteY3" fmla="*/ 30482 h 46828"/>
                <a:gd name="connsiteX4" fmla="*/ 45684 w 49264"/>
                <a:gd name="connsiteY4" fmla="*/ 27795 h 46828"/>
                <a:gd name="connsiteX5" fmla="*/ 552 w 49264"/>
                <a:gd name="connsiteY5" fmla="*/ 17766 h 4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64" h="46828">
                  <a:moveTo>
                    <a:pt x="552" y="17766"/>
                  </a:moveTo>
                  <a:cubicBezTo>
                    <a:pt x="-4463" y="41944"/>
                    <a:pt x="25983" y="54838"/>
                    <a:pt x="39594" y="41406"/>
                  </a:cubicBezTo>
                  <a:cubicBezTo>
                    <a:pt x="43892" y="39436"/>
                    <a:pt x="47474" y="36034"/>
                    <a:pt x="49265" y="30482"/>
                  </a:cubicBezTo>
                  <a:lnTo>
                    <a:pt x="44788" y="30482"/>
                  </a:lnTo>
                  <a:cubicBezTo>
                    <a:pt x="45146" y="29228"/>
                    <a:pt x="45684" y="28691"/>
                    <a:pt x="45684" y="27795"/>
                  </a:cubicBezTo>
                  <a:cubicBezTo>
                    <a:pt x="48370" y="-5516"/>
                    <a:pt x="6462" y="-8919"/>
                    <a:pt x="552" y="1776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צורה חופשית: צורה 30">
              <a:extLst>
                <a:ext uri="{FF2B5EF4-FFF2-40B4-BE49-F238E27FC236}">
                  <a16:creationId xmlns:a16="http://schemas.microsoft.com/office/drawing/2014/main" id="{4D3F3BDA-1606-AB64-1A8A-3A27A22FF808}"/>
                </a:ext>
              </a:extLst>
            </p:cNvPr>
            <p:cNvSpPr/>
            <p:nvPr/>
          </p:nvSpPr>
          <p:spPr>
            <a:xfrm>
              <a:off x="10030500" y="4211909"/>
              <a:ext cx="164048" cy="186166"/>
            </a:xfrm>
            <a:custGeom>
              <a:avLst/>
              <a:gdLst>
                <a:gd name="connsiteX0" fmla="*/ 9311 w 164048"/>
                <a:gd name="connsiteY0" fmla="*/ 129484 h 186166"/>
                <a:gd name="connsiteX1" fmla="*/ 65726 w 164048"/>
                <a:gd name="connsiteY1" fmla="*/ 98143 h 186166"/>
                <a:gd name="connsiteX2" fmla="*/ 66621 w 164048"/>
                <a:gd name="connsiteY2" fmla="*/ 98143 h 186166"/>
                <a:gd name="connsiteX3" fmla="*/ 72532 w 164048"/>
                <a:gd name="connsiteY3" fmla="*/ 93666 h 186166"/>
                <a:gd name="connsiteX4" fmla="*/ 85248 w 164048"/>
                <a:gd name="connsiteY4" fmla="*/ 96173 h 186166"/>
                <a:gd name="connsiteX5" fmla="*/ 102261 w 164048"/>
                <a:gd name="connsiteY5" fmla="*/ 159393 h 186166"/>
                <a:gd name="connsiteX6" fmla="*/ 158317 w 164048"/>
                <a:gd name="connsiteY6" fmla="*/ 186078 h 186166"/>
                <a:gd name="connsiteX7" fmla="*/ 158317 w 164048"/>
                <a:gd name="connsiteY7" fmla="*/ 182675 h 186166"/>
                <a:gd name="connsiteX8" fmla="*/ 163869 w 164048"/>
                <a:gd name="connsiteY8" fmla="*/ 182675 h 186166"/>
                <a:gd name="connsiteX9" fmla="*/ 159034 w 164048"/>
                <a:gd name="connsiteY9" fmla="*/ 142200 h 186166"/>
                <a:gd name="connsiteX10" fmla="*/ 153124 w 164048"/>
                <a:gd name="connsiteY10" fmla="*/ 142200 h 186166"/>
                <a:gd name="connsiteX11" fmla="*/ 136647 w 164048"/>
                <a:gd name="connsiteY11" fmla="*/ 98322 h 186166"/>
                <a:gd name="connsiteX12" fmla="*/ 143990 w 164048"/>
                <a:gd name="connsiteY12" fmla="*/ 98322 h 186166"/>
                <a:gd name="connsiteX13" fmla="*/ 130021 w 164048"/>
                <a:gd name="connsiteY13" fmla="*/ 82920 h 186166"/>
                <a:gd name="connsiteX14" fmla="*/ 96530 w 164048"/>
                <a:gd name="connsiteY14" fmla="*/ 49251 h 186166"/>
                <a:gd name="connsiteX15" fmla="*/ 110679 w 164048"/>
                <a:gd name="connsiteY15" fmla="*/ 49967 h 186166"/>
                <a:gd name="connsiteX16" fmla="*/ 154378 w 164048"/>
                <a:gd name="connsiteY16" fmla="*/ 42266 h 186166"/>
                <a:gd name="connsiteX17" fmla="*/ 164048 w 164048"/>
                <a:gd name="connsiteY17" fmla="*/ 32416 h 186166"/>
                <a:gd name="connsiteX18" fmla="*/ 159929 w 164048"/>
                <a:gd name="connsiteY18" fmla="*/ 32416 h 186166"/>
                <a:gd name="connsiteX19" fmla="*/ 158317 w 164048"/>
                <a:gd name="connsiteY19" fmla="*/ 19879 h 186166"/>
                <a:gd name="connsiteX20" fmla="*/ 79517 w 164048"/>
                <a:gd name="connsiteY20" fmla="*/ 13432 h 186166"/>
                <a:gd name="connsiteX21" fmla="*/ 37250 w 164048"/>
                <a:gd name="connsiteY21" fmla="*/ 0 h 186166"/>
                <a:gd name="connsiteX22" fmla="*/ 17729 w 164048"/>
                <a:gd name="connsiteY22" fmla="*/ 56414 h 186166"/>
                <a:gd name="connsiteX23" fmla="*/ 9133 w 164048"/>
                <a:gd name="connsiteY23" fmla="*/ 129663 h 18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048" h="186166">
                  <a:moveTo>
                    <a:pt x="9311" y="129484"/>
                  </a:moveTo>
                  <a:cubicBezTo>
                    <a:pt x="24535" y="140588"/>
                    <a:pt x="48355" y="111575"/>
                    <a:pt x="65726" y="98143"/>
                  </a:cubicBezTo>
                  <a:lnTo>
                    <a:pt x="66621" y="98143"/>
                  </a:lnTo>
                  <a:cubicBezTo>
                    <a:pt x="68950" y="96352"/>
                    <a:pt x="70741" y="94920"/>
                    <a:pt x="72532" y="93666"/>
                  </a:cubicBezTo>
                  <a:cubicBezTo>
                    <a:pt x="78084" y="90800"/>
                    <a:pt x="82382" y="90800"/>
                    <a:pt x="85248" y="96173"/>
                  </a:cubicBezTo>
                  <a:cubicBezTo>
                    <a:pt x="96530" y="119455"/>
                    <a:pt x="82382" y="129484"/>
                    <a:pt x="102261" y="159393"/>
                  </a:cubicBezTo>
                  <a:cubicBezTo>
                    <a:pt x="121782" y="189123"/>
                    <a:pt x="158317" y="186078"/>
                    <a:pt x="158317" y="186078"/>
                  </a:cubicBezTo>
                  <a:cubicBezTo>
                    <a:pt x="158317" y="186078"/>
                    <a:pt x="158317" y="184645"/>
                    <a:pt x="158317" y="182675"/>
                  </a:cubicBezTo>
                  <a:cubicBezTo>
                    <a:pt x="161720" y="182675"/>
                    <a:pt x="163869" y="182675"/>
                    <a:pt x="163869" y="182675"/>
                  </a:cubicBezTo>
                  <a:cubicBezTo>
                    <a:pt x="163869" y="182675"/>
                    <a:pt x="163153" y="163870"/>
                    <a:pt x="159034" y="142200"/>
                  </a:cubicBezTo>
                  <a:lnTo>
                    <a:pt x="153124" y="142200"/>
                  </a:lnTo>
                  <a:cubicBezTo>
                    <a:pt x="149900" y="126619"/>
                    <a:pt x="144528" y="110142"/>
                    <a:pt x="136647" y="98322"/>
                  </a:cubicBezTo>
                  <a:lnTo>
                    <a:pt x="143990" y="98322"/>
                  </a:lnTo>
                  <a:cubicBezTo>
                    <a:pt x="140050" y="92054"/>
                    <a:pt x="135573" y="86323"/>
                    <a:pt x="130021" y="82920"/>
                  </a:cubicBezTo>
                  <a:cubicBezTo>
                    <a:pt x="110141" y="70205"/>
                    <a:pt x="95098" y="56056"/>
                    <a:pt x="96530" y="49251"/>
                  </a:cubicBezTo>
                  <a:cubicBezTo>
                    <a:pt x="99754" y="48892"/>
                    <a:pt x="104052" y="48713"/>
                    <a:pt x="110679" y="49967"/>
                  </a:cubicBezTo>
                  <a:cubicBezTo>
                    <a:pt x="131453" y="53728"/>
                    <a:pt x="146497" y="49788"/>
                    <a:pt x="154378" y="42266"/>
                  </a:cubicBezTo>
                  <a:cubicBezTo>
                    <a:pt x="158676" y="39579"/>
                    <a:pt x="162258" y="36356"/>
                    <a:pt x="164048" y="32416"/>
                  </a:cubicBezTo>
                  <a:lnTo>
                    <a:pt x="159929" y="32416"/>
                  </a:lnTo>
                  <a:cubicBezTo>
                    <a:pt x="160645" y="28476"/>
                    <a:pt x="160288" y="24357"/>
                    <a:pt x="158317" y="19879"/>
                  </a:cubicBezTo>
                  <a:cubicBezTo>
                    <a:pt x="150079" y="-179"/>
                    <a:pt x="96709" y="9850"/>
                    <a:pt x="79517" y="13432"/>
                  </a:cubicBezTo>
                  <a:cubicBezTo>
                    <a:pt x="62682" y="16656"/>
                    <a:pt x="37250" y="0"/>
                    <a:pt x="37250" y="0"/>
                  </a:cubicBezTo>
                  <a:cubicBezTo>
                    <a:pt x="20415" y="6805"/>
                    <a:pt x="23102" y="23282"/>
                    <a:pt x="17729" y="56414"/>
                  </a:cubicBezTo>
                  <a:cubicBezTo>
                    <a:pt x="11819" y="89726"/>
                    <a:pt x="-13254" y="113008"/>
                    <a:pt x="9133" y="12966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" name="צורה חופשית: צורה 31">
              <a:extLst>
                <a:ext uri="{FF2B5EF4-FFF2-40B4-BE49-F238E27FC236}">
                  <a16:creationId xmlns:a16="http://schemas.microsoft.com/office/drawing/2014/main" id="{F812F135-9169-9936-EEAB-9A52EBCAC3D0}"/>
                </a:ext>
              </a:extLst>
            </p:cNvPr>
            <p:cNvSpPr/>
            <p:nvPr/>
          </p:nvSpPr>
          <p:spPr>
            <a:xfrm>
              <a:off x="10320749" y="4097596"/>
              <a:ext cx="61847" cy="121509"/>
            </a:xfrm>
            <a:custGeom>
              <a:avLst/>
              <a:gdLst>
                <a:gd name="connsiteX0" fmla="*/ 51102 w 61847"/>
                <a:gd name="connsiteY0" fmla="*/ 947 h 121509"/>
                <a:gd name="connsiteX1" fmla="*/ 11702 w 61847"/>
                <a:gd name="connsiteY1" fmla="*/ 120940 h 121509"/>
                <a:gd name="connsiteX2" fmla="*/ 37670 w 61847"/>
                <a:gd name="connsiteY2" fmla="*/ 102851 h 121509"/>
                <a:gd name="connsiteX3" fmla="*/ 40894 w 61847"/>
                <a:gd name="connsiteY3" fmla="*/ 102851 h 121509"/>
                <a:gd name="connsiteX4" fmla="*/ 61847 w 61847"/>
                <a:gd name="connsiteY4" fmla="*/ 36945 h 121509"/>
                <a:gd name="connsiteX5" fmla="*/ 57012 w 61847"/>
                <a:gd name="connsiteY5" fmla="*/ 36945 h 121509"/>
                <a:gd name="connsiteX6" fmla="*/ 50923 w 61847"/>
                <a:gd name="connsiteY6" fmla="*/ 947 h 1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47" h="121509">
                  <a:moveTo>
                    <a:pt x="51102" y="947"/>
                  </a:moveTo>
                  <a:cubicBezTo>
                    <a:pt x="25134" y="-11948"/>
                    <a:pt x="-21968" y="110910"/>
                    <a:pt x="11702" y="120940"/>
                  </a:cubicBezTo>
                  <a:cubicBezTo>
                    <a:pt x="21372" y="123805"/>
                    <a:pt x="30327" y="115567"/>
                    <a:pt x="37670" y="102851"/>
                  </a:cubicBezTo>
                  <a:lnTo>
                    <a:pt x="40894" y="102851"/>
                  </a:lnTo>
                  <a:cubicBezTo>
                    <a:pt x="51639" y="86554"/>
                    <a:pt x="59340" y="59690"/>
                    <a:pt x="61847" y="36945"/>
                  </a:cubicBezTo>
                  <a:lnTo>
                    <a:pt x="57012" y="36945"/>
                  </a:lnTo>
                  <a:cubicBezTo>
                    <a:pt x="58803" y="18857"/>
                    <a:pt x="57370" y="4171"/>
                    <a:pt x="50923" y="94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" name="צורה חופשית: צורה 32">
              <a:extLst>
                <a:ext uri="{FF2B5EF4-FFF2-40B4-BE49-F238E27FC236}">
                  <a16:creationId xmlns:a16="http://schemas.microsoft.com/office/drawing/2014/main" id="{C9C1EB0F-29CB-128E-719D-E0B44CEA6F20}"/>
                </a:ext>
              </a:extLst>
            </p:cNvPr>
            <p:cNvSpPr/>
            <p:nvPr/>
          </p:nvSpPr>
          <p:spPr>
            <a:xfrm>
              <a:off x="9708344" y="3914345"/>
              <a:ext cx="331646" cy="422682"/>
            </a:xfrm>
            <a:custGeom>
              <a:avLst/>
              <a:gdLst>
                <a:gd name="connsiteX0" fmla="*/ 207535 w 331646"/>
                <a:gd name="connsiteY0" fmla="*/ 81398 h 422682"/>
                <a:gd name="connsiteX1" fmla="*/ 140016 w 331646"/>
                <a:gd name="connsiteY1" fmla="*/ 141036 h 422682"/>
                <a:gd name="connsiteX2" fmla="*/ 134823 w 331646"/>
                <a:gd name="connsiteY2" fmla="*/ 144976 h 422682"/>
                <a:gd name="connsiteX3" fmla="*/ 100258 w 331646"/>
                <a:gd name="connsiteY3" fmla="*/ 157692 h 422682"/>
                <a:gd name="connsiteX4" fmla="*/ 86826 w 331646"/>
                <a:gd name="connsiteY4" fmla="*/ 165751 h 422682"/>
                <a:gd name="connsiteX5" fmla="*/ 61216 w 331646"/>
                <a:gd name="connsiteY5" fmla="*/ 210883 h 422682"/>
                <a:gd name="connsiteX6" fmla="*/ 4980 w 331646"/>
                <a:gd name="connsiteY6" fmla="*/ 194227 h 422682"/>
                <a:gd name="connsiteX7" fmla="*/ 21995 w 331646"/>
                <a:gd name="connsiteY7" fmla="*/ 324070 h 422682"/>
                <a:gd name="connsiteX8" fmla="*/ 106348 w 331646"/>
                <a:gd name="connsiteY8" fmla="*/ 410393 h 422682"/>
                <a:gd name="connsiteX9" fmla="*/ 168493 w 331646"/>
                <a:gd name="connsiteY9" fmla="*/ 417019 h 422682"/>
                <a:gd name="connsiteX10" fmla="*/ 249980 w 331646"/>
                <a:gd name="connsiteY10" fmla="*/ 400363 h 422682"/>
                <a:gd name="connsiteX11" fmla="*/ 249443 w 331646"/>
                <a:gd name="connsiteY11" fmla="*/ 395707 h 422682"/>
                <a:gd name="connsiteX12" fmla="*/ 255175 w 331646"/>
                <a:gd name="connsiteY12" fmla="*/ 395707 h 422682"/>
                <a:gd name="connsiteX13" fmla="*/ 255532 w 331646"/>
                <a:gd name="connsiteY13" fmla="*/ 329801 h 422682"/>
                <a:gd name="connsiteX14" fmla="*/ 251234 w 331646"/>
                <a:gd name="connsiteY14" fmla="*/ 329801 h 422682"/>
                <a:gd name="connsiteX15" fmla="*/ 269859 w 331646"/>
                <a:gd name="connsiteY15" fmla="*/ 293982 h 422682"/>
                <a:gd name="connsiteX16" fmla="*/ 277561 w 331646"/>
                <a:gd name="connsiteY16" fmla="*/ 285923 h 422682"/>
                <a:gd name="connsiteX17" fmla="*/ 279531 w 331646"/>
                <a:gd name="connsiteY17" fmla="*/ 285923 h 422682"/>
                <a:gd name="connsiteX18" fmla="*/ 320722 w 331646"/>
                <a:gd name="connsiteY18" fmla="*/ 220016 h 422682"/>
                <a:gd name="connsiteX19" fmla="*/ 315350 w 331646"/>
                <a:gd name="connsiteY19" fmla="*/ 220016 h 422682"/>
                <a:gd name="connsiteX20" fmla="*/ 311947 w 331646"/>
                <a:gd name="connsiteY20" fmla="*/ 203898 h 422682"/>
                <a:gd name="connsiteX21" fmla="*/ 300305 w 331646"/>
                <a:gd name="connsiteY21" fmla="*/ 176138 h 422682"/>
                <a:gd name="connsiteX22" fmla="*/ 307290 w 331646"/>
                <a:gd name="connsiteY22" fmla="*/ 176138 h 422682"/>
                <a:gd name="connsiteX23" fmla="*/ 294753 w 331646"/>
                <a:gd name="connsiteY23" fmla="*/ 110948 h 422682"/>
                <a:gd name="connsiteX24" fmla="*/ 295471 w 331646"/>
                <a:gd name="connsiteY24" fmla="*/ 110411 h 422682"/>
                <a:gd name="connsiteX25" fmla="*/ 293858 w 331646"/>
                <a:gd name="connsiteY25" fmla="*/ 110411 h 422682"/>
                <a:gd name="connsiteX26" fmla="*/ 331647 w 331646"/>
                <a:gd name="connsiteY26" fmla="*/ 71190 h 422682"/>
                <a:gd name="connsiteX27" fmla="*/ 292246 w 331646"/>
                <a:gd name="connsiteY27" fmla="*/ 66712 h 422682"/>
                <a:gd name="connsiteX28" fmla="*/ 300843 w 331646"/>
                <a:gd name="connsiteY28" fmla="*/ 66712 h 422682"/>
                <a:gd name="connsiteX29" fmla="*/ 283470 w 331646"/>
                <a:gd name="connsiteY29" fmla="*/ 4746 h 422682"/>
                <a:gd name="connsiteX30" fmla="*/ 282039 w 331646"/>
                <a:gd name="connsiteY30" fmla="*/ 806 h 422682"/>
                <a:gd name="connsiteX31" fmla="*/ 273979 w 331646"/>
                <a:gd name="connsiteY31" fmla="*/ 806 h 422682"/>
                <a:gd name="connsiteX32" fmla="*/ 264487 w 331646"/>
                <a:gd name="connsiteY32" fmla="*/ 806 h 422682"/>
                <a:gd name="connsiteX33" fmla="*/ 262517 w 331646"/>
                <a:gd name="connsiteY33" fmla="*/ 806 h 422682"/>
                <a:gd name="connsiteX34" fmla="*/ 259114 w 331646"/>
                <a:gd name="connsiteY34" fmla="*/ 3313 h 422682"/>
                <a:gd name="connsiteX35" fmla="*/ 230280 w 331646"/>
                <a:gd name="connsiteY35" fmla="*/ 37878 h 422682"/>
                <a:gd name="connsiteX36" fmla="*/ 207894 w 331646"/>
                <a:gd name="connsiteY36" fmla="*/ 81219 h 42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1646" h="422682">
                  <a:moveTo>
                    <a:pt x="207535" y="81398"/>
                  </a:moveTo>
                  <a:cubicBezTo>
                    <a:pt x="154166" y="81398"/>
                    <a:pt x="151479" y="131186"/>
                    <a:pt x="140016" y="141036"/>
                  </a:cubicBezTo>
                  <a:cubicBezTo>
                    <a:pt x="138226" y="142827"/>
                    <a:pt x="136436" y="143723"/>
                    <a:pt x="134823" y="144976"/>
                  </a:cubicBezTo>
                  <a:cubicBezTo>
                    <a:pt x="126048" y="149812"/>
                    <a:pt x="115839" y="153035"/>
                    <a:pt x="100258" y="157692"/>
                  </a:cubicBezTo>
                  <a:cubicBezTo>
                    <a:pt x="94706" y="159304"/>
                    <a:pt x="90588" y="162169"/>
                    <a:pt x="86826" y="165751"/>
                  </a:cubicBezTo>
                  <a:cubicBezTo>
                    <a:pt x="71425" y="175959"/>
                    <a:pt x="66052" y="196734"/>
                    <a:pt x="61216" y="210883"/>
                  </a:cubicBezTo>
                  <a:cubicBezTo>
                    <a:pt x="55485" y="227538"/>
                    <a:pt x="16443" y="181153"/>
                    <a:pt x="4980" y="194227"/>
                  </a:cubicBezTo>
                  <a:cubicBezTo>
                    <a:pt x="-6123" y="207659"/>
                    <a:pt x="2115" y="270879"/>
                    <a:pt x="21995" y="324070"/>
                  </a:cubicBezTo>
                  <a:cubicBezTo>
                    <a:pt x="41694" y="377081"/>
                    <a:pt x="92378" y="410393"/>
                    <a:pt x="106348" y="410393"/>
                  </a:cubicBezTo>
                  <a:cubicBezTo>
                    <a:pt x="120317" y="410393"/>
                    <a:pt x="148793" y="410393"/>
                    <a:pt x="168493" y="417019"/>
                  </a:cubicBezTo>
                  <a:cubicBezTo>
                    <a:pt x="187835" y="423825"/>
                    <a:pt x="252846" y="430093"/>
                    <a:pt x="249980" y="400363"/>
                  </a:cubicBezTo>
                  <a:cubicBezTo>
                    <a:pt x="249980" y="398931"/>
                    <a:pt x="249623" y="397319"/>
                    <a:pt x="249443" y="395707"/>
                  </a:cubicBezTo>
                  <a:lnTo>
                    <a:pt x="255175" y="395707"/>
                  </a:lnTo>
                  <a:cubicBezTo>
                    <a:pt x="253383" y="377439"/>
                    <a:pt x="250875" y="353083"/>
                    <a:pt x="255532" y="329801"/>
                  </a:cubicBezTo>
                  <a:lnTo>
                    <a:pt x="251234" y="329801"/>
                  </a:lnTo>
                  <a:cubicBezTo>
                    <a:pt x="254457" y="316906"/>
                    <a:pt x="260009" y="304369"/>
                    <a:pt x="269859" y="293982"/>
                  </a:cubicBezTo>
                  <a:cubicBezTo>
                    <a:pt x="272367" y="291295"/>
                    <a:pt x="275054" y="288788"/>
                    <a:pt x="277561" y="285923"/>
                  </a:cubicBezTo>
                  <a:lnTo>
                    <a:pt x="279531" y="285923"/>
                  </a:lnTo>
                  <a:cubicBezTo>
                    <a:pt x="301380" y="263715"/>
                    <a:pt x="321617" y="247597"/>
                    <a:pt x="320722" y="220016"/>
                  </a:cubicBezTo>
                  <a:lnTo>
                    <a:pt x="315350" y="220016"/>
                  </a:lnTo>
                  <a:cubicBezTo>
                    <a:pt x="314812" y="215002"/>
                    <a:pt x="313737" y="209808"/>
                    <a:pt x="311947" y="203898"/>
                  </a:cubicBezTo>
                  <a:cubicBezTo>
                    <a:pt x="308723" y="193690"/>
                    <a:pt x="304425" y="184556"/>
                    <a:pt x="300305" y="176138"/>
                  </a:cubicBezTo>
                  <a:lnTo>
                    <a:pt x="307290" y="176138"/>
                  </a:lnTo>
                  <a:cubicBezTo>
                    <a:pt x="293500" y="146946"/>
                    <a:pt x="278993" y="126888"/>
                    <a:pt x="294753" y="110948"/>
                  </a:cubicBezTo>
                  <a:cubicBezTo>
                    <a:pt x="294753" y="110769"/>
                    <a:pt x="295112" y="110590"/>
                    <a:pt x="295471" y="110411"/>
                  </a:cubicBezTo>
                  <a:lnTo>
                    <a:pt x="293858" y="110411"/>
                  </a:lnTo>
                  <a:cubicBezTo>
                    <a:pt x="312305" y="93576"/>
                    <a:pt x="331647" y="86771"/>
                    <a:pt x="331647" y="71190"/>
                  </a:cubicBezTo>
                  <a:cubicBezTo>
                    <a:pt x="331647" y="59549"/>
                    <a:pt x="308185" y="86950"/>
                    <a:pt x="292246" y="66712"/>
                  </a:cubicBezTo>
                  <a:lnTo>
                    <a:pt x="300843" y="66712"/>
                  </a:lnTo>
                  <a:cubicBezTo>
                    <a:pt x="292604" y="59549"/>
                    <a:pt x="285441" y="42535"/>
                    <a:pt x="283470" y="4746"/>
                  </a:cubicBezTo>
                  <a:cubicBezTo>
                    <a:pt x="283470" y="2955"/>
                    <a:pt x="282755" y="2060"/>
                    <a:pt x="282039" y="806"/>
                  </a:cubicBezTo>
                  <a:lnTo>
                    <a:pt x="273979" y="806"/>
                  </a:lnTo>
                  <a:cubicBezTo>
                    <a:pt x="271472" y="-269"/>
                    <a:pt x="268248" y="-269"/>
                    <a:pt x="264487" y="806"/>
                  </a:cubicBezTo>
                  <a:lnTo>
                    <a:pt x="262517" y="806"/>
                  </a:lnTo>
                  <a:cubicBezTo>
                    <a:pt x="261442" y="1522"/>
                    <a:pt x="260189" y="2597"/>
                    <a:pt x="259114" y="3313"/>
                  </a:cubicBezTo>
                  <a:cubicBezTo>
                    <a:pt x="246577" y="9940"/>
                    <a:pt x="231892" y="24805"/>
                    <a:pt x="230280" y="37878"/>
                  </a:cubicBezTo>
                  <a:cubicBezTo>
                    <a:pt x="227593" y="60981"/>
                    <a:pt x="261263" y="81219"/>
                    <a:pt x="207894" y="81219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" name="צורה חופשית: צורה 33">
              <a:extLst>
                <a:ext uri="{FF2B5EF4-FFF2-40B4-BE49-F238E27FC236}">
                  <a16:creationId xmlns:a16="http://schemas.microsoft.com/office/drawing/2014/main" id="{415E17EA-8FFC-06DF-CF60-083520C356DF}"/>
                </a:ext>
              </a:extLst>
            </p:cNvPr>
            <p:cNvSpPr/>
            <p:nvPr/>
          </p:nvSpPr>
          <p:spPr>
            <a:xfrm>
              <a:off x="10052056" y="3453807"/>
              <a:ext cx="173117" cy="305723"/>
            </a:xfrm>
            <a:custGeom>
              <a:avLst/>
              <a:gdLst>
                <a:gd name="connsiteX0" fmla="*/ 4770 w 173117"/>
                <a:gd name="connsiteY0" fmla="*/ 132887 h 305723"/>
                <a:gd name="connsiteX1" fmla="*/ 66557 w 173117"/>
                <a:gd name="connsiteY1" fmla="*/ 219210 h 305723"/>
                <a:gd name="connsiteX2" fmla="*/ 4770 w 173117"/>
                <a:gd name="connsiteY2" fmla="*/ 298907 h 305723"/>
                <a:gd name="connsiteX3" fmla="*/ 20351 w 173117"/>
                <a:gd name="connsiteY3" fmla="*/ 299086 h 305723"/>
                <a:gd name="connsiteX4" fmla="*/ 79630 w 173117"/>
                <a:gd name="connsiteY4" fmla="*/ 241955 h 305723"/>
                <a:gd name="connsiteX5" fmla="*/ 77302 w 173117"/>
                <a:gd name="connsiteY5" fmla="*/ 241955 h 305723"/>
                <a:gd name="connsiteX6" fmla="*/ 91988 w 173117"/>
                <a:gd name="connsiteY6" fmla="*/ 222434 h 305723"/>
                <a:gd name="connsiteX7" fmla="*/ 156641 w 173117"/>
                <a:gd name="connsiteY7" fmla="*/ 195570 h 305723"/>
                <a:gd name="connsiteX8" fmla="*/ 164879 w 173117"/>
                <a:gd name="connsiteY8" fmla="*/ 189123 h 305723"/>
                <a:gd name="connsiteX9" fmla="*/ 173118 w 173117"/>
                <a:gd name="connsiteY9" fmla="*/ 172467 h 305723"/>
                <a:gd name="connsiteX10" fmla="*/ 117061 w 173117"/>
                <a:gd name="connsiteY10" fmla="*/ 155990 h 305723"/>
                <a:gd name="connsiteX11" fmla="*/ 74079 w 173117"/>
                <a:gd name="connsiteY11" fmla="*/ 132350 h 305723"/>
                <a:gd name="connsiteX12" fmla="*/ 69601 w 173117"/>
                <a:gd name="connsiteY12" fmla="*/ 132350 h 305723"/>
                <a:gd name="connsiteX13" fmla="*/ 99331 w 173117"/>
                <a:gd name="connsiteY13" fmla="*/ 88472 h 305723"/>
                <a:gd name="connsiteX14" fmla="*/ 100406 w 173117"/>
                <a:gd name="connsiteY14" fmla="*/ 88472 h 305723"/>
                <a:gd name="connsiteX15" fmla="*/ 122793 w 173117"/>
                <a:gd name="connsiteY15" fmla="*/ 46385 h 305723"/>
                <a:gd name="connsiteX16" fmla="*/ 113838 w 173117"/>
                <a:gd name="connsiteY16" fmla="*/ 22924 h 305723"/>
                <a:gd name="connsiteX17" fmla="*/ 106315 w 173117"/>
                <a:gd name="connsiteY17" fmla="*/ 22924 h 305723"/>
                <a:gd name="connsiteX18" fmla="*/ 72288 w 173117"/>
                <a:gd name="connsiteY18" fmla="*/ 0 h 305723"/>
                <a:gd name="connsiteX19" fmla="*/ 47035 w 173117"/>
                <a:gd name="connsiteY19" fmla="*/ 59996 h 305723"/>
                <a:gd name="connsiteX20" fmla="*/ 4770 w 173117"/>
                <a:gd name="connsiteY20" fmla="*/ 133066 h 30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117" h="305723">
                  <a:moveTo>
                    <a:pt x="4770" y="132887"/>
                  </a:moveTo>
                  <a:cubicBezTo>
                    <a:pt x="21604" y="172825"/>
                    <a:pt x="80884" y="202913"/>
                    <a:pt x="66557" y="219210"/>
                  </a:cubicBezTo>
                  <a:cubicBezTo>
                    <a:pt x="52587" y="236045"/>
                    <a:pt x="10321" y="269177"/>
                    <a:pt x="4770" y="298907"/>
                  </a:cubicBezTo>
                  <a:cubicBezTo>
                    <a:pt x="2800" y="308757"/>
                    <a:pt x="9785" y="307145"/>
                    <a:pt x="20351" y="299086"/>
                  </a:cubicBezTo>
                  <a:cubicBezTo>
                    <a:pt x="34500" y="290669"/>
                    <a:pt x="60647" y="264342"/>
                    <a:pt x="79630" y="241955"/>
                  </a:cubicBezTo>
                  <a:lnTo>
                    <a:pt x="77302" y="241955"/>
                  </a:lnTo>
                  <a:cubicBezTo>
                    <a:pt x="83392" y="234433"/>
                    <a:pt x="88406" y="227628"/>
                    <a:pt x="91988" y="222434"/>
                  </a:cubicBezTo>
                  <a:cubicBezTo>
                    <a:pt x="110077" y="194854"/>
                    <a:pt x="144641" y="206674"/>
                    <a:pt x="156641" y="195570"/>
                  </a:cubicBezTo>
                  <a:cubicBezTo>
                    <a:pt x="160222" y="194316"/>
                    <a:pt x="163089" y="192525"/>
                    <a:pt x="164879" y="189123"/>
                  </a:cubicBezTo>
                  <a:lnTo>
                    <a:pt x="173118" y="172467"/>
                  </a:lnTo>
                  <a:cubicBezTo>
                    <a:pt x="173118" y="172467"/>
                    <a:pt x="142134" y="165840"/>
                    <a:pt x="117061" y="155990"/>
                  </a:cubicBezTo>
                  <a:cubicBezTo>
                    <a:pt x="92167" y="146140"/>
                    <a:pt x="62080" y="180884"/>
                    <a:pt x="74079" y="132350"/>
                  </a:cubicBezTo>
                  <a:lnTo>
                    <a:pt x="69601" y="132350"/>
                  </a:lnTo>
                  <a:cubicBezTo>
                    <a:pt x="76407" y="108172"/>
                    <a:pt x="88764" y="97248"/>
                    <a:pt x="99331" y="88472"/>
                  </a:cubicBezTo>
                  <a:lnTo>
                    <a:pt x="100406" y="88472"/>
                  </a:lnTo>
                  <a:cubicBezTo>
                    <a:pt x="114733" y="76294"/>
                    <a:pt x="127807" y="70205"/>
                    <a:pt x="122793" y="46385"/>
                  </a:cubicBezTo>
                  <a:cubicBezTo>
                    <a:pt x="120464" y="36893"/>
                    <a:pt x="117420" y="29192"/>
                    <a:pt x="113838" y="22924"/>
                  </a:cubicBezTo>
                  <a:lnTo>
                    <a:pt x="106315" y="22924"/>
                  </a:lnTo>
                  <a:cubicBezTo>
                    <a:pt x="94496" y="5373"/>
                    <a:pt x="78556" y="0"/>
                    <a:pt x="72288" y="0"/>
                  </a:cubicBezTo>
                  <a:cubicBezTo>
                    <a:pt x="52766" y="0"/>
                    <a:pt x="75332" y="36714"/>
                    <a:pt x="47035" y="59996"/>
                  </a:cubicBezTo>
                  <a:cubicBezTo>
                    <a:pt x="18919" y="83099"/>
                    <a:pt x="-12065" y="93129"/>
                    <a:pt x="4770" y="13306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" name="צורה חופשית: צורה 34">
              <a:extLst>
                <a:ext uri="{FF2B5EF4-FFF2-40B4-BE49-F238E27FC236}">
                  <a16:creationId xmlns:a16="http://schemas.microsoft.com/office/drawing/2014/main" id="{ABD79898-CE77-129A-59BC-436446E2FDBB}"/>
                </a:ext>
              </a:extLst>
            </p:cNvPr>
            <p:cNvSpPr/>
            <p:nvPr/>
          </p:nvSpPr>
          <p:spPr>
            <a:xfrm>
              <a:off x="3415345" y="1751502"/>
              <a:ext cx="44675" cy="33617"/>
            </a:xfrm>
            <a:custGeom>
              <a:avLst/>
              <a:gdLst>
                <a:gd name="connsiteX0" fmla="*/ 17890 w 44675"/>
                <a:gd name="connsiteY0" fmla="*/ 1812 h 33617"/>
                <a:gd name="connsiteX1" fmla="*/ 8398 w 44675"/>
                <a:gd name="connsiteY1" fmla="*/ 7364 h 33617"/>
                <a:gd name="connsiteX2" fmla="*/ 29531 w 44675"/>
                <a:gd name="connsiteY2" fmla="*/ 31721 h 33617"/>
                <a:gd name="connsiteX3" fmla="*/ 34187 w 44675"/>
                <a:gd name="connsiteY3" fmla="*/ 28497 h 33617"/>
                <a:gd name="connsiteX4" fmla="*/ 34904 w 44675"/>
                <a:gd name="connsiteY4" fmla="*/ 28318 h 33617"/>
                <a:gd name="connsiteX5" fmla="*/ 18069 w 44675"/>
                <a:gd name="connsiteY5" fmla="*/ 1812 h 3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75" h="33617">
                  <a:moveTo>
                    <a:pt x="17890" y="1812"/>
                  </a:moveTo>
                  <a:cubicBezTo>
                    <a:pt x="13234" y="3245"/>
                    <a:pt x="10547" y="5215"/>
                    <a:pt x="8398" y="7364"/>
                  </a:cubicBezTo>
                  <a:cubicBezTo>
                    <a:pt x="-13272" y="18468"/>
                    <a:pt x="11801" y="40138"/>
                    <a:pt x="29531" y="31721"/>
                  </a:cubicBezTo>
                  <a:cubicBezTo>
                    <a:pt x="31322" y="30825"/>
                    <a:pt x="32755" y="29751"/>
                    <a:pt x="34187" y="28497"/>
                  </a:cubicBezTo>
                  <a:cubicBezTo>
                    <a:pt x="34367" y="28497"/>
                    <a:pt x="34725" y="28497"/>
                    <a:pt x="34904" y="28318"/>
                  </a:cubicBezTo>
                  <a:cubicBezTo>
                    <a:pt x="53530" y="19543"/>
                    <a:pt x="44217" y="-7142"/>
                    <a:pt x="18069" y="181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צורה חופשית: צורה 35">
              <a:extLst>
                <a:ext uri="{FF2B5EF4-FFF2-40B4-BE49-F238E27FC236}">
                  <a16:creationId xmlns:a16="http://schemas.microsoft.com/office/drawing/2014/main" id="{274866D2-2689-F8DF-1CEF-7C82CCD7EE4D}"/>
                </a:ext>
              </a:extLst>
            </p:cNvPr>
            <p:cNvSpPr/>
            <p:nvPr/>
          </p:nvSpPr>
          <p:spPr>
            <a:xfrm>
              <a:off x="2701191" y="1299460"/>
              <a:ext cx="180794" cy="115438"/>
            </a:xfrm>
            <a:custGeom>
              <a:avLst/>
              <a:gdLst>
                <a:gd name="connsiteX0" fmla="*/ 161631 w 180794"/>
                <a:gd name="connsiteY0" fmla="*/ 5942 h 115438"/>
                <a:gd name="connsiteX1" fmla="*/ 84800 w 180794"/>
                <a:gd name="connsiteY1" fmla="*/ 8271 h 115438"/>
                <a:gd name="connsiteX2" fmla="*/ 11730 w 180794"/>
                <a:gd name="connsiteY2" fmla="*/ 12748 h 115438"/>
                <a:gd name="connsiteX3" fmla="*/ 11014 w 180794"/>
                <a:gd name="connsiteY3" fmla="*/ 13823 h 115438"/>
                <a:gd name="connsiteX4" fmla="*/ 6536 w 180794"/>
                <a:gd name="connsiteY4" fmla="*/ 16151 h 115438"/>
                <a:gd name="connsiteX5" fmla="*/ 21401 w 180794"/>
                <a:gd name="connsiteY5" fmla="*/ 60387 h 115438"/>
                <a:gd name="connsiteX6" fmla="*/ 81398 w 180794"/>
                <a:gd name="connsiteY6" fmla="*/ 58238 h 115438"/>
                <a:gd name="connsiteX7" fmla="*/ 132081 w 180794"/>
                <a:gd name="connsiteY7" fmla="*/ 111429 h 115438"/>
                <a:gd name="connsiteX8" fmla="*/ 136916 w 180794"/>
                <a:gd name="connsiteY8" fmla="*/ 108205 h 115438"/>
                <a:gd name="connsiteX9" fmla="*/ 137275 w 180794"/>
                <a:gd name="connsiteY9" fmla="*/ 108026 h 115438"/>
                <a:gd name="connsiteX10" fmla="*/ 157691 w 180794"/>
                <a:gd name="connsiteY10" fmla="*/ 92624 h 115438"/>
                <a:gd name="connsiteX11" fmla="*/ 155542 w 180794"/>
                <a:gd name="connsiteY11" fmla="*/ 92624 h 115438"/>
                <a:gd name="connsiteX12" fmla="*/ 173272 w 180794"/>
                <a:gd name="connsiteY12" fmla="*/ 71491 h 115438"/>
                <a:gd name="connsiteX13" fmla="*/ 174884 w 180794"/>
                <a:gd name="connsiteY13" fmla="*/ 48746 h 115438"/>
                <a:gd name="connsiteX14" fmla="*/ 180794 w 180794"/>
                <a:gd name="connsiteY14" fmla="*/ 48746 h 115438"/>
                <a:gd name="connsiteX15" fmla="*/ 161452 w 180794"/>
                <a:gd name="connsiteY15" fmla="*/ 5942 h 11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794" h="115438">
                  <a:moveTo>
                    <a:pt x="161631" y="5942"/>
                  </a:moveTo>
                  <a:cubicBezTo>
                    <a:pt x="146587" y="-5161"/>
                    <a:pt x="97874" y="1465"/>
                    <a:pt x="84800" y="8271"/>
                  </a:cubicBezTo>
                  <a:cubicBezTo>
                    <a:pt x="71726" y="14897"/>
                    <a:pt x="32326" y="-2833"/>
                    <a:pt x="11730" y="12748"/>
                  </a:cubicBezTo>
                  <a:cubicBezTo>
                    <a:pt x="11372" y="12927"/>
                    <a:pt x="11372" y="13464"/>
                    <a:pt x="11014" y="13823"/>
                  </a:cubicBezTo>
                  <a:cubicBezTo>
                    <a:pt x="9581" y="14718"/>
                    <a:pt x="7969" y="15255"/>
                    <a:pt x="6536" y="16151"/>
                  </a:cubicBezTo>
                  <a:cubicBezTo>
                    <a:pt x="-6537" y="26001"/>
                    <a:pt x="805" y="58417"/>
                    <a:pt x="21401" y="60387"/>
                  </a:cubicBezTo>
                  <a:cubicBezTo>
                    <a:pt x="41997" y="62715"/>
                    <a:pt x="77815" y="44985"/>
                    <a:pt x="81398" y="58238"/>
                  </a:cubicBezTo>
                  <a:cubicBezTo>
                    <a:pt x="85158" y="71491"/>
                    <a:pt x="98232" y="131308"/>
                    <a:pt x="132081" y="111429"/>
                  </a:cubicBezTo>
                  <a:cubicBezTo>
                    <a:pt x="133872" y="110354"/>
                    <a:pt x="135305" y="109279"/>
                    <a:pt x="136916" y="108205"/>
                  </a:cubicBezTo>
                  <a:cubicBezTo>
                    <a:pt x="136916" y="108205"/>
                    <a:pt x="137096" y="108026"/>
                    <a:pt x="137275" y="108026"/>
                  </a:cubicBezTo>
                  <a:cubicBezTo>
                    <a:pt x="146408" y="102653"/>
                    <a:pt x="152856" y="97638"/>
                    <a:pt x="157691" y="92624"/>
                  </a:cubicBezTo>
                  <a:lnTo>
                    <a:pt x="155542" y="92624"/>
                  </a:lnTo>
                  <a:cubicBezTo>
                    <a:pt x="165571" y="81341"/>
                    <a:pt x="167004" y="72923"/>
                    <a:pt x="173272" y="71491"/>
                  </a:cubicBezTo>
                  <a:cubicBezTo>
                    <a:pt x="177392" y="70416"/>
                    <a:pt x="177392" y="60387"/>
                    <a:pt x="174884" y="48746"/>
                  </a:cubicBezTo>
                  <a:lnTo>
                    <a:pt x="180794" y="48746"/>
                  </a:lnTo>
                  <a:cubicBezTo>
                    <a:pt x="178287" y="33165"/>
                    <a:pt x="170586" y="12748"/>
                    <a:pt x="161452" y="594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" name="צורה חופשית: צורה 36">
              <a:extLst>
                <a:ext uri="{FF2B5EF4-FFF2-40B4-BE49-F238E27FC236}">
                  <a16:creationId xmlns:a16="http://schemas.microsoft.com/office/drawing/2014/main" id="{115BE66B-75DD-EBE9-ADAC-3EF8F80F26A6}"/>
                </a:ext>
              </a:extLst>
            </p:cNvPr>
            <p:cNvSpPr/>
            <p:nvPr/>
          </p:nvSpPr>
          <p:spPr>
            <a:xfrm>
              <a:off x="2913290" y="1223278"/>
              <a:ext cx="67029" cy="43221"/>
            </a:xfrm>
            <a:custGeom>
              <a:avLst/>
              <a:gdLst>
                <a:gd name="connsiteX0" fmla="*/ 13827 w 67029"/>
                <a:gd name="connsiteY0" fmla="*/ 5472 h 43221"/>
                <a:gd name="connsiteX1" fmla="*/ 574 w 67029"/>
                <a:gd name="connsiteY1" fmla="*/ 19263 h 43221"/>
                <a:gd name="connsiteX2" fmla="*/ 66302 w 67029"/>
                <a:gd name="connsiteY2" fmla="*/ 28217 h 43221"/>
                <a:gd name="connsiteX3" fmla="*/ 57347 w 67029"/>
                <a:gd name="connsiteY3" fmla="*/ 15323 h 43221"/>
                <a:gd name="connsiteX4" fmla="*/ 66302 w 67029"/>
                <a:gd name="connsiteY4" fmla="*/ 15323 h 43221"/>
                <a:gd name="connsiteX5" fmla="*/ 14006 w 67029"/>
                <a:gd name="connsiteY5" fmla="*/ 5472 h 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29" h="43221">
                  <a:moveTo>
                    <a:pt x="13827" y="5472"/>
                  </a:moveTo>
                  <a:cubicBezTo>
                    <a:pt x="7738" y="7980"/>
                    <a:pt x="3082" y="12457"/>
                    <a:pt x="574" y="19263"/>
                  </a:cubicBezTo>
                  <a:cubicBezTo>
                    <a:pt x="-7664" y="42545"/>
                    <a:pt x="75614" y="54723"/>
                    <a:pt x="66302" y="28217"/>
                  </a:cubicBezTo>
                  <a:cubicBezTo>
                    <a:pt x="64510" y="23203"/>
                    <a:pt x="61108" y="19084"/>
                    <a:pt x="57347" y="15323"/>
                  </a:cubicBezTo>
                  <a:lnTo>
                    <a:pt x="66302" y="15323"/>
                  </a:lnTo>
                  <a:cubicBezTo>
                    <a:pt x="53765" y="100"/>
                    <a:pt x="27976" y="-4915"/>
                    <a:pt x="14006" y="547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" name="צורה חופשית: צורה 37">
              <a:extLst>
                <a:ext uri="{FF2B5EF4-FFF2-40B4-BE49-F238E27FC236}">
                  <a16:creationId xmlns:a16="http://schemas.microsoft.com/office/drawing/2014/main" id="{7DD567EC-5B82-1C5F-4971-8363A71646D4}"/>
                </a:ext>
              </a:extLst>
            </p:cNvPr>
            <p:cNvSpPr/>
            <p:nvPr/>
          </p:nvSpPr>
          <p:spPr>
            <a:xfrm>
              <a:off x="3318192" y="1722789"/>
              <a:ext cx="48693" cy="30318"/>
            </a:xfrm>
            <a:custGeom>
              <a:avLst/>
              <a:gdLst>
                <a:gd name="connsiteX0" fmla="*/ 11527 w 48693"/>
                <a:gd name="connsiteY0" fmla="*/ 5631 h 30318"/>
                <a:gd name="connsiteX1" fmla="*/ 960 w 48693"/>
                <a:gd name="connsiteY1" fmla="*/ 14049 h 30318"/>
                <a:gd name="connsiteX2" fmla="*/ 41256 w 48693"/>
                <a:gd name="connsiteY2" fmla="*/ 25869 h 30318"/>
                <a:gd name="connsiteX3" fmla="*/ 47525 w 48693"/>
                <a:gd name="connsiteY3" fmla="*/ 21571 h 30318"/>
                <a:gd name="connsiteX4" fmla="*/ 11527 w 48693"/>
                <a:gd name="connsiteY4" fmla="*/ 5631 h 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93" h="30318">
                  <a:moveTo>
                    <a:pt x="11527" y="5631"/>
                  </a:moveTo>
                  <a:cubicBezTo>
                    <a:pt x="7945" y="7422"/>
                    <a:pt x="4184" y="9751"/>
                    <a:pt x="960" y="14049"/>
                  </a:cubicBezTo>
                  <a:cubicBezTo>
                    <a:pt x="-6562" y="23720"/>
                    <a:pt x="32302" y="37510"/>
                    <a:pt x="41256" y="25869"/>
                  </a:cubicBezTo>
                  <a:cubicBezTo>
                    <a:pt x="43943" y="24974"/>
                    <a:pt x="46271" y="23720"/>
                    <a:pt x="47525" y="21571"/>
                  </a:cubicBezTo>
                  <a:cubicBezTo>
                    <a:pt x="54330" y="9571"/>
                    <a:pt x="29974" y="-9592"/>
                    <a:pt x="11527" y="563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" name="צורה חופשית: צורה 38">
              <a:extLst>
                <a:ext uri="{FF2B5EF4-FFF2-40B4-BE49-F238E27FC236}">
                  <a16:creationId xmlns:a16="http://schemas.microsoft.com/office/drawing/2014/main" id="{1D7FBC0E-1447-AAB5-A7A6-A4AB69F21D79}"/>
                </a:ext>
              </a:extLst>
            </p:cNvPr>
            <p:cNvSpPr/>
            <p:nvPr/>
          </p:nvSpPr>
          <p:spPr>
            <a:xfrm>
              <a:off x="9623957" y="1172694"/>
              <a:ext cx="3329" cy="620"/>
            </a:xfrm>
            <a:custGeom>
              <a:avLst/>
              <a:gdLst>
                <a:gd name="connsiteX0" fmla="*/ 2687 w 3329"/>
                <a:gd name="connsiteY0" fmla="*/ 0 h 620"/>
                <a:gd name="connsiteX1" fmla="*/ 0 w 3329"/>
                <a:gd name="connsiteY1" fmla="*/ 0 h 620"/>
                <a:gd name="connsiteX2" fmla="*/ 2687 w 3329"/>
                <a:gd name="connsiteY2" fmla="*/ 0 h 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" h="620">
                  <a:moveTo>
                    <a:pt x="2687" y="0"/>
                  </a:moveTo>
                  <a:lnTo>
                    <a:pt x="0" y="0"/>
                  </a:lnTo>
                  <a:cubicBezTo>
                    <a:pt x="2687" y="537"/>
                    <a:pt x="4298" y="1075"/>
                    <a:pt x="2687" y="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" name="צורה חופשית: צורה 39">
              <a:extLst>
                <a:ext uri="{FF2B5EF4-FFF2-40B4-BE49-F238E27FC236}">
                  <a16:creationId xmlns:a16="http://schemas.microsoft.com/office/drawing/2014/main" id="{B4D22EA7-0A8D-BC53-CBA6-2C748E0D8E8F}"/>
                </a:ext>
              </a:extLst>
            </p:cNvPr>
            <p:cNvSpPr/>
            <p:nvPr/>
          </p:nvSpPr>
          <p:spPr>
            <a:xfrm>
              <a:off x="483404" y="2051968"/>
              <a:ext cx="98338" cy="87097"/>
            </a:xfrm>
            <a:custGeom>
              <a:avLst/>
              <a:gdLst>
                <a:gd name="connsiteX0" fmla="*/ 79322 w 98338"/>
                <a:gd name="connsiteY0" fmla="*/ 4194 h 87097"/>
                <a:gd name="connsiteX1" fmla="*/ 56219 w 98338"/>
                <a:gd name="connsiteY1" fmla="*/ 49325 h 87097"/>
                <a:gd name="connsiteX2" fmla="*/ 51921 w 98338"/>
                <a:gd name="connsiteY2" fmla="*/ 51474 h 87097"/>
                <a:gd name="connsiteX3" fmla="*/ 17535 w 98338"/>
                <a:gd name="connsiteY3" fmla="*/ 64190 h 87097"/>
                <a:gd name="connsiteX4" fmla="*/ 19147 w 98338"/>
                <a:gd name="connsiteY4" fmla="*/ 64190 h 87097"/>
                <a:gd name="connsiteX5" fmla="*/ 7326 w 98338"/>
                <a:gd name="connsiteY5" fmla="*/ 84965 h 87097"/>
                <a:gd name="connsiteX6" fmla="*/ 85948 w 98338"/>
                <a:gd name="connsiteY6" fmla="*/ 71533 h 87097"/>
                <a:gd name="connsiteX7" fmla="*/ 88456 w 98338"/>
                <a:gd name="connsiteY7" fmla="*/ 64011 h 87097"/>
                <a:gd name="connsiteX8" fmla="*/ 92754 w 98338"/>
                <a:gd name="connsiteY8" fmla="*/ 64011 h 87097"/>
                <a:gd name="connsiteX9" fmla="*/ 94008 w 98338"/>
                <a:gd name="connsiteY9" fmla="*/ 1507 h 87097"/>
                <a:gd name="connsiteX10" fmla="*/ 79322 w 98338"/>
                <a:gd name="connsiteY10" fmla="*/ 4014 h 8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338" h="87097">
                  <a:moveTo>
                    <a:pt x="79322" y="4194"/>
                  </a:moveTo>
                  <a:cubicBezTo>
                    <a:pt x="66427" y="7775"/>
                    <a:pt x="68935" y="36430"/>
                    <a:pt x="56219" y="49325"/>
                  </a:cubicBezTo>
                  <a:cubicBezTo>
                    <a:pt x="54786" y="50041"/>
                    <a:pt x="53712" y="51116"/>
                    <a:pt x="51921" y="51474"/>
                  </a:cubicBezTo>
                  <a:cubicBezTo>
                    <a:pt x="39742" y="54340"/>
                    <a:pt x="26848" y="59175"/>
                    <a:pt x="17535" y="64190"/>
                  </a:cubicBezTo>
                  <a:lnTo>
                    <a:pt x="19147" y="64190"/>
                  </a:lnTo>
                  <a:cubicBezTo>
                    <a:pt x="2491" y="71712"/>
                    <a:pt x="-7717" y="80487"/>
                    <a:pt x="7326" y="84965"/>
                  </a:cubicBezTo>
                  <a:cubicBezTo>
                    <a:pt x="29713" y="91591"/>
                    <a:pt x="80397" y="81562"/>
                    <a:pt x="85948" y="71533"/>
                  </a:cubicBezTo>
                  <a:cubicBezTo>
                    <a:pt x="86844" y="69921"/>
                    <a:pt x="87739" y="67234"/>
                    <a:pt x="88456" y="64011"/>
                  </a:cubicBezTo>
                  <a:lnTo>
                    <a:pt x="92754" y="64011"/>
                  </a:lnTo>
                  <a:cubicBezTo>
                    <a:pt x="97769" y="48609"/>
                    <a:pt x="101709" y="4552"/>
                    <a:pt x="94008" y="1507"/>
                  </a:cubicBezTo>
                  <a:cubicBezTo>
                    <a:pt x="86844" y="-1358"/>
                    <a:pt x="82367" y="74"/>
                    <a:pt x="79322" y="401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" name="צורה חופשית: צורה 40">
              <a:extLst>
                <a:ext uri="{FF2B5EF4-FFF2-40B4-BE49-F238E27FC236}">
                  <a16:creationId xmlns:a16="http://schemas.microsoft.com/office/drawing/2014/main" id="{1E4FBF4C-E688-F30C-7547-CFC05CFC22D1}"/>
                </a:ext>
              </a:extLst>
            </p:cNvPr>
            <p:cNvSpPr/>
            <p:nvPr/>
          </p:nvSpPr>
          <p:spPr>
            <a:xfrm>
              <a:off x="4012781" y="2333868"/>
              <a:ext cx="8775" cy="1679"/>
            </a:xfrm>
            <a:custGeom>
              <a:avLst/>
              <a:gdLst>
                <a:gd name="connsiteX0" fmla="*/ 8775 w 8775"/>
                <a:gd name="connsiteY0" fmla="*/ 1680 h 1679"/>
                <a:gd name="connsiteX1" fmla="*/ 0 w 8775"/>
                <a:gd name="connsiteY1" fmla="*/ 1680 h 1679"/>
                <a:gd name="connsiteX2" fmla="*/ 8775 w 8775"/>
                <a:gd name="connsiteY2" fmla="*/ 1680 h 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75" h="1679">
                  <a:moveTo>
                    <a:pt x="8775" y="1680"/>
                  </a:moveTo>
                  <a:cubicBezTo>
                    <a:pt x="6985" y="-469"/>
                    <a:pt x="4119" y="-649"/>
                    <a:pt x="0" y="1680"/>
                  </a:cubicBezTo>
                  <a:lnTo>
                    <a:pt x="8775" y="1680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" name="צורה חופשית: צורה 41">
              <a:extLst>
                <a:ext uri="{FF2B5EF4-FFF2-40B4-BE49-F238E27FC236}">
                  <a16:creationId xmlns:a16="http://schemas.microsoft.com/office/drawing/2014/main" id="{0D147B8E-D64E-CB6B-3439-38C61B730814}"/>
                </a:ext>
              </a:extLst>
            </p:cNvPr>
            <p:cNvSpPr/>
            <p:nvPr/>
          </p:nvSpPr>
          <p:spPr>
            <a:xfrm>
              <a:off x="539100" y="1831041"/>
              <a:ext cx="57037" cy="36714"/>
            </a:xfrm>
            <a:custGeom>
              <a:avLst/>
              <a:gdLst>
                <a:gd name="connsiteX0" fmla="*/ 24342 w 57037"/>
                <a:gd name="connsiteY0" fmla="*/ 0 h 36714"/>
                <a:gd name="connsiteX1" fmla="*/ 7686 w 57037"/>
                <a:gd name="connsiteY1" fmla="*/ 6627 h 36714"/>
                <a:gd name="connsiteX2" fmla="*/ 5179 w 57037"/>
                <a:gd name="connsiteY2" fmla="*/ 8955 h 36714"/>
                <a:gd name="connsiteX3" fmla="*/ 2492 w 57037"/>
                <a:gd name="connsiteY3" fmla="*/ 10029 h 36714"/>
                <a:gd name="connsiteX4" fmla="*/ 33297 w 57037"/>
                <a:gd name="connsiteY4" fmla="*/ 36714 h 36714"/>
                <a:gd name="connsiteX5" fmla="*/ 40639 w 57037"/>
                <a:gd name="connsiteY5" fmla="*/ 32774 h 36714"/>
                <a:gd name="connsiteX6" fmla="*/ 54967 w 57037"/>
                <a:gd name="connsiteY6" fmla="*/ 179 h 36714"/>
                <a:gd name="connsiteX7" fmla="*/ 24342 w 57037"/>
                <a:gd name="connsiteY7" fmla="*/ 179 h 3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37" h="36714">
                  <a:moveTo>
                    <a:pt x="24342" y="0"/>
                  </a:moveTo>
                  <a:cubicBezTo>
                    <a:pt x="21118" y="1433"/>
                    <a:pt x="16283" y="3403"/>
                    <a:pt x="7686" y="6627"/>
                  </a:cubicBezTo>
                  <a:cubicBezTo>
                    <a:pt x="6074" y="7164"/>
                    <a:pt x="5537" y="7880"/>
                    <a:pt x="5179" y="8955"/>
                  </a:cubicBezTo>
                  <a:cubicBezTo>
                    <a:pt x="4283" y="9313"/>
                    <a:pt x="3567" y="9671"/>
                    <a:pt x="2492" y="10029"/>
                  </a:cubicBezTo>
                  <a:cubicBezTo>
                    <a:pt x="-8970" y="14148"/>
                    <a:pt x="22193" y="36714"/>
                    <a:pt x="33297" y="36714"/>
                  </a:cubicBezTo>
                  <a:cubicBezTo>
                    <a:pt x="35625" y="36714"/>
                    <a:pt x="38132" y="34923"/>
                    <a:pt x="40639" y="32774"/>
                  </a:cubicBezTo>
                  <a:cubicBezTo>
                    <a:pt x="49773" y="29729"/>
                    <a:pt x="61951" y="8417"/>
                    <a:pt x="54967" y="179"/>
                  </a:cubicBezTo>
                  <a:lnTo>
                    <a:pt x="24342" y="179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" name="צורה חופשית: צורה 42">
              <a:extLst>
                <a:ext uri="{FF2B5EF4-FFF2-40B4-BE49-F238E27FC236}">
                  <a16:creationId xmlns:a16="http://schemas.microsoft.com/office/drawing/2014/main" id="{C0221242-603F-6C9D-E95F-FF0490E85290}"/>
                </a:ext>
              </a:extLst>
            </p:cNvPr>
            <p:cNvSpPr/>
            <p:nvPr/>
          </p:nvSpPr>
          <p:spPr>
            <a:xfrm>
              <a:off x="639915" y="1564729"/>
              <a:ext cx="8059" cy="2865"/>
            </a:xfrm>
            <a:custGeom>
              <a:avLst/>
              <a:gdLst>
                <a:gd name="connsiteX0" fmla="*/ 0 w 8059"/>
                <a:gd name="connsiteY0" fmla="*/ 2865 h 2865"/>
                <a:gd name="connsiteX1" fmla="*/ 8059 w 8059"/>
                <a:gd name="connsiteY1" fmla="*/ 2865 h 2865"/>
                <a:gd name="connsiteX2" fmla="*/ 5194 w 8059"/>
                <a:gd name="connsiteY2" fmla="*/ 0 h 2865"/>
                <a:gd name="connsiteX3" fmla="*/ 0 w 8059"/>
                <a:gd name="connsiteY3" fmla="*/ 2865 h 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9" h="2865">
                  <a:moveTo>
                    <a:pt x="0" y="2865"/>
                  </a:moveTo>
                  <a:lnTo>
                    <a:pt x="8059" y="2865"/>
                  </a:lnTo>
                  <a:cubicBezTo>
                    <a:pt x="5373" y="358"/>
                    <a:pt x="5194" y="0"/>
                    <a:pt x="5194" y="0"/>
                  </a:cubicBezTo>
                  <a:lnTo>
                    <a:pt x="0" y="2865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" name="צורה חופשית: צורה 43">
              <a:extLst>
                <a:ext uri="{FF2B5EF4-FFF2-40B4-BE49-F238E27FC236}">
                  <a16:creationId xmlns:a16="http://schemas.microsoft.com/office/drawing/2014/main" id="{07047D27-482D-C802-CFAE-410E99EC7920}"/>
                </a:ext>
              </a:extLst>
            </p:cNvPr>
            <p:cNvSpPr/>
            <p:nvPr/>
          </p:nvSpPr>
          <p:spPr>
            <a:xfrm>
              <a:off x="2630504" y="1185001"/>
              <a:ext cx="221179" cy="97771"/>
            </a:xfrm>
            <a:custGeom>
              <a:avLst/>
              <a:gdLst>
                <a:gd name="connsiteX0" fmla="*/ 12929 w 221179"/>
                <a:gd name="connsiteY0" fmla="*/ 9543 h 97771"/>
                <a:gd name="connsiteX1" fmla="*/ 12750 w 221179"/>
                <a:gd name="connsiteY1" fmla="*/ 9901 h 97771"/>
                <a:gd name="connsiteX2" fmla="*/ 7556 w 221179"/>
                <a:gd name="connsiteY2" fmla="*/ 12945 h 97771"/>
                <a:gd name="connsiteX3" fmla="*/ 1825 w 221179"/>
                <a:gd name="connsiteY3" fmla="*/ 77240 h 97771"/>
                <a:gd name="connsiteX4" fmla="*/ 18839 w 221179"/>
                <a:gd name="connsiteY4" fmla="*/ 97119 h 97771"/>
                <a:gd name="connsiteX5" fmla="*/ 47852 w 221179"/>
                <a:gd name="connsiteY5" fmla="*/ 53241 h 97771"/>
                <a:gd name="connsiteX6" fmla="*/ 50360 w 221179"/>
                <a:gd name="connsiteY6" fmla="*/ 53241 h 97771"/>
                <a:gd name="connsiteX7" fmla="*/ 52509 w 221179"/>
                <a:gd name="connsiteY7" fmla="*/ 50555 h 97771"/>
                <a:gd name="connsiteX8" fmla="*/ 52509 w 221179"/>
                <a:gd name="connsiteY8" fmla="*/ 50555 h 97771"/>
                <a:gd name="connsiteX9" fmla="*/ 131310 w 221179"/>
                <a:gd name="connsiteY9" fmla="*/ 59331 h 97771"/>
                <a:gd name="connsiteX10" fmla="*/ 167129 w 221179"/>
                <a:gd name="connsiteY10" fmla="*/ 74912 h 97771"/>
                <a:gd name="connsiteX11" fmla="*/ 205096 w 221179"/>
                <a:gd name="connsiteY11" fmla="*/ 53241 h 97771"/>
                <a:gd name="connsiteX12" fmla="*/ 207604 w 221179"/>
                <a:gd name="connsiteY12" fmla="*/ 53241 h 97771"/>
                <a:gd name="connsiteX13" fmla="*/ 221036 w 221179"/>
                <a:gd name="connsiteY13" fmla="*/ 29422 h 97771"/>
                <a:gd name="connsiteX14" fmla="*/ 172322 w 221179"/>
                <a:gd name="connsiteY14" fmla="*/ 588 h 97771"/>
                <a:gd name="connsiteX15" fmla="*/ 12750 w 221179"/>
                <a:gd name="connsiteY15" fmla="*/ 9364 h 9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179" h="97771">
                  <a:moveTo>
                    <a:pt x="12929" y="9543"/>
                  </a:moveTo>
                  <a:cubicBezTo>
                    <a:pt x="12929" y="9543"/>
                    <a:pt x="12929" y="9901"/>
                    <a:pt x="12750" y="9901"/>
                  </a:cubicBezTo>
                  <a:cubicBezTo>
                    <a:pt x="10601" y="10796"/>
                    <a:pt x="8810" y="11692"/>
                    <a:pt x="7556" y="12945"/>
                  </a:cubicBezTo>
                  <a:cubicBezTo>
                    <a:pt x="-6592" y="27631"/>
                    <a:pt x="7556" y="72763"/>
                    <a:pt x="1825" y="77240"/>
                  </a:cubicBezTo>
                  <a:cubicBezTo>
                    <a:pt x="-3727" y="81717"/>
                    <a:pt x="3795" y="101597"/>
                    <a:pt x="18839" y="97119"/>
                  </a:cubicBezTo>
                  <a:cubicBezTo>
                    <a:pt x="31555" y="93358"/>
                    <a:pt x="38898" y="62554"/>
                    <a:pt x="47852" y="53241"/>
                  </a:cubicBezTo>
                  <a:lnTo>
                    <a:pt x="50360" y="53241"/>
                  </a:lnTo>
                  <a:cubicBezTo>
                    <a:pt x="51076" y="52167"/>
                    <a:pt x="51792" y="51451"/>
                    <a:pt x="52509" y="50555"/>
                  </a:cubicBezTo>
                  <a:lnTo>
                    <a:pt x="52509" y="50555"/>
                  </a:lnTo>
                  <a:cubicBezTo>
                    <a:pt x="63792" y="50555"/>
                    <a:pt x="121818" y="34974"/>
                    <a:pt x="131310" y="59331"/>
                  </a:cubicBezTo>
                  <a:cubicBezTo>
                    <a:pt x="140623" y="83687"/>
                    <a:pt x="140623" y="72763"/>
                    <a:pt x="167129" y="74912"/>
                  </a:cubicBezTo>
                  <a:cubicBezTo>
                    <a:pt x="182710" y="76165"/>
                    <a:pt x="196142" y="65062"/>
                    <a:pt x="205096" y="53241"/>
                  </a:cubicBezTo>
                  <a:lnTo>
                    <a:pt x="207604" y="53241"/>
                  </a:lnTo>
                  <a:cubicBezTo>
                    <a:pt x="215305" y="44466"/>
                    <a:pt x="220319" y="34437"/>
                    <a:pt x="221036" y="29422"/>
                  </a:cubicBezTo>
                  <a:cubicBezTo>
                    <a:pt x="222827" y="18318"/>
                    <a:pt x="207962" y="-3889"/>
                    <a:pt x="172322" y="588"/>
                  </a:cubicBezTo>
                  <a:cubicBezTo>
                    <a:pt x="136503" y="5065"/>
                    <a:pt x="27794" y="-6038"/>
                    <a:pt x="12750" y="936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" name="צורה חופשית: צורה 44">
              <a:extLst>
                <a:ext uri="{FF2B5EF4-FFF2-40B4-BE49-F238E27FC236}">
                  <a16:creationId xmlns:a16="http://schemas.microsoft.com/office/drawing/2014/main" id="{85F7D745-BE7C-079A-C3AB-82C042A95388}"/>
                </a:ext>
              </a:extLst>
            </p:cNvPr>
            <p:cNvSpPr/>
            <p:nvPr/>
          </p:nvSpPr>
          <p:spPr>
            <a:xfrm>
              <a:off x="3634357" y="3400743"/>
              <a:ext cx="190913" cy="96351"/>
            </a:xfrm>
            <a:custGeom>
              <a:avLst/>
              <a:gdLst>
                <a:gd name="connsiteX0" fmla="*/ 134678 w 190913"/>
                <a:gd name="connsiteY0" fmla="*/ 2917 h 96351"/>
                <a:gd name="connsiteX1" fmla="*/ 70026 w 190913"/>
                <a:gd name="connsiteY1" fmla="*/ 6141 h 96351"/>
                <a:gd name="connsiteX2" fmla="*/ 57668 w 190913"/>
                <a:gd name="connsiteY2" fmla="*/ 12589 h 96351"/>
                <a:gd name="connsiteX3" fmla="*/ 0 w 190913"/>
                <a:gd name="connsiteY3" fmla="*/ 62914 h 96351"/>
                <a:gd name="connsiteX4" fmla="*/ 50683 w 190913"/>
                <a:gd name="connsiteY4" fmla="*/ 69540 h 96351"/>
                <a:gd name="connsiteX5" fmla="*/ 98501 w 190913"/>
                <a:gd name="connsiteY5" fmla="*/ 92643 h 96351"/>
                <a:gd name="connsiteX6" fmla="*/ 157602 w 190913"/>
                <a:gd name="connsiteY6" fmla="*/ 79569 h 96351"/>
                <a:gd name="connsiteX7" fmla="*/ 183212 w 190913"/>
                <a:gd name="connsiteY7" fmla="*/ 92464 h 96351"/>
                <a:gd name="connsiteX8" fmla="*/ 190914 w 190913"/>
                <a:gd name="connsiteY8" fmla="*/ 75808 h 96351"/>
                <a:gd name="connsiteX9" fmla="*/ 185899 w 190913"/>
                <a:gd name="connsiteY9" fmla="*/ 75808 h 96351"/>
                <a:gd name="connsiteX10" fmla="*/ 171034 w 190913"/>
                <a:gd name="connsiteY10" fmla="*/ 31751 h 96351"/>
                <a:gd name="connsiteX11" fmla="*/ 179093 w 190913"/>
                <a:gd name="connsiteY11" fmla="*/ 31751 h 96351"/>
                <a:gd name="connsiteX12" fmla="*/ 134857 w 190913"/>
                <a:gd name="connsiteY12" fmla="*/ 2917 h 9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913" h="96351">
                  <a:moveTo>
                    <a:pt x="134678" y="2917"/>
                  </a:moveTo>
                  <a:cubicBezTo>
                    <a:pt x="112292" y="-3888"/>
                    <a:pt x="86860" y="2917"/>
                    <a:pt x="70026" y="6141"/>
                  </a:cubicBezTo>
                  <a:cubicBezTo>
                    <a:pt x="66802" y="6857"/>
                    <a:pt x="62503" y="9365"/>
                    <a:pt x="57668" y="12589"/>
                  </a:cubicBezTo>
                  <a:cubicBezTo>
                    <a:pt x="37251" y="23871"/>
                    <a:pt x="0" y="62914"/>
                    <a:pt x="0" y="62914"/>
                  </a:cubicBezTo>
                  <a:cubicBezTo>
                    <a:pt x="0" y="62914"/>
                    <a:pt x="30804" y="69540"/>
                    <a:pt x="50683" y="69540"/>
                  </a:cubicBezTo>
                  <a:cubicBezTo>
                    <a:pt x="70563" y="69540"/>
                    <a:pt x="81667" y="82972"/>
                    <a:pt x="98501" y="92643"/>
                  </a:cubicBezTo>
                  <a:cubicBezTo>
                    <a:pt x="115336" y="102673"/>
                    <a:pt x="146319" y="79569"/>
                    <a:pt x="157602" y="79569"/>
                  </a:cubicBezTo>
                  <a:cubicBezTo>
                    <a:pt x="166915" y="79569"/>
                    <a:pt x="177840" y="106075"/>
                    <a:pt x="183212" y="92464"/>
                  </a:cubicBezTo>
                  <a:cubicBezTo>
                    <a:pt x="186794" y="93539"/>
                    <a:pt x="189660" y="90315"/>
                    <a:pt x="190914" y="75808"/>
                  </a:cubicBezTo>
                  <a:lnTo>
                    <a:pt x="185899" y="75808"/>
                  </a:lnTo>
                  <a:cubicBezTo>
                    <a:pt x="186974" y="56824"/>
                    <a:pt x="180526" y="42676"/>
                    <a:pt x="171034" y="31751"/>
                  </a:cubicBezTo>
                  <a:lnTo>
                    <a:pt x="179093" y="31751"/>
                  </a:lnTo>
                  <a:cubicBezTo>
                    <a:pt x="167094" y="15812"/>
                    <a:pt x="148468" y="6857"/>
                    <a:pt x="134857" y="291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" name="צורה חופשית: צורה 45">
              <a:extLst>
                <a:ext uri="{FF2B5EF4-FFF2-40B4-BE49-F238E27FC236}">
                  <a16:creationId xmlns:a16="http://schemas.microsoft.com/office/drawing/2014/main" id="{193940B6-B8F1-B34A-5B98-88C32BE7473D}"/>
                </a:ext>
              </a:extLst>
            </p:cNvPr>
            <p:cNvSpPr/>
            <p:nvPr/>
          </p:nvSpPr>
          <p:spPr>
            <a:xfrm>
              <a:off x="9811711" y="4596940"/>
              <a:ext cx="1416027" cy="1139084"/>
            </a:xfrm>
            <a:custGeom>
              <a:avLst/>
              <a:gdLst>
                <a:gd name="connsiteX0" fmla="*/ 1402237 w 1416027"/>
                <a:gd name="connsiteY0" fmla="*/ 744331 h 1139084"/>
                <a:gd name="connsiteX1" fmla="*/ 1388089 w 1416027"/>
                <a:gd name="connsiteY1" fmla="*/ 700454 h 1139084"/>
                <a:gd name="connsiteX2" fmla="*/ 1394715 w 1416027"/>
                <a:gd name="connsiteY2" fmla="*/ 700454 h 1139084"/>
                <a:gd name="connsiteX3" fmla="*/ 1368389 w 1416027"/>
                <a:gd name="connsiteY3" fmla="*/ 634905 h 1139084"/>
                <a:gd name="connsiteX4" fmla="*/ 1361584 w 1416027"/>
                <a:gd name="connsiteY4" fmla="*/ 634905 h 1139084"/>
                <a:gd name="connsiteX5" fmla="*/ 1341346 w 1416027"/>
                <a:gd name="connsiteY5" fmla="*/ 590848 h 1139084"/>
                <a:gd name="connsiteX6" fmla="*/ 1348152 w 1416027"/>
                <a:gd name="connsiteY6" fmla="*/ 590848 h 1139084"/>
                <a:gd name="connsiteX7" fmla="*/ 1325406 w 1416027"/>
                <a:gd name="connsiteY7" fmla="*/ 545896 h 1139084"/>
                <a:gd name="connsiteX8" fmla="*/ 1315019 w 1416027"/>
                <a:gd name="connsiteY8" fmla="*/ 524942 h 1139084"/>
                <a:gd name="connsiteX9" fmla="*/ 1308035 w 1416027"/>
                <a:gd name="connsiteY9" fmla="*/ 524942 h 1139084"/>
                <a:gd name="connsiteX10" fmla="*/ 1291378 w 1416027"/>
                <a:gd name="connsiteY10" fmla="*/ 481064 h 1139084"/>
                <a:gd name="connsiteX11" fmla="*/ 1297647 w 1416027"/>
                <a:gd name="connsiteY11" fmla="*/ 481064 h 1139084"/>
                <a:gd name="connsiteX12" fmla="*/ 1284752 w 1416027"/>
                <a:gd name="connsiteY12" fmla="*/ 415158 h 1139084"/>
                <a:gd name="connsiteX13" fmla="*/ 1279200 w 1416027"/>
                <a:gd name="connsiteY13" fmla="*/ 415158 h 1139084"/>
                <a:gd name="connsiteX14" fmla="*/ 1279558 w 1416027"/>
                <a:gd name="connsiteY14" fmla="*/ 404412 h 1139084"/>
                <a:gd name="connsiteX15" fmla="*/ 1208637 w 1416027"/>
                <a:gd name="connsiteY15" fmla="*/ 371459 h 1139084"/>
                <a:gd name="connsiteX16" fmla="*/ 1229054 w 1416027"/>
                <a:gd name="connsiteY16" fmla="*/ 371459 h 1139084"/>
                <a:gd name="connsiteX17" fmla="*/ 1164938 w 1416027"/>
                <a:gd name="connsiteY17" fmla="*/ 349430 h 1139084"/>
                <a:gd name="connsiteX18" fmla="*/ 1143626 w 1416027"/>
                <a:gd name="connsiteY18" fmla="*/ 305374 h 1139084"/>
                <a:gd name="connsiteX19" fmla="*/ 1137717 w 1416027"/>
                <a:gd name="connsiteY19" fmla="*/ 305374 h 1139084"/>
                <a:gd name="connsiteX20" fmla="*/ 1128045 w 1416027"/>
                <a:gd name="connsiteY20" fmla="*/ 261495 h 1139084"/>
                <a:gd name="connsiteX21" fmla="*/ 1133955 w 1416027"/>
                <a:gd name="connsiteY21" fmla="*/ 261495 h 1139084"/>
                <a:gd name="connsiteX22" fmla="*/ 1122852 w 1416027"/>
                <a:gd name="connsiteY22" fmla="*/ 216364 h 1139084"/>
                <a:gd name="connsiteX23" fmla="*/ 1113181 w 1416027"/>
                <a:gd name="connsiteY23" fmla="*/ 195768 h 1139084"/>
                <a:gd name="connsiteX24" fmla="*/ 1106375 w 1416027"/>
                <a:gd name="connsiteY24" fmla="*/ 195768 h 1139084"/>
                <a:gd name="connsiteX25" fmla="*/ 1075392 w 1416027"/>
                <a:gd name="connsiteY25" fmla="*/ 151711 h 1139084"/>
                <a:gd name="connsiteX26" fmla="*/ 1083451 w 1416027"/>
                <a:gd name="connsiteY26" fmla="*/ 151711 h 1139084"/>
                <a:gd name="connsiteX27" fmla="*/ 1052468 w 1416027"/>
                <a:gd name="connsiteY27" fmla="*/ 113385 h 1139084"/>
                <a:gd name="connsiteX28" fmla="*/ 1036708 w 1416027"/>
                <a:gd name="connsiteY28" fmla="*/ 86163 h 1139084"/>
                <a:gd name="connsiteX29" fmla="*/ 1029902 w 1416027"/>
                <a:gd name="connsiteY29" fmla="*/ 86163 h 1139084"/>
                <a:gd name="connsiteX30" fmla="*/ 1013783 w 1416027"/>
                <a:gd name="connsiteY30" fmla="*/ 42106 h 1139084"/>
                <a:gd name="connsiteX31" fmla="*/ 1020232 w 1416027"/>
                <a:gd name="connsiteY31" fmla="*/ 42106 h 1139084"/>
                <a:gd name="connsiteX32" fmla="*/ 1001784 w 1416027"/>
                <a:gd name="connsiteY32" fmla="*/ 378 h 1139084"/>
                <a:gd name="connsiteX33" fmla="*/ 999277 w 1416027"/>
                <a:gd name="connsiteY33" fmla="*/ 4317 h 1139084"/>
                <a:gd name="connsiteX34" fmla="*/ 996591 w 1416027"/>
                <a:gd name="connsiteY34" fmla="*/ 3780 h 1139084"/>
                <a:gd name="connsiteX35" fmla="*/ 982442 w 1416027"/>
                <a:gd name="connsiteY35" fmla="*/ 136667 h 1139084"/>
                <a:gd name="connsiteX36" fmla="*/ 959877 w 1416027"/>
                <a:gd name="connsiteY36" fmla="*/ 266331 h 1139084"/>
                <a:gd name="connsiteX37" fmla="*/ 909730 w 1416027"/>
                <a:gd name="connsiteY37" fmla="*/ 261316 h 1139084"/>
                <a:gd name="connsiteX38" fmla="*/ 919043 w 1416027"/>
                <a:gd name="connsiteY38" fmla="*/ 261316 h 1139084"/>
                <a:gd name="connsiteX39" fmla="*/ 889314 w 1416027"/>
                <a:gd name="connsiteY39" fmla="*/ 236243 h 1139084"/>
                <a:gd name="connsiteX40" fmla="*/ 820183 w 1416027"/>
                <a:gd name="connsiteY40" fmla="*/ 195768 h 1139084"/>
                <a:gd name="connsiteX41" fmla="*/ 811229 w 1416027"/>
                <a:gd name="connsiteY41" fmla="*/ 195768 h 1139084"/>
                <a:gd name="connsiteX42" fmla="*/ 796902 w 1416027"/>
                <a:gd name="connsiteY42" fmla="*/ 183053 h 1139084"/>
                <a:gd name="connsiteX43" fmla="*/ 796006 w 1416027"/>
                <a:gd name="connsiteY43" fmla="*/ 151711 h 1139084"/>
                <a:gd name="connsiteX44" fmla="*/ 800304 w 1416027"/>
                <a:gd name="connsiteY44" fmla="*/ 151711 h 1139084"/>
                <a:gd name="connsiteX45" fmla="*/ 823408 w 1416027"/>
                <a:gd name="connsiteY45" fmla="*/ 85984 h 1139084"/>
                <a:gd name="connsiteX46" fmla="*/ 818751 w 1416027"/>
                <a:gd name="connsiteY46" fmla="*/ 85984 h 1139084"/>
                <a:gd name="connsiteX47" fmla="*/ 816781 w 1416027"/>
                <a:gd name="connsiteY47" fmla="*/ 73268 h 1139084"/>
                <a:gd name="connsiteX48" fmla="*/ 718279 w 1416027"/>
                <a:gd name="connsiteY48" fmla="*/ 69866 h 1139084"/>
                <a:gd name="connsiteX49" fmla="*/ 688729 w 1416027"/>
                <a:gd name="connsiteY49" fmla="*/ 41748 h 1139084"/>
                <a:gd name="connsiteX50" fmla="*/ 697863 w 1416027"/>
                <a:gd name="connsiteY50" fmla="*/ 41748 h 1139084"/>
                <a:gd name="connsiteX51" fmla="*/ 681386 w 1416027"/>
                <a:gd name="connsiteY51" fmla="*/ 33151 h 1139084"/>
                <a:gd name="connsiteX52" fmla="*/ 676013 w 1416027"/>
                <a:gd name="connsiteY52" fmla="*/ 36554 h 1139084"/>
                <a:gd name="connsiteX53" fmla="*/ 661865 w 1416027"/>
                <a:gd name="connsiteY53" fmla="*/ 92252 h 1139084"/>
                <a:gd name="connsiteX54" fmla="*/ 656850 w 1416027"/>
                <a:gd name="connsiteY54" fmla="*/ 85805 h 1139084"/>
                <a:gd name="connsiteX55" fmla="*/ 648792 w 1416027"/>
                <a:gd name="connsiteY55" fmla="*/ 85805 h 1139084"/>
                <a:gd name="connsiteX56" fmla="*/ 619778 w 1416027"/>
                <a:gd name="connsiteY56" fmla="*/ 49807 h 1139084"/>
                <a:gd name="connsiteX57" fmla="*/ 597391 w 1416027"/>
                <a:gd name="connsiteY57" fmla="*/ 99774 h 1139084"/>
                <a:gd name="connsiteX58" fmla="*/ 569095 w 1416027"/>
                <a:gd name="connsiteY58" fmla="*/ 153144 h 1139084"/>
                <a:gd name="connsiteX59" fmla="*/ 517158 w 1416027"/>
                <a:gd name="connsiteY59" fmla="*/ 151532 h 1139084"/>
                <a:gd name="connsiteX60" fmla="*/ 525933 w 1416027"/>
                <a:gd name="connsiteY60" fmla="*/ 151532 h 1139084"/>
                <a:gd name="connsiteX61" fmla="*/ 512501 w 1416027"/>
                <a:gd name="connsiteY61" fmla="*/ 136488 h 1139084"/>
                <a:gd name="connsiteX62" fmla="*/ 470594 w 1416027"/>
                <a:gd name="connsiteY62" fmla="*/ 126101 h 1139084"/>
                <a:gd name="connsiteX63" fmla="*/ 450893 w 1416027"/>
                <a:gd name="connsiteY63" fmla="*/ 139712 h 1139084"/>
                <a:gd name="connsiteX64" fmla="*/ 412388 w 1416027"/>
                <a:gd name="connsiteY64" fmla="*/ 218155 h 1139084"/>
                <a:gd name="connsiteX65" fmla="*/ 312992 w 1416027"/>
                <a:gd name="connsiteY65" fmla="*/ 209021 h 1139084"/>
                <a:gd name="connsiteX66" fmla="*/ 312454 w 1416027"/>
                <a:gd name="connsiteY66" fmla="*/ 209917 h 1139084"/>
                <a:gd name="connsiteX67" fmla="*/ 307797 w 1416027"/>
                <a:gd name="connsiteY67" fmla="*/ 212245 h 1139084"/>
                <a:gd name="connsiteX68" fmla="*/ 310305 w 1416027"/>
                <a:gd name="connsiteY68" fmla="*/ 349251 h 1139084"/>
                <a:gd name="connsiteX69" fmla="*/ 308693 w 1416027"/>
                <a:gd name="connsiteY69" fmla="*/ 351938 h 1139084"/>
                <a:gd name="connsiteX70" fmla="*/ 236877 w 1416027"/>
                <a:gd name="connsiteY70" fmla="*/ 369310 h 1139084"/>
                <a:gd name="connsiteX71" fmla="*/ 233832 w 1416027"/>
                <a:gd name="connsiteY71" fmla="*/ 371280 h 1139084"/>
                <a:gd name="connsiteX72" fmla="*/ 234370 w 1416027"/>
                <a:gd name="connsiteY72" fmla="*/ 371280 h 1139084"/>
                <a:gd name="connsiteX73" fmla="*/ 231503 w 1416027"/>
                <a:gd name="connsiteY73" fmla="*/ 372713 h 1139084"/>
                <a:gd name="connsiteX74" fmla="*/ 161299 w 1416027"/>
                <a:gd name="connsiteY74" fmla="*/ 379339 h 1139084"/>
                <a:gd name="connsiteX75" fmla="*/ 51515 w 1416027"/>
                <a:gd name="connsiteY75" fmla="*/ 459035 h 1139084"/>
                <a:gd name="connsiteX76" fmla="*/ 2085 w 1416027"/>
                <a:gd name="connsiteY76" fmla="*/ 551985 h 1139084"/>
                <a:gd name="connsiteX77" fmla="*/ 60111 w 1416027"/>
                <a:gd name="connsiteY77" fmla="*/ 615384 h 1139084"/>
                <a:gd name="connsiteX78" fmla="*/ 71216 w 1416027"/>
                <a:gd name="connsiteY78" fmla="*/ 708334 h 1139084"/>
                <a:gd name="connsiteX79" fmla="*/ 96647 w 1416027"/>
                <a:gd name="connsiteY79" fmla="*/ 778359 h 1139084"/>
                <a:gd name="connsiteX80" fmla="*/ 135868 w 1416027"/>
                <a:gd name="connsiteY80" fmla="*/ 838176 h 1139084"/>
                <a:gd name="connsiteX81" fmla="*/ 88229 w 1416027"/>
                <a:gd name="connsiteY81" fmla="*/ 918052 h 1139084"/>
                <a:gd name="connsiteX82" fmla="*/ 124585 w 1416027"/>
                <a:gd name="connsiteY82" fmla="*/ 984495 h 1139084"/>
                <a:gd name="connsiteX83" fmla="*/ 209117 w 1416027"/>
                <a:gd name="connsiteY83" fmla="*/ 981272 h 1139084"/>
                <a:gd name="connsiteX84" fmla="*/ 239921 w 1416027"/>
                <a:gd name="connsiteY84" fmla="*/ 963721 h 1139084"/>
                <a:gd name="connsiteX85" fmla="*/ 239921 w 1416027"/>
                <a:gd name="connsiteY85" fmla="*/ 963721 h 1139084"/>
                <a:gd name="connsiteX86" fmla="*/ 279143 w 1416027"/>
                <a:gd name="connsiteY86" fmla="*/ 941334 h 1139084"/>
                <a:gd name="connsiteX87" fmla="*/ 391972 w 1416027"/>
                <a:gd name="connsiteY87" fmla="*/ 969452 h 1139084"/>
                <a:gd name="connsiteX88" fmla="*/ 392688 w 1416027"/>
                <a:gd name="connsiteY88" fmla="*/ 964616 h 1139084"/>
                <a:gd name="connsiteX89" fmla="*/ 397344 w 1416027"/>
                <a:gd name="connsiteY89" fmla="*/ 966228 h 1139084"/>
                <a:gd name="connsiteX90" fmla="*/ 397703 w 1416027"/>
                <a:gd name="connsiteY90" fmla="*/ 963721 h 1139084"/>
                <a:gd name="connsiteX91" fmla="*/ 392867 w 1416027"/>
                <a:gd name="connsiteY91" fmla="*/ 963721 h 1139084"/>
                <a:gd name="connsiteX92" fmla="*/ 400926 w 1416027"/>
                <a:gd name="connsiteY92" fmla="*/ 920022 h 1139084"/>
                <a:gd name="connsiteX93" fmla="*/ 405404 w 1416027"/>
                <a:gd name="connsiteY93" fmla="*/ 920022 h 1139084"/>
                <a:gd name="connsiteX94" fmla="*/ 428149 w 1416027"/>
                <a:gd name="connsiteY94" fmla="*/ 854832 h 1139084"/>
                <a:gd name="connsiteX95" fmla="*/ 429044 w 1416027"/>
                <a:gd name="connsiteY95" fmla="*/ 853937 h 1139084"/>
                <a:gd name="connsiteX96" fmla="*/ 427970 w 1416027"/>
                <a:gd name="connsiteY96" fmla="*/ 853937 h 1139084"/>
                <a:gd name="connsiteX97" fmla="*/ 504443 w 1416027"/>
                <a:gd name="connsiteY97" fmla="*/ 854832 h 1139084"/>
                <a:gd name="connsiteX98" fmla="*/ 597213 w 1416027"/>
                <a:gd name="connsiteY98" fmla="*/ 818297 h 1139084"/>
                <a:gd name="connsiteX99" fmla="*/ 662045 w 1416027"/>
                <a:gd name="connsiteY99" fmla="*/ 844982 h 1139084"/>
                <a:gd name="connsiteX100" fmla="*/ 740666 w 1416027"/>
                <a:gd name="connsiteY100" fmla="*/ 878293 h 1139084"/>
                <a:gd name="connsiteX101" fmla="*/ 737980 w 1416027"/>
                <a:gd name="connsiteY101" fmla="*/ 951364 h 1139084"/>
                <a:gd name="connsiteX102" fmla="*/ 788664 w 1416027"/>
                <a:gd name="connsiteY102" fmla="*/ 944916 h 1139084"/>
                <a:gd name="connsiteX103" fmla="*/ 801200 w 1416027"/>
                <a:gd name="connsiteY103" fmla="*/ 920022 h 1139084"/>
                <a:gd name="connsiteX104" fmla="*/ 804245 w 1416027"/>
                <a:gd name="connsiteY104" fmla="*/ 920022 h 1139084"/>
                <a:gd name="connsiteX105" fmla="*/ 836123 w 1416027"/>
                <a:gd name="connsiteY105" fmla="*/ 890113 h 1139084"/>
                <a:gd name="connsiteX106" fmla="*/ 850272 w 1416027"/>
                <a:gd name="connsiteY106" fmla="*/ 951364 h 1139084"/>
                <a:gd name="connsiteX107" fmla="*/ 878389 w 1416027"/>
                <a:gd name="connsiteY107" fmla="*/ 944916 h 1139084"/>
                <a:gd name="connsiteX108" fmla="*/ 889494 w 1416027"/>
                <a:gd name="connsiteY108" fmla="*/ 974646 h 1139084"/>
                <a:gd name="connsiteX109" fmla="*/ 928893 w 1416027"/>
                <a:gd name="connsiteY109" fmla="*/ 1021389 h 1139084"/>
                <a:gd name="connsiteX110" fmla="*/ 937311 w 1416027"/>
                <a:gd name="connsiteY110" fmla="*/ 1081206 h 1139084"/>
                <a:gd name="connsiteX111" fmla="*/ 1010560 w 1416027"/>
                <a:gd name="connsiteY111" fmla="*/ 1121323 h 1139084"/>
                <a:gd name="connsiteX112" fmla="*/ 1037066 w 1416027"/>
                <a:gd name="connsiteY112" fmla="*/ 1134755 h 1139084"/>
                <a:gd name="connsiteX113" fmla="*/ 1060885 w 1416027"/>
                <a:gd name="connsiteY113" fmla="*/ 1104668 h 1139084"/>
                <a:gd name="connsiteX114" fmla="*/ 1062497 w 1416027"/>
                <a:gd name="connsiteY114" fmla="*/ 1103234 h 1139084"/>
                <a:gd name="connsiteX115" fmla="*/ 1117658 w 1416027"/>
                <a:gd name="connsiteY115" fmla="*/ 1127949 h 1139084"/>
                <a:gd name="connsiteX116" fmla="*/ 1142552 w 1416027"/>
                <a:gd name="connsiteY116" fmla="*/ 1121681 h 1139084"/>
                <a:gd name="connsiteX117" fmla="*/ 1164222 w 1416027"/>
                <a:gd name="connsiteY117" fmla="*/ 1107175 h 1139084"/>
                <a:gd name="connsiteX118" fmla="*/ 1201831 w 1416027"/>
                <a:gd name="connsiteY118" fmla="*/ 1088191 h 1139084"/>
                <a:gd name="connsiteX119" fmla="*/ 1249829 w 1416027"/>
                <a:gd name="connsiteY119" fmla="*/ 1058103 h 1139084"/>
                <a:gd name="connsiteX120" fmla="*/ 1260216 w 1416027"/>
                <a:gd name="connsiteY120" fmla="*/ 1030165 h 1139084"/>
                <a:gd name="connsiteX121" fmla="*/ 1264693 w 1416027"/>
                <a:gd name="connsiteY121" fmla="*/ 1030165 h 1139084"/>
                <a:gd name="connsiteX122" fmla="*/ 1288334 w 1416027"/>
                <a:gd name="connsiteY122" fmla="*/ 964079 h 1139084"/>
                <a:gd name="connsiteX123" fmla="*/ 1284394 w 1416027"/>
                <a:gd name="connsiteY123" fmla="*/ 964079 h 1139084"/>
                <a:gd name="connsiteX124" fmla="*/ 1294781 w 1416027"/>
                <a:gd name="connsiteY124" fmla="*/ 945274 h 1139084"/>
                <a:gd name="connsiteX125" fmla="*/ 1315556 w 1416027"/>
                <a:gd name="connsiteY125" fmla="*/ 920380 h 1139084"/>
                <a:gd name="connsiteX126" fmla="*/ 1317526 w 1416027"/>
                <a:gd name="connsiteY126" fmla="*/ 920380 h 1139084"/>
                <a:gd name="connsiteX127" fmla="*/ 1381821 w 1416027"/>
                <a:gd name="connsiteY127" fmla="*/ 854295 h 1139084"/>
                <a:gd name="connsiteX128" fmla="*/ 1379493 w 1416027"/>
                <a:gd name="connsiteY128" fmla="*/ 854295 h 1139084"/>
                <a:gd name="connsiteX129" fmla="*/ 1407073 w 1416027"/>
                <a:gd name="connsiteY129" fmla="*/ 810417 h 1139084"/>
                <a:gd name="connsiteX130" fmla="*/ 1411192 w 1416027"/>
                <a:gd name="connsiteY130" fmla="*/ 810417 h 1139084"/>
                <a:gd name="connsiteX131" fmla="*/ 1416028 w 1416027"/>
                <a:gd name="connsiteY131" fmla="*/ 788030 h 1139084"/>
                <a:gd name="connsiteX132" fmla="*/ 1408506 w 1416027"/>
                <a:gd name="connsiteY132" fmla="*/ 744510 h 1139084"/>
                <a:gd name="connsiteX133" fmla="*/ 1402416 w 1416027"/>
                <a:gd name="connsiteY133" fmla="*/ 744510 h 113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16027" h="1139084">
                  <a:moveTo>
                    <a:pt x="1402237" y="744331"/>
                  </a:moveTo>
                  <a:cubicBezTo>
                    <a:pt x="1398297" y="730541"/>
                    <a:pt x="1393641" y="716035"/>
                    <a:pt x="1388089" y="700454"/>
                  </a:cubicBezTo>
                  <a:lnTo>
                    <a:pt x="1394715" y="700454"/>
                  </a:lnTo>
                  <a:cubicBezTo>
                    <a:pt x="1387015" y="678962"/>
                    <a:pt x="1377701" y="656396"/>
                    <a:pt x="1368389" y="634905"/>
                  </a:cubicBezTo>
                  <a:lnTo>
                    <a:pt x="1361584" y="634905"/>
                  </a:lnTo>
                  <a:cubicBezTo>
                    <a:pt x="1354778" y="618966"/>
                    <a:pt x="1347793" y="604638"/>
                    <a:pt x="1341346" y="590848"/>
                  </a:cubicBezTo>
                  <a:lnTo>
                    <a:pt x="1348152" y="590848"/>
                  </a:lnTo>
                  <a:cubicBezTo>
                    <a:pt x="1339913" y="573655"/>
                    <a:pt x="1331853" y="557895"/>
                    <a:pt x="1325406" y="545896"/>
                  </a:cubicBezTo>
                  <a:cubicBezTo>
                    <a:pt x="1321645" y="538911"/>
                    <a:pt x="1318242" y="531748"/>
                    <a:pt x="1315019" y="524942"/>
                  </a:cubicBezTo>
                  <a:lnTo>
                    <a:pt x="1308035" y="524942"/>
                  </a:lnTo>
                  <a:cubicBezTo>
                    <a:pt x="1301408" y="510077"/>
                    <a:pt x="1295677" y="495212"/>
                    <a:pt x="1291378" y="481064"/>
                  </a:cubicBezTo>
                  <a:lnTo>
                    <a:pt x="1297647" y="481064"/>
                  </a:lnTo>
                  <a:cubicBezTo>
                    <a:pt x="1289767" y="455812"/>
                    <a:pt x="1285290" y="432888"/>
                    <a:pt x="1284752" y="415158"/>
                  </a:cubicBezTo>
                  <a:lnTo>
                    <a:pt x="1279200" y="415158"/>
                  </a:lnTo>
                  <a:cubicBezTo>
                    <a:pt x="1279200" y="411218"/>
                    <a:pt x="1279200" y="407636"/>
                    <a:pt x="1279558" y="404412"/>
                  </a:cubicBezTo>
                  <a:cubicBezTo>
                    <a:pt x="1281349" y="385607"/>
                    <a:pt x="1243381" y="379160"/>
                    <a:pt x="1208637" y="371459"/>
                  </a:cubicBezTo>
                  <a:lnTo>
                    <a:pt x="1229054" y="371459"/>
                  </a:lnTo>
                  <a:cubicBezTo>
                    <a:pt x="1203623" y="365549"/>
                    <a:pt x="1176401" y="360355"/>
                    <a:pt x="1164938" y="349430"/>
                  </a:cubicBezTo>
                  <a:cubicBezTo>
                    <a:pt x="1155088" y="340476"/>
                    <a:pt x="1148641" y="324178"/>
                    <a:pt x="1143626" y="305374"/>
                  </a:cubicBezTo>
                  <a:lnTo>
                    <a:pt x="1137717" y="305374"/>
                  </a:lnTo>
                  <a:cubicBezTo>
                    <a:pt x="1133955" y="291404"/>
                    <a:pt x="1131090" y="276181"/>
                    <a:pt x="1128045" y="261495"/>
                  </a:cubicBezTo>
                  <a:lnTo>
                    <a:pt x="1133955" y="261495"/>
                  </a:lnTo>
                  <a:cubicBezTo>
                    <a:pt x="1130553" y="245019"/>
                    <a:pt x="1127329" y="229080"/>
                    <a:pt x="1122852" y="216364"/>
                  </a:cubicBezTo>
                  <a:cubicBezTo>
                    <a:pt x="1120165" y="208663"/>
                    <a:pt x="1116762" y="202216"/>
                    <a:pt x="1113181" y="195768"/>
                  </a:cubicBezTo>
                  <a:lnTo>
                    <a:pt x="1106375" y="195768"/>
                  </a:lnTo>
                  <a:cubicBezTo>
                    <a:pt x="1097778" y="180008"/>
                    <a:pt x="1087033" y="165860"/>
                    <a:pt x="1075392" y="151711"/>
                  </a:cubicBezTo>
                  <a:lnTo>
                    <a:pt x="1083451" y="151711"/>
                  </a:lnTo>
                  <a:cubicBezTo>
                    <a:pt x="1073422" y="139533"/>
                    <a:pt x="1062856" y="126996"/>
                    <a:pt x="1052468" y="113385"/>
                  </a:cubicBezTo>
                  <a:cubicBezTo>
                    <a:pt x="1046737" y="105684"/>
                    <a:pt x="1041544" y="96371"/>
                    <a:pt x="1036708" y="86163"/>
                  </a:cubicBezTo>
                  <a:lnTo>
                    <a:pt x="1029902" y="86163"/>
                  </a:lnTo>
                  <a:cubicBezTo>
                    <a:pt x="1023634" y="71477"/>
                    <a:pt x="1018440" y="55896"/>
                    <a:pt x="1013783" y="42106"/>
                  </a:cubicBezTo>
                  <a:lnTo>
                    <a:pt x="1020232" y="42106"/>
                  </a:lnTo>
                  <a:cubicBezTo>
                    <a:pt x="1011814" y="17033"/>
                    <a:pt x="1006082" y="-3025"/>
                    <a:pt x="1001784" y="378"/>
                  </a:cubicBezTo>
                  <a:cubicBezTo>
                    <a:pt x="1001068" y="1094"/>
                    <a:pt x="1000173" y="2527"/>
                    <a:pt x="999277" y="4317"/>
                  </a:cubicBezTo>
                  <a:cubicBezTo>
                    <a:pt x="998202" y="3422"/>
                    <a:pt x="997307" y="3064"/>
                    <a:pt x="996591" y="3780"/>
                  </a:cubicBezTo>
                  <a:cubicBezTo>
                    <a:pt x="988173" y="10407"/>
                    <a:pt x="962742" y="106759"/>
                    <a:pt x="982442" y="136667"/>
                  </a:cubicBezTo>
                  <a:cubicBezTo>
                    <a:pt x="1002143" y="166755"/>
                    <a:pt x="973846" y="226393"/>
                    <a:pt x="959877" y="266331"/>
                  </a:cubicBezTo>
                  <a:cubicBezTo>
                    <a:pt x="950026" y="294270"/>
                    <a:pt x="930326" y="279584"/>
                    <a:pt x="909730" y="261316"/>
                  </a:cubicBezTo>
                  <a:lnTo>
                    <a:pt x="919043" y="261316"/>
                  </a:lnTo>
                  <a:cubicBezTo>
                    <a:pt x="909014" y="252899"/>
                    <a:pt x="898806" y="242870"/>
                    <a:pt x="889314" y="236243"/>
                  </a:cubicBezTo>
                  <a:cubicBezTo>
                    <a:pt x="868181" y="221199"/>
                    <a:pt x="840780" y="209917"/>
                    <a:pt x="820183" y="195768"/>
                  </a:cubicBezTo>
                  <a:lnTo>
                    <a:pt x="811229" y="195768"/>
                  </a:lnTo>
                  <a:cubicBezTo>
                    <a:pt x="805856" y="191649"/>
                    <a:pt x="800663" y="187709"/>
                    <a:pt x="796902" y="183053"/>
                  </a:cubicBezTo>
                  <a:cubicBezTo>
                    <a:pt x="790813" y="175889"/>
                    <a:pt x="792067" y="164427"/>
                    <a:pt x="796006" y="151711"/>
                  </a:cubicBezTo>
                  <a:lnTo>
                    <a:pt x="800304" y="151711"/>
                  </a:lnTo>
                  <a:cubicBezTo>
                    <a:pt x="806215" y="130578"/>
                    <a:pt x="820542" y="104968"/>
                    <a:pt x="823408" y="85984"/>
                  </a:cubicBezTo>
                  <a:lnTo>
                    <a:pt x="818751" y="85984"/>
                  </a:lnTo>
                  <a:cubicBezTo>
                    <a:pt x="819109" y="81149"/>
                    <a:pt x="818751" y="76671"/>
                    <a:pt x="816781" y="73268"/>
                  </a:cubicBezTo>
                  <a:cubicBezTo>
                    <a:pt x="802633" y="49986"/>
                    <a:pt x="726697" y="69866"/>
                    <a:pt x="718279" y="69866"/>
                  </a:cubicBezTo>
                  <a:cubicBezTo>
                    <a:pt x="712011" y="69866"/>
                    <a:pt x="700728" y="51240"/>
                    <a:pt x="688729" y="41748"/>
                  </a:cubicBezTo>
                  <a:lnTo>
                    <a:pt x="697863" y="41748"/>
                  </a:lnTo>
                  <a:cubicBezTo>
                    <a:pt x="692669" y="37091"/>
                    <a:pt x="687117" y="33151"/>
                    <a:pt x="681386" y="33151"/>
                  </a:cubicBezTo>
                  <a:cubicBezTo>
                    <a:pt x="679237" y="33151"/>
                    <a:pt x="677626" y="34763"/>
                    <a:pt x="676013" y="36554"/>
                  </a:cubicBezTo>
                  <a:cubicBezTo>
                    <a:pt x="663656" y="36912"/>
                    <a:pt x="661865" y="73627"/>
                    <a:pt x="661865" y="92252"/>
                  </a:cubicBezTo>
                  <a:cubicBezTo>
                    <a:pt x="660432" y="90282"/>
                    <a:pt x="658642" y="88133"/>
                    <a:pt x="656850" y="85805"/>
                  </a:cubicBezTo>
                  <a:lnTo>
                    <a:pt x="648792" y="85805"/>
                  </a:lnTo>
                  <a:cubicBezTo>
                    <a:pt x="641449" y="76313"/>
                    <a:pt x="631599" y="63955"/>
                    <a:pt x="619778" y="49807"/>
                  </a:cubicBezTo>
                  <a:cubicBezTo>
                    <a:pt x="594168" y="19899"/>
                    <a:pt x="622465" y="69866"/>
                    <a:pt x="597391" y="99774"/>
                  </a:cubicBezTo>
                  <a:cubicBezTo>
                    <a:pt x="571960" y="129683"/>
                    <a:pt x="580378" y="119833"/>
                    <a:pt x="569095" y="153144"/>
                  </a:cubicBezTo>
                  <a:cubicBezTo>
                    <a:pt x="559423" y="181978"/>
                    <a:pt x="539008" y="175710"/>
                    <a:pt x="517158" y="151532"/>
                  </a:cubicBezTo>
                  <a:lnTo>
                    <a:pt x="525933" y="151532"/>
                  </a:lnTo>
                  <a:cubicBezTo>
                    <a:pt x="521635" y="147055"/>
                    <a:pt x="516978" y="142040"/>
                    <a:pt x="512501" y="136488"/>
                  </a:cubicBezTo>
                  <a:cubicBezTo>
                    <a:pt x="494592" y="112848"/>
                    <a:pt x="482234" y="117683"/>
                    <a:pt x="470594" y="126101"/>
                  </a:cubicBezTo>
                  <a:cubicBezTo>
                    <a:pt x="463788" y="130041"/>
                    <a:pt x="457699" y="135951"/>
                    <a:pt x="450893" y="139712"/>
                  </a:cubicBezTo>
                  <a:cubicBezTo>
                    <a:pt x="434596" y="149562"/>
                    <a:pt x="420805" y="203290"/>
                    <a:pt x="412388" y="218155"/>
                  </a:cubicBezTo>
                  <a:cubicBezTo>
                    <a:pt x="393584" y="222632"/>
                    <a:pt x="326065" y="193619"/>
                    <a:pt x="312992" y="209021"/>
                  </a:cubicBezTo>
                  <a:cubicBezTo>
                    <a:pt x="312992" y="209200"/>
                    <a:pt x="312992" y="209737"/>
                    <a:pt x="312454" y="209917"/>
                  </a:cubicBezTo>
                  <a:cubicBezTo>
                    <a:pt x="310842" y="210633"/>
                    <a:pt x="308693" y="211170"/>
                    <a:pt x="307797" y="212245"/>
                  </a:cubicBezTo>
                  <a:cubicBezTo>
                    <a:pt x="293829" y="228722"/>
                    <a:pt x="310305" y="335998"/>
                    <a:pt x="310305" y="349251"/>
                  </a:cubicBezTo>
                  <a:cubicBezTo>
                    <a:pt x="310305" y="350326"/>
                    <a:pt x="309410" y="350863"/>
                    <a:pt x="308693" y="351938"/>
                  </a:cubicBezTo>
                  <a:cubicBezTo>
                    <a:pt x="292932" y="357490"/>
                    <a:pt x="252636" y="356057"/>
                    <a:pt x="236877" y="369310"/>
                  </a:cubicBezTo>
                  <a:cubicBezTo>
                    <a:pt x="235803" y="369847"/>
                    <a:pt x="234906" y="370384"/>
                    <a:pt x="233832" y="371280"/>
                  </a:cubicBezTo>
                  <a:lnTo>
                    <a:pt x="234370" y="371280"/>
                  </a:lnTo>
                  <a:cubicBezTo>
                    <a:pt x="233474" y="371638"/>
                    <a:pt x="232400" y="371996"/>
                    <a:pt x="231503" y="372713"/>
                  </a:cubicBezTo>
                  <a:cubicBezTo>
                    <a:pt x="211983" y="389368"/>
                    <a:pt x="180999" y="379339"/>
                    <a:pt x="161299" y="379339"/>
                  </a:cubicBezTo>
                  <a:cubicBezTo>
                    <a:pt x="141599" y="379339"/>
                    <a:pt x="74081" y="442380"/>
                    <a:pt x="51515" y="459035"/>
                  </a:cubicBezTo>
                  <a:cubicBezTo>
                    <a:pt x="29128" y="475691"/>
                    <a:pt x="-9376" y="535688"/>
                    <a:pt x="2085" y="551985"/>
                  </a:cubicBezTo>
                  <a:cubicBezTo>
                    <a:pt x="13189" y="568641"/>
                    <a:pt x="74260" y="608579"/>
                    <a:pt x="60111" y="615384"/>
                  </a:cubicBezTo>
                  <a:cubicBezTo>
                    <a:pt x="45963" y="622011"/>
                    <a:pt x="37546" y="668754"/>
                    <a:pt x="71216" y="708334"/>
                  </a:cubicBezTo>
                  <a:cubicBezTo>
                    <a:pt x="104884" y="748271"/>
                    <a:pt x="93602" y="758301"/>
                    <a:pt x="96647" y="778359"/>
                  </a:cubicBezTo>
                  <a:cubicBezTo>
                    <a:pt x="99512" y="798418"/>
                    <a:pt x="113482" y="805044"/>
                    <a:pt x="135868" y="838176"/>
                  </a:cubicBezTo>
                  <a:cubicBezTo>
                    <a:pt x="158434" y="871488"/>
                    <a:pt x="96647" y="898173"/>
                    <a:pt x="88229" y="918052"/>
                  </a:cubicBezTo>
                  <a:cubicBezTo>
                    <a:pt x="79633" y="938110"/>
                    <a:pt x="107930" y="967840"/>
                    <a:pt x="124585" y="984495"/>
                  </a:cubicBezTo>
                  <a:cubicBezTo>
                    <a:pt x="141599" y="1001152"/>
                    <a:pt x="183865" y="990943"/>
                    <a:pt x="209117" y="981272"/>
                  </a:cubicBezTo>
                  <a:cubicBezTo>
                    <a:pt x="219325" y="977332"/>
                    <a:pt x="229892" y="970705"/>
                    <a:pt x="239921" y="963721"/>
                  </a:cubicBezTo>
                  <a:lnTo>
                    <a:pt x="239921" y="963721"/>
                  </a:lnTo>
                  <a:cubicBezTo>
                    <a:pt x="255144" y="953513"/>
                    <a:pt x="268934" y="943125"/>
                    <a:pt x="279143" y="941334"/>
                  </a:cubicBezTo>
                  <a:cubicBezTo>
                    <a:pt x="296157" y="938110"/>
                    <a:pt x="391972" y="969452"/>
                    <a:pt x="391972" y="969452"/>
                  </a:cubicBezTo>
                  <a:cubicBezTo>
                    <a:pt x="391972" y="969452"/>
                    <a:pt x="392330" y="967661"/>
                    <a:pt x="392688" y="964616"/>
                  </a:cubicBezTo>
                  <a:cubicBezTo>
                    <a:pt x="395374" y="965512"/>
                    <a:pt x="397344" y="966228"/>
                    <a:pt x="397344" y="966228"/>
                  </a:cubicBezTo>
                  <a:cubicBezTo>
                    <a:pt x="397344" y="966228"/>
                    <a:pt x="397344" y="965333"/>
                    <a:pt x="397703" y="963721"/>
                  </a:cubicBezTo>
                  <a:lnTo>
                    <a:pt x="392867" y="963721"/>
                  </a:lnTo>
                  <a:cubicBezTo>
                    <a:pt x="394121" y="955304"/>
                    <a:pt x="396987" y="938290"/>
                    <a:pt x="400926" y="920022"/>
                  </a:cubicBezTo>
                  <a:lnTo>
                    <a:pt x="405404" y="920022"/>
                  </a:lnTo>
                  <a:cubicBezTo>
                    <a:pt x="410776" y="895486"/>
                    <a:pt x="418477" y="868085"/>
                    <a:pt x="428149" y="854832"/>
                  </a:cubicBezTo>
                  <a:cubicBezTo>
                    <a:pt x="428149" y="854295"/>
                    <a:pt x="428865" y="854295"/>
                    <a:pt x="429044" y="853937"/>
                  </a:cubicBezTo>
                  <a:lnTo>
                    <a:pt x="427970" y="853937"/>
                  </a:lnTo>
                  <a:cubicBezTo>
                    <a:pt x="451072" y="835311"/>
                    <a:pt x="504443" y="854832"/>
                    <a:pt x="504443" y="854832"/>
                  </a:cubicBezTo>
                  <a:cubicBezTo>
                    <a:pt x="504443" y="854832"/>
                    <a:pt x="529694" y="834774"/>
                    <a:pt x="597213" y="818297"/>
                  </a:cubicBezTo>
                  <a:cubicBezTo>
                    <a:pt x="664730" y="801820"/>
                    <a:pt x="636613" y="834953"/>
                    <a:pt x="662045" y="844982"/>
                  </a:cubicBezTo>
                  <a:cubicBezTo>
                    <a:pt x="687117" y="855011"/>
                    <a:pt x="720787" y="861638"/>
                    <a:pt x="740666" y="878293"/>
                  </a:cubicBezTo>
                  <a:cubicBezTo>
                    <a:pt x="760188" y="894949"/>
                    <a:pt x="740666" y="934887"/>
                    <a:pt x="737980" y="951364"/>
                  </a:cubicBezTo>
                  <a:cubicBezTo>
                    <a:pt x="735114" y="968019"/>
                    <a:pt x="785619" y="961571"/>
                    <a:pt x="788664" y="944916"/>
                  </a:cubicBezTo>
                  <a:cubicBezTo>
                    <a:pt x="789917" y="936678"/>
                    <a:pt x="794216" y="928440"/>
                    <a:pt x="801200" y="920022"/>
                  </a:cubicBezTo>
                  <a:lnTo>
                    <a:pt x="804245" y="920022"/>
                  </a:lnTo>
                  <a:cubicBezTo>
                    <a:pt x="811229" y="910530"/>
                    <a:pt x="821616" y="901038"/>
                    <a:pt x="836123" y="890113"/>
                  </a:cubicBezTo>
                  <a:cubicBezTo>
                    <a:pt x="859584" y="875965"/>
                    <a:pt x="839526" y="922529"/>
                    <a:pt x="850272" y="951364"/>
                  </a:cubicBezTo>
                  <a:cubicBezTo>
                    <a:pt x="861554" y="981272"/>
                    <a:pt x="878389" y="910888"/>
                    <a:pt x="878389" y="944916"/>
                  </a:cubicBezTo>
                  <a:cubicBezTo>
                    <a:pt x="878389" y="954945"/>
                    <a:pt x="886807" y="964974"/>
                    <a:pt x="889494" y="974646"/>
                  </a:cubicBezTo>
                  <a:cubicBezTo>
                    <a:pt x="892538" y="984675"/>
                    <a:pt x="928893" y="988257"/>
                    <a:pt x="928893" y="1021389"/>
                  </a:cubicBezTo>
                  <a:cubicBezTo>
                    <a:pt x="928893" y="1054521"/>
                    <a:pt x="928893" y="1074759"/>
                    <a:pt x="937311" y="1081206"/>
                  </a:cubicBezTo>
                  <a:cubicBezTo>
                    <a:pt x="945907" y="1088011"/>
                    <a:pt x="990860" y="1081206"/>
                    <a:pt x="1010560" y="1121323"/>
                  </a:cubicBezTo>
                  <a:cubicBezTo>
                    <a:pt x="1020768" y="1141919"/>
                    <a:pt x="1029544" y="1141919"/>
                    <a:pt x="1037066" y="1134755"/>
                  </a:cubicBezTo>
                  <a:cubicBezTo>
                    <a:pt x="1046378" y="1130994"/>
                    <a:pt x="1054259" y="1114338"/>
                    <a:pt x="1060885" y="1104668"/>
                  </a:cubicBezTo>
                  <a:cubicBezTo>
                    <a:pt x="1061244" y="1104130"/>
                    <a:pt x="1061960" y="1103951"/>
                    <a:pt x="1062497" y="1103234"/>
                  </a:cubicBezTo>
                  <a:cubicBezTo>
                    <a:pt x="1078258" y="1098220"/>
                    <a:pt x="1107987" y="1116666"/>
                    <a:pt x="1117658" y="1127949"/>
                  </a:cubicBezTo>
                  <a:cubicBezTo>
                    <a:pt x="1122315" y="1133681"/>
                    <a:pt x="1131090" y="1129382"/>
                    <a:pt x="1142552" y="1121681"/>
                  </a:cubicBezTo>
                  <a:cubicBezTo>
                    <a:pt x="1148641" y="1117741"/>
                    <a:pt x="1155805" y="1112726"/>
                    <a:pt x="1164222" y="1107175"/>
                  </a:cubicBezTo>
                  <a:cubicBezTo>
                    <a:pt x="1175326" y="1099832"/>
                    <a:pt x="1188042" y="1092310"/>
                    <a:pt x="1201831" y="1088191"/>
                  </a:cubicBezTo>
                  <a:cubicBezTo>
                    <a:pt x="1244278" y="1074938"/>
                    <a:pt x="1238546" y="1077982"/>
                    <a:pt x="1249829" y="1058103"/>
                  </a:cubicBezTo>
                  <a:cubicBezTo>
                    <a:pt x="1253410" y="1051835"/>
                    <a:pt x="1256635" y="1041806"/>
                    <a:pt x="1260216" y="1030165"/>
                  </a:cubicBezTo>
                  <a:lnTo>
                    <a:pt x="1264693" y="1030165"/>
                  </a:lnTo>
                  <a:cubicBezTo>
                    <a:pt x="1270783" y="1011181"/>
                    <a:pt x="1277409" y="987003"/>
                    <a:pt x="1288334" y="964079"/>
                  </a:cubicBezTo>
                  <a:lnTo>
                    <a:pt x="1284394" y="964079"/>
                  </a:lnTo>
                  <a:cubicBezTo>
                    <a:pt x="1287618" y="957631"/>
                    <a:pt x="1291021" y="951184"/>
                    <a:pt x="1294781" y="945274"/>
                  </a:cubicBezTo>
                  <a:cubicBezTo>
                    <a:pt x="1299617" y="937752"/>
                    <a:pt x="1306960" y="929335"/>
                    <a:pt x="1315556" y="920380"/>
                  </a:cubicBezTo>
                  <a:lnTo>
                    <a:pt x="1317526" y="920380"/>
                  </a:lnTo>
                  <a:cubicBezTo>
                    <a:pt x="1335973" y="900322"/>
                    <a:pt x="1361404" y="877756"/>
                    <a:pt x="1381821" y="854295"/>
                  </a:cubicBezTo>
                  <a:lnTo>
                    <a:pt x="1379493" y="854295"/>
                  </a:lnTo>
                  <a:cubicBezTo>
                    <a:pt x="1392030" y="839609"/>
                    <a:pt x="1402059" y="825102"/>
                    <a:pt x="1407073" y="810417"/>
                  </a:cubicBezTo>
                  <a:lnTo>
                    <a:pt x="1411192" y="810417"/>
                  </a:lnTo>
                  <a:cubicBezTo>
                    <a:pt x="1414058" y="802895"/>
                    <a:pt x="1416028" y="795552"/>
                    <a:pt x="1416028" y="788030"/>
                  </a:cubicBezTo>
                  <a:cubicBezTo>
                    <a:pt x="1416028" y="776926"/>
                    <a:pt x="1412983" y="761524"/>
                    <a:pt x="1408506" y="744510"/>
                  </a:cubicBezTo>
                  <a:lnTo>
                    <a:pt x="1402416" y="744510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5A0AE1BC-7286-3466-6958-F9D4B99B8648}"/>
                </a:ext>
              </a:extLst>
            </p:cNvPr>
            <p:cNvSpPr/>
            <p:nvPr/>
          </p:nvSpPr>
          <p:spPr>
            <a:xfrm>
              <a:off x="10219016" y="3693067"/>
              <a:ext cx="63836" cy="66559"/>
            </a:xfrm>
            <a:custGeom>
              <a:avLst/>
              <a:gdLst>
                <a:gd name="connsiteX0" fmla="*/ 45736 w 63836"/>
                <a:gd name="connsiteY0" fmla="*/ 2874 h 66559"/>
                <a:gd name="connsiteX1" fmla="*/ 33737 w 63836"/>
                <a:gd name="connsiteY1" fmla="*/ 2874 h 66559"/>
                <a:gd name="connsiteX2" fmla="*/ 23350 w 63836"/>
                <a:gd name="connsiteY2" fmla="*/ 8 h 66559"/>
                <a:gd name="connsiteX3" fmla="*/ 26037 w 63836"/>
                <a:gd name="connsiteY3" fmla="*/ 66452 h 66559"/>
                <a:gd name="connsiteX4" fmla="*/ 46990 w 63836"/>
                <a:gd name="connsiteY4" fmla="*/ 59288 h 66559"/>
                <a:gd name="connsiteX5" fmla="*/ 45736 w 63836"/>
                <a:gd name="connsiteY5" fmla="*/ 2874 h 6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36" h="66559">
                  <a:moveTo>
                    <a:pt x="45736" y="2874"/>
                  </a:moveTo>
                  <a:lnTo>
                    <a:pt x="33737" y="2874"/>
                  </a:lnTo>
                  <a:cubicBezTo>
                    <a:pt x="30514" y="1620"/>
                    <a:pt x="27111" y="187"/>
                    <a:pt x="23350" y="8"/>
                  </a:cubicBezTo>
                  <a:cubicBezTo>
                    <a:pt x="12068" y="-887"/>
                    <a:pt x="-24468" y="69676"/>
                    <a:pt x="26037" y="66452"/>
                  </a:cubicBezTo>
                  <a:cubicBezTo>
                    <a:pt x="35350" y="65736"/>
                    <a:pt x="41797" y="62870"/>
                    <a:pt x="46990" y="59288"/>
                  </a:cubicBezTo>
                  <a:cubicBezTo>
                    <a:pt x="72064" y="48185"/>
                    <a:pt x="67049" y="16127"/>
                    <a:pt x="45736" y="287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82D1DF26-4228-3D39-F6F6-49301F8D079E}"/>
                </a:ext>
              </a:extLst>
            </p:cNvPr>
            <p:cNvSpPr/>
            <p:nvPr/>
          </p:nvSpPr>
          <p:spPr>
            <a:xfrm>
              <a:off x="10886758" y="5779959"/>
              <a:ext cx="135539" cy="118769"/>
            </a:xfrm>
            <a:custGeom>
              <a:avLst/>
              <a:gdLst>
                <a:gd name="connsiteX0" fmla="*/ 130724 w 135539"/>
                <a:gd name="connsiteY0" fmla="*/ 91 h 118769"/>
                <a:gd name="connsiteX1" fmla="*/ 130186 w 135539"/>
                <a:gd name="connsiteY1" fmla="*/ 91 h 118769"/>
                <a:gd name="connsiteX2" fmla="*/ 95264 w 135539"/>
                <a:gd name="connsiteY2" fmla="*/ 16389 h 118769"/>
                <a:gd name="connsiteX3" fmla="*/ 94010 w 135539"/>
                <a:gd name="connsiteY3" fmla="*/ 17105 h 118769"/>
                <a:gd name="connsiteX4" fmla="*/ 59087 w 135539"/>
                <a:gd name="connsiteY4" fmla="*/ 34298 h 118769"/>
                <a:gd name="connsiteX5" fmla="*/ 13955 w 135539"/>
                <a:gd name="connsiteY5" fmla="*/ 17643 h 118769"/>
                <a:gd name="connsiteX6" fmla="*/ 11090 w 135539"/>
                <a:gd name="connsiteY6" fmla="*/ 21941 h 118769"/>
                <a:gd name="connsiteX7" fmla="*/ 8762 w 135539"/>
                <a:gd name="connsiteY7" fmla="*/ 21045 h 118769"/>
                <a:gd name="connsiteX8" fmla="*/ 31328 w 135539"/>
                <a:gd name="connsiteY8" fmla="*/ 94295 h 118769"/>
                <a:gd name="connsiteX9" fmla="*/ 87563 w 135539"/>
                <a:gd name="connsiteY9" fmla="*/ 110950 h 118769"/>
                <a:gd name="connsiteX10" fmla="*/ 115143 w 135539"/>
                <a:gd name="connsiteY10" fmla="*/ 65819 h 118769"/>
                <a:gd name="connsiteX11" fmla="*/ 118904 w 135539"/>
                <a:gd name="connsiteY11" fmla="*/ 65819 h 118769"/>
                <a:gd name="connsiteX12" fmla="*/ 134843 w 135539"/>
                <a:gd name="connsiteY12" fmla="*/ 4390 h 118769"/>
                <a:gd name="connsiteX13" fmla="*/ 130724 w 135539"/>
                <a:gd name="connsiteY13" fmla="*/ 91 h 11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39" h="118769">
                  <a:moveTo>
                    <a:pt x="130724" y="91"/>
                  </a:moveTo>
                  <a:lnTo>
                    <a:pt x="130186" y="91"/>
                  </a:lnTo>
                  <a:cubicBezTo>
                    <a:pt x="122844" y="-983"/>
                    <a:pt x="109053" y="7613"/>
                    <a:pt x="95264" y="16389"/>
                  </a:cubicBezTo>
                  <a:cubicBezTo>
                    <a:pt x="94547" y="16389"/>
                    <a:pt x="94190" y="16926"/>
                    <a:pt x="94010" y="17105"/>
                  </a:cubicBezTo>
                  <a:cubicBezTo>
                    <a:pt x="79504" y="26418"/>
                    <a:pt x="64997" y="35731"/>
                    <a:pt x="59087" y="34298"/>
                  </a:cubicBezTo>
                  <a:cubicBezTo>
                    <a:pt x="44939" y="30895"/>
                    <a:pt x="13955" y="17643"/>
                    <a:pt x="13955" y="17643"/>
                  </a:cubicBezTo>
                  <a:cubicBezTo>
                    <a:pt x="12701" y="19254"/>
                    <a:pt x="11985" y="20687"/>
                    <a:pt x="11090" y="21941"/>
                  </a:cubicBezTo>
                  <a:cubicBezTo>
                    <a:pt x="9836" y="21583"/>
                    <a:pt x="8762" y="21045"/>
                    <a:pt x="8762" y="21045"/>
                  </a:cubicBezTo>
                  <a:cubicBezTo>
                    <a:pt x="-22221" y="57581"/>
                    <a:pt x="39565" y="57581"/>
                    <a:pt x="31328" y="94295"/>
                  </a:cubicBezTo>
                  <a:cubicBezTo>
                    <a:pt x="23089" y="130650"/>
                    <a:pt x="73414" y="117577"/>
                    <a:pt x="87563" y="110950"/>
                  </a:cubicBezTo>
                  <a:cubicBezTo>
                    <a:pt x="94547" y="107727"/>
                    <a:pt x="105830" y="87847"/>
                    <a:pt x="115143" y="65819"/>
                  </a:cubicBezTo>
                  <a:lnTo>
                    <a:pt x="118904" y="65819"/>
                  </a:lnTo>
                  <a:cubicBezTo>
                    <a:pt x="129650" y="42178"/>
                    <a:pt x="138067" y="14956"/>
                    <a:pt x="134843" y="4390"/>
                  </a:cubicBezTo>
                  <a:cubicBezTo>
                    <a:pt x="134127" y="1882"/>
                    <a:pt x="132515" y="629"/>
                    <a:pt x="130724" y="9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" name="צורה חופשית: צורה 48">
              <a:extLst>
                <a:ext uri="{FF2B5EF4-FFF2-40B4-BE49-F238E27FC236}">
                  <a16:creationId xmlns:a16="http://schemas.microsoft.com/office/drawing/2014/main" id="{88D9A0B0-3DFC-3399-512C-10C45557ADFD}"/>
                </a:ext>
              </a:extLst>
            </p:cNvPr>
            <p:cNvSpPr/>
            <p:nvPr/>
          </p:nvSpPr>
          <p:spPr>
            <a:xfrm>
              <a:off x="10424907" y="4185312"/>
              <a:ext cx="650828" cy="427746"/>
            </a:xfrm>
            <a:custGeom>
              <a:avLst/>
              <a:gdLst>
                <a:gd name="connsiteX0" fmla="*/ 498372 w 650828"/>
                <a:gd name="connsiteY0" fmla="*/ 192796 h 427746"/>
                <a:gd name="connsiteX1" fmla="*/ 481179 w 650828"/>
                <a:gd name="connsiteY1" fmla="*/ 168798 h 427746"/>
                <a:gd name="connsiteX2" fmla="*/ 473836 w 650828"/>
                <a:gd name="connsiteY2" fmla="*/ 168798 h 427746"/>
                <a:gd name="connsiteX3" fmla="*/ 424944 w 650828"/>
                <a:gd name="connsiteY3" fmla="*/ 124919 h 427746"/>
                <a:gd name="connsiteX4" fmla="*/ 439630 w 650828"/>
                <a:gd name="connsiteY4" fmla="*/ 124919 h 427746"/>
                <a:gd name="connsiteX5" fmla="*/ 424765 w 650828"/>
                <a:gd name="connsiteY5" fmla="*/ 119368 h 427746"/>
                <a:gd name="connsiteX6" fmla="*/ 326443 w 650828"/>
                <a:gd name="connsiteY6" fmla="*/ 66356 h 427746"/>
                <a:gd name="connsiteX7" fmla="*/ 311040 w 650828"/>
                <a:gd name="connsiteY7" fmla="*/ 59013 h 427746"/>
                <a:gd name="connsiteX8" fmla="*/ 295817 w 650828"/>
                <a:gd name="connsiteY8" fmla="*/ 59013 h 427746"/>
                <a:gd name="connsiteX9" fmla="*/ 171885 w 650828"/>
                <a:gd name="connsiteY9" fmla="*/ 59729 h 427746"/>
                <a:gd name="connsiteX10" fmla="*/ 171885 w 650828"/>
                <a:gd name="connsiteY10" fmla="*/ 60625 h 427746"/>
                <a:gd name="connsiteX11" fmla="*/ 170093 w 650828"/>
                <a:gd name="connsiteY11" fmla="*/ 58834 h 427746"/>
                <a:gd name="connsiteX12" fmla="*/ 160961 w 650828"/>
                <a:gd name="connsiteY12" fmla="*/ 58834 h 427746"/>
                <a:gd name="connsiteX13" fmla="*/ 138395 w 650828"/>
                <a:gd name="connsiteY13" fmla="*/ 46297 h 427746"/>
                <a:gd name="connsiteX14" fmla="*/ 70876 w 650828"/>
                <a:gd name="connsiteY14" fmla="*/ 23016 h 427746"/>
                <a:gd name="connsiteX15" fmla="*/ 67115 w 650828"/>
                <a:gd name="connsiteY15" fmla="*/ 14956 h 427746"/>
                <a:gd name="connsiteX16" fmla="*/ 74100 w 650828"/>
                <a:gd name="connsiteY16" fmla="*/ 14956 h 427746"/>
                <a:gd name="connsiteX17" fmla="*/ 37744 w 650828"/>
                <a:gd name="connsiteY17" fmla="*/ 6181 h 427746"/>
                <a:gd name="connsiteX18" fmla="*/ 17507 w 650828"/>
                <a:gd name="connsiteY18" fmla="*/ 23016 h 427746"/>
                <a:gd name="connsiteX19" fmla="*/ 34341 w 650828"/>
                <a:gd name="connsiteY19" fmla="*/ 59729 h 427746"/>
                <a:gd name="connsiteX20" fmla="*/ 76607 w 650828"/>
                <a:gd name="connsiteY20" fmla="*/ 96265 h 427746"/>
                <a:gd name="connsiteX21" fmla="*/ 59772 w 650828"/>
                <a:gd name="connsiteY21" fmla="*/ 159306 h 427746"/>
                <a:gd name="connsiteX22" fmla="*/ 132843 w 650828"/>
                <a:gd name="connsiteY22" fmla="*/ 159306 h 427746"/>
                <a:gd name="connsiteX23" fmla="*/ 177795 w 650828"/>
                <a:gd name="connsiteY23" fmla="*/ 186170 h 427746"/>
                <a:gd name="connsiteX24" fmla="*/ 256596 w 650828"/>
                <a:gd name="connsiteY24" fmla="*/ 232555 h 427746"/>
                <a:gd name="connsiteX25" fmla="*/ 285788 w 650828"/>
                <a:gd name="connsiteY25" fmla="*/ 285387 h 427746"/>
                <a:gd name="connsiteX26" fmla="*/ 284534 w 650828"/>
                <a:gd name="connsiteY26" fmla="*/ 285745 h 427746"/>
                <a:gd name="connsiteX27" fmla="*/ 264297 w 650828"/>
                <a:gd name="connsiteY27" fmla="*/ 293626 h 427746"/>
                <a:gd name="connsiteX28" fmla="*/ 248357 w 650828"/>
                <a:gd name="connsiteY28" fmla="*/ 325504 h 427746"/>
                <a:gd name="connsiteX29" fmla="*/ 318920 w 650828"/>
                <a:gd name="connsiteY29" fmla="*/ 325504 h 427746"/>
                <a:gd name="connsiteX30" fmla="*/ 377842 w 650828"/>
                <a:gd name="connsiteY30" fmla="*/ 395351 h 427746"/>
                <a:gd name="connsiteX31" fmla="*/ 390916 w 650828"/>
                <a:gd name="connsiteY31" fmla="*/ 388903 h 427746"/>
                <a:gd name="connsiteX32" fmla="*/ 393423 w 650828"/>
                <a:gd name="connsiteY32" fmla="*/ 388187 h 427746"/>
                <a:gd name="connsiteX33" fmla="*/ 392170 w 650828"/>
                <a:gd name="connsiteY33" fmla="*/ 388187 h 427746"/>
                <a:gd name="connsiteX34" fmla="*/ 421183 w 650828"/>
                <a:gd name="connsiteY34" fmla="*/ 344309 h 427746"/>
                <a:gd name="connsiteX35" fmla="*/ 424765 w 650828"/>
                <a:gd name="connsiteY35" fmla="*/ 344309 h 427746"/>
                <a:gd name="connsiteX36" fmla="*/ 442136 w 650828"/>
                <a:gd name="connsiteY36" fmla="*/ 312251 h 427746"/>
                <a:gd name="connsiteX37" fmla="*/ 446972 w 650828"/>
                <a:gd name="connsiteY37" fmla="*/ 308490 h 427746"/>
                <a:gd name="connsiteX38" fmla="*/ 513058 w 650828"/>
                <a:gd name="connsiteY38" fmla="*/ 319057 h 427746"/>
                <a:gd name="connsiteX39" fmla="*/ 569293 w 650828"/>
                <a:gd name="connsiteY39" fmla="*/ 398753 h 427746"/>
                <a:gd name="connsiteX40" fmla="*/ 643975 w 650828"/>
                <a:gd name="connsiteY40" fmla="*/ 424185 h 427746"/>
                <a:gd name="connsiteX41" fmla="*/ 650601 w 650828"/>
                <a:gd name="connsiteY41" fmla="*/ 418453 h 427746"/>
                <a:gd name="connsiteX42" fmla="*/ 645945 w 650828"/>
                <a:gd name="connsiteY42" fmla="*/ 388187 h 427746"/>
                <a:gd name="connsiteX43" fmla="*/ 639856 w 650828"/>
                <a:gd name="connsiteY43" fmla="*/ 388187 h 427746"/>
                <a:gd name="connsiteX44" fmla="*/ 618901 w 650828"/>
                <a:gd name="connsiteY44" fmla="*/ 344309 h 427746"/>
                <a:gd name="connsiteX45" fmla="*/ 626961 w 650828"/>
                <a:gd name="connsiteY45" fmla="*/ 344309 h 427746"/>
                <a:gd name="connsiteX46" fmla="*/ 611201 w 650828"/>
                <a:gd name="connsiteY46" fmla="*/ 328907 h 427746"/>
                <a:gd name="connsiteX47" fmla="*/ 565173 w 650828"/>
                <a:gd name="connsiteY47" fmla="*/ 278403 h 427746"/>
                <a:gd name="connsiteX48" fmla="*/ 557652 w 650828"/>
                <a:gd name="connsiteY48" fmla="*/ 278403 h 427746"/>
                <a:gd name="connsiteX49" fmla="*/ 544041 w 650828"/>
                <a:gd name="connsiteY49" fmla="*/ 242584 h 427746"/>
                <a:gd name="connsiteX50" fmla="*/ 542609 w 650828"/>
                <a:gd name="connsiteY50" fmla="*/ 234525 h 427746"/>
                <a:gd name="connsiteX51" fmla="*/ 548339 w 650828"/>
                <a:gd name="connsiteY51" fmla="*/ 234525 h 427746"/>
                <a:gd name="connsiteX52" fmla="*/ 498730 w 650828"/>
                <a:gd name="connsiteY52" fmla="*/ 192796 h 42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50828" h="427746">
                  <a:moveTo>
                    <a:pt x="498372" y="192796"/>
                  </a:moveTo>
                  <a:cubicBezTo>
                    <a:pt x="492641" y="187244"/>
                    <a:pt x="487268" y="178289"/>
                    <a:pt x="481179" y="168798"/>
                  </a:cubicBezTo>
                  <a:lnTo>
                    <a:pt x="473836" y="168798"/>
                  </a:lnTo>
                  <a:cubicBezTo>
                    <a:pt x="462553" y="151604"/>
                    <a:pt x="448405" y="132800"/>
                    <a:pt x="424944" y="124919"/>
                  </a:cubicBezTo>
                  <a:lnTo>
                    <a:pt x="439630" y="124919"/>
                  </a:lnTo>
                  <a:cubicBezTo>
                    <a:pt x="435152" y="122770"/>
                    <a:pt x="430317" y="120800"/>
                    <a:pt x="424765" y="119368"/>
                  </a:cubicBezTo>
                  <a:cubicBezTo>
                    <a:pt x="382677" y="109338"/>
                    <a:pt x="371573" y="92862"/>
                    <a:pt x="326443" y="66356"/>
                  </a:cubicBezTo>
                  <a:cubicBezTo>
                    <a:pt x="321965" y="63849"/>
                    <a:pt x="316593" y="61341"/>
                    <a:pt x="311040" y="59013"/>
                  </a:cubicBezTo>
                  <a:lnTo>
                    <a:pt x="295817" y="59013"/>
                  </a:lnTo>
                  <a:cubicBezTo>
                    <a:pt x="246208" y="43611"/>
                    <a:pt x="174393" y="45760"/>
                    <a:pt x="171885" y="59729"/>
                  </a:cubicBezTo>
                  <a:cubicBezTo>
                    <a:pt x="171885" y="60088"/>
                    <a:pt x="171885" y="60267"/>
                    <a:pt x="171885" y="60625"/>
                  </a:cubicBezTo>
                  <a:cubicBezTo>
                    <a:pt x="171168" y="60088"/>
                    <a:pt x="170810" y="59729"/>
                    <a:pt x="170093" y="58834"/>
                  </a:cubicBezTo>
                  <a:lnTo>
                    <a:pt x="160961" y="58834"/>
                  </a:lnTo>
                  <a:cubicBezTo>
                    <a:pt x="156304" y="55073"/>
                    <a:pt x="149319" y="50596"/>
                    <a:pt x="138395" y="46297"/>
                  </a:cubicBezTo>
                  <a:cubicBezTo>
                    <a:pt x="104725" y="33045"/>
                    <a:pt x="79294" y="46297"/>
                    <a:pt x="70876" y="23016"/>
                  </a:cubicBezTo>
                  <a:cubicBezTo>
                    <a:pt x="69981" y="20150"/>
                    <a:pt x="68548" y="17284"/>
                    <a:pt x="67115" y="14956"/>
                  </a:cubicBezTo>
                  <a:lnTo>
                    <a:pt x="74100" y="14956"/>
                  </a:lnTo>
                  <a:cubicBezTo>
                    <a:pt x="66757" y="92"/>
                    <a:pt x="53862" y="-5281"/>
                    <a:pt x="37744" y="6181"/>
                  </a:cubicBezTo>
                  <a:cubicBezTo>
                    <a:pt x="31655" y="9046"/>
                    <a:pt x="24849" y="14419"/>
                    <a:pt x="17507" y="23016"/>
                  </a:cubicBezTo>
                  <a:cubicBezTo>
                    <a:pt x="-3626" y="47909"/>
                    <a:pt x="-13477" y="49700"/>
                    <a:pt x="34341" y="59729"/>
                  </a:cubicBezTo>
                  <a:cubicBezTo>
                    <a:pt x="82159" y="69759"/>
                    <a:pt x="96128" y="69759"/>
                    <a:pt x="76607" y="96265"/>
                  </a:cubicBezTo>
                  <a:cubicBezTo>
                    <a:pt x="56728" y="122949"/>
                    <a:pt x="42758" y="156261"/>
                    <a:pt x="59772" y="159306"/>
                  </a:cubicBezTo>
                  <a:cubicBezTo>
                    <a:pt x="76607" y="162887"/>
                    <a:pt x="127291" y="146232"/>
                    <a:pt x="132843" y="159306"/>
                  </a:cubicBezTo>
                  <a:cubicBezTo>
                    <a:pt x="138395" y="172917"/>
                    <a:pt x="121560" y="176140"/>
                    <a:pt x="177795" y="186170"/>
                  </a:cubicBezTo>
                  <a:cubicBezTo>
                    <a:pt x="234209" y="196199"/>
                    <a:pt x="245492" y="219481"/>
                    <a:pt x="256596" y="232555"/>
                  </a:cubicBezTo>
                  <a:cubicBezTo>
                    <a:pt x="265909" y="243658"/>
                    <a:pt x="290086" y="274821"/>
                    <a:pt x="285788" y="285387"/>
                  </a:cubicBezTo>
                  <a:cubicBezTo>
                    <a:pt x="285430" y="285387"/>
                    <a:pt x="285072" y="285745"/>
                    <a:pt x="284534" y="285745"/>
                  </a:cubicBezTo>
                  <a:cubicBezTo>
                    <a:pt x="277549" y="285745"/>
                    <a:pt x="270386" y="289148"/>
                    <a:pt x="264297" y="293626"/>
                  </a:cubicBezTo>
                  <a:cubicBezTo>
                    <a:pt x="247641" y="302580"/>
                    <a:pt x="235104" y="322997"/>
                    <a:pt x="248357" y="325504"/>
                  </a:cubicBezTo>
                  <a:cubicBezTo>
                    <a:pt x="265192" y="328907"/>
                    <a:pt x="315876" y="315475"/>
                    <a:pt x="318920" y="325504"/>
                  </a:cubicBezTo>
                  <a:cubicBezTo>
                    <a:pt x="321607" y="335712"/>
                    <a:pt x="349725" y="398753"/>
                    <a:pt x="377842" y="395351"/>
                  </a:cubicBezTo>
                  <a:cubicBezTo>
                    <a:pt x="382677" y="394992"/>
                    <a:pt x="386976" y="392306"/>
                    <a:pt x="390916" y="388903"/>
                  </a:cubicBezTo>
                  <a:cubicBezTo>
                    <a:pt x="391811" y="388545"/>
                    <a:pt x="392707" y="388545"/>
                    <a:pt x="393423" y="388187"/>
                  </a:cubicBezTo>
                  <a:lnTo>
                    <a:pt x="392170" y="388187"/>
                  </a:lnTo>
                  <a:cubicBezTo>
                    <a:pt x="403632" y="378337"/>
                    <a:pt x="413123" y="360427"/>
                    <a:pt x="421183" y="344309"/>
                  </a:cubicBezTo>
                  <a:lnTo>
                    <a:pt x="424765" y="344309"/>
                  </a:lnTo>
                  <a:cubicBezTo>
                    <a:pt x="431033" y="331056"/>
                    <a:pt x="436943" y="318520"/>
                    <a:pt x="442136" y="312251"/>
                  </a:cubicBezTo>
                  <a:cubicBezTo>
                    <a:pt x="443390" y="310818"/>
                    <a:pt x="445360" y="309744"/>
                    <a:pt x="446972" y="308490"/>
                  </a:cubicBezTo>
                  <a:cubicBezTo>
                    <a:pt x="468105" y="296849"/>
                    <a:pt x="508401" y="293984"/>
                    <a:pt x="513058" y="319057"/>
                  </a:cubicBezTo>
                  <a:cubicBezTo>
                    <a:pt x="518789" y="348786"/>
                    <a:pt x="535624" y="379053"/>
                    <a:pt x="569293" y="398753"/>
                  </a:cubicBezTo>
                  <a:cubicBezTo>
                    <a:pt x="600992" y="417379"/>
                    <a:pt x="637169" y="435647"/>
                    <a:pt x="643975" y="424185"/>
                  </a:cubicBezTo>
                  <a:cubicBezTo>
                    <a:pt x="647378" y="423826"/>
                    <a:pt x="649885" y="422036"/>
                    <a:pt x="650601" y="418453"/>
                  </a:cubicBezTo>
                  <a:cubicBezTo>
                    <a:pt x="651497" y="412723"/>
                    <a:pt x="649706" y="401082"/>
                    <a:pt x="645945" y="388187"/>
                  </a:cubicBezTo>
                  <a:lnTo>
                    <a:pt x="639856" y="388187"/>
                  </a:lnTo>
                  <a:cubicBezTo>
                    <a:pt x="635020" y="372248"/>
                    <a:pt x="627499" y="355592"/>
                    <a:pt x="618901" y="344309"/>
                  </a:cubicBezTo>
                  <a:lnTo>
                    <a:pt x="626961" y="344309"/>
                  </a:lnTo>
                  <a:cubicBezTo>
                    <a:pt x="621947" y="337145"/>
                    <a:pt x="616752" y="331235"/>
                    <a:pt x="611201" y="328907"/>
                  </a:cubicBezTo>
                  <a:cubicBezTo>
                    <a:pt x="597769" y="322997"/>
                    <a:pt x="578605" y="300431"/>
                    <a:pt x="565173" y="278403"/>
                  </a:cubicBezTo>
                  <a:lnTo>
                    <a:pt x="557652" y="278403"/>
                  </a:lnTo>
                  <a:cubicBezTo>
                    <a:pt x="549772" y="264792"/>
                    <a:pt x="544041" y="251360"/>
                    <a:pt x="544041" y="242584"/>
                  </a:cubicBezTo>
                  <a:cubicBezTo>
                    <a:pt x="544041" y="239539"/>
                    <a:pt x="543325" y="237032"/>
                    <a:pt x="542609" y="234525"/>
                  </a:cubicBezTo>
                  <a:lnTo>
                    <a:pt x="548339" y="234525"/>
                  </a:lnTo>
                  <a:cubicBezTo>
                    <a:pt x="544220" y="215183"/>
                    <a:pt x="514311" y="208019"/>
                    <a:pt x="498730" y="19279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470C270B-E387-2791-86E8-00EE381DE6CB}"/>
                </a:ext>
              </a:extLst>
            </p:cNvPr>
            <p:cNvSpPr/>
            <p:nvPr/>
          </p:nvSpPr>
          <p:spPr>
            <a:xfrm>
              <a:off x="10036767" y="3979480"/>
              <a:ext cx="7880" cy="1756"/>
            </a:xfrm>
            <a:custGeom>
              <a:avLst/>
              <a:gdLst>
                <a:gd name="connsiteX0" fmla="*/ 0 w 7880"/>
                <a:gd name="connsiteY0" fmla="*/ 1756 h 1756"/>
                <a:gd name="connsiteX1" fmla="*/ 7880 w 7880"/>
                <a:gd name="connsiteY1" fmla="*/ 1756 h 1756"/>
                <a:gd name="connsiteX2" fmla="*/ 0 w 7880"/>
                <a:gd name="connsiteY2" fmla="*/ 1756 h 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80" h="1756">
                  <a:moveTo>
                    <a:pt x="0" y="1756"/>
                  </a:moveTo>
                  <a:lnTo>
                    <a:pt x="7880" y="1756"/>
                  </a:lnTo>
                  <a:cubicBezTo>
                    <a:pt x="7164" y="-930"/>
                    <a:pt x="4119" y="-214"/>
                    <a:pt x="0" y="175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1" name="צורה חופשית: צורה 50">
              <a:extLst>
                <a:ext uri="{FF2B5EF4-FFF2-40B4-BE49-F238E27FC236}">
                  <a16:creationId xmlns:a16="http://schemas.microsoft.com/office/drawing/2014/main" id="{F7550069-C08C-10A4-99BE-082C635AD742}"/>
                </a:ext>
              </a:extLst>
            </p:cNvPr>
            <p:cNvSpPr/>
            <p:nvPr/>
          </p:nvSpPr>
          <p:spPr>
            <a:xfrm>
              <a:off x="10718910" y="2418431"/>
              <a:ext cx="227114" cy="124292"/>
            </a:xfrm>
            <a:custGeom>
              <a:avLst/>
              <a:gdLst>
                <a:gd name="connsiteX0" fmla="*/ 91720 w 227114"/>
                <a:gd name="connsiteY0" fmla="*/ 932 h 124292"/>
                <a:gd name="connsiteX1" fmla="*/ 82586 w 227114"/>
                <a:gd name="connsiteY1" fmla="*/ 6305 h 124292"/>
                <a:gd name="connsiteX2" fmla="*/ 58409 w 227114"/>
                <a:gd name="connsiteY2" fmla="*/ 54302 h 124292"/>
                <a:gd name="connsiteX3" fmla="*/ 32440 w 227114"/>
                <a:gd name="connsiteY3" fmla="*/ 70600 h 124292"/>
                <a:gd name="connsiteX4" fmla="*/ 31545 w 227114"/>
                <a:gd name="connsiteY4" fmla="*/ 70600 h 124292"/>
                <a:gd name="connsiteX5" fmla="*/ 20082 w 227114"/>
                <a:gd name="connsiteY5" fmla="*/ 77584 h 124292"/>
                <a:gd name="connsiteX6" fmla="*/ 5038 w 227114"/>
                <a:gd name="connsiteY6" fmla="*/ 110717 h 124292"/>
                <a:gd name="connsiteX7" fmla="*/ 95123 w 227114"/>
                <a:gd name="connsiteY7" fmla="*/ 113940 h 124292"/>
                <a:gd name="connsiteX8" fmla="*/ 171058 w 227114"/>
                <a:gd name="connsiteY8" fmla="*/ 97285 h 124292"/>
                <a:gd name="connsiteX9" fmla="*/ 217622 w 227114"/>
                <a:gd name="connsiteY9" fmla="*/ 85644 h 124292"/>
                <a:gd name="connsiteX10" fmla="*/ 227114 w 227114"/>
                <a:gd name="connsiteY10" fmla="*/ 70421 h 124292"/>
                <a:gd name="connsiteX11" fmla="*/ 221742 w 227114"/>
                <a:gd name="connsiteY11" fmla="*/ 70421 h 124292"/>
                <a:gd name="connsiteX12" fmla="*/ 221742 w 227114"/>
                <a:gd name="connsiteY12" fmla="*/ 67376 h 124292"/>
                <a:gd name="connsiteX13" fmla="*/ 140075 w 227114"/>
                <a:gd name="connsiteY13" fmla="*/ 34065 h 124292"/>
                <a:gd name="connsiteX14" fmla="*/ 126643 w 227114"/>
                <a:gd name="connsiteY14" fmla="*/ 26543 h 124292"/>
                <a:gd name="connsiteX15" fmla="*/ 135598 w 227114"/>
                <a:gd name="connsiteY15" fmla="*/ 26543 h 124292"/>
                <a:gd name="connsiteX16" fmla="*/ 91899 w 227114"/>
                <a:gd name="connsiteY16" fmla="*/ 753 h 1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114" h="124292">
                  <a:moveTo>
                    <a:pt x="91720" y="932"/>
                  </a:moveTo>
                  <a:cubicBezTo>
                    <a:pt x="88317" y="1828"/>
                    <a:pt x="85273" y="3977"/>
                    <a:pt x="82586" y="6305"/>
                  </a:cubicBezTo>
                  <a:cubicBezTo>
                    <a:pt x="64677" y="15260"/>
                    <a:pt x="58409" y="44989"/>
                    <a:pt x="58409" y="54302"/>
                  </a:cubicBezTo>
                  <a:cubicBezTo>
                    <a:pt x="58409" y="58242"/>
                    <a:pt x="46051" y="63794"/>
                    <a:pt x="32440" y="70600"/>
                  </a:cubicBezTo>
                  <a:lnTo>
                    <a:pt x="31545" y="70600"/>
                  </a:lnTo>
                  <a:cubicBezTo>
                    <a:pt x="27425" y="72749"/>
                    <a:pt x="23665" y="75077"/>
                    <a:pt x="20082" y="77584"/>
                  </a:cubicBezTo>
                  <a:cubicBezTo>
                    <a:pt x="4681" y="86897"/>
                    <a:pt x="-7140" y="98001"/>
                    <a:pt x="5038" y="110717"/>
                  </a:cubicBezTo>
                  <a:cubicBezTo>
                    <a:pt x="30291" y="137223"/>
                    <a:pt x="55722" y="117343"/>
                    <a:pt x="95123" y="113940"/>
                  </a:cubicBezTo>
                  <a:cubicBezTo>
                    <a:pt x="134523" y="110717"/>
                    <a:pt x="171058" y="97285"/>
                    <a:pt x="171058" y="97285"/>
                  </a:cubicBezTo>
                  <a:cubicBezTo>
                    <a:pt x="171058" y="97285"/>
                    <a:pt x="204728" y="99076"/>
                    <a:pt x="217622" y="85644"/>
                  </a:cubicBezTo>
                  <a:cubicBezTo>
                    <a:pt x="222994" y="82062"/>
                    <a:pt x="226935" y="77405"/>
                    <a:pt x="227114" y="70421"/>
                  </a:cubicBezTo>
                  <a:lnTo>
                    <a:pt x="221742" y="70421"/>
                  </a:lnTo>
                  <a:cubicBezTo>
                    <a:pt x="221742" y="69346"/>
                    <a:pt x="221742" y="68630"/>
                    <a:pt x="221742" y="67376"/>
                  </a:cubicBezTo>
                  <a:cubicBezTo>
                    <a:pt x="213324" y="34065"/>
                    <a:pt x="151179" y="30841"/>
                    <a:pt x="140075" y="34065"/>
                  </a:cubicBezTo>
                  <a:cubicBezTo>
                    <a:pt x="136493" y="35139"/>
                    <a:pt x="131837" y="31557"/>
                    <a:pt x="126643" y="26543"/>
                  </a:cubicBezTo>
                  <a:lnTo>
                    <a:pt x="135598" y="26543"/>
                  </a:lnTo>
                  <a:cubicBezTo>
                    <a:pt x="124315" y="17051"/>
                    <a:pt x="108912" y="-4261"/>
                    <a:pt x="91899" y="75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2" name="צורה חופשית: צורה 51">
              <a:extLst>
                <a:ext uri="{FF2B5EF4-FFF2-40B4-BE49-F238E27FC236}">
                  <a16:creationId xmlns:a16="http://schemas.microsoft.com/office/drawing/2014/main" id="{FD9671B1-B226-4A22-B39A-539BB09D3375}"/>
                </a:ext>
              </a:extLst>
            </p:cNvPr>
            <p:cNvSpPr/>
            <p:nvPr/>
          </p:nvSpPr>
          <p:spPr>
            <a:xfrm>
              <a:off x="3867357" y="3759586"/>
              <a:ext cx="29908" cy="2082"/>
            </a:xfrm>
            <a:custGeom>
              <a:avLst/>
              <a:gdLst>
                <a:gd name="connsiteX0" fmla="*/ 0 w 29908"/>
                <a:gd name="connsiteY0" fmla="*/ 2083 h 2082"/>
                <a:gd name="connsiteX1" fmla="*/ 29909 w 29908"/>
                <a:gd name="connsiteY1" fmla="*/ 2083 h 2082"/>
                <a:gd name="connsiteX2" fmla="*/ 0 w 29908"/>
                <a:gd name="connsiteY2" fmla="*/ 2083 h 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08" h="2082">
                  <a:moveTo>
                    <a:pt x="0" y="2083"/>
                  </a:moveTo>
                  <a:lnTo>
                    <a:pt x="29909" y="2083"/>
                  </a:lnTo>
                  <a:cubicBezTo>
                    <a:pt x="20954" y="-604"/>
                    <a:pt x="10029" y="-783"/>
                    <a:pt x="0" y="208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3" name="צורה חופשית: צורה 52">
              <a:extLst>
                <a:ext uri="{FF2B5EF4-FFF2-40B4-BE49-F238E27FC236}">
                  <a16:creationId xmlns:a16="http://schemas.microsoft.com/office/drawing/2014/main" id="{F61A836D-CEB3-514F-C51A-95518B5A3091}"/>
                </a:ext>
              </a:extLst>
            </p:cNvPr>
            <p:cNvSpPr/>
            <p:nvPr/>
          </p:nvSpPr>
          <p:spPr>
            <a:xfrm>
              <a:off x="11849087" y="5558282"/>
              <a:ext cx="160396" cy="253715"/>
            </a:xfrm>
            <a:custGeom>
              <a:avLst/>
              <a:gdLst>
                <a:gd name="connsiteX0" fmla="*/ 145350 w 160396"/>
                <a:gd name="connsiteY0" fmla="*/ 112342 h 253715"/>
                <a:gd name="connsiteX1" fmla="*/ 135500 w 160396"/>
                <a:gd name="connsiteY1" fmla="*/ 106432 h 253715"/>
                <a:gd name="connsiteX2" fmla="*/ 120993 w 160396"/>
                <a:gd name="connsiteY2" fmla="*/ 112342 h 253715"/>
                <a:gd name="connsiteX3" fmla="*/ 104695 w 160396"/>
                <a:gd name="connsiteY3" fmla="*/ 112342 h 253715"/>
                <a:gd name="connsiteX4" fmla="*/ 93413 w 160396"/>
                <a:gd name="connsiteY4" fmla="*/ 106432 h 253715"/>
                <a:gd name="connsiteX5" fmla="*/ 59206 w 160396"/>
                <a:gd name="connsiteY5" fmla="*/ 68464 h 253715"/>
                <a:gd name="connsiteX6" fmla="*/ 66191 w 160396"/>
                <a:gd name="connsiteY6" fmla="*/ 68464 h 253715"/>
                <a:gd name="connsiteX7" fmla="*/ 61893 w 160396"/>
                <a:gd name="connsiteY7" fmla="*/ 59868 h 253715"/>
                <a:gd name="connsiteX8" fmla="*/ 36640 w 160396"/>
                <a:gd name="connsiteY8" fmla="*/ 2558 h 253715"/>
                <a:gd name="connsiteX9" fmla="*/ 27506 w 160396"/>
                <a:gd name="connsiteY9" fmla="*/ 2558 h 253715"/>
                <a:gd name="connsiteX10" fmla="*/ 8880 w 160396"/>
                <a:gd name="connsiteY10" fmla="*/ 3632 h 253715"/>
                <a:gd name="connsiteX11" fmla="*/ 19984 w 160396"/>
                <a:gd name="connsiteY11" fmla="*/ 60047 h 253715"/>
                <a:gd name="connsiteX12" fmla="*/ 34133 w 160396"/>
                <a:gd name="connsiteY12" fmla="*/ 133296 h 253715"/>
                <a:gd name="connsiteX13" fmla="*/ 6015 w 160396"/>
                <a:gd name="connsiteY13" fmla="*/ 179682 h 253715"/>
                <a:gd name="connsiteX14" fmla="*/ 65295 w 160396"/>
                <a:gd name="connsiteY14" fmla="*/ 199381 h 253715"/>
                <a:gd name="connsiteX15" fmla="*/ 62429 w 160396"/>
                <a:gd name="connsiteY15" fmla="*/ 252751 h 253715"/>
                <a:gd name="connsiteX16" fmla="*/ 85174 w 160396"/>
                <a:gd name="connsiteY16" fmla="*/ 246662 h 253715"/>
                <a:gd name="connsiteX17" fmla="*/ 104158 w 160396"/>
                <a:gd name="connsiteY17" fmla="*/ 221768 h 253715"/>
                <a:gd name="connsiteX18" fmla="*/ 100397 w 160396"/>
                <a:gd name="connsiteY18" fmla="*/ 221768 h 253715"/>
                <a:gd name="connsiteX19" fmla="*/ 107382 w 160396"/>
                <a:gd name="connsiteY19" fmla="*/ 206366 h 253715"/>
                <a:gd name="connsiteX20" fmla="*/ 121888 w 160396"/>
                <a:gd name="connsiteY20" fmla="*/ 178070 h 253715"/>
                <a:gd name="connsiteX21" fmla="*/ 125291 w 160396"/>
                <a:gd name="connsiteY21" fmla="*/ 178070 h 253715"/>
                <a:gd name="connsiteX22" fmla="*/ 151976 w 160396"/>
                <a:gd name="connsiteY22" fmla="*/ 146549 h 253715"/>
                <a:gd name="connsiteX23" fmla="*/ 153588 w 160396"/>
                <a:gd name="connsiteY23" fmla="*/ 112522 h 253715"/>
                <a:gd name="connsiteX24" fmla="*/ 145529 w 160396"/>
                <a:gd name="connsiteY24" fmla="*/ 112522 h 2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396" h="253715">
                  <a:moveTo>
                    <a:pt x="145350" y="112342"/>
                  </a:moveTo>
                  <a:cubicBezTo>
                    <a:pt x="141947" y="108760"/>
                    <a:pt x="138365" y="106432"/>
                    <a:pt x="135500" y="106432"/>
                  </a:cubicBezTo>
                  <a:cubicBezTo>
                    <a:pt x="130127" y="106432"/>
                    <a:pt x="126366" y="110193"/>
                    <a:pt x="120993" y="112342"/>
                  </a:cubicBezTo>
                  <a:lnTo>
                    <a:pt x="104695" y="112342"/>
                  </a:lnTo>
                  <a:cubicBezTo>
                    <a:pt x="101471" y="110910"/>
                    <a:pt x="97711" y="109297"/>
                    <a:pt x="93413" y="106432"/>
                  </a:cubicBezTo>
                  <a:cubicBezTo>
                    <a:pt x="69593" y="90672"/>
                    <a:pt x="72817" y="95507"/>
                    <a:pt x="59206" y="68464"/>
                  </a:cubicBezTo>
                  <a:lnTo>
                    <a:pt x="66191" y="68464"/>
                  </a:lnTo>
                  <a:cubicBezTo>
                    <a:pt x="65116" y="65778"/>
                    <a:pt x="63683" y="63271"/>
                    <a:pt x="61893" y="59868"/>
                  </a:cubicBezTo>
                  <a:cubicBezTo>
                    <a:pt x="51146" y="38735"/>
                    <a:pt x="45953" y="13841"/>
                    <a:pt x="36640" y="2558"/>
                  </a:cubicBezTo>
                  <a:lnTo>
                    <a:pt x="27506" y="2558"/>
                  </a:lnTo>
                  <a:cubicBezTo>
                    <a:pt x="22492" y="-845"/>
                    <a:pt x="16761" y="-1203"/>
                    <a:pt x="8880" y="3632"/>
                  </a:cubicBezTo>
                  <a:cubicBezTo>
                    <a:pt x="-2402" y="10438"/>
                    <a:pt x="8880" y="46794"/>
                    <a:pt x="19984" y="60047"/>
                  </a:cubicBezTo>
                  <a:cubicBezTo>
                    <a:pt x="31267" y="73479"/>
                    <a:pt x="36998" y="119864"/>
                    <a:pt x="34133" y="133296"/>
                  </a:cubicBezTo>
                  <a:cubicBezTo>
                    <a:pt x="31446" y="146370"/>
                    <a:pt x="-16550" y="163025"/>
                    <a:pt x="6015" y="179682"/>
                  </a:cubicBezTo>
                  <a:cubicBezTo>
                    <a:pt x="28402" y="196337"/>
                    <a:pt x="70668" y="179682"/>
                    <a:pt x="65295" y="199381"/>
                  </a:cubicBezTo>
                  <a:cubicBezTo>
                    <a:pt x="59564" y="219440"/>
                    <a:pt x="37178" y="246304"/>
                    <a:pt x="62429" y="252751"/>
                  </a:cubicBezTo>
                  <a:cubicBezTo>
                    <a:pt x="72101" y="255259"/>
                    <a:pt x="79443" y="252751"/>
                    <a:pt x="85174" y="246662"/>
                  </a:cubicBezTo>
                  <a:cubicBezTo>
                    <a:pt x="93055" y="241827"/>
                    <a:pt x="98965" y="232514"/>
                    <a:pt x="104158" y="221768"/>
                  </a:cubicBezTo>
                  <a:lnTo>
                    <a:pt x="100397" y="221768"/>
                  </a:lnTo>
                  <a:cubicBezTo>
                    <a:pt x="102725" y="216575"/>
                    <a:pt x="104874" y="211381"/>
                    <a:pt x="107382" y="206366"/>
                  </a:cubicBezTo>
                  <a:cubicBezTo>
                    <a:pt x="112397" y="196158"/>
                    <a:pt x="116874" y="186666"/>
                    <a:pt x="121888" y="178070"/>
                  </a:cubicBezTo>
                  <a:lnTo>
                    <a:pt x="125291" y="178070"/>
                  </a:lnTo>
                  <a:cubicBezTo>
                    <a:pt x="132276" y="165533"/>
                    <a:pt x="139798" y="154787"/>
                    <a:pt x="151976" y="146549"/>
                  </a:cubicBezTo>
                  <a:cubicBezTo>
                    <a:pt x="164871" y="137952"/>
                    <a:pt x="160931" y="122192"/>
                    <a:pt x="153588" y="112522"/>
                  </a:cubicBezTo>
                  <a:lnTo>
                    <a:pt x="145529" y="112522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4" name="צורה חופשית: צורה 53">
              <a:extLst>
                <a:ext uri="{FF2B5EF4-FFF2-40B4-BE49-F238E27FC236}">
                  <a16:creationId xmlns:a16="http://schemas.microsoft.com/office/drawing/2014/main" id="{4737D491-3F25-31DB-6932-1B23D9D7028C}"/>
                </a:ext>
              </a:extLst>
            </p:cNvPr>
            <p:cNvSpPr/>
            <p:nvPr/>
          </p:nvSpPr>
          <p:spPr>
            <a:xfrm>
              <a:off x="11546637" y="4999335"/>
              <a:ext cx="89032" cy="74471"/>
            </a:xfrm>
            <a:custGeom>
              <a:avLst/>
              <a:gdLst>
                <a:gd name="connsiteX0" fmla="*/ 88539 w 89032"/>
                <a:gd name="connsiteY0" fmla="*/ 53418 h 74471"/>
                <a:gd name="connsiteX1" fmla="*/ 64362 w 89032"/>
                <a:gd name="connsiteY1" fmla="*/ 12943 h 74471"/>
                <a:gd name="connsiteX2" fmla="*/ 52004 w 89032"/>
                <a:gd name="connsiteY2" fmla="*/ 12943 h 74471"/>
                <a:gd name="connsiteX3" fmla="*/ 26752 w 89032"/>
                <a:gd name="connsiteY3" fmla="*/ 3809 h 74471"/>
                <a:gd name="connsiteX4" fmla="*/ 26752 w 89032"/>
                <a:gd name="connsiteY4" fmla="*/ 43568 h 74471"/>
                <a:gd name="connsiteX5" fmla="*/ 76719 w 89032"/>
                <a:gd name="connsiteY5" fmla="*/ 70253 h 74471"/>
                <a:gd name="connsiteX6" fmla="*/ 88360 w 89032"/>
                <a:gd name="connsiteY6" fmla="*/ 53418 h 7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32" h="74471">
                  <a:moveTo>
                    <a:pt x="88539" y="53418"/>
                  </a:moveTo>
                  <a:cubicBezTo>
                    <a:pt x="90688" y="41598"/>
                    <a:pt x="86390" y="25837"/>
                    <a:pt x="64362" y="12943"/>
                  </a:cubicBezTo>
                  <a:lnTo>
                    <a:pt x="52004" y="12943"/>
                  </a:lnTo>
                  <a:cubicBezTo>
                    <a:pt x="45019" y="9540"/>
                    <a:pt x="36960" y="6674"/>
                    <a:pt x="26752" y="3809"/>
                  </a:cubicBezTo>
                  <a:cubicBezTo>
                    <a:pt x="-23931" y="-9444"/>
                    <a:pt x="9917" y="13838"/>
                    <a:pt x="26752" y="43568"/>
                  </a:cubicBezTo>
                  <a:cubicBezTo>
                    <a:pt x="40542" y="67745"/>
                    <a:pt x="64719" y="82073"/>
                    <a:pt x="76719" y="70253"/>
                  </a:cubicBezTo>
                  <a:cubicBezTo>
                    <a:pt x="82450" y="68283"/>
                    <a:pt x="86748" y="63089"/>
                    <a:pt x="88360" y="53418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5" name="צורה חופשית: צורה 54">
              <a:extLst>
                <a:ext uri="{FF2B5EF4-FFF2-40B4-BE49-F238E27FC236}">
                  <a16:creationId xmlns:a16="http://schemas.microsoft.com/office/drawing/2014/main" id="{3D8A4117-A59C-3E68-D171-8434EA4AD2E5}"/>
                </a:ext>
              </a:extLst>
            </p:cNvPr>
            <p:cNvSpPr/>
            <p:nvPr/>
          </p:nvSpPr>
          <p:spPr>
            <a:xfrm>
              <a:off x="11621452" y="5773314"/>
              <a:ext cx="261410" cy="247226"/>
            </a:xfrm>
            <a:custGeom>
              <a:avLst/>
              <a:gdLst>
                <a:gd name="connsiteX0" fmla="*/ 235621 w 261410"/>
                <a:gd name="connsiteY0" fmla="*/ 6737 h 247226"/>
                <a:gd name="connsiteX1" fmla="*/ 226487 w 261410"/>
                <a:gd name="connsiteY1" fmla="*/ 6737 h 247226"/>
                <a:gd name="connsiteX2" fmla="*/ 213771 w 261410"/>
                <a:gd name="connsiteY2" fmla="*/ 1364 h 247226"/>
                <a:gd name="connsiteX3" fmla="*/ 201413 w 261410"/>
                <a:gd name="connsiteY3" fmla="*/ 15512 h 247226"/>
                <a:gd name="connsiteX4" fmla="*/ 183862 w 261410"/>
                <a:gd name="connsiteY4" fmla="*/ 26437 h 247226"/>
                <a:gd name="connsiteX5" fmla="*/ 168819 w 261410"/>
                <a:gd name="connsiteY5" fmla="*/ 37541 h 247226"/>
                <a:gd name="connsiteX6" fmla="*/ 121000 w 261410"/>
                <a:gd name="connsiteY6" fmla="*/ 94134 h 247226"/>
                <a:gd name="connsiteX7" fmla="*/ 2799 w 261410"/>
                <a:gd name="connsiteY7" fmla="*/ 193889 h 247226"/>
                <a:gd name="connsiteX8" fmla="*/ 59213 w 261410"/>
                <a:gd name="connsiteY8" fmla="*/ 243857 h 247226"/>
                <a:gd name="connsiteX9" fmla="*/ 102912 w 261410"/>
                <a:gd name="connsiteY9" fmla="*/ 242961 h 247226"/>
                <a:gd name="connsiteX10" fmla="*/ 119747 w 261410"/>
                <a:gd name="connsiteY10" fmla="*/ 226126 h 247226"/>
                <a:gd name="connsiteX11" fmla="*/ 117061 w 261410"/>
                <a:gd name="connsiteY11" fmla="*/ 226126 h 247226"/>
                <a:gd name="connsiteX12" fmla="*/ 124046 w 261410"/>
                <a:gd name="connsiteY12" fmla="*/ 217351 h 247226"/>
                <a:gd name="connsiteX13" fmla="*/ 154491 w 261410"/>
                <a:gd name="connsiteY13" fmla="*/ 182248 h 247226"/>
                <a:gd name="connsiteX14" fmla="*/ 156462 w 261410"/>
                <a:gd name="connsiteY14" fmla="*/ 182248 h 247226"/>
                <a:gd name="connsiteX15" fmla="*/ 225054 w 261410"/>
                <a:gd name="connsiteY15" fmla="*/ 117595 h 247226"/>
                <a:gd name="connsiteX16" fmla="*/ 225950 w 261410"/>
                <a:gd name="connsiteY16" fmla="*/ 116521 h 247226"/>
                <a:gd name="connsiteX17" fmla="*/ 223622 w 261410"/>
                <a:gd name="connsiteY17" fmla="*/ 116521 h 247226"/>
                <a:gd name="connsiteX18" fmla="*/ 249589 w 261410"/>
                <a:gd name="connsiteY18" fmla="*/ 72643 h 247226"/>
                <a:gd name="connsiteX19" fmla="*/ 253888 w 261410"/>
                <a:gd name="connsiteY19" fmla="*/ 72643 h 247226"/>
                <a:gd name="connsiteX20" fmla="*/ 261410 w 261410"/>
                <a:gd name="connsiteY20" fmla="*/ 34496 h 247226"/>
                <a:gd name="connsiteX21" fmla="*/ 235621 w 261410"/>
                <a:gd name="connsiteY21" fmla="*/ 6916 h 24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410" h="247226">
                  <a:moveTo>
                    <a:pt x="235621" y="6737"/>
                  </a:moveTo>
                  <a:lnTo>
                    <a:pt x="226487" y="6737"/>
                  </a:lnTo>
                  <a:cubicBezTo>
                    <a:pt x="220040" y="1364"/>
                    <a:pt x="214845" y="-2039"/>
                    <a:pt x="213771" y="1364"/>
                  </a:cubicBezTo>
                  <a:cubicBezTo>
                    <a:pt x="212159" y="7453"/>
                    <a:pt x="207324" y="11572"/>
                    <a:pt x="201413" y="15512"/>
                  </a:cubicBezTo>
                  <a:cubicBezTo>
                    <a:pt x="196041" y="18736"/>
                    <a:pt x="189952" y="22139"/>
                    <a:pt x="183862" y="26437"/>
                  </a:cubicBezTo>
                  <a:cubicBezTo>
                    <a:pt x="178848" y="29661"/>
                    <a:pt x="173475" y="33063"/>
                    <a:pt x="168819" y="37541"/>
                  </a:cubicBezTo>
                  <a:cubicBezTo>
                    <a:pt x="151984" y="54197"/>
                    <a:pt x="168819" y="60823"/>
                    <a:pt x="121000" y="94134"/>
                  </a:cubicBezTo>
                  <a:cubicBezTo>
                    <a:pt x="73183" y="127446"/>
                    <a:pt x="14261" y="163802"/>
                    <a:pt x="2799" y="193889"/>
                  </a:cubicBezTo>
                  <a:cubicBezTo>
                    <a:pt x="-8305" y="223798"/>
                    <a:pt x="14261" y="240454"/>
                    <a:pt x="59213" y="243857"/>
                  </a:cubicBezTo>
                  <a:cubicBezTo>
                    <a:pt x="88405" y="246006"/>
                    <a:pt x="93957" y="250662"/>
                    <a:pt x="102912" y="242961"/>
                  </a:cubicBezTo>
                  <a:cubicBezTo>
                    <a:pt x="107568" y="240991"/>
                    <a:pt x="111688" y="236514"/>
                    <a:pt x="119747" y="226126"/>
                  </a:cubicBezTo>
                  <a:lnTo>
                    <a:pt x="117061" y="226126"/>
                  </a:lnTo>
                  <a:cubicBezTo>
                    <a:pt x="119210" y="223440"/>
                    <a:pt x="121359" y="220933"/>
                    <a:pt x="124046" y="217351"/>
                  </a:cubicBezTo>
                  <a:cubicBezTo>
                    <a:pt x="134253" y="204098"/>
                    <a:pt x="144462" y="192815"/>
                    <a:pt x="154491" y="182248"/>
                  </a:cubicBezTo>
                  <a:lnTo>
                    <a:pt x="156462" y="182248"/>
                  </a:lnTo>
                  <a:cubicBezTo>
                    <a:pt x="177774" y="159504"/>
                    <a:pt x="199086" y="140878"/>
                    <a:pt x="225054" y="117595"/>
                  </a:cubicBezTo>
                  <a:cubicBezTo>
                    <a:pt x="225412" y="117237"/>
                    <a:pt x="225591" y="116879"/>
                    <a:pt x="225950" y="116521"/>
                  </a:cubicBezTo>
                  <a:lnTo>
                    <a:pt x="223622" y="116521"/>
                  </a:lnTo>
                  <a:cubicBezTo>
                    <a:pt x="237232" y="102552"/>
                    <a:pt x="245112" y="86791"/>
                    <a:pt x="249589" y="72643"/>
                  </a:cubicBezTo>
                  <a:lnTo>
                    <a:pt x="253888" y="72643"/>
                  </a:lnTo>
                  <a:cubicBezTo>
                    <a:pt x="261231" y="51689"/>
                    <a:pt x="261410" y="34496"/>
                    <a:pt x="261410" y="34496"/>
                  </a:cubicBezTo>
                  <a:cubicBezTo>
                    <a:pt x="261410" y="34496"/>
                    <a:pt x="247620" y="18020"/>
                    <a:pt x="235621" y="691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7BA5F3D6-A1D2-C7C8-8221-130EBE6DCAB6}"/>
                </a:ext>
              </a:extLst>
            </p:cNvPr>
            <p:cNvSpPr/>
            <p:nvPr/>
          </p:nvSpPr>
          <p:spPr>
            <a:xfrm>
              <a:off x="10424684" y="4634777"/>
              <a:ext cx="7521" cy="4448"/>
            </a:xfrm>
            <a:custGeom>
              <a:avLst/>
              <a:gdLst>
                <a:gd name="connsiteX0" fmla="*/ 0 w 7521"/>
                <a:gd name="connsiteY0" fmla="*/ 4449 h 4448"/>
                <a:gd name="connsiteX1" fmla="*/ 7522 w 7521"/>
                <a:gd name="connsiteY1" fmla="*/ 4449 h 4448"/>
                <a:gd name="connsiteX2" fmla="*/ 0 w 7521"/>
                <a:gd name="connsiteY2" fmla="*/ 4449 h 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4448">
                  <a:moveTo>
                    <a:pt x="0" y="4449"/>
                  </a:moveTo>
                  <a:lnTo>
                    <a:pt x="7522" y="4449"/>
                  </a:lnTo>
                  <a:cubicBezTo>
                    <a:pt x="1253" y="-2178"/>
                    <a:pt x="0" y="-745"/>
                    <a:pt x="0" y="4449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1239226A-C1E6-8533-E6D4-983B4CE464B0}"/>
                </a:ext>
              </a:extLst>
            </p:cNvPr>
            <p:cNvSpPr/>
            <p:nvPr/>
          </p:nvSpPr>
          <p:spPr>
            <a:xfrm>
              <a:off x="11987274" y="4815971"/>
              <a:ext cx="87265" cy="76458"/>
            </a:xfrm>
            <a:custGeom>
              <a:avLst/>
              <a:gdLst>
                <a:gd name="connsiteX0" fmla="*/ 81487 w 87265"/>
                <a:gd name="connsiteY0" fmla="*/ 915 h 76458"/>
                <a:gd name="connsiteX1" fmla="*/ 59817 w 87265"/>
                <a:gd name="connsiteY1" fmla="*/ 6825 h 76458"/>
                <a:gd name="connsiteX2" fmla="*/ 0 w 87265"/>
                <a:gd name="connsiteY2" fmla="*/ 74164 h 76458"/>
                <a:gd name="connsiteX3" fmla="*/ 67160 w 87265"/>
                <a:gd name="connsiteY3" fmla="*/ 42644 h 76458"/>
                <a:gd name="connsiteX4" fmla="*/ 69487 w 87265"/>
                <a:gd name="connsiteY4" fmla="*/ 42644 h 76458"/>
                <a:gd name="connsiteX5" fmla="*/ 81667 w 87265"/>
                <a:gd name="connsiteY5" fmla="*/ 915 h 7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65" h="76458">
                  <a:moveTo>
                    <a:pt x="81487" y="915"/>
                  </a:moveTo>
                  <a:cubicBezTo>
                    <a:pt x="75398" y="-1592"/>
                    <a:pt x="67697" y="1273"/>
                    <a:pt x="59817" y="6825"/>
                  </a:cubicBezTo>
                  <a:cubicBezTo>
                    <a:pt x="33848" y="21332"/>
                    <a:pt x="0" y="74164"/>
                    <a:pt x="0" y="74164"/>
                  </a:cubicBezTo>
                  <a:cubicBezTo>
                    <a:pt x="20595" y="83298"/>
                    <a:pt x="49608" y="63598"/>
                    <a:pt x="67160" y="42644"/>
                  </a:cubicBezTo>
                  <a:lnTo>
                    <a:pt x="69487" y="42644"/>
                  </a:lnTo>
                  <a:cubicBezTo>
                    <a:pt x="85248" y="24914"/>
                    <a:pt x="93486" y="5571"/>
                    <a:pt x="81667" y="91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ECC75C17-9275-552B-BF16-48DBA9E14A2D}"/>
                </a:ext>
              </a:extLst>
            </p:cNvPr>
            <p:cNvSpPr/>
            <p:nvPr/>
          </p:nvSpPr>
          <p:spPr>
            <a:xfrm>
              <a:off x="10131587" y="3737484"/>
              <a:ext cx="89799" cy="71593"/>
            </a:xfrm>
            <a:custGeom>
              <a:avLst/>
              <a:gdLst>
                <a:gd name="connsiteX0" fmla="*/ 23203 w 89799"/>
                <a:gd name="connsiteY0" fmla="*/ 1977 h 71593"/>
                <a:gd name="connsiteX1" fmla="*/ 19800 w 89799"/>
                <a:gd name="connsiteY1" fmla="*/ 5201 h 71593"/>
                <a:gd name="connsiteX2" fmla="*/ 18008 w 89799"/>
                <a:gd name="connsiteY2" fmla="*/ 5559 h 71593"/>
                <a:gd name="connsiteX3" fmla="*/ 15323 w 89799"/>
                <a:gd name="connsiteY3" fmla="*/ 68600 h 71593"/>
                <a:gd name="connsiteX4" fmla="*/ 88214 w 89799"/>
                <a:gd name="connsiteY4" fmla="*/ 61973 h 71593"/>
                <a:gd name="connsiteX5" fmla="*/ 62066 w 89799"/>
                <a:gd name="connsiteY5" fmla="*/ 24185 h 71593"/>
                <a:gd name="connsiteX6" fmla="*/ 70125 w 89799"/>
                <a:gd name="connsiteY6" fmla="*/ 24185 h 71593"/>
                <a:gd name="connsiteX7" fmla="*/ 23203 w 89799"/>
                <a:gd name="connsiteY7" fmla="*/ 1977 h 7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99" h="71593">
                  <a:moveTo>
                    <a:pt x="23203" y="1977"/>
                  </a:moveTo>
                  <a:cubicBezTo>
                    <a:pt x="22306" y="2335"/>
                    <a:pt x="20875" y="3589"/>
                    <a:pt x="19800" y="5201"/>
                  </a:cubicBezTo>
                  <a:cubicBezTo>
                    <a:pt x="19262" y="5380"/>
                    <a:pt x="18905" y="5201"/>
                    <a:pt x="18008" y="5559"/>
                  </a:cubicBezTo>
                  <a:cubicBezTo>
                    <a:pt x="8338" y="9678"/>
                    <a:pt x="-15661" y="68600"/>
                    <a:pt x="15323" y="68600"/>
                  </a:cubicBezTo>
                  <a:cubicBezTo>
                    <a:pt x="46305" y="68600"/>
                    <a:pt x="99675" y="78629"/>
                    <a:pt x="88214" y="61973"/>
                  </a:cubicBezTo>
                  <a:cubicBezTo>
                    <a:pt x="83019" y="53914"/>
                    <a:pt x="73707" y="37617"/>
                    <a:pt x="62066" y="24185"/>
                  </a:cubicBezTo>
                  <a:lnTo>
                    <a:pt x="70125" y="24185"/>
                  </a:lnTo>
                  <a:cubicBezTo>
                    <a:pt x="57051" y="8245"/>
                    <a:pt x="40754" y="-5187"/>
                    <a:pt x="23203" y="197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0EBF81DB-1BB5-74A1-2DEB-46AE4319560F}"/>
                </a:ext>
              </a:extLst>
            </p:cNvPr>
            <p:cNvSpPr/>
            <p:nvPr/>
          </p:nvSpPr>
          <p:spPr>
            <a:xfrm>
              <a:off x="7534784" y="4668892"/>
              <a:ext cx="238780" cy="526955"/>
            </a:xfrm>
            <a:custGeom>
              <a:avLst/>
              <a:gdLst>
                <a:gd name="connsiteX0" fmla="*/ 220871 w 238780"/>
                <a:gd name="connsiteY0" fmla="*/ 14390 h 526955"/>
                <a:gd name="connsiteX1" fmla="*/ 213707 w 238780"/>
                <a:gd name="connsiteY1" fmla="*/ 14390 h 526955"/>
                <a:gd name="connsiteX2" fmla="*/ 199917 w 238780"/>
                <a:gd name="connsiteY2" fmla="*/ 1675 h 526955"/>
                <a:gd name="connsiteX3" fmla="*/ 132398 w 238780"/>
                <a:gd name="connsiteY3" fmla="*/ 81550 h 526955"/>
                <a:gd name="connsiteX4" fmla="*/ 78312 w 238780"/>
                <a:gd name="connsiteY4" fmla="*/ 138323 h 526955"/>
                <a:gd name="connsiteX5" fmla="*/ 67387 w 238780"/>
                <a:gd name="connsiteY5" fmla="*/ 141368 h 526955"/>
                <a:gd name="connsiteX6" fmla="*/ 36046 w 238780"/>
                <a:gd name="connsiteY6" fmla="*/ 152650 h 526955"/>
                <a:gd name="connsiteX7" fmla="*/ 8645 w 238780"/>
                <a:gd name="connsiteY7" fmla="*/ 217661 h 526955"/>
                <a:gd name="connsiteX8" fmla="*/ 5959 w 238780"/>
                <a:gd name="connsiteY8" fmla="*/ 340878 h 526955"/>
                <a:gd name="connsiteX9" fmla="*/ 17062 w 238780"/>
                <a:gd name="connsiteY9" fmla="*/ 467138 h 526955"/>
                <a:gd name="connsiteX10" fmla="*/ 65059 w 238780"/>
                <a:gd name="connsiteY10" fmla="*/ 526956 h 526955"/>
                <a:gd name="connsiteX11" fmla="*/ 108758 w 238780"/>
                <a:gd name="connsiteY11" fmla="*/ 512987 h 526955"/>
                <a:gd name="connsiteX12" fmla="*/ 140816 w 238780"/>
                <a:gd name="connsiteY12" fmla="*/ 463736 h 526955"/>
                <a:gd name="connsiteX13" fmla="*/ 144219 w 238780"/>
                <a:gd name="connsiteY13" fmla="*/ 452811 h 526955"/>
                <a:gd name="connsiteX14" fmla="*/ 140099 w 238780"/>
                <a:gd name="connsiteY14" fmla="*/ 452811 h 526955"/>
                <a:gd name="connsiteX15" fmla="*/ 152278 w 238780"/>
                <a:gd name="connsiteY15" fmla="*/ 408933 h 526955"/>
                <a:gd name="connsiteX16" fmla="*/ 156755 w 238780"/>
                <a:gd name="connsiteY16" fmla="*/ 408933 h 526955"/>
                <a:gd name="connsiteX17" fmla="*/ 176455 w 238780"/>
                <a:gd name="connsiteY17" fmla="*/ 343027 h 526955"/>
                <a:gd name="connsiteX18" fmla="*/ 172515 w 238780"/>
                <a:gd name="connsiteY18" fmla="*/ 343027 h 526955"/>
                <a:gd name="connsiteX19" fmla="*/ 187560 w 238780"/>
                <a:gd name="connsiteY19" fmla="*/ 299328 h 526955"/>
                <a:gd name="connsiteX20" fmla="*/ 191858 w 238780"/>
                <a:gd name="connsiteY20" fmla="*/ 299328 h 526955"/>
                <a:gd name="connsiteX21" fmla="*/ 209050 w 238780"/>
                <a:gd name="connsiteY21" fmla="*/ 233242 h 526955"/>
                <a:gd name="connsiteX22" fmla="*/ 204752 w 238780"/>
                <a:gd name="connsiteY22" fmla="*/ 233242 h 526955"/>
                <a:gd name="connsiteX23" fmla="*/ 211737 w 238780"/>
                <a:gd name="connsiteY23" fmla="*/ 210856 h 526955"/>
                <a:gd name="connsiteX24" fmla="*/ 218901 w 238780"/>
                <a:gd name="connsiteY24" fmla="*/ 189365 h 526955"/>
                <a:gd name="connsiteX25" fmla="*/ 223199 w 238780"/>
                <a:gd name="connsiteY25" fmla="*/ 189365 h 526955"/>
                <a:gd name="connsiteX26" fmla="*/ 237705 w 238780"/>
                <a:gd name="connsiteY26" fmla="*/ 123816 h 526955"/>
                <a:gd name="connsiteX27" fmla="*/ 233049 w 238780"/>
                <a:gd name="connsiteY27" fmla="*/ 123816 h 526955"/>
                <a:gd name="connsiteX28" fmla="*/ 234482 w 238780"/>
                <a:gd name="connsiteY28" fmla="*/ 91042 h 526955"/>
                <a:gd name="connsiteX29" fmla="*/ 233228 w 238780"/>
                <a:gd name="connsiteY29" fmla="*/ 79760 h 526955"/>
                <a:gd name="connsiteX30" fmla="*/ 238780 w 238780"/>
                <a:gd name="connsiteY30" fmla="*/ 79760 h 526955"/>
                <a:gd name="connsiteX31" fmla="*/ 221408 w 238780"/>
                <a:gd name="connsiteY31" fmla="*/ 14032 h 52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8780" h="526955">
                  <a:moveTo>
                    <a:pt x="220871" y="14390"/>
                  </a:moveTo>
                  <a:lnTo>
                    <a:pt x="213707" y="14390"/>
                  </a:lnTo>
                  <a:cubicBezTo>
                    <a:pt x="209588" y="7943"/>
                    <a:pt x="205290" y="3466"/>
                    <a:pt x="199917" y="1675"/>
                  </a:cubicBezTo>
                  <a:cubicBezTo>
                    <a:pt x="164636" y="-10324"/>
                    <a:pt x="160516" y="44836"/>
                    <a:pt x="132398" y="81550"/>
                  </a:cubicBezTo>
                  <a:cubicBezTo>
                    <a:pt x="113235" y="106444"/>
                    <a:pt x="92998" y="127936"/>
                    <a:pt x="78312" y="138323"/>
                  </a:cubicBezTo>
                  <a:cubicBezTo>
                    <a:pt x="73835" y="140651"/>
                    <a:pt x="69895" y="142084"/>
                    <a:pt x="67387" y="141368"/>
                  </a:cubicBezTo>
                  <a:cubicBezTo>
                    <a:pt x="62552" y="139935"/>
                    <a:pt x="48941" y="143875"/>
                    <a:pt x="36046" y="152650"/>
                  </a:cubicBezTo>
                  <a:cubicBezTo>
                    <a:pt x="16525" y="163754"/>
                    <a:pt x="-3891" y="186141"/>
                    <a:pt x="8645" y="217661"/>
                  </a:cubicBezTo>
                  <a:cubicBezTo>
                    <a:pt x="28166" y="267628"/>
                    <a:pt x="25480" y="317596"/>
                    <a:pt x="5959" y="340878"/>
                  </a:cubicBezTo>
                  <a:cubicBezTo>
                    <a:pt x="-13921" y="364160"/>
                    <a:pt x="22793" y="430603"/>
                    <a:pt x="17062" y="467138"/>
                  </a:cubicBezTo>
                  <a:cubicBezTo>
                    <a:pt x="11510" y="503674"/>
                    <a:pt x="25480" y="526956"/>
                    <a:pt x="65059" y="526956"/>
                  </a:cubicBezTo>
                  <a:cubicBezTo>
                    <a:pt x="84760" y="526956"/>
                    <a:pt x="98192" y="522836"/>
                    <a:pt x="108758" y="512987"/>
                  </a:cubicBezTo>
                  <a:cubicBezTo>
                    <a:pt x="122011" y="503853"/>
                    <a:pt x="130966" y="488451"/>
                    <a:pt x="140816" y="463736"/>
                  </a:cubicBezTo>
                  <a:cubicBezTo>
                    <a:pt x="142249" y="459975"/>
                    <a:pt x="143144" y="456393"/>
                    <a:pt x="144219" y="452811"/>
                  </a:cubicBezTo>
                  <a:lnTo>
                    <a:pt x="140099" y="452811"/>
                  </a:lnTo>
                  <a:cubicBezTo>
                    <a:pt x="145114" y="438125"/>
                    <a:pt x="149054" y="423440"/>
                    <a:pt x="152278" y="408933"/>
                  </a:cubicBezTo>
                  <a:lnTo>
                    <a:pt x="156755" y="408933"/>
                  </a:lnTo>
                  <a:cubicBezTo>
                    <a:pt x="162307" y="386009"/>
                    <a:pt x="167501" y="363443"/>
                    <a:pt x="176455" y="343027"/>
                  </a:cubicBezTo>
                  <a:lnTo>
                    <a:pt x="172515" y="343027"/>
                  </a:lnTo>
                  <a:cubicBezTo>
                    <a:pt x="177888" y="331386"/>
                    <a:pt x="182903" y="315805"/>
                    <a:pt x="187560" y="299328"/>
                  </a:cubicBezTo>
                  <a:lnTo>
                    <a:pt x="191858" y="299328"/>
                  </a:lnTo>
                  <a:cubicBezTo>
                    <a:pt x="198305" y="276583"/>
                    <a:pt x="204215" y="252047"/>
                    <a:pt x="209050" y="233242"/>
                  </a:cubicBezTo>
                  <a:lnTo>
                    <a:pt x="204752" y="233242"/>
                  </a:lnTo>
                  <a:cubicBezTo>
                    <a:pt x="207259" y="223572"/>
                    <a:pt x="209767" y="215691"/>
                    <a:pt x="211737" y="210856"/>
                  </a:cubicBezTo>
                  <a:cubicBezTo>
                    <a:pt x="213707" y="206020"/>
                    <a:pt x="216214" y="198498"/>
                    <a:pt x="218901" y="189365"/>
                  </a:cubicBezTo>
                  <a:lnTo>
                    <a:pt x="223199" y="189365"/>
                  </a:lnTo>
                  <a:cubicBezTo>
                    <a:pt x="228751" y="171634"/>
                    <a:pt x="234482" y="147099"/>
                    <a:pt x="237705" y="123816"/>
                  </a:cubicBezTo>
                  <a:lnTo>
                    <a:pt x="233049" y="123816"/>
                  </a:lnTo>
                  <a:cubicBezTo>
                    <a:pt x="234482" y="111817"/>
                    <a:pt x="235019" y="100713"/>
                    <a:pt x="234482" y="91042"/>
                  </a:cubicBezTo>
                  <a:cubicBezTo>
                    <a:pt x="234123" y="87640"/>
                    <a:pt x="233586" y="83520"/>
                    <a:pt x="233228" y="79760"/>
                  </a:cubicBezTo>
                  <a:lnTo>
                    <a:pt x="238780" y="79760"/>
                  </a:lnTo>
                  <a:cubicBezTo>
                    <a:pt x="236273" y="56119"/>
                    <a:pt x="230363" y="30330"/>
                    <a:pt x="221408" y="1403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0" name="צורה חופשית: צורה 59">
              <a:extLst>
                <a:ext uri="{FF2B5EF4-FFF2-40B4-BE49-F238E27FC236}">
                  <a16:creationId xmlns:a16="http://schemas.microsoft.com/office/drawing/2014/main" id="{30A6CED3-F548-144E-82CF-447817D84F1B}"/>
                </a:ext>
              </a:extLst>
            </p:cNvPr>
            <p:cNvSpPr/>
            <p:nvPr/>
          </p:nvSpPr>
          <p:spPr>
            <a:xfrm>
              <a:off x="3503081" y="3482382"/>
              <a:ext cx="48840" cy="59069"/>
            </a:xfrm>
            <a:custGeom>
              <a:avLst/>
              <a:gdLst>
                <a:gd name="connsiteX0" fmla="*/ 12358 w 48840"/>
                <a:gd name="connsiteY0" fmla="*/ 5632 h 59069"/>
                <a:gd name="connsiteX1" fmla="*/ 27223 w 48840"/>
                <a:gd name="connsiteY1" fmla="*/ 57748 h 59069"/>
                <a:gd name="connsiteX2" fmla="*/ 36894 w 48840"/>
                <a:gd name="connsiteY2" fmla="*/ 51659 h 59069"/>
                <a:gd name="connsiteX3" fmla="*/ 21313 w 48840"/>
                <a:gd name="connsiteY3" fmla="*/ 438 h 59069"/>
                <a:gd name="connsiteX4" fmla="*/ 12537 w 48840"/>
                <a:gd name="connsiteY4" fmla="*/ 5632 h 5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40" h="59069">
                  <a:moveTo>
                    <a:pt x="12358" y="5632"/>
                  </a:moveTo>
                  <a:cubicBezTo>
                    <a:pt x="-8775" y="16019"/>
                    <a:pt x="-2148" y="67956"/>
                    <a:pt x="27223" y="57748"/>
                  </a:cubicBezTo>
                  <a:cubicBezTo>
                    <a:pt x="31342" y="56315"/>
                    <a:pt x="34387" y="54345"/>
                    <a:pt x="36894" y="51659"/>
                  </a:cubicBezTo>
                  <a:cubicBezTo>
                    <a:pt x="60892" y="37689"/>
                    <a:pt x="45132" y="-4756"/>
                    <a:pt x="21313" y="438"/>
                  </a:cubicBezTo>
                  <a:cubicBezTo>
                    <a:pt x="17731" y="1154"/>
                    <a:pt x="14866" y="3124"/>
                    <a:pt x="12537" y="563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1" name="צורה חופשית: צורה 60">
              <a:extLst>
                <a:ext uri="{FF2B5EF4-FFF2-40B4-BE49-F238E27FC236}">
                  <a16:creationId xmlns:a16="http://schemas.microsoft.com/office/drawing/2014/main" id="{BDFFF015-05D2-91AA-AB41-D31528EC0B42}"/>
                </a:ext>
              </a:extLst>
            </p:cNvPr>
            <p:cNvSpPr/>
            <p:nvPr/>
          </p:nvSpPr>
          <p:spPr>
            <a:xfrm>
              <a:off x="3489180" y="3206968"/>
              <a:ext cx="43834" cy="37932"/>
            </a:xfrm>
            <a:custGeom>
              <a:avLst/>
              <a:gdLst>
                <a:gd name="connsiteX0" fmla="*/ 21065 w 43834"/>
                <a:gd name="connsiteY0" fmla="*/ 406 h 37932"/>
                <a:gd name="connsiteX1" fmla="*/ 10320 w 43834"/>
                <a:gd name="connsiteY1" fmla="*/ 5600 h 37932"/>
                <a:gd name="connsiteX2" fmla="*/ 27155 w 43834"/>
                <a:gd name="connsiteY2" fmla="*/ 37120 h 37932"/>
                <a:gd name="connsiteX3" fmla="*/ 31095 w 43834"/>
                <a:gd name="connsiteY3" fmla="*/ 6137 h 37932"/>
                <a:gd name="connsiteX4" fmla="*/ 41840 w 43834"/>
                <a:gd name="connsiteY4" fmla="*/ 6137 h 37932"/>
                <a:gd name="connsiteX5" fmla="*/ 21244 w 43834"/>
                <a:gd name="connsiteY5" fmla="*/ 227 h 3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34" h="37932">
                  <a:moveTo>
                    <a:pt x="21065" y="406"/>
                  </a:moveTo>
                  <a:cubicBezTo>
                    <a:pt x="16230" y="1123"/>
                    <a:pt x="12827" y="3093"/>
                    <a:pt x="10320" y="5600"/>
                  </a:cubicBezTo>
                  <a:cubicBezTo>
                    <a:pt x="-8306" y="13301"/>
                    <a:pt x="-1142" y="43210"/>
                    <a:pt x="27155" y="37120"/>
                  </a:cubicBezTo>
                  <a:cubicBezTo>
                    <a:pt x="51153" y="31927"/>
                    <a:pt x="46317" y="12943"/>
                    <a:pt x="31095" y="6137"/>
                  </a:cubicBezTo>
                  <a:lnTo>
                    <a:pt x="41840" y="6137"/>
                  </a:lnTo>
                  <a:cubicBezTo>
                    <a:pt x="36825" y="2018"/>
                    <a:pt x="29483" y="-847"/>
                    <a:pt x="21244" y="22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2" name="צורה חופשית: צורה 61">
              <a:extLst>
                <a:ext uri="{FF2B5EF4-FFF2-40B4-BE49-F238E27FC236}">
                  <a16:creationId xmlns:a16="http://schemas.microsoft.com/office/drawing/2014/main" id="{5F79AEAF-8023-C220-ED97-6D3B512DAC03}"/>
                </a:ext>
              </a:extLst>
            </p:cNvPr>
            <p:cNvSpPr/>
            <p:nvPr/>
          </p:nvSpPr>
          <p:spPr>
            <a:xfrm>
              <a:off x="9249628" y="3968454"/>
              <a:ext cx="381137" cy="465035"/>
            </a:xfrm>
            <a:custGeom>
              <a:avLst/>
              <a:gdLst>
                <a:gd name="connsiteX0" fmla="*/ 351047 w 381137"/>
                <a:gd name="connsiteY0" fmla="*/ 451382 h 465035"/>
                <a:gd name="connsiteX1" fmla="*/ 353733 w 381137"/>
                <a:gd name="connsiteY1" fmla="*/ 436159 h 465035"/>
                <a:gd name="connsiteX2" fmla="*/ 357494 w 381137"/>
                <a:gd name="connsiteY2" fmla="*/ 385655 h 465035"/>
                <a:gd name="connsiteX3" fmla="*/ 352837 w 381137"/>
                <a:gd name="connsiteY3" fmla="*/ 385655 h 465035"/>
                <a:gd name="connsiteX4" fmla="*/ 366985 w 381137"/>
                <a:gd name="connsiteY4" fmla="*/ 341777 h 465035"/>
                <a:gd name="connsiteX5" fmla="*/ 370210 w 381137"/>
                <a:gd name="connsiteY5" fmla="*/ 341777 h 465035"/>
                <a:gd name="connsiteX6" fmla="*/ 373433 w 381137"/>
                <a:gd name="connsiteY6" fmla="*/ 336225 h 465035"/>
                <a:gd name="connsiteX7" fmla="*/ 359464 w 381137"/>
                <a:gd name="connsiteY7" fmla="*/ 289840 h 465035"/>
                <a:gd name="connsiteX8" fmla="*/ 334033 w 381137"/>
                <a:gd name="connsiteY8" fmla="*/ 275870 h 465035"/>
                <a:gd name="connsiteX9" fmla="*/ 325794 w 381137"/>
                <a:gd name="connsiteY9" fmla="*/ 275870 h 465035"/>
                <a:gd name="connsiteX10" fmla="*/ 288364 w 381137"/>
                <a:gd name="connsiteY10" fmla="*/ 231992 h 465035"/>
                <a:gd name="connsiteX11" fmla="*/ 296960 w 381137"/>
                <a:gd name="connsiteY11" fmla="*/ 231992 h 465035"/>
                <a:gd name="connsiteX12" fmla="*/ 280663 w 381137"/>
                <a:gd name="connsiteY12" fmla="*/ 216769 h 465035"/>
                <a:gd name="connsiteX13" fmla="*/ 220846 w 381137"/>
                <a:gd name="connsiteY13" fmla="*/ 166265 h 465035"/>
                <a:gd name="connsiteX14" fmla="*/ 212070 w 381137"/>
                <a:gd name="connsiteY14" fmla="*/ 166265 h 465035"/>
                <a:gd name="connsiteX15" fmla="*/ 176789 w 381137"/>
                <a:gd name="connsiteY15" fmla="*/ 127044 h 465035"/>
                <a:gd name="connsiteX16" fmla="*/ 172490 w 381137"/>
                <a:gd name="connsiteY16" fmla="*/ 122208 h 465035"/>
                <a:gd name="connsiteX17" fmla="*/ 181087 w 381137"/>
                <a:gd name="connsiteY17" fmla="*/ 122208 h 465035"/>
                <a:gd name="connsiteX18" fmla="*/ 113031 w 381137"/>
                <a:gd name="connsiteY18" fmla="*/ 56481 h 465035"/>
                <a:gd name="connsiteX19" fmla="*/ 103898 w 381137"/>
                <a:gd name="connsiteY19" fmla="*/ 56481 h 465035"/>
                <a:gd name="connsiteX20" fmla="*/ 78466 w 381137"/>
                <a:gd name="connsiteY20" fmla="*/ 33915 h 465035"/>
                <a:gd name="connsiteX21" fmla="*/ 47483 w 381137"/>
                <a:gd name="connsiteY21" fmla="*/ 12782 h 465035"/>
                <a:gd name="connsiteX22" fmla="*/ 59482 w 381137"/>
                <a:gd name="connsiteY22" fmla="*/ 12782 h 465035"/>
                <a:gd name="connsiteX23" fmla="*/ 13276 w 381137"/>
                <a:gd name="connsiteY23" fmla="*/ 604 h 465035"/>
                <a:gd name="connsiteX24" fmla="*/ 6829 w 381137"/>
                <a:gd name="connsiteY24" fmla="*/ 4365 h 465035"/>
                <a:gd name="connsiteX25" fmla="*/ 67184 w 381137"/>
                <a:gd name="connsiteY25" fmla="*/ 93732 h 465035"/>
                <a:gd name="connsiteX26" fmla="*/ 151536 w 381137"/>
                <a:gd name="connsiteY26" fmla="*/ 216769 h 465035"/>
                <a:gd name="connsiteX27" fmla="*/ 190221 w 381137"/>
                <a:gd name="connsiteY27" fmla="*/ 380640 h 465035"/>
                <a:gd name="connsiteX28" fmla="*/ 312005 w 381137"/>
                <a:gd name="connsiteY28" fmla="*/ 443143 h 465035"/>
                <a:gd name="connsiteX29" fmla="*/ 347285 w 381137"/>
                <a:gd name="connsiteY29" fmla="*/ 451561 h 465035"/>
                <a:gd name="connsiteX30" fmla="*/ 351226 w 381137"/>
                <a:gd name="connsiteY30" fmla="*/ 451561 h 4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1137" h="465035">
                  <a:moveTo>
                    <a:pt x="351047" y="451382"/>
                  </a:moveTo>
                  <a:cubicBezTo>
                    <a:pt x="352658" y="447442"/>
                    <a:pt x="353733" y="442785"/>
                    <a:pt x="353733" y="436159"/>
                  </a:cubicBezTo>
                  <a:cubicBezTo>
                    <a:pt x="353733" y="419682"/>
                    <a:pt x="354986" y="401952"/>
                    <a:pt x="357494" y="385655"/>
                  </a:cubicBezTo>
                  <a:lnTo>
                    <a:pt x="352837" y="385655"/>
                  </a:lnTo>
                  <a:cubicBezTo>
                    <a:pt x="355703" y="367924"/>
                    <a:pt x="360359" y="352343"/>
                    <a:pt x="366985" y="341777"/>
                  </a:cubicBezTo>
                  <a:lnTo>
                    <a:pt x="370210" y="341777"/>
                  </a:lnTo>
                  <a:cubicBezTo>
                    <a:pt x="371284" y="339986"/>
                    <a:pt x="372359" y="338016"/>
                    <a:pt x="373433" y="336225"/>
                  </a:cubicBezTo>
                  <a:cubicBezTo>
                    <a:pt x="387581" y="316525"/>
                    <a:pt x="381850" y="286437"/>
                    <a:pt x="359464" y="289840"/>
                  </a:cubicBezTo>
                  <a:cubicBezTo>
                    <a:pt x="350868" y="291272"/>
                    <a:pt x="342808" y="285362"/>
                    <a:pt x="334033" y="275870"/>
                  </a:cubicBezTo>
                  <a:lnTo>
                    <a:pt x="325794" y="275870"/>
                  </a:lnTo>
                  <a:cubicBezTo>
                    <a:pt x="315049" y="263692"/>
                    <a:pt x="303407" y="247036"/>
                    <a:pt x="288364" y="231992"/>
                  </a:cubicBezTo>
                  <a:lnTo>
                    <a:pt x="296960" y="231992"/>
                  </a:lnTo>
                  <a:cubicBezTo>
                    <a:pt x="291767" y="226620"/>
                    <a:pt x="286393" y="221426"/>
                    <a:pt x="280663" y="216769"/>
                  </a:cubicBezTo>
                  <a:cubicBezTo>
                    <a:pt x="258634" y="198681"/>
                    <a:pt x="239650" y="184354"/>
                    <a:pt x="220846" y="166265"/>
                  </a:cubicBezTo>
                  <a:lnTo>
                    <a:pt x="212070" y="166265"/>
                  </a:lnTo>
                  <a:cubicBezTo>
                    <a:pt x="200608" y="155341"/>
                    <a:pt x="189146" y="142804"/>
                    <a:pt x="176789" y="127044"/>
                  </a:cubicBezTo>
                  <a:cubicBezTo>
                    <a:pt x="175714" y="125253"/>
                    <a:pt x="174281" y="123999"/>
                    <a:pt x="172490" y="122208"/>
                  </a:cubicBezTo>
                  <a:lnTo>
                    <a:pt x="181087" y="122208"/>
                  </a:lnTo>
                  <a:cubicBezTo>
                    <a:pt x="159058" y="94628"/>
                    <a:pt x="134164" y="74032"/>
                    <a:pt x="113031" y="56481"/>
                  </a:cubicBezTo>
                  <a:lnTo>
                    <a:pt x="103898" y="56481"/>
                  </a:lnTo>
                  <a:cubicBezTo>
                    <a:pt x="94226" y="48601"/>
                    <a:pt x="85093" y="40900"/>
                    <a:pt x="78466" y="33915"/>
                  </a:cubicBezTo>
                  <a:cubicBezTo>
                    <a:pt x="69333" y="24244"/>
                    <a:pt x="58229" y="17797"/>
                    <a:pt x="47483" y="12782"/>
                  </a:cubicBezTo>
                  <a:lnTo>
                    <a:pt x="59482" y="12782"/>
                  </a:lnTo>
                  <a:cubicBezTo>
                    <a:pt x="41573" y="2753"/>
                    <a:pt x="22768" y="-1724"/>
                    <a:pt x="13276" y="604"/>
                  </a:cubicBezTo>
                  <a:cubicBezTo>
                    <a:pt x="10232" y="1320"/>
                    <a:pt x="8082" y="2574"/>
                    <a:pt x="6829" y="4365"/>
                  </a:cubicBezTo>
                  <a:cubicBezTo>
                    <a:pt x="-23975" y="14573"/>
                    <a:pt x="58945" y="84061"/>
                    <a:pt x="67184" y="93732"/>
                  </a:cubicBezTo>
                  <a:cubicBezTo>
                    <a:pt x="75601" y="103762"/>
                    <a:pt x="151536" y="180055"/>
                    <a:pt x="151536" y="216769"/>
                  </a:cubicBezTo>
                  <a:cubicBezTo>
                    <a:pt x="151536" y="253484"/>
                    <a:pt x="175893" y="367208"/>
                    <a:pt x="190221" y="380640"/>
                  </a:cubicBezTo>
                  <a:cubicBezTo>
                    <a:pt x="204190" y="393893"/>
                    <a:pt x="300722" y="416459"/>
                    <a:pt x="312005" y="443143"/>
                  </a:cubicBezTo>
                  <a:cubicBezTo>
                    <a:pt x="321854" y="466067"/>
                    <a:pt x="342271" y="474306"/>
                    <a:pt x="347285" y="451561"/>
                  </a:cubicBezTo>
                  <a:lnTo>
                    <a:pt x="351226" y="451561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3" name="צורה חופשית: צורה 62">
              <a:extLst>
                <a:ext uri="{FF2B5EF4-FFF2-40B4-BE49-F238E27FC236}">
                  <a16:creationId xmlns:a16="http://schemas.microsoft.com/office/drawing/2014/main" id="{D2A4255E-5AEF-951F-07A0-8843B8C8046B}"/>
                </a:ext>
              </a:extLst>
            </p:cNvPr>
            <p:cNvSpPr/>
            <p:nvPr/>
          </p:nvSpPr>
          <p:spPr>
            <a:xfrm>
              <a:off x="3677358" y="669371"/>
              <a:ext cx="1827265" cy="1173649"/>
            </a:xfrm>
            <a:custGeom>
              <a:avLst/>
              <a:gdLst>
                <a:gd name="connsiteX0" fmla="*/ 1537140 w 1827265"/>
                <a:gd name="connsiteY0" fmla="*/ 722713 h 1173649"/>
                <a:gd name="connsiteX1" fmla="*/ 1530155 w 1827265"/>
                <a:gd name="connsiteY1" fmla="*/ 722713 h 1173649"/>
                <a:gd name="connsiteX2" fmla="*/ 1516544 w 1827265"/>
                <a:gd name="connsiteY2" fmla="*/ 685998 h 1173649"/>
                <a:gd name="connsiteX3" fmla="*/ 1513678 w 1827265"/>
                <a:gd name="connsiteY3" fmla="*/ 678835 h 1173649"/>
                <a:gd name="connsiteX4" fmla="*/ 1520305 w 1827265"/>
                <a:gd name="connsiteY4" fmla="*/ 678835 h 1173649"/>
                <a:gd name="connsiteX5" fmla="*/ 1520663 w 1827265"/>
                <a:gd name="connsiteY5" fmla="*/ 620092 h 1173649"/>
                <a:gd name="connsiteX6" fmla="*/ 1529260 w 1827265"/>
                <a:gd name="connsiteY6" fmla="*/ 617227 h 1173649"/>
                <a:gd name="connsiteX7" fmla="*/ 1629373 w 1827265"/>
                <a:gd name="connsiteY7" fmla="*/ 636927 h 1173649"/>
                <a:gd name="connsiteX8" fmla="*/ 1636537 w 1827265"/>
                <a:gd name="connsiteY8" fmla="*/ 624928 h 1173649"/>
                <a:gd name="connsiteX9" fmla="*/ 1636357 w 1827265"/>
                <a:gd name="connsiteY9" fmla="*/ 613107 h 1173649"/>
                <a:gd name="connsiteX10" fmla="*/ 1630985 w 1827265"/>
                <a:gd name="connsiteY10" fmla="*/ 613107 h 1173649"/>
                <a:gd name="connsiteX11" fmla="*/ 1633134 w 1827265"/>
                <a:gd name="connsiteY11" fmla="*/ 569050 h 1173649"/>
                <a:gd name="connsiteX12" fmla="*/ 1637790 w 1827265"/>
                <a:gd name="connsiteY12" fmla="*/ 569050 h 1173649"/>
                <a:gd name="connsiteX13" fmla="*/ 1646924 w 1827265"/>
                <a:gd name="connsiteY13" fmla="*/ 531799 h 1173649"/>
                <a:gd name="connsiteX14" fmla="*/ 1668236 w 1827265"/>
                <a:gd name="connsiteY14" fmla="*/ 503323 h 1173649"/>
                <a:gd name="connsiteX15" fmla="*/ 1664654 w 1827265"/>
                <a:gd name="connsiteY15" fmla="*/ 503323 h 1173649"/>
                <a:gd name="connsiteX16" fmla="*/ 1662147 w 1827265"/>
                <a:gd name="connsiteY16" fmla="*/ 495443 h 1173649"/>
                <a:gd name="connsiteX17" fmla="*/ 1622567 w 1827265"/>
                <a:gd name="connsiteY17" fmla="*/ 471086 h 1173649"/>
                <a:gd name="connsiteX18" fmla="*/ 1619702 w 1827265"/>
                <a:gd name="connsiteY18" fmla="*/ 459445 h 1173649"/>
                <a:gd name="connsiteX19" fmla="*/ 1625791 w 1827265"/>
                <a:gd name="connsiteY19" fmla="*/ 459445 h 1173649"/>
                <a:gd name="connsiteX20" fmla="*/ 1651760 w 1827265"/>
                <a:gd name="connsiteY20" fmla="*/ 396583 h 1173649"/>
                <a:gd name="connsiteX21" fmla="*/ 1654625 w 1827265"/>
                <a:gd name="connsiteY21" fmla="*/ 393539 h 1173649"/>
                <a:gd name="connsiteX22" fmla="*/ 1652655 w 1827265"/>
                <a:gd name="connsiteY22" fmla="*/ 393539 h 1173649"/>
                <a:gd name="connsiteX23" fmla="*/ 1693488 w 1827265"/>
                <a:gd name="connsiteY23" fmla="*/ 349661 h 1173649"/>
                <a:gd name="connsiteX24" fmla="*/ 1695637 w 1827265"/>
                <a:gd name="connsiteY24" fmla="*/ 349661 h 1173649"/>
                <a:gd name="connsiteX25" fmla="*/ 1756887 w 1827265"/>
                <a:gd name="connsiteY25" fmla="*/ 294321 h 1173649"/>
                <a:gd name="connsiteX26" fmla="*/ 1771931 w 1827265"/>
                <a:gd name="connsiteY26" fmla="*/ 286799 h 1173649"/>
                <a:gd name="connsiteX27" fmla="*/ 1819928 w 1827265"/>
                <a:gd name="connsiteY27" fmla="*/ 239877 h 1173649"/>
                <a:gd name="connsiteX28" fmla="*/ 1823868 w 1827265"/>
                <a:gd name="connsiteY28" fmla="*/ 239877 h 1173649"/>
                <a:gd name="connsiteX29" fmla="*/ 1816346 w 1827265"/>
                <a:gd name="connsiteY29" fmla="*/ 207998 h 1173649"/>
                <a:gd name="connsiteX30" fmla="*/ 1708711 w 1827265"/>
                <a:gd name="connsiteY30" fmla="*/ 204237 h 1173649"/>
                <a:gd name="connsiteX31" fmla="*/ 1692772 w 1827265"/>
                <a:gd name="connsiteY31" fmla="*/ 215878 h 1173649"/>
                <a:gd name="connsiteX32" fmla="*/ 1594987 w 1827265"/>
                <a:gd name="connsiteY32" fmla="*/ 273546 h 1173649"/>
                <a:gd name="connsiteX33" fmla="*/ 1557914 w 1827265"/>
                <a:gd name="connsiteY33" fmla="*/ 239877 h 1173649"/>
                <a:gd name="connsiteX34" fmla="*/ 1565078 w 1827265"/>
                <a:gd name="connsiteY34" fmla="*/ 239877 h 1173649"/>
                <a:gd name="connsiteX35" fmla="*/ 1531946 w 1827265"/>
                <a:gd name="connsiteY35" fmla="*/ 174149 h 1173649"/>
                <a:gd name="connsiteX36" fmla="*/ 1524424 w 1827265"/>
                <a:gd name="connsiteY36" fmla="*/ 174149 h 1173649"/>
                <a:gd name="connsiteX37" fmla="*/ 1524066 w 1827265"/>
                <a:gd name="connsiteY37" fmla="*/ 173433 h 1173649"/>
                <a:gd name="connsiteX38" fmla="*/ 1506157 w 1827265"/>
                <a:gd name="connsiteY38" fmla="*/ 130093 h 1173649"/>
                <a:gd name="connsiteX39" fmla="*/ 1512066 w 1827265"/>
                <a:gd name="connsiteY39" fmla="*/ 130093 h 1173649"/>
                <a:gd name="connsiteX40" fmla="*/ 1500784 w 1827265"/>
                <a:gd name="connsiteY40" fmla="*/ 64365 h 1173649"/>
                <a:gd name="connsiteX41" fmla="*/ 1494516 w 1827265"/>
                <a:gd name="connsiteY41" fmla="*/ 64365 h 1173649"/>
                <a:gd name="connsiteX42" fmla="*/ 1474815 w 1827265"/>
                <a:gd name="connsiteY42" fmla="*/ 49680 h 1173649"/>
                <a:gd name="connsiteX43" fmla="*/ 1438817 w 1827265"/>
                <a:gd name="connsiteY43" fmla="*/ 56306 h 1173649"/>
                <a:gd name="connsiteX44" fmla="*/ 1370583 w 1827265"/>
                <a:gd name="connsiteY44" fmla="*/ 53978 h 1173649"/>
                <a:gd name="connsiteX45" fmla="*/ 1343898 w 1827265"/>
                <a:gd name="connsiteY45" fmla="*/ 64365 h 1173649"/>
                <a:gd name="connsiteX46" fmla="*/ 1342465 w 1827265"/>
                <a:gd name="connsiteY46" fmla="*/ 64365 h 1173649"/>
                <a:gd name="connsiteX47" fmla="*/ 1299841 w 1827265"/>
                <a:gd name="connsiteY47" fmla="*/ 78335 h 1173649"/>
                <a:gd name="connsiteX48" fmla="*/ 1217279 w 1827265"/>
                <a:gd name="connsiteY48" fmla="*/ 94274 h 1173649"/>
                <a:gd name="connsiteX49" fmla="*/ 1073109 w 1827265"/>
                <a:gd name="connsiteY49" fmla="*/ 89976 h 1173649"/>
                <a:gd name="connsiteX50" fmla="*/ 1159969 w 1827265"/>
                <a:gd name="connsiteY50" fmla="*/ 87826 h 1173649"/>
                <a:gd name="connsiteX51" fmla="*/ 1303065 w 1827265"/>
                <a:gd name="connsiteY51" fmla="*/ 57560 h 1173649"/>
                <a:gd name="connsiteX52" fmla="*/ 1297692 w 1827265"/>
                <a:gd name="connsiteY52" fmla="*/ 33561 h 1173649"/>
                <a:gd name="connsiteX53" fmla="*/ 1233218 w 1827265"/>
                <a:gd name="connsiteY53" fmla="*/ 20666 h 1173649"/>
                <a:gd name="connsiteX54" fmla="*/ 1253635 w 1827265"/>
                <a:gd name="connsiteY54" fmla="*/ 20666 h 1173649"/>
                <a:gd name="connsiteX55" fmla="*/ 1141881 w 1827265"/>
                <a:gd name="connsiteY55" fmla="*/ 250 h 1173649"/>
                <a:gd name="connsiteX56" fmla="*/ 1033887 w 1827265"/>
                <a:gd name="connsiteY56" fmla="*/ 13682 h 1173649"/>
                <a:gd name="connsiteX57" fmla="*/ 929655 w 1827265"/>
                <a:gd name="connsiteY57" fmla="*/ 20487 h 1173649"/>
                <a:gd name="connsiteX58" fmla="*/ 945594 w 1827265"/>
                <a:gd name="connsiteY58" fmla="*/ 20487 h 1173649"/>
                <a:gd name="connsiteX59" fmla="*/ 873240 w 1827265"/>
                <a:gd name="connsiteY59" fmla="*/ 44665 h 1173649"/>
                <a:gd name="connsiteX60" fmla="*/ 834556 w 1827265"/>
                <a:gd name="connsiteY60" fmla="*/ 64365 h 1173649"/>
                <a:gd name="connsiteX61" fmla="*/ 829362 w 1827265"/>
                <a:gd name="connsiteY61" fmla="*/ 64365 h 1173649"/>
                <a:gd name="connsiteX62" fmla="*/ 792469 w 1827265"/>
                <a:gd name="connsiteY62" fmla="*/ 75111 h 1173649"/>
                <a:gd name="connsiteX63" fmla="*/ 791574 w 1827265"/>
                <a:gd name="connsiteY63" fmla="*/ 76544 h 1173649"/>
                <a:gd name="connsiteX64" fmla="*/ 787276 w 1827265"/>
                <a:gd name="connsiteY64" fmla="*/ 78514 h 1173649"/>
                <a:gd name="connsiteX65" fmla="*/ 728891 w 1827265"/>
                <a:gd name="connsiteY65" fmla="*/ 153912 h 1173649"/>
                <a:gd name="connsiteX66" fmla="*/ 713668 w 1827265"/>
                <a:gd name="connsiteY66" fmla="*/ 130272 h 1173649"/>
                <a:gd name="connsiteX67" fmla="*/ 720653 w 1827265"/>
                <a:gd name="connsiteY67" fmla="*/ 130272 h 1173649"/>
                <a:gd name="connsiteX68" fmla="*/ 687879 w 1827265"/>
                <a:gd name="connsiteY68" fmla="*/ 106273 h 1173649"/>
                <a:gd name="connsiteX69" fmla="*/ 686804 w 1827265"/>
                <a:gd name="connsiteY69" fmla="*/ 107527 h 1173649"/>
                <a:gd name="connsiteX70" fmla="*/ 682685 w 1827265"/>
                <a:gd name="connsiteY70" fmla="*/ 109497 h 1173649"/>
                <a:gd name="connsiteX71" fmla="*/ 660298 w 1827265"/>
                <a:gd name="connsiteY71" fmla="*/ 202625 h 1173649"/>
                <a:gd name="connsiteX72" fmla="*/ 651523 w 1827265"/>
                <a:gd name="connsiteY72" fmla="*/ 211938 h 1173649"/>
                <a:gd name="connsiteX73" fmla="*/ 569498 w 1827265"/>
                <a:gd name="connsiteY73" fmla="*/ 214625 h 1173649"/>
                <a:gd name="connsiteX74" fmla="*/ 466519 w 1827265"/>
                <a:gd name="connsiteY74" fmla="*/ 199043 h 1173649"/>
                <a:gd name="connsiteX75" fmla="*/ 352258 w 1827265"/>
                <a:gd name="connsiteY75" fmla="*/ 229310 h 1173649"/>
                <a:gd name="connsiteX76" fmla="*/ 332557 w 1827265"/>
                <a:gd name="connsiteY76" fmla="*/ 259935 h 1173649"/>
                <a:gd name="connsiteX77" fmla="*/ 329155 w 1827265"/>
                <a:gd name="connsiteY77" fmla="*/ 284113 h 1173649"/>
                <a:gd name="connsiteX78" fmla="*/ 294948 w 1827265"/>
                <a:gd name="connsiteY78" fmla="*/ 285367 h 1173649"/>
                <a:gd name="connsiteX79" fmla="*/ 291187 w 1827265"/>
                <a:gd name="connsiteY79" fmla="*/ 283396 h 1173649"/>
                <a:gd name="connsiteX80" fmla="*/ 276859 w 1827265"/>
                <a:gd name="connsiteY80" fmla="*/ 283396 h 1173649"/>
                <a:gd name="connsiteX81" fmla="*/ 253040 w 1827265"/>
                <a:gd name="connsiteY81" fmla="*/ 294500 h 1173649"/>
                <a:gd name="connsiteX82" fmla="*/ 226355 w 1827265"/>
                <a:gd name="connsiteY82" fmla="*/ 330856 h 1173649"/>
                <a:gd name="connsiteX83" fmla="*/ 188745 w 1827265"/>
                <a:gd name="connsiteY83" fmla="*/ 381898 h 1173649"/>
                <a:gd name="connsiteX84" fmla="*/ 137166 w 1827265"/>
                <a:gd name="connsiteY84" fmla="*/ 419507 h 1173649"/>
                <a:gd name="connsiteX85" fmla="*/ 126779 w 1827265"/>
                <a:gd name="connsiteY85" fmla="*/ 434014 h 1173649"/>
                <a:gd name="connsiteX86" fmla="*/ 70365 w 1827265"/>
                <a:gd name="connsiteY86" fmla="*/ 453893 h 1173649"/>
                <a:gd name="connsiteX87" fmla="*/ 15204 w 1827265"/>
                <a:gd name="connsiteY87" fmla="*/ 459087 h 1173649"/>
                <a:gd name="connsiteX88" fmla="*/ 26129 w 1827265"/>
                <a:gd name="connsiteY88" fmla="*/ 459087 h 1173649"/>
                <a:gd name="connsiteX89" fmla="*/ 6786 w 1827265"/>
                <a:gd name="connsiteY89" fmla="*/ 481653 h 1173649"/>
                <a:gd name="connsiteX90" fmla="*/ 65171 w 1827265"/>
                <a:gd name="connsiteY90" fmla="*/ 495085 h 1173649"/>
                <a:gd name="connsiteX91" fmla="*/ 125167 w 1827265"/>
                <a:gd name="connsiteY91" fmla="*/ 557230 h 1173649"/>
                <a:gd name="connsiteX92" fmla="*/ 159374 w 1827265"/>
                <a:gd name="connsiteY92" fmla="*/ 551320 h 1173649"/>
                <a:gd name="connsiteX93" fmla="*/ 171552 w 1827265"/>
                <a:gd name="connsiteY93" fmla="*/ 540575 h 1173649"/>
                <a:gd name="connsiteX94" fmla="*/ 185880 w 1827265"/>
                <a:gd name="connsiteY94" fmla="*/ 503144 h 1173649"/>
                <a:gd name="connsiteX95" fmla="*/ 181582 w 1827265"/>
                <a:gd name="connsiteY95" fmla="*/ 503144 h 1173649"/>
                <a:gd name="connsiteX96" fmla="*/ 186775 w 1827265"/>
                <a:gd name="connsiteY96" fmla="*/ 484160 h 1173649"/>
                <a:gd name="connsiteX97" fmla="*/ 207371 w 1827265"/>
                <a:gd name="connsiteY97" fmla="*/ 537351 h 1173649"/>
                <a:gd name="connsiteX98" fmla="*/ 293157 w 1827265"/>
                <a:gd name="connsiteY98" fmla="*/ 533053 h 1173649"/>
                <a:gd name="connsiteX99" fmla="*/ 409747 w 1827265"/>
                <a:gd name="connsiteY99" fmla="*/ 561887 h 1173649"/>
                <a:gd name="connsiteX100" fmla="*/ 502338 w 1827265"/>
                <a:gd name="connsiteY100" fmla="*/ 612928 h 1173649"/>
                <a:gd name="connsiteX101" fmla="*/ 527948 w 1827265"/>
                <a:gd name="connsiteY101" fmla="*/ 752621 h 1173649"/>
                <a:gd name="connsiteX102" fmla="*/ 538873 w 1827265"/>
                <a:gd name="connsiteY102" fmla="*/ 750293 h 1173649"/>
                <a:gd name="connsiteX103" fmla="*/ 564662 w 1827265"/>
                <a:gd name="connsiteY103" fmla="*/ 722713 h 1173649"/>
                <a:gd name="connsiteX104" fmla="*/ 561797 w 1827265"/>
                <a:gd name="connsiteY104" fmla="*/ 722713 h 1173649"/>
                <a:gd name="connsiteX105" fmla="*/ 572722 w 1827265"/>
                <a:gd name="connsiteY105" fmla="*/ 706057 h 1173649"/>
                <a:gd name="connsiteX106" fmla="*/ 627703 w 1827265"/>
                <a:gd name="connsiteY106" fmla="*/ 716982 h 1173649"/>
                <a:gd name="connsiteX107" fmla="*/ 665313 w 1827265"/>
                <a:gd name="connsiteY107" fmla="*/ 785753 h 1173649"/>
                <a:gd name="connsiteX108" fmla="*/ 648120 w 1827265"/>
                <a:gd name="connsiteY108" fmla="*/ 816737 h 1173649"/>
                <a:gd name="connsiteX109" fmla="*/ 627703 w 1827265"/>
                <a:gd name="connsiteY109" fmla="*/ 792380 h 1173649"/>
                <a:gd name="connsiteX110" fmla="*/ 628778 w 1827265"/>
                <a:gd name="connsiteY110" fmla="*/ 788440 h 1173649"/>
                <a:gd name="connsiteX111" fmla="*/ 633076 w 1827265"/>
                <a:gd name="connsiteY111" fmla="*/ 788440 h 1173649"/>
                <a:gd name="connsiteX112" fmla="*/ 629494 w 1827265"/>
                <a:gd name="connsiteY112" fmla="*/ 733458 h 1173649"/>
                <a:gd name="connsiteX113" fmla="*/ 603705 w 1827265"/>
                <a:gd name="connsiteY113" fmla="*/ 733458 h 1173649"/>
                <a:gd name="connsiteX114" fmla="*/ 574513 w 1827265"/>
                <a:gd name="connsiteY114" fmla="*/ 740264 h 1173649"/>
                <a:gd name="connsiteX115" fmla="*/ 555708 w 1827265"/>
                <a:gd name="connsiteY115" fmla="*/ 761218 h 1173649"/>
                <a:gd name="connsiteX116" fmla="*/ 564304 w 1827265"/>
                <a:gd name="connsiteY116" fmla="*/ 827661 h 1173649"/>
                <a:gd name="connsiteX117" fmla="*/ 603526 w 1827265"/>
                <a:gd name="connsiteY117" fmla="*/ 836437 h 1173649"/>
                <a:gd name="connsiteX118" fmla="*/ 576124 w 1827265"/>
                <a:gd name="connsiteY118" fmla="*/ 887478 h 1173649"/>
                <a:gd name="connsiteX119" fmla="*/ 607108 w 1827265"/>
                <a:gd name="connsiteY119" fmla="*/ 967175 h 1173649"/>
                <a:gd name="connsiteX120" fmla="*/ 660119 w 1827265"/>
                <a:gd name="connsiteY120" fmla="*/ 991532 h 1173649"/>
                <a:gd name="connsiteX121" fmla="*/ 661194 w 1827265"/>
                <a:gd name="connsiteY121" fmla="*/ 992069 h 1173649"/>
                <a:gd name="connsiteX122" fmla="*/ 652597 w 1827265"/>
                <a:gd name="connsiteY122" fmla="*/ 996726 h 1173649"/>
                <a:gd name="connsiteX123" fmla="*/ 644717 w 1827265"/>
                <a:gd name="connsiteY123" fmla="*/ 1011411 h 1173649"/>
                <a:gd name="connsiteX124" fmla="*/ 685909 w 1827265"/>
                <a:gd name="connsiteY124" fmla="*/ 1073557 h 1173649"/>
                <a:gd name="connsiteX125" fmla="*/ 764710 w 1827265"/>
                <a:gd name="connsiteY125" fmla="*/ 1140179 h 1173649"/>
                <a:gd name="connsiteX126" fmla="*/ 821482 w 1827265"/>
                <a:gd name="connsiteY126" fmla="*/ 1124598 h 1173649"/>
                <a:gd name="connsiteX127" fmla="*/ 852466 w 1827265"/>
                <a:gd name="connsiteY127" fmla="*/ 1173312 h 1173649"/>
                <a:gd name="connsiteX128" fmla="*/ 889717 w 1827265"/>
                <a:gd name="connsiteY128" fmla="*/ 1162745 h 1173649"/>
                <a:gd name="connsiteX129" fmla="*/ 892582 w 1827265"/>
                <a:gd name="connsiteY129" fmla="*/ 1160954 h 1173649"/>
                <a:gd name="connsiteX130" fmla="*/ 892224 w 1827265"/>
                <a:gd name="connsiteY130" fmla="*/ 1160954 h 1173649"/>
                <a:gd name="connsiteX131" fmla="*/ 905477 w 1827265"/>
                <a:gd name="connsiteY131" fmla="*/ 1148776 h 1173649"/>
                <a:gd name="connsiteX132" fmla="*/ 920879 w 1827265"/>
                <a:gd name="connsiteY132" fmla="*/ 1117076 h 1173649"/>
                <a:gd name="connsiteX133" fmla="*/ 925536 w 1827265"/>
                <a:gd name="connsiteY133" fmla="*/ 1117076 h 1173649"/>
                <a:gd name="connsiteX134" fmla="*/ 928043 w 1827265"/>
                <a:gd name="connsiteY134" fmla="*/ 1078750 h 1173649"/>
                <a:gd name="connsiteX135" fmla="*/ 933058 w 1827265"/>
                <a:gd name="connsiteY135" fmla="*/ 1052244 h 1173649"/>
                <a:gd name="connsiteX136" fmla="*/ 945057 w 1827265"/>
                <a:gd name="connsiteY136" fmla="*/ 1053319 h 1173649"/>
                <a:gd name="connsiteX137" fmla="*/ 977652 w 1827265"/>
                <a:gd name="connsiteY137" fmla="*/ 1026813 h 1173649"/>
                <a:gd name="connsiteX138" fmla="*/ 973712 w 1827265"/>
                <a:gd name="connsiteY138" fmla="*/ 1007292 h 1173649"/>
                <a:gd name="connsiteX139" fmla="*/ 979801 w 1827265"/>
                <a:gd name="connsiteY139" fmla="*/ 1007292 h 1173649"/>
                <a:gd name="connsiteX140" fmla="*/ 982308 w 1827265"/>
                <a:gd name="connsiteY140" fmla="*/ 974518 h 1173649"/>
                <a:gd name="connsiteX141" fmla="*/ 992875 w 1827265"/>
                <a:gd name="connsiteY141" fmla="*/ 971294 h 1173649"/>
                <a:gd name="connsiteX142" fmla="*/ 1036932 w 1827265"/>
                <a:gd name="connsiteY142" fmla="*/ 950878 h 1173649"/>
                <a:gd name="connsiteX143" fmla="*/ 1046961 w 1827265"/>
                <a:gd name="connsiteY143" fmla="*/ 944430 h 1173649"/>
                <a:gd name="connsiteX144" fmla="*/ 1070064 w 1827265"/>
                <a:gd name="connsiteY144" fmla="*/ 936013 h 1173649"/>
                <a:gd name="connsiteX145" fmla="*/ 1161043 w 1827265"/>
                <a:gd name="connsiteY145" fmla="*/ 936013 h 1173649"/>
                <a:gd name="connsiteX146" fmla="*/ 1181460 w 1827265"/>
                <a:gd name="connsiteY146" fmla="*/ 897687 h 1173649"/>
                <a:gd name="connsiteX147" fmla="*/ 1184863 w 1827265"/>
                <a:gd name="connsiteY147" fmla="*/ 897687 h 1173649"/>
                <a:gd name="connsiteX148" fmla="*/ 1211727 w 1827265"/>
                <a:gd name="connsiteY148" fmla="*/ 858644 h 1173649"/>
                <a:gd name="connsiteX149" fmla="*/ 1216204 w 1827265"/>
                <a:gd name="connsiteY149" fmla="*/ 856495 h 1173649"/>
                <a:gd name="connsiteX150" fmla="*/ 1329212 w 1827265"/>
                <a:gd name="connsiteY150" fmla="*/ 856137 h 1173649"/>
                <a:gd name="connsiteX151" fmla="*/ 1437385 w 1827265"/>
                <a:gd name="connsiteY151" fmla="*/ 816199 h 1173649"/>
                <a:gd name="connsiteX152" fmla="*/ 1478576 w 1827265"/>
                <a:gd name="connsiteY152" fmla="*/ 805096 h 1173649"/>
                <a:gd name="connsiteX153" fmla="*/ 1464965 w 1827265"/>
                <a:gd name="connsiteY153" fmla="*/ 787903 h 1173649"/>
                <a:gd name="connsiteX154" fmla="*/ 1472845 w 1827265"/>
                <a:gd name="connsiteY154" fmla="*/ 787903 h 1173649"/>
                <a:gd name="connsiteX155" fmla="*/ 1428788 w 1827265"/>
                <a:gd name="connsiteY155" fmla="*/ 757457 h 1173649"/>
                <a:gd name="connsiteX156" fmla="*/ 1404790 w 1827265"/>
                <a:gd name="connsiteY156" fmla="*/ 722175 h 1173649"/>
                <a:gd name="connsiteX157" fmla="*/ 1399058 w 1827265"/>
                <a:gd name="connsiteY157" fmla="*/ 722175 h 1173649"/>
                <a:gd name="connsiteX158" fmla="*/ 1400312 w 1827265"/>
                <a:gd name="connsiteY158" fmla="*/ 692446 h 1173649"/>
                <a:gd name="connsiteX159" fmla="*/ 1468189 w 1827265"/>
                <a:gd name="connsiteY159" fmla="*/ 740801 h 1173649"/>
                <a:gd name="connsiteX160" fmla="*/ 1512783 w 1827265"/>
                <a:gd name="connsiteY160" fmla="*/ 782888 h 1173649"/>
                <a:gd name="connsiteX161" fmla="*/ 1527289 w 1827265"/>
                <a:gd name="connsiteY161" fmla="*/ 775903 h 1173649"/>
                <a:gd name="connsiteX162" fmla="*/ 1540363 w 1827265"/>
                <a:gd name="connsiteY162" fmla="*/ 728444 h 1173649"/>
                <a:gd name="connsiteX163" fmla="*/ 1536781 w 1827265"/>
                <a:gd name="connsiteY163" fmla="*/ 721996 h 117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827265" h="1173649">
                  <a:moveTo>
                    <a:pt x="1537140" y="722713"/>
                  </a:moveTo>
                  <a:lnTo>
                    <a:pt x="1530155" y="722713"/>
                  </a:lnTo>
                  <a:cubicBezTo>
                    <a:pt x="1525678" y="711967"/>
                    <a:pt x="1521558" y="697281"/>
                    <a:pt x="1516544" y="685998"/>
                  </a:cubicBezTo>
                  <a:cubicBezTo>
                    <a:pt x="1515648" y="684028"/>
                    <a:pt x="1514753" y="681521"/>
                    <a:pt x="1513678" y="678835"/>
                  </a:cubicBezTo>
                  <a:lnTo>
                    <a:pt x="1520305" y="678835"/>
                  </a:lnTo>
                  <a:cubicBezTo>
                    <a:pt x="1514395" y="663970"/>
                    <a:pt x="1505619" y="633345"/>
                    <a:pt x="1520663" y="620092"/>
                  </a:cubicBezTo>
                  <a:cubicBezTo>
                    <a:pt x="1523171" y="619018"/>
                    <a:pt x="1525857" y="617764"/>
                    <a:pt x="1529260" y="617227"/>
                  </a:cubicBezTo>
                  <a:cubicBezTo>
                    <a:pt x="1561496" y="613287"/>
                    <a:pt x="1618448" y="653045"/>
                    <a:pt x="1629373" y="636927"/>
                  </a:cubicBezTo>
                  <a:cubicBezTo>
                    <a:pt x="1634208" y="635852"/>
                    <a:pt x="1637074" y="632270"/>
                    <a:pt x="1636537" y="624928"/>
                  </a:cubicBezTo>
                  <a:cubicBezTo>
                    <a:pt x="1636537" y="620988"/>
                    <a:pt x="1636537" y="617047"/>
                    <a:pt x="1636357" y="613107"/>
                  </a:cubicBezTo>
                  <a:lnTo>
                    <a:pt x="1630985" y="613107"/>
                  </a:lnTo>
                  <a:cubicBezTo>
                    <a:pt x="1630805" y="597705"/>
                    <a:pt x="1631343" y="582841"/>
                    <a:pt x="1633134" y="569050"/>
                  </a:cubicBezTo>
                  <a:lnTo>
                    <a:pt x="1637790" y="569050"/>
                  </a:lnTo>
                  <a:cubicBezTo>
                    <a:pt x="1639402" y="554365"/>
                    <a:pt x="1642268" y="541112"/>
                    <a:pt x="1646924" y="531799"/>
                  </a:cubicBezTo>
                  <a:cubicBezTo>
                    <a:pt x="1653013" y="519979"/>
                    <a:pt x="1663401" y="510487"/>
                    <a:pt x="1668236" y="503323"/>
                  </a:cubicBezTo>
                  <a:lnTo>
                    <a:pt x="1664654" y="503323"/>
                  </a:lnTo>
                  <a:cubicBezTo>
                    <a:pt x="1666087" y="500099"/>
                    <a:pt x="1665729" y="497413"/>
                    <a:pt x="1662147" y="495443"/>
                  </a:cubicBezTo>
                  <a:cubicBezTo>
                    <a:pt x="1649969" y="488817"/>
                    <a:pt x="1634566" y="504219"/>
                    <a:pt x="1622567" y="471086"/>
                  </a:cubicBezTo>
                  <a:cubicBezTo>
                    <a:pt x="1621134" y="466967"/>
                    <a:pt x="1620239" y="463206"/>
                    <a:pt x="1619702" y="459445"/>
                  </a:cubicBezTo>
                  <a:lnTo>
                    <a:pt x="1625791" y="459445"/>
                  </a:lnTo>
                  <a:cubicBezTo>
                    <a:pt x="1619881" y="430432"/>
                    <a:pt x="1639223" y="408941"/>
                    <a:pt x="1651760" y="396583"/>
                  </a:cubicBezTo>
                  <a:cubicBezTo>
                    <a:pt x="1652476" y="396046"/>
                    <a:pt x="1653729" y="394434"/>
                    <a:pt x="1654625" y="393539"/>
                  </a:cubicBezTo>
                  <a:lnTo>
                    <a:pt x="1652655" y="393539"/>
                  </a:lnTo>
                  <a:cubicBezTo>
                    <a:pt x="1661430" y="384047"/>
                    <a:pt x="1676295" y="367391"/>
                    <a:pt x="1693488" y="349661"/>
                  </a:cubicBezTo>
                  <a:lnTo>
                    <a:pt x="1695637" y="349661"/>
                  </a:lnTo>
                  <a:cubicBezTo>
                    <a:pt x="1714980" y="329423"/>
                    <a:pt x="1737545" y="307753"/>
                    <a:pt x="1756887" y="294321"/>
                  </a:cubicBezTo>
                  <a:cubicBezTo>
                    <a:pt x="1762260" y="291097"/>
                    <a:pt x="1767274" y="288411"/>
                    <a:pt x="1771931" y="286799"/>
                  </a:cubicBezTo>
                  <a:cubicBezTo>
                    <a:pt x="1795213" y="278919"/>
                    <a:pt x="1814018" y="257965"/>
                    <a:pt x="1819928" y="239877"/>
                  </a:cubicBezTo>
                  <a:lnTo>
                    <a:pt x="1823868" y="239877"/>
                  </a:lnTo>
                  <a:cubicBezTo>
                    <a:pt x="1829599" y="225907"/>
                    <a:pt x="1828704" y="213013"/>
                    <a:pt x="1816346" y="207998"/>
                  </a:cubicBezTo>
                  <a:cubicBezTo>
                    <a:pt x="1791452" y="197969"/>
                    <a:pt x="1744172" y="180955"/>
                    <a:pt x="1708711" y="204237"/>
                  </a:cubicBezTo>
                  <a:cubicBezTo>
                    <a:pt x="1703339" y="207282"/>
                    <a:pt x="1697787" y="210864"/>
                    <a:pt x="1692772" y="215878"/>
                  </a:cubicBezTo>
                  <a:cubicBezTo>
                    <a:pt x="1656774" y="251339"/>
                    <a:pt x="1636179" y="284650"/>
                    <a:pt x="1594987" y="273546"/>
                  </a:cubicBezTo>
                  <a:cubicBezTo>
                    <a:pt x="1577794" y="268890"/>
                    <a:pt x="1566690" y="255637"/>
                    <a:pt x="1557914" y="239877"/>
                  </a:cubicBezTo>
                  <a:lnTo>
                    <a:pt x="1565078" y="239877"/>
                  </a:lnTo>
                  <a:cubicBezTo>
                    <a:pt x="1552542" y="218923"/>
                    <a:pt x="1544662" y="192596"/>
                    <a:pt x="1531946" y="174149"/>
                  </a:cubicBezTo>
                  <a:lnTo>
                    <a:pt x="1524424" y="174149"/>
                  </a:lnTo>
                  <a:cubicBezTo>
                    <a:pt x="1524424" y="174149"/>
                    <a:pt x="1524066" y="173791"/>
                    <a:pt x="1524066" y="173433"/>
                  </a:cubicBezTo>
                  <a:cubicBezTo>
                    <a:pt x="1514753" y="161255"/>
                    <a:pt x="1509559" y="146032"/>
                    <a:pt x="1506157" y="130093"/>
                  </a:cubicBezTo>
                  <a:lnTo>
                    <a:pt x="1512066" y="130093"/>
                  </a:lnTo>
                  <a:cubicBezTo>
                    <a:pt x="1506515" y="106273"/>
                    <a:pt x="1505440" y="80842"/>
                    <a:pt x="1500784" y="64365"/>
                  </a:cubicBezTo>
                  <a:lnTo>
                    <a:pt x="1494516" y="64365"/>
                  </a:lnTo>
                  <a:cubicBezTo>
                    <a:pt x="1490933" y="53799"/>
                    <a:pt x="1485202" y="47710"/>
                    <a:pt x="1474815" y="49680"/>
                  </a:cubicBezTo>
                  <a:lnTo>
                    <a:pt x="1438817" y="56306"/>
                  </a:lnTo>
                  <a:cubicBezTo>
                    <a:pt x="1438817" y="56306"/>
                    <a:pt x="1396730" y="47351"/>
                    <a:pt x="1370583" y="53978"/>
                  </a:cubicBezTo>
                  <a:cubicBezTo>
                    <a:pt x="1360733" y="56485"/>
                    <a:pt x="1351957" y="60246"/>
                    <a:pt x="1343898" y="64365"/>
                  </a:cubicBezTo>
                  <a:lnTo>
                    <a:pt x="1342465" y="64365"/>
                  </a:lnTo>
                  <a:cubicBezTo>
                    <a:pt x="1325630" y="73141"/>
                    <a:pt x="1312198" y="81737"/>
                    <a:pt x="1299841" y="78335"/>
                  </a:cubicBezTo>
                  <a:cubicBezTo>
                    <a:pt x="1261336" y="67947"/>
                    <a:pt x="1226771" y="91767"/>
                    <a:pt x="1217279" y="94274"/>
                  </a:cubicBezTo>
                  <a:cubicBezTo>
                    <a:pt x="1154596" y="110571"/>
                    <a:pt x="1101405" y="98214"/>
                    <a:pt x="1073109" y="89976"/>
                  </a:cubicBezTo>
                  <a:cubicBezTo>
                    <a:pt x="1096032" y="91767"/>
                    <a:pt x="1130239" y="92841"/>
                    <a:pt x="1159969" y="87826"/>
                  </a:cubicBezTo>
                  <a:cubicBezTo>
                    <a:pt x="1200623" y="80663"/>
                    <a:pt x="1269395" y="64186"/>
                    <a:pt x="1303065" y="57560"/>
                  </a:cubicBezTo>
                  <a:cubicBezTo>
                    <a:pt x="1336734" y="50933"/>
                    <a:pt x="1309691" y="35173"/>
                    <a:pt x="1297692" y="33561"/>
                  </a:cubicBezTo>
                  <a:cubicBezTo>
                    <a:pt x="1279424" y="31054"/>
                    <a:pt x="1256680" y="26039"/>
                    <a:pt x="1233218" y="20666"/>
                  </a:cubicBezTo>
                  <a:lnTo>
                    <a:pt x="1253635" y="20666"/>
                  </a:lnTo>
                  <a:cubicBezTo>
                    <a:pt x="1217279" y="12428"/>
                    <a:pt x="1176625" y="2399"/>
                    <a:pt x="1141881" y="250"/>
                  </a:cubicBezTo>
                  <a:cubicBezTo>
                    <a:pt x="1100868" y="-2078"/>
                    <a:pt x="1074721" y="12607"/>
                    <a:pt x="1033887" y="13682"/>
                  </a:cubicBezTo>
                  <a:cubicBezTo>
                    <a:pt x="1000397" y="14577"/>
                    <a:pt x="962966" y="13682"/>
                    <a:pt x="929655" y="20487"/>
                  </a:cubicBezTo>
                  <a:lnTo>
                    <a:pt x="945594" y="20487"/>
                  </a:lnTo>
                  <a:cubicBezTo>
                    <a:pt x="918730" y="23532"/>
                    <a:pt x="893478" y="29979"/>
                    <a:pt x="873240" y="44665"/>
                  </a:cubicBezTo>
                  <a:cubicBezTo>
                    <a:pt x="860883" y="53799"/>
                    <a:pt x="847272" y="59709"/>
                    <a:pt x="834556" y="64365"/>
                  </a:cubicBezTo>
                  <a:lnTo>
                    <a:pt x="829362" y="64365"/>
                  </a:lnTo>
                  <a:cubicBezTo>
                    <a:pt x="810021" y="70096"/>
                    <a:pt x="794618" y="72424"/>
                    <a:pt x="792469" y="75111"/>
                  </a:cubicBezTo>
                  <a:cubicBezTo>
                    <a:pt x="792111" y="75469"/>
                    <a:pt x="791932" y="76006"/>
                    <a:pt x="791574" y="76544"/>
                  </a:cubicBezTo>
                  <a:cubicBezTo>
                    <a:pt x="789425" y="77260"/>
                    <a:pt x="787813" y="77797"/>
                    <a:pt x="787276" y="78514"/>
                  </a:cubicBezTo>
                  <a:cubicBezTo>
                    <a:pt x="766680" y="105019"/>
                    <a:pt x="747875" y="171642"/>
                    <a:pt x="728891" y="153912"/>
                  </a:cubicBezTo>
                  <a:cubicBezTo>
                    <a:pt x="722623" y="148002"/>
                    <a:pt x="717966" y="138868"/>
                    <a:pt x="713668" y="130272"/>
                  </a:cubicBezTo>
                  <a:lnTo>
                    <a:pt x="720653" y="130272"/>
                  </a:lnTo>
                  <a:cubicBezTo>
                    <a:pt x="711519" y="112183"/>
                    <a:pt x="704714" y="93737"/>
                    <a:pt x="687879" y="106273"/>
                  </a:cubicBezTo>
                  <a:cubicBezTo>
                    <a:pt x="687341" y="106631"/>
                    <a:pt x="687162" y="107169"/>
                    <a:pt x="686804" y="107527"/>
                  </a:cubicBezTo>
                  <a:cubicBezTo>
                    <a:pt x="685192" y="108243"/>
                    <a:pt x="684118" y="108422"/>
                    <a:pt x="682685" y="109497"/>
                  </a:cubicBezTo>
                  <a:cubicBezTo>
                    <a:pt x="658686" y="127227"/>
                    <a:pt x="680894" y="171642"/>
                    <a:pt x="660298" y="202625"/>
                  </a:cubicBezTo>
                  <a:cubicBezTo>
                    <a:pt x="657791" y="206207"/>
                    <a:pt x="654926" y="209431"/>
                    <a:pt x="651523" y="211938"/>
                  </a:cubicBezTo>
                  <a:cubicBezTo>
                    <a:pt x="625554" y="228236"/>
                    <a:pt x="583646" y="223937"/>
                    <a:pt x="569498" y="214625"/>
                  </a:cubicBezTo>
                  <a:cubicBezTo>
                    <a:pt x="552305" y="203521"/>
                    <a:pt x="535112" y="194745"/>
                    <a:pt x="466519" y="199043"/>
                  </a:cubicBezTo>
                  <a:cubicBezTo>
                    <a:pt x="422283" y="201909"/>
                    <a:pt x="375898" y="214087"/>
                    <a:pt x="352258" y="229310"/>
                  </a:cubicBezTo>
                  <a:cubicBezTo>
                    <a:pt x="335244" y="238623"/>
                    <a:pt x="326289" y="249369"/>
                    <a:pt x="332557" y="259935"/>
                  </a:cubicBezTo>
                  <a:cubicBezTo>
                    <a:pt x="338288" y="269964"/>
                    <a:pt x="335602" y="278203"/>
                    <a:pt x="329155" y="284113"/>
                  </a:cubicBezTo>
                  <a:cubicBezTo>
                    <a:pt x="317872" y="290918"/>
                    <a:pt x="301574" y="292709"/>
                    <a:pt x="294948" y="285367"/>
                  </a:cubicBezTo>
                  <a:cubicBezTo>
                    <a:pt x="294052" y="284292"/>
                    <a:pt x="292440" y="283934"/>
                    <a:pt x="291187" y="283396"/>
                  </a:cubicBezTo>
                  <a:lnTo>
                    <a:pt x="276859" y="283396"/>
                  </a:lnTo>
                  <a:cubicBezTo>
                    <a:pt x="269337" y="285187"/>
                    <a:pt x="260562" y="289127"/>
                    <a:pt x="253040" y="294500"/>
                  </a:cubicBezTo>
                  <a:cubicBezTo>
                    <a:pt x="237996" y="303276"/>
                    <a:pt x="224564" y="317245"/>
                    <a:pt x="226355" y="330856"/>
                  </a:cubicBezTo>
                  <a:cubicBezTo>
                    <a:pt x="229758" y="357541"/>
                    <a:pt x="217758" y="388524"/>
                    <a:pt x="188745" y="381898"/>
                  </a:cubicBezTo>
                  <a:cubicBezTo>
                    <a:pt x="159374" y="375271"/>
                    <a:pt x="138958" y="397479"/>
                    <a:pt x="137166" y="419507"/>
                  </a:cubicBezTo>
                  <a:cubicBezTo>
                    <a:pt x="136629" y="424701"/>
                    <a:pt x="132510" y="429716"/>
                    <a:pt x="126779" y="434014"/>
                  </a:cubicBezTo>
                  <a:cubicBezTo>
                    <a:pt x="106721" y="446192"/>
                    <a:pt x="73947" y="453893"/>
                    <a:pt x="70365" y="453893"/>
                  </a:cubicBezTo>
                  <a:cubicBezTo>
                    <a:pt x="67141" y="453893"/>
                    <a:pt x="32576" y="452998"/>
                    <a:pt x="15204" y="459087"/>
                  </a:cubicBezTo>
                  <a:lnTo>
                    <a:pt x="26129" y="459087"/>
                  </a:lnTo>
                  <a:cubicBezTo>
                    <a:pt x="6607" y="461594"/>
                    <a:pt x="-9690" y="467504"/>
                    <a:pt x="6786" y="481653"/>
                  </a:cubicBezTo>
                  <a:cubicBezTo>
                    <a:pt x="27382" y="499383"/>
                    <a:pt x="39381" y="488458"/>
                    <a:pt x="65171" y="495085"/>
                  </a:cubicBezTo>
                  <a:cubicBezTo>
                    <a:pt x="90781" y="501711"/>
                    <a:pt x="111556" y="550425"/>
                    <a:pt x="125167" y="557230"/>
                  </a:cubicBezTo>
                  <a:cubicBezTo>
                    <a:pt x="136092" y="562424"/>
                    <a:pt x="149703" y="559200"/>
                    <a:pt x="159374" y="551320"/>
                  </a:cubicBezTo>
                  <a:cubicBezTo>
                    <a:pt x="164209" y="548634"/>
                    <a:pt x="168687" y="545052"/>
                    <a:pt x="171552" y="540575"/>
                  </a:cubicBezTo>
                  <a:cubicBezTo>
                    <a:pt x="176209" y="533411"/>
                    <a:pt x="181761" y="517113"/>
                    <a:pt x="185880" y="503144"/>
                  </a:cubicBezTo>
                  <a:lnTo>
                    <a:pt x="181582" y="503144"/>
                  </a:lnTo>
                  <a:cubicBezTo>
                    <a:pt x="184805" y="492578"/>
                    <a:pt x="186775" y="484160"/>
                    <a:pt x="186775" y="484160"/>
                  </a:cubicBezTo>
                  <a:cubicBezTo>
                    <a:pt x="186775" y="484160"/>
                    <a:pt x="186775" y="528575"/>
                    <a:pt x="207371" y="537351"/>
                  </a:cubicBezTo>
                  <a:cubicBezTo>
                    <a:pt x="227967" y="546306"/>
                    <a:pt x="279546" y="530724"/>
                    <a:pt x="293157" y="533053"/>
                  </a:cubicBezTo>
                  <a:cubicBezTo>
                    <a:pt x="306947" y="535202"/>
                    <a:pt x="387539" y="548634"/>
                    <a:pt x="409747" y="561887"/>
                  </a:cubicBezTo>
                  <a:cubicBezTo>
                    <a:pt x="432133" y="575140"/>
                    <a:pt x="486936" y="584094"/>
                    <a:pt x="502338" y="612928"/>
                  </a:cubicBezTo>
                  <a:cubicBezTo>
                    <a:pt x="517740" y="641762"/>
                    <a:pt x="519531" y="741517"/>
                    <a:pt x="527948" y="752621"/>
                  </a:cubicBezTo>
                  <a:cubicBezTo>
                    <a:pt x="530276" y="755666"/>
                    <a:pt x="534217" y="754054"/>
                    <a:pt x="538873" y="750293"/>
                  </a:cubicBezTo>
                  <a:cubicBezTo>
                    <a:pt x="545858" y="747786"/>
                    <a:pt x="556066" y="734712"/>
                    <a:pt x="564662" y="722713"/>
                  </a:cubicBezTo>
                  <a:lnTo>
                    <a:pt x="561797" y="722713"/>
                  </a:lnTo>
                  <a:cubicBezTo>
                    <a:pt x="566632" y="715728"/>
                    <a:pt x="570752" y="709281"/>
                    <a:pt x="572722" y="706057"/>
                  </a:cubicBezTo>
                  <a:cubicBezTo>
                    <a:pt x="579527" y="694774"/>
                    <a:pt x="615704" y="701580"/>
                    <a:pt x="627703" y="716982"/>
                  </a:cubicBezTo>
                  <a:cubicBezTo>
                    <a:pt x="639703" y="732563"/>
                    <a:pt x="667104" y="770172"/>
                    <a:pt x="665313" y="785753"/>
                  </a:cubicBezTo>
                  <a:cubicBezTo>
                    <a:pt x="663522" y="801155"/>
                    <a:pt x="658507" y="825691"/>
                    <a:pt x="648120" y="816737"/>
                  </a:cubicBezTo>
                  <a:cubicBezTo>
                    <a:pt x="637912" y="807782"/>
                    <a:pt x="620719" y="810110"/>
                    <a:pt x="627703" y="792380"/>
                  </a:cubicBezTo>
                  <a:cubicBezTo>
                    <a:pt x="628062" y="791126"/>
                    <a:pt x="628420" y="789694"/>
                    <a:pt x="628778" y="788440"/>
                  </a:cubicBezTo>
                  <a:lnTo>
                    <a:pt x="633076" y="788440"/>
                  </a:lnTo>
                  <a:cubicBezTo>
                    <a:pt x="639703" y="770531"/>
                    <a:pt x="643105" y="733458"/>
                    <a:pt x="629494" y="733458"/>
                  </a:cubicBezTo>
                  <a:lnTo>
                    <a:pt x="603705" y="733458"/>
                  </a:lnTo>
                  <a:cubicBezTo>
                    <a:pt x="603705" y="733458"/>
                    <a:pt x="589019" y="728444"/>
                    <a:pt x="574513" y="740264"/>
                  </a:cubicBezTo>
                  <a:cubicBezTo>
                    <a:pt x="568065" y="743846"/>
                    <a:pt x="561439" y="749935"/>
                    <a:pt x="555708" y="761218"/>
                  </a:cubicBezTo>
                  <a:cubicBezTo>
                    <a:pt x="538515" y="794529"/>
                    <a:pt x="552126" y="827661"/>
                    <a:pt x="564304" y="827661"/>
                  </a:cubicBezTo>
                  <a:cubicBezTo>
                    <a:pt x="576483" y="827661"/>
                    <a:pt x="603526" y="827661"/>
                    <a:pt x="603526" y="836437"/>
                  </a:cubicBezTo>
                  <a:cubicBezTo>
                    <a:pt x="603526" y="845212"/>
                    <a:pt x="574513" y="872076"/>
                    <a:pt x="576124" y="887478"/>
                  </a:cubicBezTo>
                  <a:cubicBezTo>
                    <a:pt x="577915" y="903060"/>
                    <a:pt x="600302" y="956071"/>
                    <a:pt x="607108" y="967175"/>
                  </a:cubicBezTo>
                  <a:cubicBezTo>
                    <a:pt x="613913" y="978279"/>
                    <a:pt x="649911" y="989383"/>
                    <a:pt x="660119" y="991532"/>
                  </a:cubicBezTo>
                  <a:cubicBezTo>
                    <a:pt x="660836" y="991532"/>
                    <a:pt x="660836" y="991890"/>
                    <a:pt x="661194" y="992069"/>
                  </a:cubicBezTo>
                  <a:cubicBezTo>
                    <a:pt x="658328" y="993144"/>
                    <a:pt x="655105" y="994755"/>
                    <a:pt x="652597" y="996726"/>
                  </a:cubicBezTo>
                  <a:cubicBezTo>
                    <a:pt x="646508" y="999591"/>
                    <a:pt x="640598" y="1003889"/>
                    <a:pt x="644717" y="1011411"/>
                  </a:cubicBezTo>
                  <a:cubicBezTo>
                    <a:pt x="653314" y="1026992"/>
                    <a:pt x="667104" y="1064602"/>
                    <a:pt x="685909" y="1073557"/>
                  </a:cubicBezTo>
                  <a:cubicBezTo>
                    <a:pt x="704714" y="1082511"/>
                    <a:pt x="757904" y="1122270"/>
                    <a:pt x="764710" y="1140179"/>
                  </a:cubicBezTo>
                  <a:cubicBezTo>
                    <a:pt x="771694" y="1157910"/>
                    <a:pt x="812707" y="1126747"/>
                    <a:pt x="821482" y="1124598"/>
                  </a:cubicBezTo>
                  <a:cubicBezTo>
                    <a:pt x="830079" y="1122449"/>
                    <a:pt x="828467" y="1171162"/>
                    <a:pt x="852466" y="1173312"/>
                  </a:cubicBezTo>
                  <a:cubicBezTo>
                    <a:pt x="869300" y="1174744"/>
                    <a:pt x="878613" y="1171700"/>
                    <a:pt x="889717" y="1162745"/>
                  </a:cubicBezTo>
                  <a:cubicBezTo>
                    <a:pt x="890792" y="1162208"/>
                    <a:pt x="891687" y="1161671"/>
                    <a:pt x="892582" y="1160954"/>
                  </a:cubicBezTo>
                  <a:lnTo>
                    <a:pt x="892224" y="1160954"/>
                  </a:lnTo>
                  <a:cubicBezTo>
                    <a:pt x="896343" y="1157551"/>
                    <a:pt x="900462" y="1153611"/>
                    <a:pt x="905477" y="1148776"/>
                  </a:cubicBezTo>
                  <a:cubicBezTo>
                    <a:pt x="915327" y="1139284"/>
                    <a:pt x="919267" y="1128180"/>
                    <a:pt x="920879" y="1117076"/>
                  </a:cubicBezTo>
                  <a:lnTo>
                    <a:pt x="925536" y="1117076"/>
                  </a:lnTo>
                  <a:cubicBezTo>
                    <a:pt x="928222" y="1103823"/>
                    <a:pt x="926969" y="1090212"/>
                    <a:pt x="928043" y="1078750"/>
                  </a:cubicBezTo>
                  <a:cubicBezTo>
                    <a:pt x="929118" y="1067109"/>
                    <a:pt x="929118" y="1057259"/>
                    <a:pt x="933058" y="1052244"/>
                  </a:cubicBezTo>
                  <a:cubicBezTo>
                    <a:pt x="935923" y="1051528"/>
                    <a:pt x="939863" y="1051886"/>
                    <a:pt x="945057" y="1053319"/>
                  </a:cubicBezTo>
                  <a:cubicBezTo>
                    <a:pt x="967265" y="1059945"/>
                    <a:pt x="979264" y="1048842"/>
                    <a:pt x="977652" y="1026813"/>
                  </a:cubicBezTo>
                  <a:cubicBezTo>
                    <a:pt x="977114" y="1020545"/>
                    <a:pt x="975324" y="1013918"/>
                    <a:pt x="973712" y="1007292"/>
                  </a:cubicBezTo>
                  <a:lnTo>
                    <a:pt x="979801" y="1007292"/>
                  </a:lnTo>
                  <a:cubicBezTo>
                    <a:pt x="976577" y="994576"/>
                    <a:pt x="973533" y="982219"/>
                    <a:pt x="982308" y="974518"/>
                  </a:cubicBezTo>
                  <a:cubicBezTo>
                    <a:pt x="985174" y="973264"/>
                    <a:pt x="988756" y="972190"/>
                    <a:pt x="992875" y="971294"/>
                  </a:cubicBezTo>
                  <a:cubicBezTo>
                    <a:pt x="1011142" y="967891"/>
                    <a:pt x="1024933" y="958937"/>
                    <a:pt x="1036932" y="950878"/>
                  </a:cubicBezTo>
                  <a:cubicBezTo>
                    <a:pt x="1040334" y="948549"/>
                    <a:pt x="1043737" y="946579"/>
                    <a:pt x="1046961" y="944430"/>
                  </a:cubicBezTo>
                  <a:cubicBezTo>
                    <a:pt x="1054841" y="939595"/>
                    <a:pt x="1062363" y="936013"/>
                    <a:pt x="1070064" y="936013"/>
                  </a:cubicBezTo>
                  <a:cubicBezTo>
                    <a:pt x="1092451" y="936013"/>
                    <a:pt x="1154059" y="947117"/>
                    <a:pt x="1161043" y="936013"/>
                  </a:cubicBezTo>
                  <a:cubicBezTo>
                    <a:pt x="1164088" y="930998"/>
                    <a:pt x="1171968" y="914343"/>
                    <a:pt x="1181460" y="897687"/>
                  </a:cubicBezTo>
                  <a:lnTo>
                    <a:pt x="1184863" y="897687"/>
                  </a:lnTo>
                  <a:cubicBezTo>
                    <a:pt x="1193101" y="882464"/>
                    <a:pt x="1202952" y="866704"/>
                    <a:pt x="1211727" y="858644"/>
                  </a:cubicBezTo>
                  <a:cubicBezTo>
                    <a:pt x="1213159" y="857928"/>
                    <a:pt x="1214772" y="856674"/>
                    <a:pt x="1216204" y="856495"/>
                  </a:cubicBezTo>
                  <a:cubicBezTo>
                    <a:pt x="1235009" y="854167"/>
                    <a:pt x="1284439" y="865092"/>
                    <a:pt x="1329212" y="856137"/>
                  </a:cubicBezTo>
                  <a:cubicBezTo>
                    <a:pt x="1373806" y="847362"/>
                    <a:pt x="1421982" y="814050"/>
                    <a:pt x="1437385" y="816199"/>
                  </a:cubicBezTo>
                  <a:cubicBezTo>
                    <a:pt x="1452966" y="818348"/>
                    <a:pt x="1490575" y="818348"/>
                    <a:pt x="1478576" y="805096"/>
                  </a:cubicBezTo>
                  <a:cubicBezTo>
                    <a:pt x="1474636" y="800797"/>
                    <a:pt x="1469980" y="794350"/>
                    <a:pt x="1464965" y="787903"/>
                  </a:cubicBezTo>
                  <a:lnTo>
                    <a:pt x="1472845" y="787903"/>
                  </a:lnTo>
                  <a:cubicBezTo>
                    <a:pt x="1461920" y="773754"/>
                    <a:pt x="1447772" y="757457"/>
                    <a:pt x="1428788" y="757457"/>
                  </a:cubicBezTo>
                  <a:cubicBezTo>
                    <a:pt x="1415715" y="757457"/>
                    <a:pt x="1408192" y="739547"/>
                    <a:pt x="1404790" y="722175"/>
                  </a:cubicBezTo>
                  <a:lnTo>
                    <a:pt x="1399058" y="722175"/>
                  </a:lnTo>
                  <a:cubicBezTo>
                    <a:pt x="1396730" y="706773"/>
                    <a:pt x="1397267" y="692446"/>
                    <a:pt x="1400312" y="692446"/>
                  </a:cubicBezTo>
                  <a:cubicBezTo>
                    <a:pt x="1407118" y="692446"/>
                    <a:pt x="1469801" y="718593"/>
                    <a:pt x="1468189" y="740801"/>
                  </a:cubicBezTo>
                  <a:cubicBezTo>
                    <a:pt x="1466577" y="763009"/>
                    <a:pt x="1478576" y="791843"/>
                    <a:pt x="1512783" y="782888"/>
                  </a:cubicBezTo>
                  <a:cubicBezTo>
                    <a:pt x="1518872" y="781276"/>
                    <a:pt x="1523529" y="778769"/>
                    <a:pt x="1527289" y="775903"/>
                  </a:cubicBezTo>
                  <a:cubicBezTo>
                    <a:pt x="1550930" y="763725"/>
                    <a:pt x="1546453" y="736324"/>
                    <a:pt x="1540363" y="728444"/>
                  </a:cubicBezTo>
                  <a:cubicBezTo>
                    <a:pt x="1539110" y="726832"/>
                    <a:pt x="1537856" y="724504"/>
                    <a:pt x="1536781" y="72199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6DECC0B3-625C-A3B3-A4FC-44F1E1AA2229}"/>
                </a:ext>
              </a:extLst>
            </p:cNvPr>
            <p:cNvSpPr/>
            <p:nvPr/>
          </p:nvSpPr>
          <p:spPr>
            <a:xfrm>
              <a:off x="9348394" y="3796054"/>
              <a:ext cx="222730" cy="358008"/>
            </a:xfrm>
            <a:custGeom>
              <a:avLst/>
              <a:gdLst>
                <a:gd name="connsiteX0" fmla="*/ 88769 w 222730"/>
                <a:gd name="connsiteY0" fmla="*/ 73249 h 358008"/>
                <a:gd name="connsiteX1" fmla="*/ 36652 w 222730"/>
                <a:gd name="connsiteY1" fmla="*/ 9671 h 358008"/>
                <a:gd name="connsiteX2" fmla="*/ 27876 w 222730"/>
                <a:gd name="connsiteY2" fmla="*/ 9671 h 358008"/>
                <a:gd name="connsiteX3" fmla="*/ 18564 w 222730"/>
                <a:gd name="connsiteY3" fmla="*/ 0 h 358008"/>
                <a:gd name="connsiteX4" fmla="*/ 7281 w 222730"/>
                <a:gd name="connsiteY4" fmla="*/ 70026 h 358008"/>
                <a:gd name="connsiteX5" fmla="*/ 55099 w 222730"/>
                <a:gd name="connsiteY5" fmla="*/ 136290 h 358008"/>
                <a:gd name="connsiteX6" fmla="*/ 108648 w 222730"/>
                <a:gd name="connsiteY6" fmla="*/ 279207 h 358008"/>
                <a:gd name="connsiteX7" fmla="*/ 184762 w 222730"/>
                <a:gd name="connsiteY7" fmla="*/ 352277 h 358008"/>
                <a:gd name="connsiteX8" fmla="*/ 210910 w 222730"/>
                <a:gd name="connsiteY8" fmla="*/ 352277 h 358008"/>
                <a:gd name="connsiteX9" fmla="*/ 222730 w 222730"/>
                <a:gd name="connsiteY9" fmla="*/ 338128 h 358008"/>
                <a:gd name="connsiteX10" fmla="*/ 218074 w 222730"/>
                <a:gd name="connsiteY10" fmla="*/ 338128 h 358008"/>
                <a:gd name="connsiteX11" fmla="*/ 215745 w 222730"/>
                <a:gd name="connsiteY11" fmla="*/ 325592 h 358008"/>
                <a:gd name="connsiteX12" fmla="*/ 196582 w 222730"/>
                <a:gd name="connsiteY12" fmla="*/ 294250 h 358008"/>
                <a:gd name="connsiteX13" fmla="*/ 203926 w 222730"/>
                <a:gd name="connsiteY13" fmla="*/ 294250 h 358008"/>
                <a:gd name="connsiteX14" fmla="*/ 184404 w 222730"/>
                <a:gd name="connsiteY14" fmla="*/ 249119 h 358008"/>
                <a:gd name="connsiteX15" fmla="*/ 179927 w 222730"/>
                <a:gd name="connsiteY15" fmla="*/ 228523 h 358008"/>
                <a:gd name="connsiteX16" fmla="*/ 173659 w 222730"/>
                <a:gd name="connsiteY16" fmla="*/ 228523 h 358008"/>
                <a:gd name="connsiteX17" fmla="*/ 156286 w 222730"/>
                <a:gd name="connsiteY17" fmla="*/ 184824 h 358008"/>
                <a:gd name="connsiteX18" fmla="*/ 162914 w 222730"/>
                <a:gd name="connsiteY18" fmla="*/ 184824 h 358008"/>
                <a:gd name="connsiteX19" fmla="*/ 145004 w 222730"/>
                <a:gd name="connsiteY19" fmla="*/ 149185 h 358008"/>
                <a:gd name="connsiteX20" fmla="*/ 124408 w 222730"/>
                <a:gd name="connsiteY20" fmla="*/ 118739 h 358008"/>
                <a:gd name="connsiteX21" fmla="*/ 116528 w 222730"/>
                <a:gd name="connsiteY21" fmla="*/ 118739 h 358008"/>
                <a:gd name="connsiteX22" fmla="*/ 83396 w 222730"/>
                <a:gd name="connsiteY22" fmla="*/ 76294 h 358008"/>
                <a:gd name="connsiteX23" fmla="*/ 82679 w 222730"/>
                <a:gd name="connsiteY23" fmla="*/ 74861 h 358008"/>
                <a:gd name="connsiteX24" fmla="*/ 90022 w 222730"/>
                <a:gd name="connsiteY24" fmla="*/ 74861 h 358008"/>
                <a:gd name="connsiteX25" fmla="*/ 88769 w 222730"/>
                <a:gd name="connsiteY25" fmla="*/ 72712 h 35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730" h="358008">
                  <a:moveTo>
                    <a:pt x="88769" y="73249"/>
                  </a:moveTo>
                  <a:cubicBezTo>
                    <a:pt x="79097" y="54982"/>
                    <a:pt x="52591" y="26147"/>
                    <a:pt x="36652" y="9671"/>
                  </a:cubicBezTo>
                  <a:lnTo>
                    <a:pt x="27876" y="9671"/>
                  </a:lnTo>
                  <a:cubicBezTo>
                    <a:pt x="22325" y="3940"/>
                    <a:pt x="18564" y="0"/>
                    <a:pt x="18564" y="0"/>
                  </a:cubicBezTo>
                  <a:cubicBezTo>
                    <a:pt x="-3823" y="3403"/>
                    <a:pt x="-3823" y="53370"/>
                    <a:pt x="7281" y="70026"/>
                  </a:cubicBezTo>
                  <a:cubicBezTo>
                    <a:pt x="18564" y="86681"/>
                    <a:pt x="41308" y="76652"/>
                    <a:pt x="55099" y="136290"/>
                  </a:cubicBezTo>
                  <a:cubicBezTo>
                    <a:pt x="69247" y="196286"/>
                    <a:pt x="97544" y="255924"/>
                    <a:pt x="108648" y="279207"/>
                  </a:cubicBezTo>
                  <a:cubicBezTo>
                    <a:pt x="119751" y="302310"/>
                    <a:pt x="167928" y="335621"/>
                    <a:pt x="184762" y="352277"/>
                  </a:cubicBezTo>
                  <a:cubicBezTo>
                    <a:pt x="193180" y="360873"/>
                    <a:pt x="204105" y="358903"/>
                    <a:pt x="210910" y="352277"/>
                  </a:cubicBezTo>
                  <a:cubicBezTo>
                    <a:pt x="216462" y="349769"/>
                    <a:pt x="220940" y="344397"/>
                    <a:pt x="222730" y="338128"/>
                  </a:cubicBezTo>
                  <a:lnTo>
                    <a:pt x="218074" y="338128"/>
                  </a:lnTo>
                  <a:cubicBezTo>
                    <a:pt x="218611" y="334009"/>
                    <a:pt x="218074" y="329711"/>
                    <a:pt x="215745" y="325592"/>
                  </a:cubicBezTo>
                  <a:cubicBezTo>
                    <a:pt x="210731" y="316637"/>
                    <a:pt x="203388" y="305712"/>
                    <a:pt x="196582" y="294250"/>
                  </a:cubicBezTo>
                  <a:lnTo>
                    <a:pt x="203926" y="294250"/>
                  </a:lnTo>
                  <a:cubicBezTo>
                    <a:pt x="194612" y="279207"/>
                    <a:pt x="186016" y="262909"/>
                    <a:pt x="184404" y="249119"/>
                  </a:cubicBezTo>
                  <a:cubicBezTo>
                    <a:pt x="183509" y="243030"/>
                    <a:pt x="181897" y="236224"/>
                    <a:pt x="179927" y="228523"/>
                  </a:cubicBezTo>
                  <a:lnTo>
                    <a:pt x="173659" y="228523"/>
                  </a:lnTo>
                  <a:cubicBezTo>
                    <a:pt x="169540" y="215628"/>
                    <a:pt x="163809" y="200764"/>
                    <a:pt x="156286" y="184824"/>
                  </a:cubicBezTo>
                  <a:lnTo>
                    <a:pt x="162914" y="184824"/>
                  </a:lnTo>
                  <a:cubicBezTo>
                    <a:pt x="157719" y="173362"/>
                    <a:pt x="151988" y="161542"/>
                    <a:pt x="145004" y="149185"/>
                  </a:cubicBezTo>
                  <a:cubicBezTo>
                    <a:pt x="137840" y="136648"/>
                    <a:pt x="131034" y="126977"/>
                    <a:pt x="124408" y="118739"/>
                  </a:cubicBezTo>
                  <a:lnTo>
                    <a:pt x="116528" y="118739"/>
                  </a:lnTo>
                  <a:cubicBezTo>
                    <a:pt x="103634" y="103516"/>
                    <a:pt x="92350" y="93129"/>
                    <a:pt x="83396" y="76294"/>
                  </a:cubicBezTo>
                  <a:cubicBezTo>
                    <a:pt x="83396" y="75936"/>
                    <a:pt x="82679" y="75398"/>
                    <a:pt x="82679" y="74861"/>
                  </a:cubicBezTo>
                  <a:lnTo>
                    <a:pt x="90022" y="74861"/>
                  </a:lnTo>
                  <a:cubicBezTo>
                    <a:pt x="90022" y="74861"/>
                    <a:pt x="89127" y="73428"/>
                    <a:pt x="88769" y="7271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98A1FE64-AE2B-25C3-1733-204DAC04E4F0}"/>
                </a:ext>
              </a:extLst>
            </p:cNvPr>
            <p:cNvSpPr/>
            <p:nvPr/>
          </p:nvSpPr>
          <p:spPr>
            <a:xfrm>
              <a:off x="10075950" y="4131854"/>
              <a:ext cx="175012" cy="57072"/>
            </a:xfrm>
            <a:custGeom>
              <a:avLst/>
              <a:gdLst>
                <a:gd name="connsiteX0" fmla="*/ 174834 w 175012"/>
                <a:gd name="connsiteY0" fmla="*/ 2686 h 57072"/>
                <a:gd name="connsiteX1" fmla="*/ 169282 w 175012"/>
                <a:gd name="connsiteY1" fmla="*/ 2686 h 57072"/>
                <a:gd name="connsiteX2" fmla="*/ 166416 w 175012"/>
                <a:gd name="connsiteY2" fmla="*/ 0 h 57072"/>
                <a:gd name="connsiteX3" fmla="*/ 147074 w 175012"/>
                <a:gd name="connsiteY3" fmla="*/ 2686 h 57072"/>
                <a:gd name="connsiteX4" fmla="*/ 134538 w 175012"/>
                <a:gd name="connsiteY4" fmla="*/ 2686 h 57072"/>
                <a:gd name="connsiteX5" fmla="*/ 73466 w 175012"/>
                <a:gd name="connsiteY5" fmla="*/ 16656 h 57072"/>
                <a:gd name="connsiteX6" fmla="*/ 14186 w 175012"/>
                <a:gd name="connsiteY6" fmla="*/ 10029 h 57072"/>
                <a:gd name="connsiteX7" fmla="*/ 11680 w 175012"/>
                <a:gd name="connsiteY7" fmla="*/ 13969 h 57072"/>
                <a:gd name="connsiteX8" fmla="*/ 8993 w 175012"/>
                <a:gd name="connsiteY8" fmla="*/ 13432 h 57072"/>
                <a:gd name="connsiteX9" fmla="*/ 34424 w 175012"/>
                <a:gd name="connsiteY9" fmla="*/ 56773 h 57072"/>
                <a:gd name="connsiteX10" fmla="*/ 144029 w 175012"/>
                <a:gd name="connsiteY10" fmla="*/ 43341 h 57072"/>
                <a:gd name="connsiteX11" fmla="*/ 152268 w 175012"/>
                <a:gd name="connsiteY11" fmla="*/ 39221 h 57072"/>
                <a:gd name="connsiteX12" fmla="*/ 175013 w 175012"/>
                <a:gd name="connsiteY12" fmla="*/ 2866 h 5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012" h="57072">
                  <a:moveTo>
                    <a:pt x="174834" y="2686"/>
                  </a:moveTo>
                  <a:lnTo>
                    <a:pt x="169282" y="2686"/>
                  </a:lnTo>
                  <a:cubicBezTo>
                    <a:pt x="168923" y="1075"/>
                    <a:pt x="168207" y="0"/>
                    <a:pt x="166416" y="0"/>
                  </a:cubicBezTo>
                  <a:cubicBezTo>
                    <a:pt x="163551" y="0"/>
                    <a:pt x="156387" y="1254"/>
                    <a:pt x="147074" y="2686"/>
                  </a:cubicBezTo>
                  <a:lnTo>
                    <a:pt x="134538" y="2686"/>
                  </a:lnTo>
                  <a:cubicBezTo>
                    <a:pt x="108390" y="7880"/>
                    <a:pt x="78481" y="14686"/>
                    <a:pt x="73466" y="16656"/>
                  </a:cubicBezTo>
                  <a:cubicBezTo>
                    <a:pt x="65049" y="19879"/>
                    <a:pt x="14186" y="10029"/>
                    <a:pt x="14186" y="10029"/>
                  </a:cubicBezTo>
                  <a:cubicBezTo>
                    <a:pt x="13112" y="11462"/>
                    <a:pt x="12396" y="12536"/>
                    <a:pt x="11680" y="13969"/>
                  </a:cubicBezTo>
                  <a:cubicBezTo>
                    <a:pt x="9888" y="13969"/>
                    <a:pt x="8993" y="13432"/>
                    <a:pt x="8993" y="13432"/>
                  </a:cubicBezTo>
                  <a:cubicBezTo>
                    <a:pt x="-10528" y="36714"/>
                    <a:pt x="3441" y="59996"/>
                    <a:pt x="34424" y="56773"/>
                  </a:cubicBezTo>
                  <a:cubicBezTo>
                    <a:pt x="65408" y="53370"/>
                    <a:pt x="130240" y="43341"/>
                    <a:pt x="144029" y="43341"/>
                  </a:cubicBezTo>
                  <a:cubicBezTo>
                    <a:pt x="146716" y="43341"/>
                    <a:pt x="149581" y="41550"/>
                    <a:pt x="152268" y="39221"/>
                  </a:cubicBezTo>
                  <a:cubicBezTo>
                    <a:pt x="162476" y="35460"/>
                    <a:pt x="174296" y="13790"/>
                    <a:pt x="175013" y="286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3A487652-322E-8A7A-3378-CC689B0DFF85}"/>
                </a:ext>
              </a:extLst>
            </p:cNvPr>
            <p:cNvSpPr/>
            <p:nvPr/>
          </p:nvSpPr>
          <p:spPr>
            <a:xfrm>
              <a:off x="10120423" y="3812889"/>
              <a:ext cx="181044" cy="139139"/>
            </a:xfrm>
            <a:custGeom>
              <a:avLst/>
              <a:gdLst>
                <a:gd name="connsiteX0" fmla="*/ 180865 w 181044"/>
                <a:gd name="connsiteY0" fmla="*/ 56414 h 139139"/>
                <a:gd name="connsiteX1" fmla="*/ 135733 w 181044"/>
                <a:gd name="connsiteY1" fmla="*/ 0 h 139139"/>
                <a:gd name="connsiteX2" fmla="*/ 132151 w 181044"/>
                <a:gd name="connsiteY2" fmla="*/ 5015 h 139139"/>
                <a:gd name="connsiteX3" fmla="*/ 130361 w 181044"/>
                <a:gd name="connsiteY3" fmla="*/ 3403 h 139139"/>
                <a:gd name="connsiteX4" fmla="*/ 100631 w 181044"/>
                <a:gd name="connsiteY4" fmla="*/ 43161 h 139139"/>
                <a:gd name="connsiteX5" fmla="*/ 70902 w 181044"/>
                <a:gd name="connsiteY5" fmla="*/ 33311 h 139139"/>
                <a:gd name="connsiteX6" fmla="*/ 30964 w 181044"/>
                <a:gd name="connsiteY6" fmla="*/ 40833 h 139139"/>
                <a:gd name="connsiteX7" fmla="*/ 1055 w 181044"/>
                <a:gd name="connsiteY7" fmla="*/ 83099 h 139139"/>
                <a:gd name="connsiteX8" fmla="*/ 85408 w 181044"/>
                <a:gd name="connsiteY8" fmla="*/ 109605 h 139139"/>
                <a:gd name="connsiteX9" fmla="*/ 127674 w 181044"/>
                <a:gd name="connsiteY9" fmla="*/ 136290 h 139139"/>
                <a:gd name="connsiteX10" fmla="*/ 142002 w 181044"/>
                <a:gd name="connsiteY10" fmla="*/ 129305 h 139139"/>
                <a:gd name="connsiteX11" fmla="*/ 169403 w 181044"/>
                <a:gd name="connsiteY11" fmla="*/ 102441 h 139139"/>
                <a:gd name="connsiteX12" fmla="*/ 166180 w 181044"/>
                <a:gd name="connsiteY12" fmla="*/ 102441 h 139139"/>
                <a:gd name="connsiteX13" fmla="*/ 175493 w 181044"/>
                <a:gd name="connsiteY13" fmla="*/ 59996 h 139139"/>
                <a:gd name="connsiteX14" fmla="*/ 174776 w 181044"/>
                <a:gd name="connsiteY14" fmla="*/ 58563 h 139139"/>
                <a:gd name="connsiteX15" fmla="*/ 181045 w 181044"/>
                <a:gd name="connsiteY15" fmla="*/ 58563 h 139139"/>
                <a:gd name="connsiteX16" fmla="*/ 180686 w 181044"/>
                <a:gd name="connsiteY16" fmla="*/ 56414 h 1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044" h="139139">
                  <a:moveTo>
                    <a:pt x="180865" y="56414"/>
                  </a:moveTo>
                  <a:cubicBezTo>
                    <a:pt x="172447" y="33311"/>
                    <a:pt x="135733" y="0"/>
                    <a:pt x="135733" y="0"/>
                  </a:cubicBezTo>
                  <a:cubicBezTo>
                    <a:pt x="134480" y="1970"/>
                    <a:pt x="133405" y="3403"/>
                    <a:pt x="132151" y="5015"/>
                  </a:cubicBezTo>
                  <a:cubicBezTo>
                    <a:pt x="131256" y="4298"/>
                    <a:pt x="130361" y="3403"/>
                    <a:pt x="130361" y="3403"/>
                  </a:cubicBezTo>
                  <a:cubicBezTo>
                    <a:pt x="116034" y="25431"/>
                    <a:pt x="107258" y="37251"/>
                    <a:pt x="100631" y="43161"/>
                  </a:cubicBezTo>
                  <a:cubicBezTo>
                    <a:pt x="92214" y="46922"/>
                    <a:pt x="85767" y="40296"/>
                    <a:pt x="70902" y="33311"/>
                  </a:cubicBezTo>
                  <a:cubicBezTo>
                    <a:pt x="58903" y="27401"/>
                    <a:pt x="43501" y="32416"/>
                    <a:pt x="30964" y="40833"/>
                  </a:cubicBezTo>
                  <a:cubicBezTo>
                    <a:pt x="11622" y="51937"/>
                    <a:pt x="-4318" y="72533"/>
                    <a:pt x="1055" y="83099"/>
                  </a:cubicBezTo>
                  <a:cubicBezTo>
                    <a:pt x="9473" y="99576"/>
                    <a:pt x="71440" y="79876"/>
                    <a:pt x="85408" y="109605"/>
                  </a:cubicBezTo>
                  <a:cubicBezTo>
                    <a:pt x="99378" y="139514"/>
                    <a:pt x="99378" y="142916"/>
                    <a:pt x="127674" y="136290"/>
                  </a:cubicBezTo>
                  <a:cubicBezTo>
                    <a:pt x="132510" y="135216"/>
                    <a:pt x="137166" y="132350"/>
                    <a:pt x="142002" y="129305"/>
                  </a:cubicBezTo>
                  <a:cubicBezTo>
                    <a:pt x="152210" y="123753"/>
                    <a:pt x="161881" y="113903"/>
                    <a:pt x="169403" y="102441"/>
                  </a:cubicBezTo>
                  <a:lnTo>
                    <a:pt x="166180" y="102441"/>
                  </a:lnTo>
                  <a:cubicBezTo>
                    <a:pt x="174955" y="87577"/>
                    <a:pt x="179612" y="71100"/>
                    <a:pt x="175493" y="59996"/>
                  </a:cubicBezTo>
                  <a:cubicBezTo>
                    <a:pt x="175493" y="59638"/>
                    <a:pt x="174955" y="59101"/>
                    <a:pt x="174776" y="58563"/>
                  </a:cubicBezTo>
                  <a:lnTo>
                    <a:pt x="181045" y="58563"/>
                  </a:lnTo>
                  <a:cubicBezTo>
                    <a:pt x="181045" y="58563"/>
                    <a:pt x="181045" y="56952"/>
                    <a:pt x="180686" y="5641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86994308-F143-84D3-FE4E-028022492FE3}"/>
                </a:ext>
              </a:extLst>
            </p:cNvPr>
            <p:cNvSpPr/>
            <p:nvPr/>
          </p:nvSpPr>
          <p:spPr>
            <a:xfrm>
              <a:off x="10072175" y="3203669"/>
              <a:ext cx="68465" cy="113741"/>
            </a:xfrm>
            <a:custGeom>
              <a:avLst/>
              <a:gdLst>
                <a:gd name="connsiteX0" fmla="*/ 54497 w 68465"/>
                <a:gd name="connsiteY0" fmla="*/ 302 h 113741"/>
                <a:gd name="connsiteX1" fmla="*/ 42139 w 68465"/>
                <a:gd name="connsiteY1" fmla="*/ 6212 h 113741"/>
                <a:gd name="connsiteX2" fmla="*/ 15454 w 68465"/>
                <a:gd name="connsiteY2" fmla="*/ 113669 h 113741"/>
                <a:gd name="connsiteX3" fmla="*/ 27633 w 68465"/>
                <a:gd name="connsiteY3" fmla="*/ 107937 h 113741"/>
                <a:gd name="connsiteX4" fmla="*/ 63451 w 68465"/>
                <a:gd name="connsiteY4" fmla="*/ 53314 h 113741"/>
                <a:gd name="connsiteX5" fmla="*/ 59331 w 68465"/>
                <a:gd name="connsiteY5" fmla="*/ 53314 h 113741"/>
                <a:gd name="connsiteX6" fmla="*/ 61660 w 68465"/>
                <a:gd name="connsiteY6" fmla="*/ 9436 h 113741"/>
                <a:gd name="connsiteX7" fmla="*/ 68465 w 68465"/>
                <a:gd name="connsiteY7" fmla="*/ 9436 h 113741"/>
                <a:gd name="connsiteX8" fmla="*/ 54676 w 68465"/>
                <a:gd name="connsiteY8" fmla="*/ 302 h 1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65" h="113741">
                  <a:moveTo>
                    <a:pt x="54497" y="302"/>
                  </a:moveTo>
                  <a:cubicBezTo>
                    <a:pt x="50199" y="1198"/>
                    <a:pt x="46079" y="3526"/>
                    <a:pt x="42139" y="6212"/>
                  </a:cubicBezTo>
                  <a:cubicBezTo>
                    <a:pt x="4887" y="23405"/>
                    <a:pt x="-16245" y="116713"/>
                    <a:pt x="15454" y="113669"/>
                  </a:cubicBezTo>
                  <a:cubicBezTo>
                    <a:pt x="19573" y="113310"/>
                    <a:pt x="23513" y="111161"/>
                    <a:pt x="27633" y="107937"/>
                  </a:cubicBezTo>
                  <a:cubicBezTo>
                    <a:pt x="41781" y="100774"/>
                    <a:pt x="55751" y="76775"/>
                    <a:pt x="63451" y="53314"/>
                  </a:cubicBezTo>
                  <a:lnTo>
                    <a:pt x="59331" y="53314"/>
                  </a:lnTo>
                  <a:cubicBezTo>
                    <a:pt x="64884" y="35226"/>
                    <a:pt x="66496" y="18032"/>
                    <a:pt x="61660" y="9436"/>
                  </a:cubicBezTo>
                  <a:lnTo>
                    <a:pt x="68465" y="9436"/>
                  </a:lnTo>
                  <a:cubicBezTo>
                    <a:pt x="66496" y="2630"/>
                    <a:pt x="62198" y="-1130"/>
                    <a:pt x="54676" y="30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8" name="צורה חופשית: צורה 67">
              <a:extLst>
                <a:ext uri="{FF2B5EF4-FFF2-40B4-BE49-F238E27FC236}">
                  <a16:creationId xmlns:a16="http://schemas.microsoft.com/office/drawing/2014/main" id="{405A9402-8C8C-00CF-BC2C-F71CEA5ECD32}"/>
                </a:ext>
              </a:extLst>
            </p:cNvPr>
            <p:cNvSpPr/>
            <p:nvPr/>
          </p:nvSpPr>
          <p:spPr>
            <a:xfrm>
              <a:off x="10191676" y="4494217"/>
              <a:ext cx="112120" cy="102222"/>
            </a:xfrm>
            <a:custGeom>
              <a:avLst/>
              <a:gdLst>
                <a:gd name="connsiteX0" fmla="*/ 55347 w 112120"/>
                <a:gd name="connsiteY0" fmla="*/ 5137 h 102222"/>
                <a:gd name="connsiteX1" fmla="*/ 45138 w 112120"/>
                <a:gd name="connsiteY1" fmla="*/ 13375 h 102222"/>
                <a:gd name="connsiteX2" fmla="*/ 187 w 112120"/>
                <a:gd name="connsiteY2" fmla="*/ 90027 h 102222"/>
                <a:gd name="connsiteX3" fmla="*/ 36721 w 112120"/>
                <a:gd name="connsiteY3" fmla="*/ 90922 h 102222"/>
                <a:gd name="connsiteX4" fmla="*/ 52840 w 112120"/>
                <a:gd name="connsiteY4" fmla="*/ 79281 h 102222"/>
                <a:gd name="connsiteX5" fmla="*/ 51765 w 112120"/>
                <a:gd name="connsiteY5" fmla="*/ 79281 h 102222"/>
                <a:gd name="connsiteX6" fmla="*/ 61973 w 112120"/>
                <a:gd name="connsiteY6" fmla="*/ 69968 h 102222"/>
                <a:gd name="connsiteX7" fmla="*/ 107105 w 112120"/>
                <a:gd name="connsiteY7" fmla="*/ 39880 h 102222"/>
                <a:gd name="connsiteX8" fmla="*/ 106031 w 112120"/>
                <a:gd name="connsiteY8" fmla="*/ 35403 h 102222"/>
                <a:gd name="connsiteX9" fmla="*/ 112120 w 112120"/>
                <a:gd name="connsiteY9" fmla="*/ 35403 h 102222"/>
                <a:gd name="connsiteX10" fmla="*/ 55347 w 112120"/>
                <a:gd name="connsiteY10" fmla="*/ 5137 h 10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20" h="102222">
                  <a:moveTo>
                    <a:pt x="55347" y="5137"/>
                  </a:moveTo>
                  <a:cubicBezTo>
                    <a:pt x="51407" y="6748"/>
                    <a:pt x="47825" y="9256"/>
                    <a:pt x="45138" y="13375"/>
                  </a:cubicBezTo>
                  <a:cubicBezTo>
                    <a:pt x="28125" y="40060"/>
                    <a:pt x="-2679" y="66565"/>
                    <a:pt x="187" y="90027"/>
                  </a:cubicBezTo>
                  <a:cubicBezTo>
                    <a:pt x="2693" y="109727"/>
                    <a:pt x="20782" y="102205"/>
                    <a:pt x="36721" y="90922"/>
                  </a:cubicBezTo>
                  <a:cubicBezTo>
                    <a:pt x="42632" y="87340"/>
                    <a:pt x="48004" y="83221"/>
                    <a:pt x="52840" y="79281"/>
                  </a:cubicBezTo>
                  <a:lnTo>
                    <a:pt x="51765" y="79281"/>
                  </a:lnTo>
                  <a:cubicBezTo>
                    <a:pt x="57854" y="73908"/>
                    <a:pt x="61973" y="69968"/>
                    <a:pt x="61973" y="69968"/>
                  </a:cubicBezTo>
                  <a:cubicBezTo>
                    <a:pt x="61973" y="69968"/>
                    <a:pt x="107105" y="63342"/>
                    <a:pt x="107105" y="39880"/>
                  </a:cubicBezTo>
                  <a:cubicBezTo>
                    <a:pt x="107105" y="38269"/>
                    <a:pt x="106389" y="37015"/>
                    <a:pt x="106031" y="35403"/>
                  </a:cubicBezTo>
                  <a:lnTo>
                    <a:pt x="112120" y="35403"/>
                  </a:lnTo>
                  <a:cubicBezTo>
                    <a:pt x="110687" y="14091"/>
                    <a:pt x="74151" y="-10982"/>
                    <a:pt x="55347" y="513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3011071"/>
            <a:ext cx="4585252" cy="3203973"/>
          </a:xfrm>
        </p:spPr>
        <p:txBody>
          <a:bodyPr anchor="t">
            <a:normAutofit/>
          </a:bodyPr>
          <a:lstStyle>
            <a:lvl1pPr algn="r">
              <a:lnSpc>
                <a:spcPts val="3500"/>
              </a:lnSpc>
              <a:defRPr sz="4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/>
            </a:lvl1pPr>
            <a:lvl2pPr algn="r">
              <a:defRPr sz="2000"/>
            </a:lvl2pPr>
            <a:lvl3pPr algn="r">
              <a:defRPr sz="1800"/>
            </a:lvl3pPr>
            <a:lvl4pPr algn="r">
              <a:defRPr sz="1600"/>
            </a:lvl4pPr>
            <a:lvl5pPr algn="r">
              <a:defRPr sz="16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2858683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67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: צורה 6">
            <a:extLst>
              <a:ext uri="{FF2B5EF4-FFF2-40B4-BE49-F238E27FC236}">
                <a16:creationId xmlns:a16="http://schemas.microsoft.com/office/drawing/2014/main" id="{828F9D8E-EA25-06C2-F7B1-91D3A3DEDBA3}"/>
              </a:ext>
            </a:extLst>
          </p:cNvPr>
          <p:cNvSpPr/>
          <p:nvPr userDrawn="1"/>
        </p:nvSpPr>
        <p:spPr>
          <a:xfrm rot="10800000">
            <a:off x="3777471" y="2453863"/>
            <a:ext cx="8414524" cy="4404137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03" y="1109610"/>
            <a:ext cx="5257800" cy="1106816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64903"/>
            <a:ext cx="5257800" cy="3712059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  <a:lvl2pPr algn="r">
              <a:defRPr sz="2400">
                <a:solidFill>
                  <a:schemeClr val="tx2"/>
                </a:solidFill>
              </a:defRPr>
            </a:lvl2pPr>
            <a:lvl3pPr algn="r">
              <a:defRPr sz="2000">
                <a:solidFill>
                  <a:schemeClr val="tx2"/>
                </a:solidFill>
              </a:defRPr>
            </a:lvl3pPr>
            <a:lvl4pPr algn="r">
              <a:defRPr sz="1800">
                <a:solidFill>
                  <a:schemeClr val="tx2"/>
                </a:solidFill>
              </a:defRPr>
            </a:lvl4pPr>
            <a:lvl5pPr algn="r"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2227472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של תמונה 7">
            <a:extLst>
              <a:ext uri="{FF2B5EF4-FFF2-40B4-BE49-F238E27FC236}">
                <a16:creationId xmlns:a16="http://schemas.microsoft.com/office/drawing/2014/main" id="{662A8E4D-23ED-56DF-91F2-74E51F96B5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1066801"/>
            <a:ext cx="5499100" cy="5110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על הסמל כדי להוסיף תמונה</a:t>
            </a:r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CA869F9B-093D-B184-9BDE-81614E307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49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: צורה 6">
            <a:extLst>
              <a:ext uri="{FF2B5EF4-FFF2-40B4-BE49-F238E27FC236}">
                <a16:creationId xmlns:a16="http://schemas.microsoft.com/office/drawing/2014/main" id="{828F9D8E-EA25-06C2-F7B1-91D3A3DEDBA3}"/>
              </a:ext>
            </a:extLst>
          </p:cNvPr>
          <p:cNvSpPr/>
          <p:nvPr userDrawn="1"/>
        </p:nvSpPr>
        <p:spPr>
          <a:xfrm rot="10800000">
            <a:off x="3777471" y="2453863"/>
            <a:ext cx="8414524" cy="4404137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03" y="1109610"/>
            <a:ext cx="5257800" cy="1106816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64903"/>
            <a:ext cx="5257800" cy="3712059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  <a:lvl2pPr algn="r">
              <a:defRPr sz="2400">
                <a:solidFill>
                  <a:schemeClr val="tx2"/>
                </a:solidFill>
              </a:defRPr>
            </a:lvl2pPr>
            <a:lvl3pPr algn="r">
              <a:defRPr sz="2000">
                <a:solidFill>
                  <a:schemeClr val="tx2"/>
                </a:solidFill>
              </a:defRPr>
            </a:lvl3pPr>
            <a:lvl4pPr algn="r">
              <a:defRPr sz="1800">
                <a:solidFill>
                  <a:schemeClr val="tx2"/>
                </a:solidFill>
              </a:defRPr>
            </a:lvl4pPr>
            <a:lvl5pPr algn="r"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2227472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של תמונה 7">
            <a:extLst>
              <a:ext uri="{FF2B5EF4-FFF2-40B4-BE49-F238E27FC236}">
                <a16:creationId xmlns:a16="http://schemas.microsoft.com/office/drawing/2014/main" id="{662A8E4D-23ED-56DF-91F2-74E51F96B5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098" y="1066801"/>
            <a:ext cx="5257801" cy="5110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על הסמל כדי להוסיף תמונה</a:t>
            </a:r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CA869F9B-093D-B184-9BDE-81614E307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sp>
        <p:nvSpPr>
          <p:cNvPr id="4" name="מלבן 27">
            <a:extLst>
              <a:ext uri="{FF2B5EF4-FFF2-40B4-BE49-F238E27FC236}">
                <a16:creationId xmlns:a16="http://schemas.microsoft.com/office/drawing/2014/main" id="{B222BD88-DBB5-6419-CDFB-92341D8A8143}"/>
              </a:ext>
            </a:extLst>
          </p:cNvPr>
          <p:cNvSpPr/>
          <p:nvPr userDrawn="1"/>
        </p:nvSpPr>
        <p:spPr>
          <a:xfrm>
            <a:off x="320847" y="242232"/>
            <a:ext cx="11490153" cy="6250642"/>
          </a:xfrm>
          <a:custGeom>
            <a:avLst/>
            <a:gdLst>
              <a:gd name="connsiteX0" fmla="*/ 0 w 11489636"/>
              <a:gd name="connsiteY0" fmla="*/ 0 h 6250642"/>
              <a:gd name="connsiteX1" fmla="*/ 11489636 w 11489636"/>
              <a:gd name="connsiteY1" fmla="*/ 0 h 6250642"/>
              <a:gd name="connsiteX2" fmla="*/ 11489636 w 11489636"/>
              <a:gd name="connsiteY2" fmla="*/ 6250642 h 6250642"/>
              <a:gd name="connsiteX3" fmla="*/ 0 w 11489636"/>
              <a:gd name="connsiteY3" fmla="*/ 6250642 h 6250642"/>
              <a:gd name="connsiteX4" fmla="*/ 0 w 11489636"/>
              <a:gd name="connsiteY4" fmla="*/ 0 h 6250642"/>
              <a:gd name="connsiteX0" fmla="*/ 0 w 11489636"/>
              <a:gd name="connsiteY0" fmla="*/ 6250642 h 6342082"/>
              <a:gd name="connsiteX1" fmla="*/ 0 w 11489636"/>
              <a:gd name="connsiteY1" fmla="*/ 0 h 6342082"/>
              <a:gd name="connsiteX2" fmla="*/ 11489636 w 11489636"/>
              <a:gd name="connsiteY2" fmla="*/ 0 h 6342082"/>
              <a:gd name="connsiteX3" fmla="*/ 11489636 w 11489636"/>
              <a:gd name="connsiteY3" fmla="*/ 6250642 h 6342082"/>
              <a:gd name="connsiteX4" fmla="*/ 91440 w 11489636"/>
              <a:gd name="connsiteY4" fmla="*/ 6342082 h 6342082"/>
              <a:gd name="connsiteX0" fmla="*/ 0 w 11489636"/>
              <a:gd name="connsiteY0" fmla="*/ 6250642 h 6312265"/>
              <a:gd name="connsiteX1" fmla="*/ 0 w 11489636"/>
              <a:gd name="connsiteY1" fmla="*/ 0 h 6312265"/>
              <a:gd name="connsiteX2" fmla="*/ 11489636 w 11489636"/>
              <a:gd name="connsiteY2" fmla="*/ 0 h 6312265"/>
              <a:gd name="connsiteX3" fmla="*/ 11489636 w 11489636"/>
              <a:gd name="connsiteY3" fmla="*/ 6250642 h 6312265"/>
              <a:gd name="connsiteX4" fmla="*/ 985962 w 11489636"/>
              <a:gd name="connsiteY4" fmla="*/ 6312265 h 6312265"/>
              <a:gd name="connsiteX0" fmla="*/ 0 w 11489636"/>
              <a:gd name="connsiteY0" fmla="*/ 6250642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39757 w 11489636"/>
              <a:gd name="connsiteY0" fmla="*/ 6101555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7388 w 11489636"/>
              <a:gd name="connsiteY0" fmla="*/ 6105601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234 w 11502712"/>
              <a:gd name="connsiteY0" fmla="*/ 6105601 h 6292387"/>
              <a:gd name="connsiteX1" fmla="*/ 13076 w 11502712"/>
              <a:gd name="connsiteY1" fmla="*/ 0 h 6292387"/>
              <a:gd name="connsiteX2" fmla="*/ 11502712 w 11502712"/>
              <a:gd name="connsiteY2" fmla="*/ 0 h 6292387"/>
              <a:gd name="connsiteX3" fmla="*/ 11502712 w 11502712"/>
              <a:gd name="connsiteY3" fmla="*/ 6250642 h 6292387"/>
              <a:gd name="connsiteX4" fmla="*/ 1048733 w 11502712"/>
              <a:gd name="connsiteY4" fmla="*/ 6292387 h 6292387"/>
              <a:gd name="connsiteX0" fmla="*/ 234 w 11502712"/>
              <a:gd name="connsiteY0" fmla="*/ 6105601 h 6250642"/>
              <a:gd name="connsiteX1" fmla="*/ 13076 w 11502712"/>
              <a:gd name="connsiteY1" fmla="*/ 0 h 6250642"/>
              <a:gd name="connsiteX2" fmla="*/ 11502712 w 11502712"/>
              <a:gd name="connsiteY2" fmla="*/ 0 h 6250642"/>
              <a:gd name="connsiteX3" fmla="*/ 11502712 w 11502712"/>
              <a:gd name="connsiteY3" fmla="*/ 6250642 h 6250642"/>
              <a:gd name="connsiteX4" fmla="*/ 1044687 w 11502712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032128 w 11490153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919461 w 11490153"/>
              <a:gd name="connsiteY4" fmla="*/ 6241349 h 62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0153" h="6250642">
                <a:moveTo>
                  <a:pt x="738" y="6020693"/>
                </a:moveTo>
                <a:cubicBezTo>
                  <a:pt x="-1725" y="3985493"/>
                  <a:pt x="2980" y="2035200"/>
                  <a:pt x="517" y="0"/>
                </a:cubicBezTo>
                <a:lnTo>
                  <a:pt x="11490153" y="0"/>
                </a:lnTo>
                <a:lnTo>
                  <a:pt x="11490153" y="6250642"/>
                </a:lnTo>
                <a:lnTo>
                  <a:pt x="919461" y="6241349"/>
                </a:lnTo>
              </a:path>
            </a:pathLst>
          </a:cu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410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צורה חופשית: צורה 104">
            <a:extLst>
              <a:ext uri="{FF2B5EF4-FFF2-40B4-BE49-F238E27FC236}">
                <a16:creationId xmlns:a16="http://schemas.microsoft.com/office/drawing/2014/main" id="{30696506-9923-3BF0-52DB-37D5F63C2BE2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04" name="צורה חופשית: צורה 103">
            <a:extLst>
              <a:ext uri="{FF2B5EF4-FFF2-40B4-BE49-F238E27FC236}">
                <a16:creationId xmlns:a16="http://schemas.microsoft.com/office/drawing/2014/main" id="{5EEA7FF3-4A37-3E68-4CAD-79CEE1D6C78A}"/>
              </a:ext>
            </a:extLst>
          </p:cNvPr>
          <p:cNvSpPr/>
          <p:nvPr userDrawn="1"/>
        </p:nvSpPr>
        <p:spPr>
          <a:xfrm>
            <a:off x="1" y="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B13326C6-6DC6-B737-ACF1-2BE6120A847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3677478"/>
            <a:ext cx="10515600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E970A193-A01F-807F-544C-6B9C9F929559}"/>
              </a:ext>
            </a:extLst>
          </p:cNvPr>
          <p:cNvGrpSpPr/>
          <p:nvPr userDrawn="1"/>
        </p:nvGrpSpPr>
        <p:grpSpPr>
          <a:xfrm>
            <a:off x="9978887" y="2274237"/>
            <a:ext cx="1003852" cy="1403241"/>
            <a:chOff x="9978887" y="2274237"/>
            <a:chExt cx="1003852" cy="1403241"/>
          </a:xfrm>
        </p:grpSpPr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41EF831C-1BAC-B809-19D6-2EAB39D28F48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326B229F-B8CF-5AE3-7B30-E55C50017D05}"/>
                </a:ext>
              </a:extLst>
            </p:cNvPr>
            <p:cNvCxnSpPr>
              <a:cxnSpLocks/>
              <a:stCxn id="8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66413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81442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07432CB5-FF96-860C-35C2-541F1A7A1564}"/>
              </a:ext>
            </a:extLst>
          </p:cNvPr>
          <p:cNvGrpSpPr/>
          <p:nvPr userDrawn="1"/>
        </p:nvGrpSpPr>
        <p:grpSpPr>
          <a:xfrm rot="10800000">
            <a:off x="7793917" y="3677478"/>
            <a:ext cx="1003852" cy="1403241"/>
            <a:chOff x="7954617" y="4005522"/>
            <a:chExt cx="1003852" cy="1403241"/>
          </a:xfrm>
        </p:grpSpPr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29D9ABB8-AB51-56B3-E98E-C0150D276163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69FED331-66A7-F7EA-2F85-E1238FD64E0D}"/>
                </a:ext>
              </a:extLst>
            </p:cNvPr>
            <p:cNvCxnSpPr>
              <a:cxnSpLocks/>
              <a:stCxn id="14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7FC594A-1541-D9A1-ED0E-7C1D11A4EE0F}"/>
              </a:ext>
            </a:extLst>
          </p:cNvPr>
          <p:cNvGrpSpPr/>
          <p:nvPr userDrawn="1"/>
        </p:nvGrpSpPr>
        <p:grpSpPr>
          <a:xfrm>
            <a:off x="5608947" y="2274237"/>
            <a:ext cx="1003852" cy="1403241"/>
            <a:chOff x="9978887" y="2274237"/>
            <a:chExt cx="1003852" cy="1403241"/>
          </a:xfrm>
        </p:grpSpPr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A4C695EE-2AAD-7749-CAB1-225A2642E8E3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3" name="מחבר ישר 22">
              <a:extLst>
                <a:ext uri="{FF2B5EF4-FFF2-40B4-BE49-F238E27FC236}">
                  <a16:creationId xmlns:a16="http://schemas.microsoft.com/office/drawing/2014/main" id="{AF687BE4-C1A9-AED9-907C-2C1ABC6A2093}"/>
                </a:ext>
              </a:extLst>
            </p:cNvPr>
            <p:cNvCxnSpPr>
              <a:cxnSpLocks/>
              <a:stCxn id="22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00118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מציין מיקום תוכן 11">
            <a:extLst>
              <a:ext uri="{FF2B5EF4-FFF2-40B4-BE49-F238E27FC236}">
                <a16:creationId xmlns:a16="http://schemas.microsoft.com/office/drawing/2014/main" id="{D916FD2D-E519-1DCE-DD16-E8AECBE453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1503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C8C1FF5E-89CC-9D45-F248-C3B799751289}"/>
              </a:ext>
            </a:extLst>
          </p:cNvPr>
          <p:cNvGrpSpPr/>
          <p:nvPr userDrawn="1"/>
        </p:nvGrpSpPr>
        <p:grpSpPr>
          <a:xfrm rot="10800000">
            <a:off x="3423977" y="3677478"/>
            <a:ext cx="1003852" cy="1403241"/>
            <a:chOff x="7954617" y="4005522"/>
            <a:chExt cx="1003852" cy="1403241"/>
          </a:xfrm>
        </p:grpSpPr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816AB8A6-3942-EA51-7BEE-4FB2DCE778D9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AB80248E-FBD3-BD20-46A9-44AC852A3D5E}"/>
                </a:ext>
              </a:extLst>
            </p:cNvPr>
            <p:cNvCxnSpPr>
              <a:cxnSpLocks/>
              <a:stCxn id="28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9049020A-DADA-05CE-85A3-D9718AEA6DAE}"/>
              </a:ext>
            </a:extLst>
          </p:cNvPr>
          <p:cNvGrpSpPr/>
          <p:nvPr userDrawn="1"/>
        </p:nvGrpSpPr>
        <p:grpSpPr>
          <a:xfrm>
            <a:off x="1239007" y="2274237"/>
            <a:ext cx="1003852" cy="1403241"/>
            <a:chOff x="9978887" y="2274237"/>
            <a:chExt cx="1003852" cy="1403241"/>
          </a:xfrm>
        </p:grpSpPr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E9B8C425-A8E7-6B0A-ED35-AB428F239857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CC908F08-53CF-BA31-2445-5F42BDEBA905}"/>
                </a:ext>
              </a:extLst>
            </p:cNvPr>
            <p:cNvCxnSpPr>
              <a:cxnSpLocks/>
              <a:stCxn id="31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57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צורה חופשית: צורה 104">
            <a:extLst>
              <a:ext uri="{FF2B5EF4-FFF2-40B4-BE49-F238E27FC236}">
                <a16:creationId xmlns:a16="http://schemas.microsoft.com/office/drawing/2014/main" id="{30696506-9923-3BF0-52DB-37D5F63C2BE2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04" name="צורה חופשית: צורה 103">
            <a:extLst>
              <a:ext uri="{FF2B5EF4-FFF2-40B4-BE49-F238E27FC236}">
                <a16:creationId xmlns:a16="http://schemas.microsoft.com/office/drawing/2014/main" id="{5EEA7FF3-4A37-3E68-4CAD-79CEE1D6C78A}"/>
              </a:ext>
            </a:extLst>
          </p:cNvPr>
          <p:cNvSpPr/>
          <p:nvPr userDrawn="1"/>
        </p:nvSpPr>
        <p:spPr>
          <a:xfrm>
            <a:off x="1" y="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B13326C6-6DC6-B737-ACF1-2BE6120A847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3677478"/>
            <a:ext cx="10515600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E970A193-A01F-807F-544C-6B9C9F929559}"/>
              </a:ext>
            </a:extLst>
          </p:cNvPr>
          <p:cNvGrpSpPr/>
          <p:nvPr userDrawn="1"/>
        </p:nvGrpSpPr>
        <p:grpSpPr>
          <a:xfrm>
            <a:off x="9978887" y="2274237"/>
            <a:ext cx="1003852" cy="1403241"/>
            <a:chOff x="9978887" y="2274237"/>
            <a:chExt cx="1003852" cy="1403241"/>
          </a:xfrm>
        </p:grpSpPr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41EF831C-1BAC-B809-19D6-2EAB39D28F48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326B229F-B8CF-5AE3-7B30-E55C50017D05}"/>
                </a:ext>
              </a:extLst>
            </p:cNvPr>
            <p:cNvCxnSpPr>
              <a:cxnSpLocks/>
              <a:stCxn id="8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66413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31689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07432CB5-FF96-860C-35C2-541F1A7A1564}"/>
              </a:ext>
            </a:extLst>
          </p:cNvPr>
          <p:cNvGrpSpPr/>
          <p:nvPr userDrawn="1"/>
        </p:nvGrpSpPr>
        <p:grpSpPr>
          <a:xfrm rot="10800000">
            <a:off x="8239193" y="3677478"/>
            <a:ext cx="1003852" cy="1403241"/>
            <a:chOff x="7954617" y="4005522"/>
            <a:chExt cx="1003852" cy="1403241"/>
          </a:xfrm>
        </p:grpSpPr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29D9ABB8-AB51-56B3-E98E-C0150D276163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69FED331-66A7-F7EA-2F85-E1238FD64E0D}"/>
                </a:ext>
              </a:extLst>
            </p:cNvPr>
            <p:cNvCxnSpPr>
              <a:cxnSpLocks/>
              <a:stCxn id="14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7FC594A-1541-D9A1-ED0E-7C1D11A4EE0F}"/>
              </a:ext>
            </a:extLst>
          </p:cNvPr>
          <p:cNvGrpSpPr/>
          <p:nvPr userDrawn="1"/>
        </p:nvGrpSpPr>
        <p:grpSpPr>
          <a:xfrm>
            <a:off x="6499500" y="2274237"/>
            <a:ext cx="1003852" cy="1403241"/>
            <a:chOff x="9978887" y="2274237"/>
            <a:chExt cx="1003852" cy="1403241"/>
          </a:xfrm>
        </p:grpSpPr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A4C695EE-2AAD-7749-CAB1-225A2642E8E3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3" name="מחבר ישר 22">
              <a:extLst>
                <a:ext uri="{FF2B5EF4-FFF2-40B4-BE49-F238E27FC236}">
                  <a16:creationId xmlns:a16="http://schemas.microsoft.com/office/drawing/2014/main" id="{AF687BE4-C1A9-AED9-907C-2C1ABC6A2093}"/>
                </a:ext>
              </a:extLst>
            </p:cNvPr>
            <p:cNvCxnSpPr>
              <a:cxnSpLocks/>
              <a:stCxn id="22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9857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מציין מיקום תוכן 11">
            <a:extLst>
              <a:ext uri="{FF2B5EF4-FFF2-40B4-BE49-F238E27FC236}">
                <a16:creationId xmlns:a16="http://schemas.microsoft.com/office/drawing/2014/main" id="{D916FD2D-E519-1DCE-DD16-E8AECBE453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1104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C8C1FF5E-89CC-9D45-F248-C3B799751289}"/>
              </a:ext>
            </a:extLst>
          </p:cNvPr>
          <p:cNvGrpSpPr/>
          <p:nvPr userDrawn="1"/>
        </p:nvGrpSpPr>
        <p:grpSpPr>
          <a:xfrm rot="10800000">
            <a:off x="4759807" y="3677478"/>
            <a:ext cx="1003852" cy="1403241"/>
            <a:chOff x="7954617" y="4005522"/>
            <a:chExt cx="1003852" cy="1403241"/>
          </a:xfrm>
        </p:grpSpPr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816AB8A6-3942-EA51-7BEE-4FB2DCE778D9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AB80248E-FBD3-BD20-46A9-44AC852A3D5E}"/>
                </a:ext>
              </a:extLst>
            </p:cNvPr>
            <p:cNvCxnSpPr>
              <a:cxnSpLocks/>
              <a:stCxn id="28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9049020A-DADA-05CE-85A3-D9718AEA6DAE}"/>
              </a:ext>
            </a:extLst>
          </p:cNvPr>
          <p:cNvGrpSpPr/>
          <p:nvPr userDrawn="1"/>
        </p:nvGrpSpPr>
        <p:grpSpPr>
          <a:xfrm>
            <a:off x="3020114" y="2274237"/>
            <a:ext cx="1003852" cy="1403241"/>
            <a:chOff x="9978887" y="2274237"/>
            <a:chExt cx="1003852" cy="1403241"/>
          </a:xfrm>
        </p:grpSpPr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E9B8C425-A8E7-6B0A-ED35-AB428F239857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CC908F08-53CF-BA31-2445-5F42BDEBA905}"/>
                </a:ext>
              </a:extLst>
            </p:cNvPr>
            <p:cNvCxnSpPr>
              <a:cxnSpLocks/>
              <a:stCxn id="31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18907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מציין מיקום תוכן 11">
            <a:extLst>
              <a:ext uri="{FF2B5EF4-FFF2-40B4-BE49-F238E27FC236}">
                <a16:creationId xmlns:a16="http://schemas.microsoft.com/office/drawing/2014/main" id="{B2F8272E-6F79-4155-DD37-E04A85D13B9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67947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1C50C44A-65F3-BB7E-01B6-7AC6E5845EA8}"/>
              </a:ext>
            </a:extLst>
          </p:cNvPr>
          <p:cNvGrpSpPr/>
          <p:nvPr userDrawn="1"/>
        </p:nvGrpSpPr>
        <p:grpSpPr>
          <a:xfrm rot="10800000">
            <a:off x="1280421" y="3677478"/>
            <a:ext cx="1003852" cy="1403241"/>
            <a:chOff x="7954617" y="4005522"/>
            <a:chExt cx="1003852" cy="1403241"/>
          </a:xfrm>
        </p:grpSpPr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79830F17-79D5-D1F4-F7D1-609F286107B1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ישר 8">
              <a:extLst>
                <a:ext uri="{FF2B5EF4-FFF2-40B4-BE49-F238E27FC236}">
                  <a16:creationId xmlns:a16="http://schemas.microsoft.com/office/drawing/2014/main" id="{6EA51DFA-EA66-0F7B-729A-B2845EDB6FF4}"/>
                </a:ext>
              </a:extLst>
            </p:cNvPr>
            <p:cNvCxnSpPr>
              <a:cxnSpLocks/>
              <a:stCxn id="7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07BC8A1A-6AE3-0D36-6CCB-9149FBAC3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6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צורה חופשית: צורה 104">
            <a:extLst>
              <a:ext uri="{FF2B5EF4-FFF2-40B4-BE49-F238E27FC236}">
                <a16:creationId xmlns:a16="http://schemas.microsoft.com/office/drawing/2014/main" id="{30696506-9923-3BF0-52DB-37D5F63C2BE2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04" name="צורה חופשית: צורה 103">
            <a:extLst>
              <a:ext uri="{FF2B5EF4-FFF2-40B4-BE49-F238E27FC236}">
                <a16:creationId xmlns:a16="http://schemas.microsoft.com/office/drawing/2014/main" id="{5EEA7FF3-4A37-3E68-4CAD-79CEE1D6C78A}"/>
              </a:ext>
            </a:extLst>
          </p:cNvPr>
          <p:cNvSpPr/>
          <p:nvPr userDrawn="1"/>
        </p:nvSpPr>
        <p:spPr>
          <a:xfrm>
            <a:off x="1" y="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6641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8144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647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מציין מיקום תוכן 11">
            <a:extLst>
              <a:ext uri="{FF2B5EF4-FFF2-40B4-BE49-F238E27FC236}">
                <a16:creationId xmlns:a16="http://schemas.microsoft.com/office/drawing/2014/main" id="{D916FD2D-E519-1DCE-DD16-E8AECBE453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150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7139D4-EE22-EB74-E488-6B78C4EC931B}"/>
              </a:ext>
            </a:extLst>
          </p:cNvPr>
          <p:cNvCxnSpPr>
            <a:cxnSpLocks/>
          </p:cNvCxnSpPr>
          <p:nvPr userDrawn="1"/>
        </p:nvCxnSpPr>
        <p:spPr>
          <a:xfrm>
            <a:off x="9388328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0CD1C86-66FE-C23D-F8FD-951CF1F6D00B}"/>
              </a:ext>
            </a:extLst>
          </p:cNvPr>
          <p:cNvCxnSpPr>
            <a:cxnSpLocks/>
          </p:cNvCxnSpPr>
          <p:nvPr userDrawn="1"/>
        </p:nvCxnSpPr>
        <p:spPr>
          <a:xfrm>
            <a:off x="7203358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443B54B2-EEF1-5566-7FCD-EE8F3B656498}"/>
              </a:ext>
            </a:extLst>
          </p:cNvPr>
          <p:cNvCxnSpPr>
            <a:cxnSpLocks/>
          </p:cNvCxnSpPr>
          <p:nvPr userDrawn="1"/>
        </p:nvCxnSpPr>
        <p:spPr>
          <a:xfrm>
            <a:off x="5018388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F1693BFE-3FB0-0D84-D647-F501583931A3}"/>
              </a:ext>
            </a:extLst>
          </p:cNvPr>
          <p:cNvCxnSpPr>
            <a:cxnSpLocks/>
          </p:cNvCxnSpPr>
          <p:nvPr userDrawn="1"/>
        </p:nvCxnSpPr>
        <p:spPr>
          <a:xfrm>
            <a:off x="2833418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3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צורה חופשית: צורה 104">
            <a:extLst>
              <a:ext uri="{FF2B5EF4-FFF2-40B4-BE49-F238E27FC236}">
                <a16:creationId xmlns:a16="http://schemas.microsoft.com/office/drawing/2014/main" id="{30696506-9923-3BF0-52DB-37D5F63C2BE2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04" name="צורה חופשית: צורה 103">
            <a:extLst>
              <a:ext uri="{FF2B5EF4-FFF2-40B4-BE49-F238E27FC236}">
                <a16:creationId xmlns:a16="http://schemas.microsoft.com/office/drawing/2014/main" id="{5EEA7FF3-4A37-3E68-4CAD-79CEE1D6C78A}"/>
              </a:ext>
            </a:extLst>
          </p:cNvPr>
          <p:cNvSpPr/>
          <p:nvPr userDrawn="1"/>
        </p:nvSpPr>
        <p:spPr>
          <a:xfrm>
            <a:off x="1" y="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75994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9507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43020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7139D4-EE22-EB74-E488-6B78C4EC931B}"/>
              </a:ext>
            </a:extLst>
          </p:cNvPr>
          <p:cNvCxnSpPr>
            <a:cxnSpLocks/>
          </p:cNvCxnSpPr>
          <p:nvPr userDrawn="1"/>
        </p:nvCxnSpPr>
        <p:spPr>
          <a:xfrm>
            <a:off x="8852190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0CD1C86-66FE-C23D-F8FD-951CF1F6D00B}"/>
              </a:ext>
            </a:extLst>
          </p:cNvPr>
          <p:cNvCxnSpPr>
            <a:cxnSpLocks/>
          </p:cNvCxnSpPr>
          <p:nvPr userDrawn="1"/>
        </p:nvCxnSpPr>
        <p:spPr>
          <a:xfrm>
            <a:off x="6135703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F1693BFE-3FB0-0D84-D647-F501583931A3}"/>
              </a:ext>
            </a:extLst>
          </p:cNvPr>
          <p:cNvCxnSpPr>
            <a:cxnSpLocks/>
          </p:cNvCxnSpPr>
          <p:nvPr userDrawn="1"/>
        </p:nvCxnSpPr>
        <p:spPr>
          <a:xfrm>
            <a:off x="3419216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458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719E0904-5094-B4D0-3817-9DC414DA1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F78A210C-C90C-4539-2C25-66BD2F3137AA}"/>
              </a:ext>
            </a:extLst>
          </p:cNvPr>
          <p:cNvSpPr/>
          <p:nvPr userDrawn="1"/>
        </p:nvSpPr>
        <p:spPr>
          <a:xfrm>
            <a:off x="-41" y="1877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3FB7C25C-5D16-AD85-51EA-A2BECF6304AB}"/>
              </a:ext>
            </a:extLst>
          </p:cNvPr>
          <p:cNvCxnSpPr>
            <a:cxnSpLocks/>
          </p:cNvCxnSpPr>
          <p:nvPr userDrawn="1"/>
        </p:nvCxnSpPr>
        <p:spPr>
          <a:xfrm>
            <a:off x="5730240" y="287512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27">
            <a:extLst>
              <a:ext uri="{FF2B5EF4-FFF2-40B4-BE49-F238E27FC236}">
                <a16:creationId xmlns:a16="http://schemas.microsoft.com/office/drawing/2014/main" id="{77D92848-FC31-9BAF-D1F4-3F9548F0D6C4}"/>
              </a:ext>
            </a:extLst>
          </p:cNvPr>
          <p:cNvSpPr/>
          <p:nvPr userDrawn="1"/>
        </p:nvSpPr>
        <p:spPr>
          <a:xfrm>
            <a:off x="320847" y="242232"/>
            <a:ext cx="11490153" cy="6250642"/>
          </a:xfrm>
          <a:custGeom>
            <a:avLst/>
            <a:gdLst>
              <a:gd name="connsiteX0" fmla="*/ 0 w 11489636"/>
              <a:gd name="connsiteY0" fmla="*/ 0 h 6250642"/>
              <a:gd name="connsiteX1" fmla="*/ 11489636 w 11489636"/>
              <a:gd name="connsiteY1" fmla="*/ 0 h 6250642"/>
              <a:gd name="connsiteX2" fmla="*/ 11489636 w 11489636"/>
              <a:gd name="connsiteY2" fmla="*/ 6250642 h 6250642"/>
              <a:gd name="connsiteX3" fmla="*/ 0 w 11489636"/>
              <a:gd name="connsiteY3" fmla="*/ 6250642 h 6250642"/>
              <a:gd name="connsiteX4" fmla="*/ 0 w 11489636"/>
              <a:gd name="connsiteY4" fmla="*/ 0 h 6250642"/>
              <a:gd name="connsiteX0" fmla="*/ 0 w 11489636"/>
              <a:gd name="connsiteY0" fmla="*/ 6250642 h 6342082"/>
              <a:gd name="connsiteX1" fmla="*/ 0 w 11489636"/>
              <a:gd name="connsiteY1" fmla="*/ 0 h 6342082"/>
              <a:gd name="connsiteX2" fmla="*/ 11489636 w 11489636"/>
              <a:gd name="connsiteY2" fmla="*/ 0 h 6342082"/>
              <a:gd name="connsiteX3" fmla="*/ 11489636 w 11489636"/>
              <a:gd name="connsiteY3" fmla="*/ 6250642 h 6342082"/>
              <a:gd name="connsiteX4" fmla="*/ 91440 w 11489636"/>
              <a:gd name="connsiteY4" fmla="*/ 6342082 h 6342082"/>
              <a:gd name="connsiteX0" fmla="*/ 0 w 11489636"/>
              <a:gd name="connsiteY0" fmla="*/ 6250642 h 6312265"/>
              <a:gd name="connsiteX1" fmla="*/ 0 w 11489636"/>
              <a:gd name="connsiteY1" fmla="*/ 0 h 6312265"/>
              <a:gd name="connsiteX2" fmla="*/ 11489636 w 11489636"/>
              <a:gd name="connsiteY2" fmla="*/ 0 h 6312265"/>
              <a:gd name="connsiteX3" fmla="*/ 11489636 w 11489636"/>
              <a:gd name="connsiteY3" fmla="*/ 6250642 h 6312265"/>
              <a:gd name="connsiteX4" fmla="*/ 985962 w 11489636"/>
              <a:gd name="connsiteY4" fmla="*/ 6312265 h 6312265"/>
              <a:gd name="connsiteX0" fmla="*/ 0 w 11489636"/>
              <a:gd name="connsiteY0" fmla="*/ 6250642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39757 w 11489636"/>
              <a:gd name="connsiteY0" fmla="*/ 6101555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7388 w 11489636"/>
              <a:gd name="connsiteY0" fmla="*/ 6105601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234 w 11502712"/>
              <a:gd name="connsiteY0" fmla="*/ 6105601 h 6292387"/>
              <a:gd name="connsiteX1" fmla="*/ 13076 w 11502712"/>
              <a:gd name="connsiteY1" fmla="*/ 0 h 6292387"/>
              <a:gd name="connsiteX2" fmla="*/ 11502712 w 11502712"/>
              <a:gd name="connsiteY2" fmla="*/ 0 h 6292387"/>
              <a:gd name="connsiteX3" fmla="*/ 11502712 w 11502712"/>
              <a:gd name="connsiteY3" fmla="*/ 6250642 h 6292387"/>
              <a:gd name="connsiteX4" fmla="*/ 1048733 w 11502712"/>
              <a:gd name="connsiteY4" fmla="*/ 6292387 h 6292387"/>
              <a:gd name="connsiteX0" fmla="*/ 234 w 11502712"/>
              <a:gd name="connsiteY0" fmla="*/ 6105601 h 6250642"/>
              <a:gd name="connsiteX1" fmla="*/ 13076 w 11502712"/>
              <a:gd name="connsiteY1" fmla="*/ 0 h 6250642"/>
              <a:gd name="connsiteX2" fmla="*/ 11502712 w 11502712"/>
              <a:gd name="connsiteY2" fmla="*/ 0 h 6250642"/>
              <a:gd name="connsiteX3" fmla="*/ 11502712 w 11502712"/>
              <a:gd name="connsiteY3" fmla="*/ 6250642 h 6250642"/>
              <a:gd name="connsiteX4" fmla="*/ 1044687 w 11502712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032128 w 11490153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919461 w 11490153"/>
              <a:gd name="connsiteY4" fmla="*/ 6241349 h 62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0153" h="6250642">
                <a:moveTo>
                  <a:pt x="738" y="6020693"/>
                </a:moveTo>
                <a:cubicBezTo>
                  <a:pt x="-1725" y="3985493"/>
                  <a:pt x="2980" y="2035200"/>
                  <a:pt x="517" y="0"/>
                </a:cubicBezTo>
                <a:lnTo>
                  <a:pt x="11490153" y="0"/>
                </a:lnTo>
                <a:lnTo>
                  <a:pt x="11490153" y="6250642"/>
                </a:lnTo>
                <a:lnTo>
                  <a:pt x="919461" y="6241349"/>
                </a:lnTo>
              </a:path>
            </a:pathLst>
          </a:cu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66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36568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צורה חופשית: צורה 104">
            <a:extLst>
              <a:ext uri="{FF2B5EF4-FFF2-40B4-BE49-F238E27FC236}">
                <a16:creationId xmlns:a16="http://schemas.microsoft.com/office/drawing/2014/main" id="{30696506-9923-3BF0-52DB-37D5F63C2BE2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04" name="צורה חופשית: צורה 103">
            <a:extLst>
              <a:ext uri="{FF2B5EF4-FFF2-40B4-BE49-F238E27FC236}">
                <a16:creationId xmlns:a16="http://schemas.microsoft.com/office/drawing/2014/main" id="{5EEA7FF3-4A37-3E68-4CAD-79CEE1D6C78A}"/>
              </a:ext>
            </a:extLst>
          </p:cNvPr>
          <p:cNvSpPr/>
          <p:nvPr userDrawn="1"/>
        </p:nvSpPr>
        <p:spPr>
          <a:xfrm>
            <a:off x="1" y="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4474" y="3425350"/>
            <a:ext cx="3200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5503" y="3425350"/>
            <a:ext cx="3200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425350"/>
            <a:ext cx="3200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7139D4-EE22-EB74-E488-6B78C4EC931B}"/>
              </a:ext>
            </a:extLst>
          </p:cNvPr>
          <p:cNvCxnSpPr>
            <a:cxnSpLocks/>
          </p:cNvCxnSpPr>
          <p:nvPr userDrawn="1"/>
        </p:nvCxnSpPr>
        <p:spPr>
          <a:xfrm>
            <a:off x="7990188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0CD1C86-66FE-C23D-F8FD-951CF1F6D00B}"/>
              </a:ext>
            </a:extLst>
          </p:cNvPr>
          <p:cNvCxnSpPr>
            <a:cxnSpLocks/>
          </p:cNvCxnSpPr>
          <p:nvPr userDrawn="1"/>
        </p:nvCxnSpPr>
        <p:spPr>
          <a:xfrm>
            <a:off x="4281218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1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44C03F5C-794B-9BC5-CC2D-D61B27D6E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5D94A76-2E66-56E8-AE93-6E31C4B61A46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60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5E3D09C-18C7-5888-A16D-2A76FCEFA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4F7B0511-1D41-C501-C853-C9273510D4C5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  <a:lvl2pPr algn="r">
              <a:defRPr sz="18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400">
                <a:solidFill>
                  <a:schemeClr val="bg1"/>
                </a:solidFill>
              </a:defRPr>
            </a:lvl4pPr>
            <a:lvl5pPr algn="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63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89CA86FB-A672-A27B-2FF9-A9D70709F5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1" y="-2"/>
            <a:ext cx="12192000" cy="685800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C81EA68E-4902-D4ED-A9CA-F3FE538E5C07}"/>
              </a:ext>
            </a:extLst>
          </p:cNvPr>
          <p:cNvSpPr/>
          <p:nvPr userDrawn="1"/>
        </p:nvSpPr>
        <p:spPr>
          <a:xfrm>
            <a:off x="6674" y="22675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802B80E-7370-6268-FC02-D03A78CB4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61281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 spc="1000" baseline="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9C66ED-3557-58D2-CF38-B43693FBD9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40956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מוגש ל</a:t>
            </a:r>
          </a:p>
          <a:p>
            <a:r>
              <a:rPr lang="he-IL" dirty="0"/>
              <a:t>תאריך</a:t>
            </a: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01893105-BC8E-C739-D7DA-7D9E98D22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0267" y="6358189"/>
            <a:ext cx="1051832" cy="269372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7FF81B54-9A73-A4AF-5863-0D36E269520B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48881"/>
            <a:ext cx="9144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5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91DAA54C-5C89-30E2-5F31-5DBF58439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1" y="-2"/>
            <a:ext cx="12192000" cy="685800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E516A01A-337F-97FD-7675-F82953142FCB}"/>
              </a:ext>
            </a:extLst>
          </p:cNvPr>
          <p:cNvSpPr/>
          <p:nvPr userDrawn="1"/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802B80E-7370-6268-FC02-D03A78CB4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22183"/>
            <a:ext cx="9144000" cy="2387600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spc="0" baseline="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9C66ED-3557-58D2-CF38-B43693FBD9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201858"/>
            <a:ext cx="9144000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מוגש ל</a:t>
            </a:r>
          </a:p>
          <a:p>
            <a:r>
              <a:rPr lang="he-IL" dirty="0"/>
              <a:t>תאריך</a:t>
            </a: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01893105-BC8E-C739-D7DA-7D9E98D22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6655" y="3001941"/>
            <a:ext cx="1051832" cy="269372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F013F85-F53F-913F-B2B1-B2D280B0E6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817087" y="-29819"/>
            <a:ext cx="0" cy="3271315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45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91DAA54C-5C89-30E2-5F31-5DBF58439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1" y="-2"/>
            <a:ext cx="12192000" cy="685800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E516A01A-337F-97FD-7675-F82953142FCB}"/>
              </a:ext>
            </a:extLst>
          </p:cNvPr>
          <p:cNvSpPr/>
          <p:nvPr userDrawn="1"/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802B80E-7370-6268-FC02-D03A78CB4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31313"/>
            <a:ext cx="7470912" cy="2387600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spc="0" baseline="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שקף מעבר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9C66ED-3557-58D2-CF38-B43693FBD9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0988"/>
            <a:ext cx="7470912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F013F85-F53F-913F-B2B1-B2D280B0E660}"/>
              </a:ext>
            </a:extLst>
          </p:cNvPr>
          <p:cNvCxnSpPr>
            <a:cxnSpLocks/>
          </p:cNvCxnSpPr>
          <p:nvPr userDrawn="1"/>
        </p:nvCxnSpPr>
        <p:spPr>
          <a:xfrm flipV="1">
            <a:off x="9087678" y="-29819"/>
            <a:ext cx="0" cy="3379306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B6C24B9D-95C2-E0CE-F14D-C99B0CE64F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32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719E0904-5094-B4D0-3817-9DC414DA1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F78A210C-C90C-4539-2C25-66BD2F3137AA}"/>
              </a:ext>
            </a:extLst>
          </p:cNvPr>
          <p:cNvSpPr/>
          <p:nvPr userDrawn="1"/>
        </p:nvSpPr>
        <p:spPr>
          <a:xfrm>
            <a:off x="-41" y="1877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3FB7C25C-5D16-AD85-51EA-A2BECF6304AB}"/>
              </a:ext>
            </a:extLst>
          </p:cNvPr>
          <p:cNvCxnSpPr>
            <a:cxnSpLocks/>
          </p:cNvCxnSpPr>
          <p:nvPr userDrawn="1"/>
        </p:nvCxnSpPr>
        <p:spPr>
          <a:xfrm>
            <a:off x="5730240" y="287512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27">
            <a:extLst>
              <a:ext uri="{FF2B5EF4-FFF2-40B4-BE49-F238E27FC236}">
                <a16:creationId xmlns:a16="http://schemas.microsoft.com/office/drawing/2014/main" id="{77D92848-FC31-9BAF-D1F4-3F9548F0D6C4}"/>
              </a:ext>
            </a:extLst>
          </p:cNvPr>
          <p:cNvSpPr/>
          <p:nvPr userDrawn="1"/>
        </p:nvSpPr>
        <p:spPr>
          <a:xfrm>
            <a:off x="320847" y="242232"/>
            <a:ext cx="11490153" cy="6250642"/>
          </a:xfrm>
          <a:custGeom>
            <a:avLst/>
            <a:gdLst>
              <a:gd name="connsiteX0" fmla="*/ 0 w 11489636"/>
              <a:gd name="connsiteY0" fmla="*/ 0 h 6250642"/>
              <a:gd name="connsiteX1" fmla="*/ 11489636 w 11489636"/>
              <a:gd name="connsiteY1" fmla="*/ 0 h 6250642"/>
              <a:gd name="connsiteX2" fmla="*/ 11489636 w 11489636"/>
              <a:gd name="connsiteY2" fmla="*/ 6250642 h 6250642"/>
              <a:gd name="connsiteX3" fmla="*/ 0 w 11489636"/>
              <a:gd name="connsiteY3" fmla="*/ 6250642 h 6250642"/>
              <a:gd name="connsiteX4" fmla="*/ 0 w 11489636"/>
              <a:gd name="connsiteY4" fmla="*/ 0 h 6250642"/>
              <a:gd name="connsiteX0" fmla="*/ 0 w 11489636"/>
              <a:gd name="connsiteY0" fmla="*/ 6250642 h 6342082"/>
              <a:gd name="connsiteX1" fmla="*/ 0 w 11489636"/>
              <a:gd name="connsiteY1" fmla="*/ 0 h 6342082"/>
              <a:gd name="connsiteX2" fmla="*/ 11489636 w 11489636"/>
              <a:gd name="connsiteY2" fmla="*/ 0 h 6342082"/>
              <a:gd name="connsiteX3" fmla="*/ 11489636 w 11489636"/>
              <a:gd name="connsiteY3" fmla="*/ 6250642 h 6342082"/>
              <a:gd name="connsiteX4" fmla="*/ 91440 w 11489636"/>
              <a:gd name="connsiteY4" fmla="*/ 6342082 h 6342082"/>
              <a:gd name="connsiteX0" fmla="*/ 0 w 11489636"/>
              <a:gd name="connsiteY0" fmla="*/ 6250642 h 6312265"/>
              <a:gd name="connsiteX1" fmla="*/ 0 w 11489636"/>
              <a:gd name="connsiteY1" fmla="*/ 0 h 6312265"/>
              <a:gd name="connsiteX2" fmla="*/ 11489636 w 11489636"/>
              <a:gd name="connsiteY2" fmla="*/ 0 h 6312265"/>
              <a:gd name="connsiteX3" fmla="*/ 11489636 w 11489636"/>
              <a:gd name="connsiteY3" fmla="*/ 6250642 h 6312265"/>
              <a:gd name="connsiteX4" fmla="*/ 985962 w 11489636"/>
              <a:gd name="connsiteY4" fmla="*/ 6312265 h 6312265"/>
              <a:gd name="connsiteX0" fmla="*/ 0 w 11489636"/>
              <a:gd name="connsiteY0" fmla="*/ 6250642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39757 w 11489636"/>
              <a:gd name="connsiteY0" fmla="*/ 6101555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7388 w 11489636"/>
              <a:gd name="connsiteY0" fmla="*/ 6105601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234 w 11502712"/>
              <a:gd name="connsiteY0" fmla="*/ 6105601 h 6292387"/>
              <a:gd name="connsiteX1" fmla="*/ 13076 w 11502712"/>
              <a:gd name="connsiteY1" fmla="*/ 0 h 6292387"/>
              <a:gd name="connsiteX2" fmla="*/ 11502712 w 11502712"/>
              <a:gd name="connsiteY2" fmla="*/ 0 h 6292387"/>
              <a:gd name="connsiteX3" fmla="*/ 11502712 w 11502712"/>
              <a:gd name="connsiteY3" fmla="*/ 6250642 h 6292387"/>
              <a:gd name="connsiteX4" fmla="*/ 1048733 w 11502712"/>
              <a:gd name="connsiteY4" fmla="*/ 6292387 h 6292387"/>
              <a:gd name="connsiteX0" fmla="*/ 234 w 11502712"/>
              <a:gd name="connsiteY0" fmla="*/ 6105601 h 6250642"/>
              <a:gd name="connsiteX1" fmla="*/ 13076 w 11502712"/>
              <a:gd name="connsiteY1" fmla="*/ 0 h 6250642"/>
              <a:gd name="connsiteX2" fmla="*/ 11502712 w 11502712"/>
              <a:gd name="connsiteY2" fmla="*/ 0 h 6250642"/>
              <a:gd name="connsiteX3" fmla="*/ 11502712 w 11502712"/>
              <a:gd name="connsiteY3" fmla="*/ 6250642 h 6250642"/>
              <a:gd name="connsiteX4" fmla="*/ 1044687 w 11502712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032128 w 11490153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919461 w 11490153"/>
              <a:gd name="connsiteY4" fmla="*/ 6241349 h 62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0153" h="6250642">
                <a:moveTo>
                  <a:pt x="738" y="6020693"/>
                </a:moveTo>
                <a:cubicBezTo>
                  <a:pt x="-1725" y="3985493"/>
                  <a:pt x="2980" y="2035200"/>
                  <a:pt x="517" y="0"/>
                </a:cubicBezTo>
                <a:lnTo>
                  <a:pt x="11490153" y="0"/>
                </a:lnTo>
                <a:lnTo>
                  <a:pt x="11490153" y="6250642"/>
                </a:lnTo>
                <a:lnTo>
                  <a:pt x="919461" y="6241349"/>
                </a:lnTo>
              </a:path>
            </a:pathLst>
          </a:cu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66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258382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719E0904-5094-B4D0-3817-9DC414DA1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F78A210C-C90C-4539-2C25-66BD2F3137AA}"/>
              </a:ext>
            </a:extLst>
          </p:cNvPr>
          <p:cNvSpPr/>
          <p:nvPr userDrawn="1"/>
        </p:nvSpPr>
        <p:spPr>
          <a:xfrm>
            <a:off x="-41" y="1877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66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719E0904-5094-B4D0-3817-9DC414DA1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F78A210C-C90C-4539-2C25-66BD2F3137AA}"/>
              </a:ext>
            </a:extLst>
          </p:cNvPr>
          <p:cNvSpPr/>
          <p:nvPr userDrawn="1"/>
        </p:nvSpPr>
        <p:spPr>
          <a:xfrm>
            <a:off x="-41" y="935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66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15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5E3D09C-18C7-5888-A16D-2A76FCEFA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4F7B0511-1D41-C501-C853-C9273510D4C5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  <a:lvl2pPr algn="r">
              <a:defRPr sz="18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400">
                <a:solidFill>
                  <a:schemeClr val="bg1"/>
                </a:solidFill>
              </a:defRPr>
            </a:lvl4pPr>
            <a:lvl5pPr algn="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32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719E0904-5094-B4D0-3817-9DC414DA1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F78A210C-C90C-4539-2C25-66BD2F3137AA}"/>
              </a:ext>
            </a:extLst>
          </p:cNvPr>
          <p:cNvSpPr/>
          <p:nvPr userDrawn="1"/>
        </p:nvSpPr>
        <p:spPr>
          <a:xfrm>
            <a:off x="-41" y="1877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66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50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5E3D09C-18C7-5888-A16D-2A76FCEFA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4F7B0511-1D41-C501-C853-C9273510D4C5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761B4222-AED5-CE7B-0A05-2EAD9D15A8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00205" y="6300788"/>
            <a:ext cx="5597319" cy="395287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spcAft>
                <a:spcPts val="0"/>
              </a:spcAft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he-IL" dirty="0"/>
              <a:t>שאלה</a:t>
            </a:r>
          </a:p>
        </p:txBody>
      </p:sp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ADD4EABA-7B91-369D-F163-4CE03D8003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42949" y="6301407"/>
            <a:ext cx="414746" cy="3657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41151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167742A-8D10-05AB-38C4-E681FAEB0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4DCEBE2A-6567-47F3-3AB7-C7932CDD5C54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1109609"/>
            <a:ext cx="4585252" cy="3203973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CCDAAE01-705B-FD98-72BC-CEAF3F03D24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53800" y="4313582"/>
            <a:ext cx="0" cy="2544072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43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167742A-8D10-05AB-38C4-E681FAEB0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4DCEBE2A-6567-47F3-3AB7-C7932CDD5C54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1109609"/>
            <a:ext cx="4585252" cy="3203973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4374324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2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46AE3FA-339E-9F9F-D2D6-526330160617}"/>
              </a:ext>
            </a:extLst>
          </p:cNvPr>
          <p:cNvSpPr/>
          <p:nvPr userDrawn="1"/>
        </p:nvSpPr>
        <p:spPr>
          <a:xfrm>
            <a:off x="-41" y="203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E0DD97E5-68C3-9135-B12F-3923D6744C63}"/>
              </a:ext>
            </a:extLst>
          </p:cNvPr>
          <p:cNvGrpSpPr/>
          <p:nvPr userDrawn="1"/>
        </p:nvGrpSpPr>
        <p:grpSpPr>
          <a:xfrm>
            <a:off x="-41" y="565697"/>
            <a:ext cx="12192000" cy="6283147"/>
            <a:chOff x="0" y="575056"/>
            <a:chExt cx="12192000" cy="6283147"/>
          </a:xfrm>
        </p:grpSpPr>
        <p:sp>
          <p:nvSpPr>
            <p:cNvPr id="8" name="גרפיקה 15">
              <a:extLst>
                <a:ext uri="{FF2B5EF4-FFF2-40B4-BE49-F238E27FC236}">
                  <a16:creationId xmlns:a16="http://schemas.microsoft.com/office/drawing/2014/main" id="{F5035A23-2D37-4968-A63C-0D2A71C418CB}"/>
                </a:ext>
              </a:extLst>
            </p:cNvPr>
            <p:cNvSpPr/>
            <p:nvPr/>
          </p:nvSpPr>
          <p:spPr>
            <a:xfrm>
              <a:off x="0" y="575056"/>
              <a:ext cx="12192000" cy="6283147"/>
            </a:xfrm>
            <a:custGeom>
              <a:avLst/>
              <a:gdLst>
                <a:gd name="connsiteX0" fmla="*/ 11103498 w 12192000"/>
                <a:gd name="connsiteY0" fmla="*/ 1682496 h 6283147"/>
                <a:gd name="connsiteX1" fmla="*/ 9351264 w 12192000"/>
                <a:gd name="connsiteY1" fmla="*/ 4194536 h 6283147"/>
                <a:gd name="connsiteX2" fmla="*/ 7303008 w 12192000"/>
                <a:gd name="connsiteY2" fmla="*/ 1929912 h 6283147"/>
                <a:gd name="connsiteX3" fmla="*/ 6096000 w 12192000"/>
                <a:gd name="connsiteY3" fmla="*/ 2862397 h 6283147"/>
                <a:gd name="connsiteX4" fmla="*/ 4506976 w 12192000"/>
                <a:gd name="connsiteY4" fmla="*/ 0 h 6283147"/>
                <a:gd name="connsiteX5" fmla="*/ 2800096 w 12192000"/>
                <a:gd name="connsiteY5" fmla="*/ 2177288 h 6283147"/>
                <a:gd name="connsiteX6" fmla="*/ 1710944 w 12192000"/>
                <a:gd name="connsiteY6" fmla="*/ 1525504 h 6283147"/>
                <a:gd name="connsiteX7" fmla="*/ 0 w 12192000"/>
                <a:gd name="connsiteY7" fmla="*/ 2796357 h 6283147"/>
                <a:gd name="connsiteX8" fmla="*/ 0 w 12192000"/>
                <a:gd name="connsiteY8" fmla="*/ 6283148 h 6283147"/>
                <a:gd name="connsiteX9" fmla="*/ 12192000 w 12192000"/>
                <a:gd name="connsiteY9" fmla="*/ 6283148 h 6283147"/>
                <a:gd name="connsiteX10" fmla="*/ 12192000 w 12192000"/>
                <a:gd name="connsiteY10" fmla="*/ 3493536 h 6283147"/>
                <a:gd name="connsiteX11" fmla="*/ 11103498 w 12192000"/>
                <a:gd name="connsiteY11" fmla="*/ 1682537 h 628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283147">
                  <a:moveTo>
                    <a:pt x="11103498" y="1682496"/>
                  </a:moveTo>
                  <a:cubicBezTo>
                    <a:pt x="10268631" y="1665549"/>
                    <a:pt x="10424160" y="4194536"/>
                    <a:pt x="9351264" y="4194536"/>
                  </a:cubicBezTo>
                  <a:cubicBezTo>
                    <a:pt x="8278368" y="4194536"/>
                    <a:pt x="8180832" y="1929912"/>
                    <a:pt x="7303008" y="1929912"/>
                  </a:cubicBezTo>
                  <a:cubicBezTo>
                    <a:pt x="6717548" y="1929912"/>
                    <a:pt x="6587744" y="2862397"/>
                    <a:pt x="6096000" y="2862397"/>
                  </a:cubicBezTo>
                  <a:cubicBezTo>
                    <a:pt x="5604256" y="2862397"/>
                    <a:pt x="5131044" y="0"/>
                    <a:pt x="4506976" y="0"/>
                  </a:cubicBezTo>
                  <a:cubicBezTo>
                    <a:pt x="3769076" y="0"/>
                    <a:pt x="3450539" y="2177288"/>
                    <a:pt x="2800096" y="2177288"/>
                  </a:cubicBezTo>
                  <a:cubicBezTo>
                    <a:pt x="2344928" y="2177288"/>
                    <a:pt x="2296160" y="1525504"/>
                    <a:pt x="1710944" y="1525504"/>
                  </a:cubicBezTo>
                  <a:cubicBezTo>
                    <a:pt x="905541" y="1525504"/>
                    <a:pt x="719328" y="2815377"/>
                    <a:pt x="0" y="2796357"/>
                  </a:cubicBezTo>
                  <a:lnTo>
                    <a:pt x="0" y="6283148"/>
                  </a:lnTo>
                  <a:lnTo>
                    <a:pt x="12192000" y="6283148"/>
                  </a:lnTo>
                  <a:lnTo>
                    <a:pt x="12192000" y="3493536"/>
                  </a:lnTo>
                  <a:cubicBezTo>
                    <a:pt x="11765483" y="3502762"/>
                    <a:pt x="11945031" y="1699605"/>
                    <a:pt x="11103498" y="16825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9" name="גרפיקה 23">
              <a:extLst>
                <a:ext uri="{FF2B5EF4-FFF2-40B4-BE49-F238E27FC236}">
                  <a16:creationId xmlns:a16="http://schemas.microsoft.com/office/drawing/2014/main" id="{C97CE9E9-0995-08A4-040C-26EDD2BD8DAD}"/>
                </a:ext>
              </a:extLst>
            </p:cNvPr>
            <p:cNvSpPr/>
            <p:nvPr/>
          </p:nvSpPr>
          <p:spPr>
            <a:xfrm>
              <a:off x="40" y="1325880"/>
              <a:ext cx="12191959" cy="4207256"/>
            </a:xfrm>
            <a:custGeom>
              <a:avLst/>
              <a:gdLst>
                <a:gd name="connsiteX0" fmla="*/ 10164714 w 12191959"/>
                <a:gd name="connsiteY0" fmla="*/ 4207256 h 4207256"/>
                <a:gd name="connsiteX1" fmla="*/ 9752828 w 12191959"/>
                <a:gd name="connsiteY1" fmla="*/ 4099641 h 4207256"/>
                <a:gd name="connsiteX2" fmla="*/ 9426041 w 12191959"/>
                <a:gd name="connsiteY2" fmla="*/ 3818738 h 4207256"/>
                <a:gd name="connsiteX3" fmla="*/ 8922675 w 12191959"/>
                <a:gd name="connsiteY3" fmla="*/ 2986471 h 4207256"/>
                <a:gd name="connsiteX4" fmla="*/ 7938333 w 12191959"/>
                <a:gd name="connsiteY4" fmla="*/ 1942673 h 4207256"/>
                <a:gd name="connsiteX5" fmla="*/ 7225467 w 12191959"/>
                <a:gd name="connsiteY5" fmla="*/ 2436937 h 4207256"/>
                <a:gd name="connsiteX6" fmla="*/ 6626312 w 12191959"/>
                <a:gd name="connsiteY6" fmla="*/ 2875199 h 4207256"/>
                <a:gd name="connsiteX7" fmla="*/ 5860573 w 12191959"/>
                <a:gd name="connsiteY7" fmla="*/ 1567566 h 4207256"/>
                <a:gd name="connsiteX8" fmla="*/ 5401463 w 12191959"/>
                <a:gd name="connsiteY8" fmla="*/ 505562 h 4207256"/>
                <a:gd name="connsiteX9" fmla="*/ 4899112 w 12191959"/>
                <a:gd name="connsiteY9" fmla="*/ 12802 h 4207256"/>
                <a:gd name="connsiteX10" fmla="*/ 3915461 w 12191959"/>
                <a:gd name="connsiteY10" fmla="*/ 1149421 h 4207256"/>
                <a:gd name="connsiteX11" fmla="*/ 3510605 w 12191959"/>
                <a:gd name="connsiteY11" fmla="*/ 1866351 h 4207256"/>
                <a:gd name="connsiteX12" fmla="*/ 3289890 w 12191959"/>
                <a:gd name="connsiteY12" fmla="*/ 2100844 h 4207256"/>
                <a:gd name="connsiteX13" fmla="*/ 3043773 w 12191959"/>
                <a:gd name="connsiteY13" fmla="*/ 2190090 h 4207256"/>
                <a:gd name="connsiteX14" fmla="*/ 2529149 w 12191959"/>
                <a:gd name="connsiteY14" fmla="*/ 1892849 h 4207256"/>
                <a:gd name="connsiteX15" fmla="*/ 1859890 w 12191959"/>
                <a:gd name="connsiteY15" fmla="*/ 1538305 h 4207256"/>
                <a:gd name="connsiteX16" fmla="*/ 881807 w 12191959"/>
                <a:gd name="connsiteY16" fmla="*/ 2200981 h 4207256"/>
                <a:gd name="connsiteX17" fmla="*/ 491460 w 12191959"/>
                <a:gd name="connsiteY17" fmla="*/ 2625466 h 4207256"/>
                <a:gd name="connsiteX18" fmla="*/ 16947 w 12191959"/>
                <a:gd name="connsiteY18" fmla="*/ 2809403 h 4207256"/>
                <a:gd name="connsiteX19" fmla="*/ 0 w 12191959"/>
                <a:gd name="connsiteY19" fmla="*/ 2809199 h 4207256"/>
                <a:gd name="connsiteX20" fmla="*/ 325 w 12191959"/>
                <a:gd name="connsiteY20" fmla="*/ 2796479 h 4207256"/>
                <a:gd name="connsiteX21" fmla="*/ 871931 w 12191959"/>
                <a:gd name="connsiteY21" fmla="*/ 2193016 h 4207256"/>
                <a:gd name="connsiteX22" fmla="*/ 1859930 w 12191959"/>
                <a:gd name="connsiteY22" fmla="*/ 1525626 h 4207256"/>
                <a:gd name="connsiteX23" fmla="*/ 2266127 w 12191959"/>
                <a:gd name="connsiteY23" fmla="*/ 1640190 h 4207256"/>
                <a:gd name="connsiteX24" fmla="*/ 2538456 w 12191959"/>
                <a:gd name="connsiteY24" fmla="*/ 1884152 h 4207256"/>
                <a:gd name="connsiteX25" fmla="*/ 3043814 w 12191959"/>
                <a:gd name="connsiteY25" fmla="*/ 2177410 h 4207256"/>
                <a:gd name="connsiteX26" fmla="*/ 3500364 w 12191959"/>
                <a:gd name="connsiteY26" fmla="*/ 1858914 h 4207256"/>
                <a:gd name="connsiteX27" fmla="*/ 3904163 w 12191959"/>
                <a:gd name="connsiteY27" fmla="*/ 1143691 h 4207256"/>
                <a:gd name="connsiteX28" fmla="*/ 4899071 w 12191959"/>
                <a:gd name="connsiteY28" fmla="*/ 0 h 4207256"/>
                <a:gd name="connsiteX29" fmla="*/ 5164938 w 12191959"/>
                <a:gd name="connsiteY29" fmla="*/ 139233 h 4207256"/>
                <a:gd name="connsiteX30" fmla="*/ 5412598 w 12191959"/>
                <a:gd name="connsiteY30" fmla="*/ 499384 h 4207256"/>
                <a:gd name="connsiteX31" fmla="*/ 5872399 w 12191959"/>
                <a:gd name="connsiteY31" fmla="*/ 1562811 h 4207256"/>
                <a:gd name="connsiteX32" fmla="*/ 6626312 w 12191959"/>
                <a:gd name="connsiteY32" fmla="*/ 2862357 h 4207256"/>
                <a:gd name="connsiteX33" fmla="*/ 7215429 w 12191959"/>
                <a:gd name="connsiteY33" fmla="*/ 2429012 h 4207256"/>
                <a:gd name="connsiteX34" fmla="*/ 7938293 w 12191959"/>
                <a:gd name="connsiteY34" fmla="*/ 1929872 h 4207256"/>
                <a:gd name="connsiteX35" fmla="*/ 8933973 w 12191959"/>
                <a:gd name="connsiteY35" fmla="*/ 2980578 h 4207256"/>
                <a:gd name="connsiteX36" fmla="*/ 9435755 w 12191959"/>
                <a:gd name="connsiteY36" fmla="*/ 3810447 h 4207256"/>
                <a:gd name="connsiteX37" fmla="*/ 10164714 w 12191959"/>
                <a:gd name="connsiteY37" fmla="*/ 4194495 h 4207256"/>
                <a:gd name="connsiteX38" fmla="*/ 10871850 w 12191959"/>
                <a:gd name="connsiteY38" fmla="*/ 3758306 h 4207256"/>
                <a:gd name="connsiteX39" fmla="*/ 11314257 w 12191959"/>
                <a:gd name="connsiteY39" fmla="*/ 2821351 h 4207256"/>
                <a:gd name="connsiteX40" fmla="*/ 12182775 w 12191959"/>
                <a:gd name="connsiteY40" fmla="*/ 1682374 h 4207256"/>
                <a:gd name="connsiteX41" fmla="*/ 12191959 w 12191959"/>
                <a:gd name="connsiteY41" fmla="*/ 1682455 h 4207256"/>
                <a:gd name="connsiteX42" fmla="*/ 12191715 w 12191959"/>
                <a:gd name="connsiteY42" fmla="*/ 1695176 h 4207256"/>
                <a:gd name="connsiteX43" fmla="*/ 12182856 w 12191959"/>
                <a:gd name="connsiteY43" fmla="*/ 1695094 h 4207256"/>
                <a:gd name="connsiteX44" fmla="*/ 11326124 w 12191959"/>
                <a:gd name="connsiteY44" fmla="*/ 2825984 h 4207256"/>
                <a:gd name="connsiteX45" fmla="*/ 10882376 w 12191959"/>
                <a:gd name="connsiteY45" fmla="*/ 3765499 h 4207256"/>
                <a:gd name="connsiteX46" fmla="*/ 10573268 w 12191959"/>
                <a:gd name="connsiteY46" fmla="*/ 4084605 h 4207256"/>
                <a:gd name="connsiteX47" fmla="*/ 10164755 w 12191959"/>
                <a:gd name="connsiteY47" fmla="*/ 4207216 h 420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91959" h="4207256">
                  <a:moveTo>
                    <a:pt x="10164714" y="4207256"/>
                  </a:moveTo>
                  <a:cubicBezTo>
                    <a:pt x="10016663" y="4207256"/>
                    <a:pt x="9881941" y="4172062"/>
                    <a:pt x="9752828" y="4099641"/>
                  </a:cubicBezTo>
                  <a:cubicBezTo>
                    <a:pt x="9638467" y="4035471"/>
                    <a:pt x="9531544" y="3943584"/>
                    <a:pt x="9426041" y="3818738"/>
                  </a:cubicBezTo>
                  <a:cubicBezTo>
                    <a:pt x="9231010" y="3587984"/>
                    <a:pt x="9074262" y="3282168"/>
                    <a:pt x="8922675" y="2986471"/>
                  </a:cubicBezTo>
                  <a:cubicBezTo>
                    <a:pt x="8647501" y="2449698"/>
                    <a:pt x="8387608" y="1942673"/>
                    <a:pt x="7938333" y="1942673"/>
                  </a:cubicBezTo>
                  <a:cubicBezTo>
                    <a:pt x="7609393" y="1942673"/>
                    <a:pt x="7414240" y="2193950"/>
                    <a:pt x="7225467" y="2436937"/>
                  </a:cubicBezTo>
                  <a:cubicBezTo>
                    <a:pt x="7050390" y="2662326"/>
                    <a:pt x="6885067" y="2875199"/>
                    <a:pt x="6626312" y="2875199"/>
                  </a:cubicBezTo>
                  <a:cubicBezTo>
                    <a:pt x="6367557" y="2875199"/>
                    <a:pt x="6122863" y="2240036"/>
                    <a:pt x="5860573" y="1567566"/>
                  </a:cubicBezTo>
                  <a:cubicBezTo>
                    <a:pt x="5713456" y="1190427"/>
                    <a:pt x="5561381" y="800486"/>
                    <a:pt x="5401463" y="505562"/>
                  </a:cubicBezTo>
                  <a:cubicBezTo>
                    <a:pt x="5221671" y="173980"/>
                    <a:pt x="5057364" y="12802"/>
                    <a:pt x="4899112" y="12802"/>
                  </a:cubicBezTo>
                  <a:cubicBezTo>
                    <a:pt x="4489339" y="12802"/>
                    <a:pt x="4197584" y="590621"/>
                    <a:pt x="3915461" y="1149421"/>
                  </a:cubicBezTo>
                  <a:cubicBezTo>
                    <a:pt x="3779642" y="1418417"/>
                    <a:pt x="3651382" y="1672499"/>
                    <a:pt x="3510605" y="1866351"/>
                  </a:cubicBezTo>
                  <a:cubicBezTo>
                    <a:pt x="3434730" y="1970837"/>
                    <a:pt x="3362513" y="2047565"/>
                    <a:pt x="3289890" y="2100844"/>
                  </a:cubicBezTo>
                  <a:cubicBezTo>
                    <a:pt x="3208041" y="2160870"/>
                    <a:pt x="3127533" y="2190090"/>
                    <a:pt x="3043773" y="2190090"/>
                  </a:cubicBezTo>
                  <a:cubicBezTo>
                    <a:pt x="2809159" y="2190090"/>
                    <a:pt x="2673137" y="2045696"/>
                    <a:pt x="2529149" y="1892849"/>
                  </a:cubicBezTo>
                  <a:cubicBezTo>
                    <a:pt x="2364964" y="1718544"/>
                    <a:pt x="2195170" y="1538305"/>
                    <a:pt x="1859890" y="1538305"/>
                  </a:cubicBezTo>
                  <a:cubicBezTo>
                    <a:pt x="1414963" y="1538305"/>
                    <a:pt x="1143894" y="1875170"/>
                    <a:pt x="881807" y="2200981"/>
                  </a:cubicBezTo>
                  <a:cubicBezTo>
                    <a:pt x="753344" y="2360656"/>
                    <a:pt x="632033" y="2511430"/>
                    <a:pt x="491460" y="2625466"/>
                  </a:cubicBezTo>
                  <a:cubicBezTo>
                    <a:pt x="339019" y="2749134"/>
                    <a:pt x="183571" y="2809403"/>
                    <a:pt x="16947" y="2809403"/>
                  </a:cubicBezTo>
                  <a:cubicBezTo>
                    <a:pt x="11298" y="2809403"/>
                    <a:pt x="5690" y="2809321"/>
                    <a:pt x="0" y="2809199"/>
                  </a:cubicBezTo>
                  <a:lnTo>
                    <a:pt x="325" y="2796479"/>
                  </a:lnTo>
                  <a:cubicBezTo>
                    <a:pt x="379009" y="2805704"/>
                    <a:pt x="618419" y="2508098"/>
                    <a:pt x="871931" y="2193016"/>
                  </a:cubicBezTo>
                  <a:cubicBezTo>
                    <a:pt x="1135929" y="1864888"/>
                    <a:pt x="1408908" y="1525626"/>
                    <a:pt x="1859930" y="1525626"/>
                  </a:cubicBezTo>
                  <a:cubicBezTo>
                    <a:pt x="2012412" y="1525626"/>
                    <a:pt x="2145264" y="1563096"/>
                    <a:pt x="2266127" y="1640190"/>
                  </a:cubicBezTo>
                  <a:cubicBezTo>
                    <a:pt x="2372685" y="1708181"/>
                    <a:pt x="2456973" y="1797629"/>
                    <a:pt x="2538456" y="1884152"/>
                  </a:cubicBezTo>
                  <a:cubicBezTo>
                    <a:pt x="2680533" y="2034967"/>
                    <a:pt x="2814726" y="2177410"/>
                    <a:pt x="3043814" y="2177410"/>
                  </a:cubicBezTo>
                  <a:cubicBezTo>
                    <a:pt x="3197515" y="2177410"/>
                    <a:pt x="3342599" y="2076216"/>
                    <a:pt x="3500364" y="1858914"/>
                  </a:cubicBezTo>
                  <a:cubicBezTo>
                    <a:pt x="3640531" y="1665874"/>
                    <a:pt x="3768588" y="1412240"/>
                    <a:pt x="3904163" y="1143691"/>
                  </a:cubicBezTo>
                  <a:cubicBezTo>
                    <a:pt x="4187952" y="581396"/>
                    <a:pt x="4481495" y="0"/>
                    <a:pt x="4899071" y="0"/>
                  </a:cubicBezTo>
                  <a:cubicBezTo>
                    <a:pt x="4987097" y="0"/>
                    <a:pt x="5074067" y="45557"/>
                    <a:pt x="5164938" y="139233"/>
                  </a:cubicBezTo>
                  <a:cubicBezTo>
                    <a:pt x="5244836" y="221569"/>
                    <a:pt x="5325832" y="339385"/>
                    <a:pt x="5412598" y="499384"/>
                  </a:cubicBezTo>
                  <a:cubicBezTo>
                    <a:pt x="5572882" y="795000"/>
                    <a:pt x="5725120" y="1185347"/>
                    <a:pt x="5872399" y="1562811"/>
                  </a:cubicBezTo>
                  <a:cubicBezTo>
                    <a:pt x="6133064" y="2231136"/>
                    <a:pt x="6379302" y="2862357"/>
                    <a:pt x="6626312" y="2862357"/>
                  </a:cubicBezTo>
                  <a:cubicBezTo>
                    <a:pt x="6873322" y="2862357"/>
                    <a:pt x="7042303" y="2651882"/>
                    <a:pt x="7215429" y="2429012"/>
                  </a:cubicBezTo>
                  <a:cubicBezTo>
                    <a:pt x="7406031" y="2183628"/>
                    <a:pt x="7603175" y="1929872"/>
                    <a:pt x="7938293" y="1929872"/>
                  </a:cubicBezTo>
                  <a:cubicBezTo>
                    <a:pt x="8395330" y="1929872"/>
                    <a:pt x="8656970" y="2440229"/>
                    <a:pt x="8933973" y="2980578"/>
                  </a:cubicBezTo>
                  <a:cubicBezTo>
                    <a:pt x="9085235" y="3275665"/>
                    <a:pt x="9241658" y="3580790"/>
                    <a:pt x="9435755" y="3810447"/>
                  </a:cubicBezTo>
                  <a:cubicBezTo>
                    <a:pt x="9654154" y="4068877"/>
                    <a:pt x="9892589" y="4194495"/>
                    <a:pt x="10164714" y="4194495"/>
                  </a:cubicBezTo>
                  <a:cubicBezTo>
                    <a:pt x="10436839" y="4194495"/>
                    <a:pt x="10670480" y="4051808"/>
                    <a:pt x="10871850" y="3758306"/>
                  </a:cubicBezTo>
                  <a:cubicBezTo>
                    <a:pt x="11050544" y="3497844"/>
                    <a:pt x="11184615" y="3153949"/>
                    <a:pt x="11314257" y="2821351"/>
                  </a:cubicBezTo>
                  <a:cubicBezTo>
                    <a:pt x="11542573" y="2235728"/>
                    <a:pt x="11758290" y="1682374"/>
                    <a:pt x="12182775" y="1682374"/>
                  </a:cubicBezTo>
                  <a:cubicBezTo>
                    <a:pt x="12185823" y="1682374"/>
                    <a:pt x="12188871" y="1682374"/>
                    <a:pt x="12191959" y="1682455"/>
                  </a:cubicBezTo>
                  <a:lnTo>
                    <a:pt x="12191715" y="1695176"/>
                  </a:lnTo>
                  <a:cubicBezTo>
                    <a:pt x="12188749" y="1695135"/>
                    <a:pt x="12185782" y="1695094"/>
                    <a:pt x="12182856" y="1695094"/>
                  </a:cubicBezTo>
                  <a:cubicBezTo>
                    <a:pt x="11766987" y="1695094"/>
                    <a:pt x="11552814" y="2244507"/>
                    <a:pt x="11326124" y="2825984"/>
                  </a:cubicBezTo>
                  <a:cubicBezTo>
                    <a:pt x="11196198" y="3159232"/>
                    <a:pt x="11061883" y="3503818"/>
                    <a:pt x="10882376" y="3765499"/>
                  </a:cubicBezTo>
                  <a:cubicBezTo>
                    <a:pt x="10785125" y="3907252"/>
                    <a:pt x="10684012" y="4011656"/>
                    <a:pt x="10573268" y="4084605"/>
                  </a:cubicBezTo>
                  <a:cubicBezTo>
                    <a:pt x="10449763" y="4165966"/>
                    <a:pt x="10312319" y="4207216"/>
                    <a:pt x="10164755" y="420721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1109609"/>
            <a:ext cx="4585252" cy="3203973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4374324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69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מלבן 69">
            <a:extLst>
              <a:ext uri="{FF2B5EF4-FFF2-40B4-BE49-F238E27FC236}">
                <a16:creationId xmlns:a16="http://schemas.microsoft.com/office/drawing/2014/main" id="{998BAEA1-7F70-796F-B760-6E2386CDAFDE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גרפיקה 4">
            <a:extLst>
              <a:ext uri="{FF2B5EF4-FFF2-40B4-BE49-F238E27FC236}">
                <a16:creationId xmlns:a16="http://schemas.microsoft.com/office/drawing/2014/main" id="{D708D8F3-7865-3947-383E-20B25B3BE705}"/>
              </a:ext>
            </a:extLst>
          </p:cNvPr>
          <p:cNvGrpSpPr/>
          <p:nvPr userDrawn="1"/>
        </p:nvGrpSpPr>
        <p:grpSpPr>
          <a:xfrm>
            <a:off x="282022" y="669371"/>
            <a:ext cx="11792517" cy="5700434"/>
            <a:chOff x="282022" y="669371"/>
            <a:chExt cx="11792517" cy="5700434"/>
          </a:xfrm>
          <a:gradFill flip="none" rotWithShape="1">
            <a:gsLst>
              <a:gs pos="0">
                <a:schemeClr val="accent1">
                  <a:lumMod val="75000"/>
                  <a:alpha val="49000"/>
                </a:schemeClr>
              </a:gs>
              <a:gs pos="100000">
                <a:schemeClr val="tx2">
                  <a:alpha val="0"/>
                </a:schemeClr>
              </a:gs>
            </a:gsLst>
            <a:lin ang="10800000" scaled="1"/>
            <a:tileRect/>
          </a:gradFill>
        </p:grpSpPr>
        <p:sp>
          <p:nvSpPr>
            <p:cNvPr id="10" name="צורה חופשית: צורה 9">
              <a:extLst>
                <a:ext uri="{FF2B5EF4-FFF2-40B4-BE49-F238E27FC236}">
                  <a16:creationId xmlns:a16="http://schemas.microsoft.com/office/drawing/2014/main" id="{1B88A804-E3BB-A296-7875-6176425E3DE5}"/>
                </a:ext>
              </a:extLst>
            </p:cNvPr>
            <p:cNvSpPr/>
            <p:nvPr/>
          </p:nvSpPr>
          <p:spPr>
            <a:xfrm>
              <a:off x="282022" y="2129151"/>
              <a:ext cx="114153" cy="37869"/>
            </a:xfrm>
            <a:custGeom>
              <a:avLst/>
              <a:gdLst>
                <a:gd name="connsiteX0" fmla="*/ 73672 w 114153"/>
                <a:gd name="connsiteY0" fmla="*/ 1156 h 37869"/>
                <a:gd name="connsiteX1" fmla="*/ 602 w 114153"/>
                <a:gd name="connsiteY1" fmla="*/ 14588 h 37869"/>
                <a:gd name="connsiteX2" fmla="*/ 54151 w 114153"/>
                <a:gd name="connsiteY2" fmla="*/ 37870 h 37869"/>
                <a:gd name="connsiteX3" fmla="*/ 113072 w 114153"/>
                <a:gd name="connsiteY3" fmla="*/ 17991 h 37869"/>
                <a:gd name="connsiteX4" fmla="*/ 73851 w 114153"/>
                <a:gd name="connsiteY4" fmla="*/ 1335 h 3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53" h="37869">
                  <a:moveTo>
                    <a:pt x="73672" y="1156"/>
                  </a:moveTo>
                  <a:cubicBezTo>
                    <a:pt x="39823" y="-2068"/>
                    <a:pt x="6153" y="1156"/>
                    <a:pt x="602" y="14588"/>
                  </a:cubicBezTo>
                  <a:cubicBezTo>
                    <a:pt x="-5129" y="27841"/>
                    <a:pt x="31406" y="37870"/>
                    <a:pt x="54151" y="37870"/>
                  </a:cubicBezTo>
                  <a:cubicBezTo>
                    <a:pt x="76895" y="37870"/>
                    <a:pt x="121669" y="21214"/>
                    <a:pt x="113072" y="17991"/>
                  </a:cubicBezTo>
                  <a:cubicBezTo>
                    <a:pt x="104834" y="14767"/>
                    <a:pt x="73851" y="1335"/>
                    <a:pt x="73851" y="13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9E398DD3-D85F-0F77-276E-9A5DC312BBB0}"/>
                </a:ext>
              </a:extLst>
            </p:cNvPr>
            <p:cNvSpPr/>
            <p:nvPr/>
          </p:nvSpPr>
          <p:spPr>
            <a:xfrm>
              <a:off x="517057" y="1137363"/>
              <a:ext cx="4432203" cy="5232442"/>
            </a:xfrm>
            <a:custGeom>
              <a:avLst/>
              <a:gdLst>
                <a:gd name="connsiteX0" fmla="*/ 4428622 w 4432203"/>
                <a:gd name="connsiteY0" fmla="*/ 3323844 h 5232442"/>
                <a:gd name="connsiteX1" fmla="*/ 4413936 w 4432203"/>
                <a:gd name="connsiteY1" fmla="*/ 3282473 h 5232442"/>
                <a:gd name="connsiteX2" fmla="*/ 4421279 w 4432203"/>
                <a:gd name="connsiteY2" fmla="*/ 3282473 h 5232442"/>
                <a:gd name="connsiteX3" fmla="*/ 4380446 w 4432203"/>
                <a:gd name="connsiteY3" fmla="*/ 3237163 h 5232442"/>
                <a:gd name="connsiteX4" fmla="*/ 4324569 w 4432203"/>
                <a:gd name="connsiteY4" fmla="*/ 3216567 h 5232442"/>
                <a:gd name="connsiteX5" fmla="*/ 4312928 w 4432203"/>
                <a:gd name="connsiteY5" fmla="*/ 3216567 h 5232442"/>
                <a:gd name="connsiteX6" fmla="*/ 4296451 w 4432203"/>
                <a:gd name="connsiteY6" fmla="*/ 3200807 h 5232442"/>
                <a:gd name="connsiteX7" fmla="*/ 4267975 w 4432203"/>
                <a:gd name="connsiteY7" fmla="*/ 3172689 h 5232442"/>
                <a:gd name="connsiteX8" fmla="*/ 4277646 w 4432203"/>
                <a:gd name="connsiteY8" fmla="*/ 3172689 h 5232442"/>
                <a:gd name="connsiteX9" fmla="*/ 4219978 w 4432203"/>
                <a:gd name="connsiteY9" fmla="*/ 3150839 h 5232442"/>
                <a:gd name="connsiteX10" fmla="*/ 4152460 w 4432203"/>
                <a:gd name="connsiteY10" fmla="*/ 3147616 h 5232442"/>
                <a:gd name="connsiteX11" fmla="*/ 4091210 w 4432203"/>
                <a:gd name="connsiteY11" fmla="*/ 3106962 h 5232442"/>
                <a:gd name="connsiteX12" fmla="*/ 4081181 w 4432203"/>
                <a:gd name="connsiteY12" fmla="*/ 3106962 h 5232442"/>
                <a:gd name="connsiteX13" fmla="*/ 4074017 w 4432203"/>
                <a:gd name="connsiteY13" fmla="*/ 3101051 h 5232442"/>
                <a:gd name="connsiteX14" fmla="*/ 4006499 w 4432203"/>
                <a:gd name="connsiteY14" fmla="*/ 3077590 h 5232442"/>
                <a:gd name="connsiteX15" fmla="*/ 3967098 w 4432203"/>
                <a:gd name="connsiteY15" fmla="*/ 3104275 h 5232442"/>
                <a:gd name="connsiteX16" fmla="*/ 3950263 w 4432203"/>
                <a:gd name="connsiteY16" fmla="*/ 3148153 h 5232442"/>
                <a:gd name="connsiteX17" fmla="*/ 3927339 w 4432203"/>
                <a:gd name="connsiteY17" fmla="*/ 3147437 h 5232442"/>
                <a:gd name="connsiteX18" fmla="*/ 3913728 w 4432203"/>
                <a:gd name="connsiteY18" fmla="*/ 3136512 h 5232442"/>
                <a:gd name="connsiteX19" fmla="*/ 3921966 w 4432203"/>
                <a:gd name="connsiteY19" fmla="*/ 3131139 h 5232442"/>
                <a:gd name="connsiteX20" fmla="*/ 3950980 w 4432203"/>
                <a:gd name="connsiteY20" fmla="*/ 3106783 h 5232442"/>
                <a:gd name="connsiteX21" fmla="*/ 3948652 w 4432203"/>
                <a:gd name="connsiteY21" fmla="*/ 3106783 h 5232442"/>
                <a:gd name="connsiteX22" fmla="*/ 3952950 w 4432203"/>
                <a:gd name="connsiteY22" fmla="*/ 3100872 h 5232442"/>
                <a:gd name="connsiteX23" fmla="*/ 3961367 w 4432203"/>
                <a:gd name="connsiteY23" fmla="*/ 3062904 h 5232442"/>
                <a:gd name="connsiteX24" fmla="*/ 3967277 w 4432203"/>
                <a:gd name="connsiteY24" fmla="*/ 3062904 h 5232442"/>
                <a:gd name="connsiteX25" fmla="*/ 3927339 w 4432203"/>
                <a:gd name="connsiteY25" fmla="*/ 3044279 h 5232442"/>
                <a:gd name="connsiteX26" fmla="*/ 3916773 w 4432203"/>
                <a:gd name="connsiteY26" fmla="*/ 3050368 h 5232442"/>
                <a:gd name="connsiteX27" fmla="*/ 3868597 w 4432203"/>
                <a:gd name="connsiteY27" fmla="*/ 3087798 h 5232442"/>
                <a:gd name="connsiteX28" fmla="*/ 3840479 w 4432203"/>
                <a:gd name="connsiteY28" fmla="*/ 3062904 h 5232442"/>
                <a:gd name="connsiteX29" fmla="*/ 3841554 w 4432203"/>
                <a:gd name="connsiteY29" fmla="*/ 3062904 h 5232442"/>
                <a:gd name="connsiteX30" fmla="*/ 3844777 w 4432203"/>
                <a:gd name="connsiteY30" fmla="*/ 3060397 h 5232442"/>
                <a:gd name="connsiteX31" fmla="*/ 3851762 w 4432203"/>
                <a:gd name="connsiteY31" fmla="*/ 3057711 h 5232442"/>
                <a:gd name="connsiteX32" fmla="*/ 3905669 w 4432203"/>
                <a:gd name="connsiteY32" fmla="*/ 3032638 h 5232442"/>
                <a:gd name="connsiteX33" fmla="*/ 3935757 w 4432203"/>
                <a:gd name="connsiteY33" fmla="*/ 3004520 h 5232442"/>
                <a:gd name="connsiteX34" fmla="*/ 3935220 w 4432203"/>
                <a:gd name="connsiteY34" fmla="*/ 2997177 h 5232442"/>
                <a:gd name="connsiteX35" fmla="*/ 3929668 w 4432203"/>
                <a:gd name="connsiteY35" fmla="*/ 2997177 h 5232442"/>
                <a:gd name="connsiteX36" fmla="*/ 3902266 w 4432203"/>
                <a:gd name="connsiteY36" fmla="*/ 2957956 h 5232442"/>
                <a:gd name="connsiteX37" fmla="*/ 3891162 w 4432203"/>
                <a:gd name="connsiteY37" fmla="*/ 2953120 h 5232442"/>
                <a:gd name="connsiteX38" fmla="*/ 3901729 w 4432203"/>
                <a:gd name="connsiteY38" fmla="*/ 2953120 h 5232442"/>
                <a:gd name="connsiteX39" fmla="*/ 3863582 w 4432203"/>
                <a:gd name="connsiteY39" fmla="*/ 2887393 h 5232442"/>
                <a:gd name="connsiteX40" fmla="*/ 3856060 w 4432203"/>
                <a:gd name="connsiteY40" fmla="*/ 2887393 h 5232442"/>
                <a:gd name="connsiteX41" fmla="*/ 3851762 w 4432203"/>
                <a:gd name="connsiteY41" fmla="*/ 2881304 h 5232442"/>
                <a:gd name="connsiteX42" fmla="*/ 3818988 w 4432203"/>
                <a:gd name="connsiteY42" fmla="*/ 2843515 h 5232442"/>
                <a:gd name="connsiteX43" fmla="*/ 3827584 w 4432203"/>
                <a:gd name="connsiteY43" fmla="*/ 2843515 h 5232442"/>
                <a:gd name="connsiteX44" fmla="*/ 3741082 w 4432203"/>
                <a:gd name="connsiteY44" fmla="*/ 2792474 h 5232442"/>
                <a:gd name="connsiteX45" fmla="*/ 3671236 w 4432203"/>
                <a:gd name="connsiteY45" fmla="*/ 2794802 h 5232442"/>
                <a:gd name="connsiteX46" fmla="*/ 3661565 w 4432203"/>
                <a:gd name="connsiteY46" fmla="*/ 2777609 h 5232442"/>
                <a:gd name="connsiteX47" fmla="*/ 3654043 w 4432203"/>
                <a:gd name="connsiteY47" fmla="*/ 2777609 h 5232442"/>
                <a:gd name="connsiteX48" fmla="*/ 3617866 w 4432203"/>
                <a:gd name="connsiteY48" fmla="*/ 2735164 h 5232442"/>
                <a:gd name="connsiteX49" fmla="*/ 3616791 w 4432203"/>
                <a:gd name="connsiteY49" fmla="*/ 2733731 h 5232442"/>
                <a:gd name="connsiteX50" fmla="*/ 3624492 w 4432203"/>
                <a:gd name="connsiteY50" fmla="*/ 2733731 h 5232442"/>
                <a:gd name="connsiteX51" fmla="*/ 3623060 w 4432203"/>
                <a:gd name="connsiteY51" fmla="*/ 2731582 h 5232442"/>
                <a:gd name="connsiteX52" fmla="*/ 3575242 w 4432203"/>
                <a:gd name="connsiteY52" fmla="*/ 2721732 h 5232442"/>
                <a:gd name="connsiteX53" fmla="*/ 3566824 w 4432203"/>
                <a:gd name="connsiteY53" fmla="*/ 2711702 h 5232442"/>
                <a:gd name="connsiteX54" fmla="*/ 3549990 w 4432203"/>
                <a:gd name="connsiteY54" fmla="*/ 2691644 h 5232442"/>
                <a:gd name="connsiteX55" fmla="*/ 3561631 w 4432203"/>
                <a:gd name="connsiteY55" fmla="*/ 2668004 h 5232442"/>
                <a:gd name="connsiteX56" fmla="*/ 3557691 w 4432203"/>
                <a:gd name="connsiteY56" fmla="*/ 2668004 h 5232442"/>
                <a:gd name="connsiteX57" fmla="*/ 3567362 w 4432203"/>
                <a:gd name="connsiteY57" fmla="*/ 2623947 h 5232442"/>
                <a:gd name="connsiteX58" fmla="*/ 3572376 w 4432203"/>
                <a:gd name="connsiteY58" fmla="*/ 2623947 h 5232442"/>
                <a:gd name="connsiteX59" fmla="*/ 3569690 w 4432203"/>
                <a:gd name="connsiteY59" fmla="*/ 2608366 h 5232442"/>
                <a:gd name="connsiteX60" fmla="*/ 3565571 w 4432203"/>
                <a:gd name="connsiteY60" fmla="*/ 2612485 h 5232442"/>
                <a:gd name="connsiteX61" fmla="*/ 3564496 w 4432203"/>
                <a:gd name="connsiteY61" fmla="*/ 2611589 h 5232442"/>
                <a:gd name="connsiteX62" fmla="*/ 3527782 w 4432203"/>
                <a:gd name="connsiteY62" fmla="*/ 2658154 h 5232442"/>
                <a:gd name="connsiteX63" fmla="*/ 3496978 w 4432203"/>
                <a:gd name="connsiteY63" fmla="*/ 2628424 h 5232442"/>
                <a:gd name="connsiteX64" fmla="*/ 3488382 w 4432203"/>
                <a:gd name="connsiteY64" fmla="*/ 2623768 h 5232442"/>
                <a:gd name="connsiteX65" fmla="*/ 3500202 w 4432203"/>
                <a:gd name="connsiteY65" fmla="*/ 2623768 h 5232442"/>
                <a:gd name="connsiteX66" fmla="*/ 3440743 w 4432203"/>
                <a:gd name="connsiteY66" fmla="*/ 2623768 h 5232442"/>
                <a:gd name="connsiteX67" fmla="*/ 3442354 w 4432203"/>
                <a:gd name="connsiteY67" fmla="*/ 2623768 h 5232442"/>
                <a:gd name="connsiteX68" fmla="*/ 3423729 w 4432203"/>
                <a:gd name="connsiteY68" fmla="*/ 2641677 h 5232442"/>
                <a:gd name="connsiteX69" fmla="*/ 3412983 w 4432203"/>
                <a:gd name="connsiteY69" fmla="*/ 2667824 h 5232442"/>
                <a:gd name="connsiteX70" fmla="*/ 3406715 w 4432203"/>
                <a:gd name="connsiteY70" fmla="*/ 2667824 h 5232442"/>
                <a:gd name="connsiteX71" fmla="*/ 3392746 w 4432203"/>
                <a:gd name="connsiteY71" fmla="*/ 2641677 h 5232442"/>
                <a:gd name="connsiteX72" fmla="*/ 3325227 w 4432203"/>
                <a:gd name="connsiteY72" fmla="*/ 2638453 h 5232442"/>
                <a:gd name="connsiteX73" fmla="*/ 3302124 w 4432203"/>
                <a:gd name="connsiteY73" fmla="*/ 2623768 h 5232442"/>
                <a:gd name="connsiteX74" fmla="*/ 3309109 w 4432203"/>
                <a:gd name="connsiteY74" fmla="*/ 2623768 h 5232442"/>
                <a:gd name="connsiteX75" fmla="*/ 3285469 w 4432203"/>
                <a:gd name="connsiteY75" fmla="*/ 2584904 h 5232442"/>
                <a:gd name="connsiteX76" fmla="*/ 3259679 w 4432203"/>
                <a:gd name="connsiteY76" fmla="*/ 2595829 h 5232442"/>
                <a:gd name="connsiteX77" fmla="*/ 3224039 w 4432203"/>
                <a:gd name="connsiteY77" fmla="*/ 2634871 h 5232442"/>
                <a:gd name="connsiteX78" fmla="*/ 3209354 w 4432203"/>
                <a:gd name="connsiteY78" fmla="*/ 2701136 h 5232442"/>
                <a:gd name="connsiteX79" fmla="*/ 3198788 w 4432203"/>
                <a:gd name="connsiteY79" fmla="*/ 2667824 h 5232442"/>
                <a:gd name="connsiteX80" fmla="*/ 3193415 w 4432203"/>
                <a:gd name="connsiteY80" fmla="*/ 2667824 h 5232442"/>
                <a:gd name="connsiteX81" fmla="*/ 3193415 w 4432203"/>
                <a:gd name="connsiteY81" fmla="*/ 2624842 h 5232442"/>
                <a:gd name="connsiteX82" fmla="*/ 3193594 w 4432203"/>
                <a:gd name="connsiteY82" fmla="*/ 2623768 h 5232442"/>
                <a:gd name="connsiteX83" fmla="*/ 3198429 w 4432203"/>
                <a:gd name="connsiteY83" fmla="*/ 2623768 h 5232442"/>
                <a:gd name="connsiteX84" fmla="*/ 3198429 w 4432203"/>
                <a:gd name="connsiteY84" fmla="*/ 2621618 h 5232442"/>
                <a:gd name="connsiteX85" fmla="*/ 3209712 w 4432203"/>
                <a:gd name="connsiteY85" fmla="*/ 2561801 h 5232442"/>
                <a:gd name="connsiteX86" fmla="*/ 3177296 w 4432203"/>
                <a:gd name="connsiteY86" fmla="*/ 2572189 h 5232442"/>
                <a:gd name="connsiteX87" fmla="*/ 3144522 w 4432203"/>
                <a:gd name="connsiteY87" fmla="*/ 2595829 h 5232442"/>
                <a:gd name="connsiteX88" fmla="*/ 3139328 w 4432203"/>
                <a:gd name="connsiteY88" fmla="*/ 2598157 h 5232442"/>
                <a:gd name="connsiteX89" fmla="*/ 3123031 w 4432203"/>
                <a:gd name="connsiteY89" fmla="*/ 2606754 h 5232442"/>
                <a:gd name="connsiteX90" fmla="*/ 3075034 w 4432203"/>
                <a:gd name="connsiteY90" fmla="*/ 2654751 h 5232442"/>
                <a:gd name="connsiteX91" fmla="*/ 3036171 w 4432203"/>
                <a:gd name="connsiteY91" fmla="*/ 2705255 h 5232442"/>
                <a:gd name="connsiteX92" fmla="*/ 3001606 w 4432203"/>
                <a:gd name="connsiteY92" fmla="*/ 2694688 h 5232442"/>
                <a:gd name="connsiteX93" fmla="*/ 2975637 w 4432203"/>
                <a:gd name="connsiteY93" fmla="*/ 2667645 h 5232442"/>
                <a:gd name="connsiteX94" fmla="*/ 2964354 w 4432203"/>
                <a:gd name="connsiteY94" fmla="*/ 2667645 h 5232442"/>
                <a:gd name="connsiteX95" fmla="*/ 2939997 w 4432203"/>
                <a:gd name="connsiteY95" fmla="*/ 2664601 h 5232442"/>
                <a:gd name="connsiteX96" fmla="*/ 2932117 w 4432203"/>
                <a:gd name="connsiteY96" fmla="*/ 2672839 h 5232442"/>
                <a:gd name="connsiteX97" fmla="*/ 2886269 w 4432203"/>
                <a:gd name="connsiteY97" fmla="*/ 2697733 h 5232442"/>
                <a:gd name="connsiteX98" fmla="*/ 2832900 w 4432203"/>
                <a:gd name="connsiteY98" fmla="*/ 2668004 h 5232442"/>
                <a:gd name="connsiteX99" fmla="*/ 2832900 w 4432203"/>
                <a:gd name="connsiteY99" fmla="*/ 2667645 h 5232442"/>
                <a:gd name="connsiteX100" fmla="*/ 2825915 w 4432203"/>
                <a:gd name="connsiteY100" fmla="*/ 2667645 h 5232442"/>
                <a:gd name="connsiteX101" fmla="*/ 2809438 w 4432203"/>
                <a:gd name="connsiteY101" fmla="*/ 2623588 h 5232442"/>
                <a:gd name="connsiteX102" fmla="*/ 2815169 w 4432203"/>
                <a:gd name="connsiteY102" fmla="*/ 2623588 h 5232442"/>
                <a:gd name="connsiteX103" fmla="*/ 2813557 w 4432203"/>
                <a:gd name="connsiteY103" fmla="*/ 2608007 h 5232442"/>
                <a:gd name="connsiteX104" fmla="*/ 2814990 w 4432203"/>
                <a:gd name="connsiteY104" fmla="*/ 2557861 h 5232442"/>
                <a:gd name="connsiteX105" fmla="*/ 2809976 w 4432203"/>
                <a:gd name="connsiteY105" fmla="*/ 2557861 h 5232442"/>
                <a:gd name="connsiteX106" fmla="*/ 2817139 w 4432203"/>
                <a:gd name="connsiteY106" fmla="*/ 2513804 h 5232442"/>
                <a:gd name="connsiteX107" fmla="*/ 2821617 w 4432203"/>
                <a:gd name="connsiteY107" fmla="*/ 2513804 h 5232442"/>
                <a:gd name="connsiteX108" fmla="*/ 2827348 w 4432203"/>
                <a:gd name="connsiteY108" fmla="*/ 2491597 h 5232442"/>
                <a:gd name="connsiteX109" fmla="*/ 2811408 w 4432203"/>
                <a:gd name="connsiteY109" fmla="*/ 2447898 h 5232442"/>
                <a:gd name="connsiteX110" fmla="*/ 2803528 w 4432203"/>
                <a:gd name="connsiteY110" fmla="*/ 2447898 h 5232442"/>
                <a:gd name="connsiteX111" fmla="*/ 2760188 w 4432203"/>
                <a:gd name="connsiteY111" fmla="*/ 2418527 h 5232442"/>
                <a:gd name="connsiteX112" fmla="*/ 2701087 w 4432203"/>
                <a:gd name="connsiteY112" fmla="*/ 2441809 h 5232442"/>
                <a:gd name="connsiteX113" fmla="*/ 2658821 w 4432203"/>
                <a:gd name="connsiteY113" fmla="*/ 2431780 h 5232442"/>
                <a:gd name="connsiteX114" fmla="*/ 2656313 w 4432203"/>
                <a:gd name="connsiteY114" fmla="*/ 2404020 h 5232442"/>
                <a:gd name="connsiteX115" fmla="*/ 2660254 w 4432203"/>
                <a:gd name="connsiteY115" fmla="*/ 2404020 h 5232442"/>
                <a:gd name="connsiteX116" fmla="*/ 2664015 w 4432203"/>
                <a:gd name="connsiteY116" fmla="*/ 2391841 h 5232442"/>
                <a:gd name="connsiteX117" fmla="*/ 2664731 w 4432203"/>
                <a:gd name="connsiteY117" fmla="*/ 2338293 h 5232442"/>
                <a:gd name="connsiteX118" fmla="*/ 2659716 w 4432203"/>
                <a:gd name="connsiteY118" fmla="*/ 2338293 h 5232442"/>
                <a:gd name="connsiteX119" fmla="*/ 2678521 w 4432203"/>
                <a:gd name="connsiteY119" fmla="*/ 2298713 h 5232442"/>
                <a:gd name="connsiteX120" fmla="*/ 2682103 w 4432203"/>
                <a:gd name="connsiteY120" fmla="*/ 2294236 h 5232442"/>
                <a:gd name="connsiteX121" fmla="*/ 2684610 w 4432203"/>
                <a:gd name="connsiteY121" fmla="*/ 2294236 h 5232442"/>
                <a:gd name="connsiteX122" fmla="*/ 2700908 w 4432203"/>
                <a:gd name="connsiteY122" fmla="*/ 2228508 h 5232442"/>
                <a:gd name="connsiteX123" fmla="*/ 2694998 w 4432203"/>
                <a:gd name="connsiteY123" fmla="*/ 2228508 h 5232442"/>
                <a:gd name="connsiteX124" fmla="*/ 2678521 w 4432203"/>
                <a:gd name="connsiteY124" fmla="*/ 2205584 h 5232442"/>
                <a:gd name="connsiteX125" fmla="*/ 2596855 w 4432203"/>
                <a:gd name="connsiteY125" fmla="*/ 2212211 h 5232442"/>
                <a:gd name="connsiteX126" fmla="*/ 2560140 w 4432203"/>
                <a:gd name="connsiteY126" fmla="*/ 2265402 h 5232442"/>
                <a:gd name="connsiteX127" fmla="*/ 2537575 w 4432203"/>
                <a:gd name="connsiteY127" fmla="*/ 2311966 h 5232442"/>
                <a:gd name="connsiteX128" fmla="*/ 2486891 w 4432203"/>
                <a:gd name="connsiteY128" fmla="*/ 2318772 h 5232442"/>
                <a:gd name="connsiteX129" fmla="*/ 2413642 w 4432203"/>
                <a:gd name="connsiteY129" fmla="*/ 2305340 h 5232442"/>
                <a:gd name="connsiteX130" fmla="*/ 2402180 w 4432203"/>
                <a:gd name="connsiteY130" fmla="*/ 2294236 h 5232442"/>
                <a:gd name="connsiteX131" fmla="*/ 2410956 w 4432203"/>
                <a:gd name="connsiteY131" fmla="*/ 2294236 h 5232442"/>
                <a:gd name="connsiteX132" fmla="*/ 2357944 w 4432203"/>
                <a:gd name="connsiteY132" fmla="*/ 2228508 h 5232442"/>
                <a:gd name="connsiteX133" fmla="*/ 2351317 w 4432203"/>
                <a:gd name="connsiteY133" fmla="*/ 2228508 h 5232442"/>
                <a:gd name="connsiteX134" fmla="*/ 2343258 w 4432203"/>
                <a:gd name="connsiteY134" fmla="*/ 2198779 h 5232442"/>
                <a:gd name="connsiteX135" fmla="*/ 2341646 w 4432203"/>
                <a:gd name="connsiteY135" fmla="*/ 2184631 h 5232442"/>
                <a:gd name="connsiteX136" fmla="*/ 2347377 w 4432203"/>
                <a:gd name="connsiteY136" fmla="*/ 2184631 h 5232442"/>
                <a:gd name="connsiteX137" fmla="*/ 2343796 w 4432203"/>
                <a:gd name="connsiteY137" fmla="*/ 2118724 h 5232442"/>
                <a:gd name="connsiteX138" fmla="*/ 2338602 w 4432203"/>
                <a:gd name="connsiteY138" fmla="*/ 2118724 h 5232442"/>
                <a:gd name="connsiteX139" fmla="*/ 2345945 w 4432203"/>
                <a:gd name="connsiteY139" fmla="*/ 2079145 h 5232442"/>
                <a:gd name="connsiteX140" fmla="*/ 2347377 w 4432203"/>
                <a:gd name="connsiteY140" fmla="*/ 2074846 h 5232442"/>
                <a:gd name="connsiteX141" fmla="*/ 2351496 w 4432203"/>
                <a:gd name="connsiteY141" fmla="*/ 2074846 h 5232442"/>
                <a:gd name="connsiteX142" fmla="*/ 2355436 w 4432203"/>
                <a:gd name="connsiteY142" fmla="*/ 2008940 h 5232442"/>
                <a:gd name="connsiteX143" fmla="*/ 2348631 w 4432203"/>
                <a:gd name="connsiteY143" fmla="*/ 2008940 h 5232442"/>
                <a:gd name="connsiteX144" fmla="*/ 2340034 w 4432203"/>
                <a:gd name="connsiteY144" fmla="*/ 1999269 h 5232442"/>
                <a:gd name="connsiteX145" fmla="*/ 2358660 w 4432203"/>
                <a:gd name="connsiteY145" fmla="*/ 1965062 h 5232442"/>
                <a:gd name="connsiteX146" fmla="*/ 2359556 w 4432203"/>
                <a:gd name="connsiteY146" fmla="*/ 1965062 h 5232442"/>
                <a:gd name="connsiteX147" fmla="*/ 2370122 w 4432203"/>
                <a:gd name="connsiteY147" fmla="*/ 1957182 h 5232442"/>
                <a:gd name="connsiteX148" fmla="*/ 2379614 w 4432203"/>
                <a:gd name="connsiteY148" fmla="*/ 1952705 h 5232442"/>
                <a:gd name="connsiteX149" fmla="*/ 2397165 w 4432203"/>
                <a:gd name="connsiteY149" fmla="*/ 1943033 h 5232442"/>
                <a:gd name="connsiteX150" fmla="*/ 2441222 w 4432203"/>
                <a:gd name="connsiteY150" fmla="*/ 1899335 h 5232442"/>
                <a:gd name="connsiteX151" fmla="*/ 2441222 w 4432203"/>
                <a:gd name="connsiteY151" fmla="*/ 1899156 h 5232442"/>
                <a:gd name="connsiteX152" fmla="*/ 2438357 w 4432203"/>
                <a:gd name="connsiteY152" fmla="*/ 1899156 h 5232442"/>
                <a:gd name="connsiteX153" fmla="*/ 2500323 w 4432203"/>
                <a:gd name="connsiteY153" fmla="*/ 1892887 h 5232442"/>
                <a:gd name="connsiteX154" fmla="*/ 2567841 w 4432203"/>
                <a:gd name="connsiteY154" fmla="*/ 1912767 h 5232442"/>
                <a:gd name="connsiteX155" fmla="*/ 2596675 w 4432203"/>
                <a:gd name="connsiteY155" fmla="*/ 1915095 h 5232442"/>
                <a:gd name="connsiteX156" fmla="*/ 2608675 w 4432203"/>
                <a:gd name="connsiteY156" fmla="*/ 1899156 h 5232442"/>
                <a:gd name="connsiteX157" fmla="*/ 2604018 w 4432203"/>
                <a:gd name="connsiteY157" fmla="*/ 1899156 h 5232442"/>
                <a:gd name="connsiteX158" fmla="*/ 2604555 w 4432203"/>
                <a:gd name="connsiteY158" fmla="*/ 1892887 h 5232442"/>
                <a:gd name="connsiteX159" fmla="*/ 2655776 w 4432203"/>
                <a:gd name="connsiteY159" fmla="*/ 1879097 h 5232442"/>
                <a:gd name="connsiteX160" fmla="*/ 2739592 w 4432203"/>
                <a:gd name="connsiteY160" fmla="*/ 1862979 h 5232442"/>
                <a:gd name="connsiteX161" fmla="*/ 2781679 w 4432203"/>
                <a:gd name="connsiteY161" fmla="*/ 1899514 h 5232442"/>
                <a:gd name="connsiteX162" fmla="*/ 2809976 w 4432203"/>
                <a:gd name="connsiteY162" fmla="*/ 1902917 h 5232442"/>
                <a:gd name="connsiteX163" fmla="*/ 2854928 w 4432203"/>
                <a:gd name="connsiteY163" fmla="*/ 2012701 h 5232442"/>
                <a:gd name="connsiteX164" fmla="*/ 2891642 w 4432203"/>
                <a:gd name="connsiteY164" fmla="*/ 2065891 h 5232442"/>
                <a:gd name="connsiteX165" fmla="*/ 2902746 w 4432203"/>
                <a:gd name="connsiteY165" fmla="*/ 2061951 h 5232442"/>
                <a:gd name="connsiteX166" fmla="*/ 2927103 w 4432203"/>
                <a:gd name="connsiteY166" fmla="*/ 2008940 h 5232442"/>
                <a:gd name="connsiteX167" fmla="*/ 2922088 w 4432203"/>
                <a:gd name="connsiteY167" fmla="*/ 2008940 h 5232442"/>
                <a:gd name="connsiteX168" fmla="*/ 2919760 w 4432203"/>
                <a:gd name="connsiteY168" fmla="*/ 1979389 h 5232442"/>
                <a:gd name="connsiteX169" fmla="*/ 2915283 w 4432203"/>
                <a:gd name="connsiteY169" fmla="*/ 1965241 h 5232442"/>
                <a:gd name="connsiteX170" fmla="*/ 2921551 w 4432203"/>
                <a:gd name="connsiteY170" fmla="*/ 1965241 h 5232442"/>
                <a:gd name="connsiteX171" fmla="*/ 2901134 w 4432203"/>
                <a:gd name="connsiteY171" fmla="*/ 1899335 h 5232442"/>
                <a:gd name="connsiteX172" fmla="*/ 2894687 w 4432203"/>
                <a:gd name="connsiteY172" fmla="*/ 1899335 h 5232442"/>
                <a:gd name="connsiteX173" fmla="*/ 2880538 w 4432203"/>
                <a:gd name="connsiteY173" fmla="*/ 1869605 h 5232442"/>
                <a:gd name="connsiteX174" fmla="*/ 2876598 w 4432203"/>
                <a:gd name="connsiteY174" fmla="*/ 1855278 h 5232442"/>
                <a:gd name="connsiteX175" fmla="*/ 2881971 w 4432203"/>
                <a:gd name="connsiteY175" fmla="*/ 1855278 h 5232442"/>
                <a:gd name="connsiteX176" fmla="*/ 2912775 w 4432203"/>
                <a:gd name="connsiteY176" fmla="*/ 1801550 h 5232442"/>
                <a:gd name="connsiteX177" fmla="*/ 2918148 w 4432203"/>
                <a:gd name="connsiteY177" fmla="*/ 1798326 h 5232442"/>
                <a:gd name="connsiteX178" fmla="*/ 2922626 w 4432203"/>
                <a:gd name="connsiteY178" fmla="*/ 1795460 h 5232442"/>
                <a:gd name="connsiteX179" fmla="*/ 2923521 w 4432203"/>
                <a:gd name="connsiteY179" fmla="*/ 1794923 h 5232442"/>
                <a:gd name="connsiteX180" fmla="*/ 2931759 w 4432203"/>
                <a:gd name="connsiteY180" fmla="*/ 1789371 h 5232442"/>
                <a:gd name="connsiteX181" fmla="*/ 2931043 w 4432203"/>
                <a:gd name="connsiteY181" fmla="*/ 1789371 h 5232442"/>
                <a:gd name="connsiteX182" fmla="*/ 2970801 w 4432203"/>
                <a:gd name="connsiteY182" fmla="*/ 1745673 h 5232442"/>
                <a:gd name="connsiteX183" fmla="*/ 2973488 w 4432203"/>
                <a:gd name="connsiteY183" fmla="*/ 1745673 h 5232442"/>
                <a:gd name="connsiteX184" fmla="*/ 3015396 w 4432203"/>
                <a:gd name="connsiteY184" fmla="*/ 1693377 h 5232442"/>
                <a:gd name="connsiteX185" fmla="*/ 3022201 w 4432203"/>
                <a:gd name="connsiteY185" fmla="*/ 1688363 h 5232442"/>
                <a:gd name="connsiteX186" fmla="*/ 3077362 w 4432203"/>
                <a:gd name="connsiteY186" fmla="*/ 1644664 h 5232442"/>
                <a:gd name="connsiteX187" fmla="*/ 3071989 w 4432203"/>
                <a:gd name="connsiteY187" fmla="*/ 1636067 h 5232442"/>
                <a:gd name="connsiteX188" fmla="*/ 3079332 w 4432203"/>
                <a:gd name="connsiteY188" fmla="*/ 1636067 h 5232442"/>
                <a:gd name="connsiteX189" fmla="*/ 3049782 w 4432203"/>
                <a:gd name="connsiteY189" fmla="*/ 1570340 h 5232442"/>
                <a:gd name="connsiteX190" fmla="*/ 3043872 w 4432203"/>
                <a:gd name="connsiteY190" fmla="*/ 1570340 h 5232442"/>
                <a:gd name="connsiteX191" fmla="*/ 3069124 w 4432203"/>
                <a:gd name="connsiteY191" fmla="*/ 1570519 h 5232442"/>
                <a:gd name="connsiteX192" fmla="*/ 3102972 w 4432203"/>
                <a:gd name="connsiteY192" fmla="*/ 1533984 h 5232442"/>
                <a:gd name="connsiteX193" fmla="*/ 3100107 w 4432203"/>
                <a:gd name="connsiteY193" fmla="*/ 1526462 h 5232442"/>
                <a:gd name="connsiteX194" fmla="*/ 3106554 w 4432203"/>
                <a:gd name="connsiteY194" fmla="*/ 1526462 h 5232442"/>
                <a:gd name="connsiteX195" fmla="*/ 3108345 w 4432203"/>
                <a:gd name="connsiteY195" fmla="*/ 1498345 h 5232442"/>
                <a:gd name="connsiteX196" fmla="*/ 3117121 w 4432203"/>
                <a:gd name="connsiteY196" fmla="*/ 1497449 h 5232442"/>
                <a:gd name="connsiteX197" fmla="*/ 3133239 w 4432203"/>
                <a:gd name="connsiteY197" fmla="*/ 1492972 h 5232442"/>
                <a:gd name="connsiteX198" fmla="*/ 3139149 w 4432203"/>
                <a:gd name="connsiteY198" fmla="*/ 1464138 h 5232442"/>
                <a:gd name="connsiteX199" fmla="*/ 3138254 w 4432203"/>
                <a:gd name="connsiteY199" fmla="*/ 1460556 h 5232442"/>
                <a:gd name="connsiteX200" fmla="*/ 3132881 w 4432203"/>
                <a:gd name="connsiteY200" fmla="*/ 1460556 h 5232442"/>
                <a:gd name="connsiteX201" fmla="*/ 3173356 w 4432203"/>
                <a:gd name="connsiteY201" fmla="*/ 1444079 h 5232442"/>
                <a:gd name="connsiteX202" fmla="*/ 3266664 w 4432203"/>
                <a:gd name="connsiteY202" fmla="*/ 1442826 h 5232442"/>
                <a:gd name="connsiteX203" fmla="*/ 3256456 w 4432203"/>
                <a:gd name="connsiteY203" fmla="*/ 1416678 h 5232442"/>
                <a:gd name="connsiteX204" fmla="*/ 3263978 w 4432203"/>
                <a:gd name="connsiteY204" fmla="*/ 1416678 h 5232442"/>
                <a:gd name="connsiteX205" fmla="*/ 3240516 w 4432203"/>
                <a:gd name="connsiteY205" fmla="*/ 1371009 h 5232442"/>
                <a:gd name="connsiteX206" fmla="*/ 3246784 w 4432203"/>
                <a:gd name="connsiteY206" fmla="*/ 1350951 h 5232442"/>
                <a:gd name="connsiteX207" fmla="*/ 3243919 w 4432203"/>
                <a:gd name="connsiteY207" fmla="*/ 1350951 h 5232442"/>
                <a:gd name="connsiteX208" fmla="*/ 3288692 w 4432203"/>
                <a:gd name="connsiteY208" fmla="*/ 1321221 h 5232442"/>
                <a:gd name="connsiteX209" fmla="*/ 3336510 w 4432203"/>
                <a:gd name="connsiteY209" fmla="*/ 1311192 h 5232442"/>
                <a:gd name="connsiteX210" fmla="*/ 3338480 w 4432203"/>
                <a:gd name="connsiteY210" fmla="*/ 1306894 h 5232442"/>
                <a:gd name="connsiteX211" fmla="*/ 3342241 w 4432203"/>
                <a:gd name="connsiteY211" fmla="*/ 1306894 h 5232442"/>
                <a:gd name="connsiteX212" fmla="*/ 3355852 w 4432203"/>
                <a:gd name="connsiteY212" fmla="*/ 1290775 h 5232442"/>
                <a:gd name="connsiteX213" fmla="*/ 3370359 w 4432203"/>
                <a:gd name="connsiteY213" fmla="*/ 1297760 h 5232442"/>
                <a:gd name="connsiteX214" fmla="*/ 3392746 w 4432203"/>
                <a:gd name="connsiteY214" fmla="*/ 1360801 h 5232442"/>
                <a:gd name="connsiteX215" fmla="*/ 3451846 w 4432203"/>
                <a:gd name="connsiteY215" fmla="*/ 1327669 h 5232442"/>
                <a:gd name="connsiteX216" fmla="*/ 3524916 w 4432203"/>
                <a:gd name="connsiteY216" fmla="*/ 1307610 h 5232442"/>
                <a:gd name="connsiteX217" fmla="*/ 3590286 w 4432203"/>
                <a:gd name="connsiteY217" fmla="*/ 1288089 h 5232442"/>
                <a:gd name="connsiteX218" fmla="*/ 3600494 w 4432203"/>
                <a:gd name="connsiteY218" fmla="*/ 1271075 h 5232442"/>
                <a:gd name="connsiteX219" fmla="*/ 3589032 w 4432203"/>
                <a:gd name="connsiteY219" fmla="*/ 1241166 h 5232442"/>
                <a:gd name="connsiteX220" fmla="*/ 3582406 w 4432203"/>
                <a:gd name="connsiteY220" fmla="*/ 1241166 h 5232442"/>
                <a:gd name="connsiteX221" fmla="*/ 3569869 w 4432203"/>
                <a:gd name="connsiteY221" fmla="*/ 1218063 h 5232442"/>
                <a:gd name="connsiteX222" fmla="*/ 3541751 w 4432203"/>
                <a:gd name="connsiteY222" fmla="*/ 1237943 h 5232442"/>
                <a:gd name="connsiteX223" fmla="*/ 3535841 w 4432203"/>
                <a:gd name="connsiteY223" fmla="*/ 1243674 h 5232442"/>
                <a:gd name="connsiteX224" fmla="*/ 3513275 w 4432203"/>
                <a:gd name="connsiteY224" fmla="*/ 1241166 h 5232442"/>
                <a:gd name="connsiteX225" fmla="*/ 3505216 w 4432203"/>
                <a:gd name="connsiteY225" fmla="*/ 1241166 h 5232442"/>
                <a:gd name="connsiteX226" fmla="*/ 3488202 w 4432203"/>
                <a:gd name="connsiteY226" fmla="*/ 1201408 h 5232442"/>
                <a:gd name="connsiteX227" fmla="*/ 3454354 w 4432203"/>
                <a:gd name="connsiteY227" fmla="*/ 1221287 h 5232442"/>
                <a:gd name="connsiteX228" fmla="*/ 3435011 w 4432203"/>
                <a:gd name="connsiteY228" fmla="*/ 1197289 h 5232442"/>
                <a:gd name="connsiteX229" fmla="*/ 3442354 w 4432203"/>
                <a:gd name="connsiteY229" fmla="*/ 1197289 h 5232442"/>
                <a:gd name="connsiteX230" fmla="*/ 3437161 w 4432203"/>
                <a:gd name="connsiteY230" fmla="*/ 1187976 h 5232442"/>
                <a:gd name="connsiteX231" fmla="*/ 3445578 w 4432203"/>
                <a:gd name="connsiteY231" fmla="*/ 1141591 h 5232442"/>
                <a:gd name="connsiteX232" fmla="*/ 3437161 w 4432203"/>
                <a:gd name="connsiteY232" fmla="*/ 1131561 h 5232442"/>
                <a:gd name="connsiteX233" fmla="*/ 3427490 w 4432203"/>
                <a:gd name="connsiteY233" fmla="*/ 1131561 h 5232442"/>
                <a:gd name="connsiteX234" fmla="*/ 3377344 w 4432203"/>
                <a:gd name="connsiteY234" fmla="*/ 1131561 h 5232442"/>
                <a:gd name="connsiteX235" fmla="*/ 3375911 w 4432203"/>
                <a:gd name="connsiteY235" fmla="*/ 1131561 h 5232442"/>
                <a:gd name="connsiteX236" fmla="*/ 3369643 w 4432203"/>
                <a:gd name="connsiteY236" fmla="*/ 1134964 h 5232442"/>
                <a:gd name="connsiteX237" fmla="*/ 3310542 w 4432203"/>
                <a:gd name="connsiteY237" fmla="*/ 1158246 h 5232442"/>
                <a:gd name="connsiteX238" fmla="*/ 3260037 w 4432203"/>
                <a:gd name="connsiteY238" fmla="*/ 1178126 h 5232442"/>
                <a:gd name="connsiteX239" fmla="*/ 3274007 w 4432203"/>
                <a:gd name="connsiteY239" fmla="*/ 1131561 h 5232442"/>
                <a:gd name="connsiteX240" fmla="*/ 3270067 w 4432203"/>
                <a:gd name="connsiteY240" fmla="*/ 1131561 h 5232442"/>
                <a:gd name="connsiteX241" fmla="*/ 3283678 w 4432203"/>
                <a:gd name="connsiteY241" fmla="*/ 1109891 h 5232442"/>
                <a:gd name="connsiteX242" fmla="*/ 3376806 w 4432203"/>
                <a:gd name="connsiteY242" fmla="*/ 1081773 h 5232442"/>
                <a:gd name="connsiteX243" fmla="*/ 3386477 w 4432203"/>
                <a:gd name="connsiteY243" fmla="*/ 1075147 h 5232442"/>
                <a:gd name="connsiteX244" fmla="*/ 3389343 w 4432203"/>
                <a:gd name="connsiteY244" fmla="*/ 1072998 h 5232442"/>
                <a:gd name="connsiteX245" fmla="*/ 3443250 w 4432203"/>
                <a:gd name="connsiteY245" fmla="*/ 1088400 h 5232442"/>
                <a:gd name="connsiteX246" fmla="*/ 3447190 w 4432203"/>
                <a:gd name="connsiteY246" fmla="*/ 1084281 h 5232442"/>
                <a:gd name="connsiteX247" fmla="*/ 3448623 w 4432203"/>
                <a:gd name="connsiteY247" fmla="*/ 1085176 h 5232442"/>
                <a:gd name="connsiteX248" fmla="*/ 3459726 w 4432203"/>
                <a:gd name="connsiteY248" fmla="*/ 1074072 h 5232442"/>
                <a:gd name="connsiteX249" fmla="*/ 3465816 w 4432203"/>
                <a:gd name="connsiteY249" fmla="*/ 1078550 h 5232442"/>
                <a:gd name="connsiteX250" fmla="*/ 3477099 w 4432203"/>
                <a:gd name="connsiteY250" fmla="*/ 1138367 h 5232442"/>
                <a:gd name="connsiteX251" fmla="*/ 3522051 w 4432203"/>
                <a:gd name="connsiteY251" fmla="*/ 1105056 h 5232442"/>
                <a:gd name="connsiteX252" fmla="*/ 3527961 w 4432203"/>
                <a:gd name="connsiteY252" fmla="*/ 1087504 h 5232442"/>
                <a:gd name="connsiteX253" fmla="*/ 3528319 w 4432203"/>
                <a:gd name="connsiteY253" fmla="*/ 1087504 h 5232442"/>
                <a:gd name="connsiteX254" fmla="*/ 3556437 w 4432203"/>
                <a:gd name="connsiteY254" fmla="*/ 1067804 h 5232442"/>
                <a:gd name="connsiteX255" fmla="*/ 3623060 w 4432203"/>
                <a:gd name="connsiteY255" fmla="*/ 1065118 h 5232442"/>
                <a:gd name="connsiteX256" fmla="*/ 3626642 w 4432203"/>
                <a:gd name="connsiteY256" fmla="*/ 1062073 h 5232442"/>
                <a:gd name="connsiteX257" fmla="*/ 3628432 w 4432203"/>
                <a:gd name="connsiteY257" fmla="*/ 1061536 h 5232442"/>
                <a:gd name="connsiteX258" fmla="*/ 3654043 w 4432203"/>
                <a:gd name="connsiteY258" fmla="*/ 1030732 h 5232442"/>
                <a:gd name="connsiteX259" fmla="*/ 3662639 w 4432203"/>
                <a:gd name="connsiteY259" fmla="*/ 1028404 h 5232442"/>
                <a:gd name="connsiteX260" fmla="*/ 3662639 w 4432203"/>
                <a:gd name="connsiteY260" fmla="*/ 1078371 h 5232442"/>
                <a:gd name="connsiteX261" fmla="*/ 3617508 w 4432203"/>
                <a:gd name="connsiteY261" fmla="*/ 1161470 h 5232442"/>
                <a:gd name="connsiteX262" fmla="*/ 3634343 w 4432203"/>
                <a:gd name="connsiteY262" fmla="*/ 1188155 h 5232442"/>
                <a:gd name="connsiteX263" fmla="*/ 3696309 w 4432203"/>
                <a:gd name="connsiteY263" fmla="*/ 1184752 h 5232442"/>
                <a:gd name="connsiteX264" fmla="*/ 3732844 w 4432203"/>
                <a:gd name="connsiteY264" fmla="*/ 1201408 h 5232442"/>
                <a:gd name="connsiteX265" fmla="*/ 3749679 w 4432203"/>
                <a:gd name="connsiteY265" fmla="*/ 1197289 h 5232442"/>
                <a:gd name="connsiteX266" fmla="*/ 3750753 w 4432203"/>
                <a:gd name="connsiteY266" fmla="*/ 1197289 h 5232442"/>
                <a:gd name="connsiteX267" fmla="*/ 3758275 w 4432203"/>
                <a:gd name="connsiteY267" fmla="*/ 1190841 h 5232442"/>
                <a:gd name="connsiteX268" fmla="*/ 3803407 w 4432203"/>
                <a:gd name="connsiteY268" fmla="*/ 1198184 h 5232442"/>
                <a:gd name="connsiteX269" fmla="*/ 3816480 w 4432203"/>
                <a:gd name="connsiteY269" fmla="*/ 1197289 h 5232442"/>
                <a:gd name="connsiteX270" fmla="*/ 3819883 w 4432203"/>
                <a:gd name="connsiteY270" fmla="*/ 1197289 h 5232442"/>
                <a:gd name="connsiteX271" fmla="*/ 3819883 w 4432203"/>
                <a:gd name="connsiteY271" fmla="*/ 1168096 h 5232442"/>
                <a:gd name="connsiteX272" fmla="*/ 3800004 w 4432203"/>
                <a:gd name="connsiteY272" fmla="*/ 1131561 h 5232442"/>
                <a:gd name="connsiteX273" fmla="*/ 3793019 w 4432203"/>
                <a:gd name="connsiteY273" fmla="*/ 1131561 h 5232442"/>
                <a:gd name="connsiteX274" fmla="*/ 3786393 w 4432203"/>
                <a:gd name="connsiteY274" fmla="*/ 1118308 h 5232442"/>
                <a:gd name="connsiteX275" fmla="*/ 3744127 w 4432203"/>
                <a:gd name="connsiteY275" fmla="*/ 1098429 h 5232442"/>
                <a:gd name="connsiteX276" fmla="*/ 3709024 w 4432203"/>
                <a:gd name="connsiteY276" fmla="*/ 1087504 h 5232442"/>
                <a:gd name="connsiteX277" fmla="*/ 3718516 w 4432203"/>
                <a:gd name="connsiteY277" fmla="*/ 1087504 h 5232442"/>
                <a:gd name="connsiteX278" fmla="*/ 3707234 w 4432203"/>
                <a:gd name="connsiteY278" fmla="*/ 1078192 h 5232442"/>
                <a:gd name="connsiteX279" fmla="*/ 3693085 w 4432203"/>
                <a:gd name="connsiteY279" fmla="*/ 1068162 h 5232442"/>
                <a:gd name="connsiteX280" fmla="*/ 3716905 w 4432203"/>
                <a:gd name="connsiteY280" fmla="*/ 1021598 h 5232442"/>
                <a:gd name="connsiteX281" fmla="*/ 3713144 w 4432203"/>
                <a:gd name="connsiteY281" fmla="*/ 1021598 h 5232442"/>
                <a:gd name="connsiteX282" fmla="*/ 3736426 w 4432203"/>
                <a:gd name="connsiteY282" fmla="*/ 977720 h 5232442"/>
                <a:gd name="connsiteX283" fmla="*/ 3740545 w 4432203"/>
                <a:gd name="connsiteY283" fmla="*/ 977720 h 5232442"/>
                <a:gd name="connsiteX284" fmla="*/ 3726755 w 4432203"/>
                <a:gd name="connsiteY284" fmla="*/ 951931 h 5232442"/>
                <a:gd name="connsiteX285" fmla="*/ 3673206 w 4432203"/>
                <a:gd name="connsiteY285" fmla="*/ 915396 h 5232442"/>
                <a:gd name="connsiteX286" fmla="*/ 3671773 w 4432203"/>
                <a:gd name="connsiteY286" fmla="*/ 911993 h 5232442"/>
                <a:gd name="connsiteX287" fmla="*/ 3664968 w 4432203"/>
                <a:gd name="connsiteY287" fmla="*/ 911993 h 5232442"/>
                <a:gd name="connsiteX288" fmla="*/ 3621985 w 4432203"/>
                <a:gd name="connsiteY288" fmla="*/ 868115 h 5232442"/>
                <a:gd name="connsiteX289" fmla="*/ 3632014 w 4432203"/>
                <a:gd name="connsiteY289" fmla="*/ 868115 h 5232442"/>
                <a:gd name="connsiteX290" fmla="*/ 3614284 w 4432203"/>
                <a:gd name="connsiteY290" fmla="*/ 858802 h 5232442"/>
                <a:gd name="connsiteX291" fmla="*/ 3546229 w 4432203"/>
                <a:gd name="connsiteY291" fmla="*/ 854146 h 5232442"/>
                <a:gd name="connsiteX292" fmla="*/ 3531185 w 4432203"/>
                <a:gd name="connsiteY292" fmla="*/ 802388 h 5232442"/>
                <a:gd name="connsiteX293" fmla="*/ 3524558 w 4432203"/>
                <a:gd name="connsiteY293" fmla="*/ 802388 h 5232442"/>
                <a:gd name="connsiteX294" fmla="*/ 3510410 w 4432203"/>
                <a:gd name="connsiteY294" fmla="*/ 775882 h 5232442"/>
                <a:gd name="connsiteX295" fmla="*/ 3496620 w 4432203"/>
                <a:gd name="connsiteY295" fmla="*/ 758510 h 5232442"/>
                <a:gd name="connsiteX296" fmla="*/ 3504679 w 4432203"/>
                <a:gd name="connsiteY296" fmla="*/ 758510 h 5232442"/>
                <a:gd name="connsiteX297" fmla="*/ 3453996 w 4432203"/>
                <a:gd name="connsiteY297" fmla="*/ 692782 h 5232442"/>
                <a:gd name="connsiteX298" fmla="*/ 3445936 w 4432203"/>
                <a:gd name="connsiteY298" fmla="*/ 692782 h 5232442"/>
                <a:gd name="connsiteX299" fmla="*/ 3434295 w 4432203"/>
                <a:gd name="connsiteY299" fmla="*/ 679350 h 5232442"/>
                <a:gd name="connsiteX300" fmla="*/ 3389164 w 4432203"/>
                <a:gd name="connsiteY300" fmla="*/ 716065 h 5232442"/>
                <a:gd name="connsiteX301" fmla="*/ 3362479 w 4432203"/>
                <a:gd name="connsiteY301" fmla="*/ 747227 h 5232442"/>
                <a:gd name="connsiteX302" fmla="*/ 3326839 w 4432203"/>
                <a:gd name="connsiteY302" fmla="*/ 749197 h 5232442"/>
                <a:gd name="connsiteX303" fmla="*/ 3265948 w 4432203"/>
                <a:gd name="connsiteY303" fmla="*/ 722870 h 5232442"/>
                <a:gd name="connsiteX304" fmla="*/ 3276335 w 4432203"/>
                <a:gd name="connsiteY304" fmla="*/ 692782 h 5232442"/>
                <a:gd name="connsiteX305" fmla="*/ 3275797 w 4432203"/>
                <a:gd name="connsiteY305" fmla="*/ 692782 h 5232442"/>
                <a:gd name="connsiteX306" fmla="*/ 3290662 w 4432203"/>
                <a:gd name="connsiteY306" fmla="*/ 672724 h 5232442"/>
                <a:gd name="connsiteX307" fmla="*/ 3228875 w 4432203"/>
                <a:gd name="connsiteY307" fmla="*/ 648905 h 5232442"/>
                <a:gd name="connsiteX308" fmla="*/ 3252874 w 4432203"/>
                <a:gd name="connsiteY308" fmla="*/ 648905 h 5232442"/>
                <a:gd name="connsiteX309" fmla="*/ 3214190 w 4432203"/>
                <a:gd name="connsiteY309" fmla="*/ 642815 h 5232442"/>
                <a:gd name="connsiteX310" fmla="*/ 3124285 w 4432203"/>
                <a:gd name="connsiteY310" fmla="*/ 599654 h 5232442"/>
                <a:gd name="connsiteX311" fmla="*/ 3017366 w 4432203"/>
                <a:gd name="connsiteY311" fmla="*/ 606280 h 5232442"/>
                <a:gd name="connsiteX312" fmla="*/ 3009665 w 4432203"/>
                <a:gd name="connsiteY312" fmla="*/ 610220 h 5232442"/>
                <a:gd name="connsiteX313" fmla="*/ 2992293 w 4432203"/>
                <a:gd name="connsiteY313" fmla="*/ 669500 h 5232442"/>
                <a:gd name="connsiteX314" fmla="*/ 2996233 w 4432203"/>
                <a:gd name="connsiteY314" fmla="*/ 717856 h 5232442"/>
                <a:gd name="connsiteX315" fmla="*/ 2991935 w 4432203"/>
                <a:gd name="connsiteY315" fmla="*/ 719288 h 5232442"/>
                <a:gd name="connsiteX316" fmla="*/ 2967220 w 4432203"/>
                <a:gd name="connsiteY316" fmla="*/ 728780 h 5232442"/>
                <a:gd name="connsiteX317" fmla="*/ 2975458 w 4432203"/>
                <a:gd name="connsiteY317" fmla="*/ 745973 h 5232442"/>
                <a:gd name="connsiteX318" fmla="*/ 3034559 w 4432203"/>
                <a:gd name="connsiteY318" fmla="*/ 812417 h 5232442"/>
                <a:gd name="connsiteX319" fmla="*/ 3014859 w 4432203"/>
                <a:gd name="connsiteY319" fmla="*/ 858981 h 5232442"/>
                <a:gd name="connsiteX320" fmla="*/ 2964175 w 4432203"/>
                <a:gd name="connsiteY320" fmla="*/ 872234 h 5232442"/>
                <a:gd name="connsiteX321" fmla="*/ 2960951 w 4432203"/>
                <a:gd name="connsiteY321" fmla="*/ 868115 h 5232442"/>
                <a:gd name="connsiteX322" fmla="*/ 2968831 w 4432203"/>
                <a:gd name="connsiteY322" fmla="*/ 868115 h 5232442"/>
                <a:gd name="connsiteX323" fmla="*/ 2936774 w 4432203"/>
                <a:gd name="connsiteY323" fmla="*/ 859697 h 5232442"/>
                <a:gd name="connsiteX324" fmla="*/ 2930147 w 4432203"/>
                <a:gd name="connsiteY324" fmla="*/ 875458 h 5232442"/>
                <a:gd name="connsiteX325" fmla="*/ 2955399 w 4432203"/>
                <a:gd name="connsiteY325" fmla="*/ 925425 h 5232442"/>
                <a:gd name="connsiteX326" fmla="*/ 2963817 w 4432203"/>
                <a:gd name="connsiteY326" fmla="*/ 1011927 h 5232442"/>
                <a:gd name="connsiteX327" fmla="*/ 2913133 w 4432203"/>
                <a:gd name="connsiteY327" fmla="*/ 1018732 h 5232442"/>
                <a:gd name="connsiteX328" fmla="*/ 2896299 w 4432203"/>
                <a:gd name="connsiteY328" fmla="*/ 985421 h 5232442"/>
                <a:gd name="connsiteX329" fmla="*/ 2899881 w 4432203"/>
                <a:gd name="connsiteY329" fmla="*/ 977899 h 5232442"/>
                <a:gd name="connsiteX330" fmla="*/ 2904358 w 4432203"/>
                <a:gd name="connsiteY330" fmla="*/ 977899 h 5232442"/>
                <a:gd name="connsiteX331" fmla="*/ 2898806 w 4432203"/>
                <a:gd name="connsiteY331" fmla="*/ 925425 h 5232442"/>
                <a:gd name="connsiteX332" fmla="*/ 2894329 w 4432203"/>
                <a:gd name="connsiteY332" fmla="*/ 932409 h 5232442"/>
                <a:gd name="connsiteX333" fmla="*/ 2893612 w 4432203"/>
                <a:gd name="connsiteY333" fmla="*/ 928828 h 5232442"/>
                <a:gd name="connsiteX334" fmla="*/ 2870688 w 4432203"/>
                <a:gd name="connsiteY334" fmla="*/ 960706 h 5232442"/>
                <a:gd name="connsiteX335" fmla="*/ 2867823 w 4432203"/>
                <a:gd name="connsiteY335" fmla="*/ 952289 h 5232442"/>
                <a:gd name="connsiteX336" fmla="*/ 2857435 w 4432203"/>
                <a:gd name="connsiteY336" fmla="*/ 912351 h 5232442"/>
                <a:gd name="connsiteX337" fmla="*/ 2850809 w 4432203"/>
                <a:gd name="connsiteY337" fmla="*/ 912351 h 5232442"/>
                <a:gd name="connsiteX338" fmla="*/ 2848481 w 4432203"/>
                <a:gd name="connsiteY338" fmla="*/ 899098 h 5232442"/>
                <a:gd name="connsiteX339" fmla="*/ 2837019 w 4432203"/>
                <a:gd name="connsiteY339" fmla="*/ 868473 h 5232442"/>
                <a:gd name="connsiteX340" fmla="*/ 2844720 w 4432203"/>
                <a:gd name="connsiteY340" fmla="*/ 868473 h 5232442"/>
                <a:gd name="connsiteX341" fmla="*/ 2803887 w 4432203"/>
                <a:gd name="connsiteY341" fmla="*/ 846803 h 5232442"/>
                <a:gd name="connsiteX342" fmla="*/ 2707534 w 4432203"/>
                <a:gd name="connsiteY342" fmla="*/ 849131 h 5232442"/>
                <a:gd name="connsiteX343" fmla="*/ 2600615 w 4432203"/>
                <a:gd name="connsiteY343" fmla="*/ 809193 h 5232442"/>
                <a:gd name="connsiteX344" fmla="*/ 2587721 w 4432203"/>
                <a:gd name="connsiteY344" fmla="*/ 802567 h 5232442"/>
                <a:gd name="connsiteX345" fmla="*/ 2572498 w 4432203"/>
                <a:gd name="connsiteY345" fmla="*/ 802567 h 5232442"/>
                <a:gd name="connsiteX346" fmla="*/ 2544201 w 4432203"/>
                <a:gd name="connsiteY346" fmla="*/ 802567 h 5232442"/>
                <a:gd name="connsiteX347" fmla="*/ 2539007 w 4432203"/>
                <a:gd name="connsiteY347" fmla="*/ 802567 h 5232442"/>
                <a:gd name="connsiteX348" fmla="*/ 2527366 w 4432203"/>
                <a:gd name="connsiteY348" fmla="*/ 805790 h 5232442"/>
                <a:gd name="connsiteX349" fmla="*/ 2519307 w 4432203"/>
                <a:gd name="connsiteY349" fmla="*/ 802567 h 5232442"/>
                <a:gd name="connsiteX350" fmla="*/ 2511427 w 4432203"/>
                <a:gd name="connsiteY350" fmla="*/ 802567 h 5232442"/>
                <a:gd name="connsiteX351" fmla="*/ 2490473 w 4432203"/>
                <a:gd name="connsiteY351" fmla="*/ 758689 h 5232442"/>
                <a:gd name="connsiteX352" fmla="*/ 2500144 w 4432203"/>
                <a:gd name="connsiteY352" fmla="*/ 758689 h 5232442"/>
                <a:gd name="connsiteX353" fmla="*/ 2490831 w 4432203"/>
                <a:gd name="connsiteY353" fmla="*/ 752600 h 5232442"/>
                <a:gd name="connsiteX354" fmla="*/ 2475967 w 4432203"/>
                <a:gd name="connsiteY354" fmla="*/ 695290 h 5232442"/>
                <a:gd name="connsiteX355" fmla="*/ 2475608 w 4432203"/>
                <a:gd name="connsiteY355" fmla="*/ 692962 h 5232442"/>
                <a:gd name="connsiteX356" fmla="*/ 2469698 w 4432203"/>
                <a:gd name="connsiteY356" fmla="*/ 692962 h 5232442"/>
                <a:gd name="connsiteX357" fmla="*/ 2474354 w 4432203"/>
                <a:gd name="connsiteY357" fmla="*/ 649084 h 5232442"/>
                <a:gd name="connsiteX358" fmla="*/ 2476146 w 4432203"/>
                <a:gd name="connsiteY358" fmla="*/ 649084 h 5232442"/>
                <a:gd name="connsiteX359" fmla="*/ 2516083 w 4432203"/>
                <a:gd name="connsiteY359" fmla="*/ 616310 h 5232442"/>
                <a:gd name="connsiteX360" fmla="*/ 2554409 w 4432203"/>
                <a:gd name="connsiteY360" fmla="*/ 583177 h 5232442"/>
                <a:gd name="connsiteX361" fmla="*/ 2552439 w 4432203"/>
                <a:gd name="connsiteY361" fmla="*/ 583177 h 5232442"/>
                <a:gd name="connsiteX362" fmla="*/ 2612257 w 4432203"/>
                <a:gd name="connsiteY362" fmla="*/ 546642 h 5232442"/>
                <a:gd name="connsiteX363" fmla="*/ 2677805 w 4432203"/>
                <a:gd name="connsiteY363" fmla="*/ 559895 h 5232442"/>
                <a:gd name="connsiteX364" fmla="*/ 2679954 w 4432203"/>
                <a:gd name="connsiteY364" fmla="*/ 539299 h 5232442"/>
                <a:gd name="connsiteX365" fmla="*/ 2684789 w 4432203"/>
                <a:gd name="connsiteY365" fmla="*/ 539299 h 5232442"/>
                <a:gd name="connsiteX366" fmla="*/ 2694102 w 4432203"/>
                <a:gd name="connsiteY366" fmla="*/ 487721 h 5232442"/>
                <a:gd name="connsiteX367" fmla="*/ 2724906 w 4432203"/>
                <a:gd name="connsiteY367" fmla="*/ 546642 h 5232442"/>
                <a:gd name="connsiteX368" fmla="*/ 2733324 w 4432203"/>
                <a:gd name="connsiteY368" fmla="*/ 573148 h 5232442"/>
                <a:gd name="connsiteX369" fmla="*/ 2789559 w 4432203"/>
                <a:gd name="connsiteY369" fmla="*/ 549866 h 5232442"/>
                <a:gd name="connsiteX370" fmla="*/ 2845794 w 4432203"/>
                <a:gd name="connsiteY370" fmla="*/ 546642 h 5232442"/>
                <a:gd name="connsiteX371" fmla="*/ 2876777 w 4432203"/>
                <a:gd name="connsiteY371" fmla="*/ 586580 h 5232442"/>
                <a:gd name="connsiteX372" fmla="*/ 2905074 w 4432203"/>
                <a:gd name="connsiteY372" fmla="*/ 539299 h 5232442"/>
                <a:gd name="connsiteX373" fmla="*/ 2914387 w 4432203"/>
                <a:gd name="connsiteY373" fmla="*/ 539299 h 5232442"/>
                <a:gd name="connsiteX374" fmla="*/ 2907402 w 4432203"/>
                <a:gd name="connsiteY374" fmla="*/ 533210 h 5232442"/>
                <a:gd name="connsiteX375" fmla="*/ 2825736 w 4432203"/>
                <a:gd name="connsiteY375" fmla="*/ 486646 h 5232442"/>
                <a:gd name="connsiteX376" fmla="*/ 2813737 w 4432203"/>
                <a:gd name="connsiteY376" fmla="*/ 473572 h 5232442"/>
                <a:gd name="connsiteX377" fmla="*/ 2803887 w 4432203"/>
                <a:gd name="connsiteY377" fmla="*/ 473572 h 5232442"/>
                <a:gd name="connsiteX378" fmla="*/ 2796185 w 4432203"/>
                <a:gd name="connsiteY378" fmla="*/ 473572 h 5232442"/>
                <a:gd name="connsiteX379" fmla="*/ 2792962 w 4432203"/>
                <a:gd name="connsiteY379" fmla="*/ 473572 h 5232442"/>
                <a:gd name="connsiteX380" fmla="*/ 2783291 w 4432203"/>
                <a:gd name="connsiteY380" fmla="*/ 476617 h 5232442"/>
                <a:gd name="connsiteX381" fmla="*/ 2759292 w 4432203"/>
                <a:gd name="connsiteY381" fmla="*/ 473572 h 5232442"/>
                <a:gd name="connsiteX382" fmla="*/ 2750337 w 4432203"/>
                <a:gd name="connsiteY382" fmla="*/ 473572 h 5232442"/>
                <a:gd name="connsiteX383" fmla="*/ 2744248 w 4432203"/>
                <a:gd name="connsiteY383" fmla="*/ 470169 h 5232442"/>
                <a:gd name="connsiteX384" fmla="*/ 2716131 w 4432203"/>
                <a:gd name="connsiteY384" fmla="*/ 463543 h 5232442"/>
                <a:gd name="connsiteX385" fmla="*/ 2747114 w 4432203"/>
                <a:gd name="connsiteY385" fmla="*/ 446887 h 5232442"/>
                <a:gd name="connsiteX386" fmla="*/ 2809080 w 4432203"/>
                <a:gd name="connsiteY386" fmla="*/ 456916 h 5232442"/>
                <a:gd name="connsiteX387" fmla="*/ 2851346 w 4432203"/>
                <a:gd name="connsiteY387" fmla="*/ 440082 h 5232442"/>
                <a:gd name="connsiteX388" fmla="*/ 2888060 w 4432203"/>
                <a:gd name="connsiteY388" fmla="*/ 425038 h 5232442"/>
                <a:gd name="connsiteX389" fmla="*/ 2901492 w 4432203"/>
                <a:gd name="connsiteY389" fmla="*/ 396741 h 5232442"/>
                <a:gd name="connsiteX390" fmla="*/ 2867106 w 4432203"/>
                <a:gd name="connsiteY390" fmla="*/ 363609 h 5232442"/>
                <a:gd name="connsiteX391" fmla="*/ 2855286 w 4432203"/>
                <a:gd name="connsiteY391" fmla="*/ 363609 h 5232442"/>
                <a:gd name="connsiteX392" fmla="*/ 2851167 w 4432203"/>
                <a:gd name="connsiteY392" fmla="*/ 360206 h 5232442"/>
                <a:gd name="connsiteX393" fmla="*/ 2881971 w 4432203"/>
                <a:gd name="connsiteY393" fmla="*/ 330297 h 5232442"/>
                <a:gd name="connsiteX394" fmla="*/ 2935520 w 4432203"/>
                <a:gd name="connsiteY394" fmla="*/ 330297 h 5232442"/>
                <a:gd name="connsiteX395" fmla="*/ 2960951 w 4432203"/>
                <a:gd name="connsiteY395" fmla="*/ 320268 h 5232442"/>
                <a:gd name="connsiteX396" fmla="*/ 2960951 w 4432203"/>
                <a:gd name="connsiteY396" fmla="*/ 319731 h 5232442"/>
                <a:gd name="connsiteX397" fmla="*/ 2965608 w 4432203"/>
                <a:gd name="connsiteY397" fmla="*/ 319731 h 5232442"/>
                <a:gd name="connsiteX398" fmla="*/ 2966324 w 4432203"/>
                <a:gd name="connsiteY398" fmla="*/ 316865 h 5232442"/>
                <a:gd name="connsiteX399" fmla="*/ 2965787 w 4432203"/>
                <a:gd name="connsiteY399" fmla="*/ 297523 h 5232442"/>
                <a:gd name="connsiteX400" fmla="*/ 2972413 w 4432203"/>
                <a:gd name="connsiteY400" fmla="*/ 300210 h 5232442"/>
                <a:gd name="connsiteX401" fmla="*/ 2997665 w 4432203"/>
                <a:gd name="connsiteY401" fmla="*/ 333521 h 5232442"/>
                <a:gd name="connsiteX402" fmla="*/ 3042618 w 4432203"/>
                <a:gd name="connsiteY402" fmla="*/ 343550 h 5232442"/>
                <a:gd name="connsiteX403" fmla="*/ 3029186 w 4432203"/>
                <a:gd name="connsiteY403" fmla="*/ 397637 h 5232442"/>
                <a:gd name="connsiteX404" fmla="*/ 3016650 w 4432203"/>
                <a:gd name="connsiteY404" fmla="*/ 404800 h 5232442"/>
                <a:gd name="connsiteX405" fmla="*/ 3020052 w 4432203"/>
                <a:gd name="connsiteY405" fmla="*/ 423247 h 5232442"/>
                <a:gd name="connsiteX406" fmla="*/ 3073601 w 4432203"/>
                <a:gd name="connsiteY406" fmla="*/ 426650 h 5232442"/>
                <a:gd name="connsiteX407" fmla="*/ 3076467 w 4432203"/>
                <a:gd name="connsiteY407" fmla="*/ 423247 h 5232442"/>
                <a:gd name="connsiteX408" fmla="*/ 3078974 w 4432203"/>
                <a:gd name="connsiteY408" fmla="*/ 423247 h 5232442"/>
                <a:gd name="connsiteX409" fmla="*/ 3107271 w 4432203"/>
                <a:gd name="connsiteY409" fmla="*/ 379906 h 5232442"/>
                <a:gd name="connsiteX410" fmla="*/ 3111211 w 4432203"/>
                <a:gd name="connsiteY410" fmla="*/ 373459 h 5232442"/>
                <a:gd name="connsiteX411" fmla="*/ 3135747 w 4432203"/>
                <a:gd name="connsiteY411" fmla="*/ 383488 h 5232442"/>
                <a:gd name="connsiteX412" fmla="*/ 3164043 w 4432203"/>
                <a:gd name="connsiteY412" fmla="*/ 406233 h 5232442"/>
                <a:gd name="connsiteX413" fmla="*/ 3154909 w 4432203"/>
                <a:gd name="connsiteY413" fmla="*/ 409994 h 5232442"/>
                <a:gd name="connsiteX414" fmla="*/ 3125538 w 4432203"/>
                <a:gd name="connsiteY414" fmla="*/ 423963 h 5232442"/>
                <a:gd name="connsiteX415" fmla="*/ 3125359 w 4432203"/>
                <a:gd name="connsiteY415" fmla="*/ 423963 h 5232442"/>
                <a:gd name="connsiteX416" fmla="*/ 3124822 w 4432203"/>
                <a:gd name="connsiteY416" fmla="*/ 424321 h 5232442"/>
                <a:gd name="connsiteX417" fmla="*/ 3093481 w 4432203"/>
                <a:gd name="connsiteY417" fmla="*/ 459782 h 5232442"/>
                <a:gd name="connsiteX418" fmla="*/ 3084526 w 4432203"/>
                <a:gd name="connsiteY418" fmla="*/ 474647 h 5232442"/>
                <a:gd name="connsiteX419" fmla="*/ 3051393 w 4432203"/>
                <a:gd name="connsiteY419" fmla="*/ 473214 h 5232442"/>
                <a:gd name="connsiteX420" fmla="*/ 3029544 w 4432203"/>
                <a:gd name="connsiteY420" fmla="*/ 473214 h 5232442"/>
                <a:gd name="connsiteX421" fmla="*/ 2997845 w 4432203"/>
                <a:gd name="connsiteY421" fmla="*/ 473214 h 5232442"/>
                <a:gd name="connsiteX422" fmla="*/ 2994263 w 4432203"/>
                <a:gd name="connsiteY422" fmla="*/ 473214 h 5232442"/>
                <a:gd name="connsiteX423" fmla="*/ 2992651 w 4432203"/>
                <a:gd name="connsiteY423" fmla="*/ 475184 h 5232442"/>
                <a:gd name="connsiteX424" fmla="*/ 2980652 w 4432203"/>
                <a:gd name="connsiteY424" fmla="*/ 486467 h 5232442"/>
                <a:gd name="connsiteX425" fmla="*/ 2991755 w 4432203"/>
                <a:gd name="connsiteY425" fmla="*/ 549508 h 5232442"/>
                <a:gd name="connsiteX426" fmla="*/ 3036708 w 4432203"/>
                <a:gd name="connsiteY426" fmla="*/ 536255 h 5232442"/>
                <a:gd name="connsiteX427" fmla="*/ 3138075 w 4432203"/>
                <a:gd name="connsiteY427" fmla="*/ 539658 h 5232442"/>
                <a:gd name="connsiteX428" fmla="*/ 3191624 w 4432203"/>
                <a:gd name="connsiteY428" fmla="*/ 566343 h 5232442"/>
                <a:gd name="connsiteX429" fmla="*/ 3233890 w 4432203"/>
                <a:gd name="connsiteY429" fmla="*/ 593027 h 5232442"/>
                <a:gd name="connsiteX430" fmla="*/ 3245531 w 4432203"/>
                <a:gd name="connsiteY430" fmla="*/ 591953 h 5232442"/>
                <a:gd name="connsiteX431" fmla="*/ 3254844 w 4432203"/>
                <a:gd name="connsiteY431" fmla="*/ 583177 h 5232442"/>
                <a:gd name="connsiteX432" fmla="*/ 3253232 w 4432203"/>
                <a:gd name="connsiteY432" fmla="*/ 583177 h 5232442"/>
                <a:gd name="connsiteX433" fmla="*/ 3276156 w 4432203"/>
                <a:gd name="connsiteY433" fmla="*/ 589804 h 5232442"/>
                <a:gd name="connsiteX434" fmla="*/ 3307139 w 4432203"/>
                <a:gd name="connsiteY434" fmla="*/ 616489 h 5232442"/>
                <a:gd name="connsiteX435" fmla="*/ 3360688 w 4432203"/>
                <a:gd name="connsiteY435" fmla="*/ 619712 h 5232442"/>
                <a:gd name="connsiteX436" fmla="*/ 3361404 w 4432203"/>
                <a:gd name="connsiteY436" fmla="*/ 615951 h 5232442"/>
                <a:gd name="connsiteX437" fmla="*/ 3366061 w 4432203"/>
                <a:gd name="connsiteY437" fmla="*/ 616310 h 5232442"/>
                <a:gd name="connsiteX438" fmla="*/ 3376090 w 4432203"/>
                <a:gd name="connsiteY438" fmla="*/ 594102 h 5232442"/>
                <a:gd name="connsiteX439" fmla="*/ 3391492 w 4432203"/>
                <a:gd name="connsiteY439" fmla="*/ 593027 h 5232442"/>
                <a:gd name="connsiteX440" fmla="*/ 3441996 w 4432203"/>
                <a:gd name="connsiteY440" fmla="*/ 615056 h 5232442"/>
                <a:gd name="connsiteX441" fmla="*/ 3447369 w 4432203"/>
                <a:gd name="connsiteY441" fmla="*/ 606280 h 5232442"/>
                <a:gd name="connsiteX442" fmla="*/ 3446115 w 4432203"/>
                <a:gd name="connsiteY442" fmla="*/ 583177 h 5232442"/>
                <a:gd name="connsiteX443" fmla="*/ 3440743 w 4432203"/>
                <a:gd name="connsiteY443" fmla="*/ 583177 h 5232442"/>
                <a:gd name="connsiteX444" fmla="*/ 3422654 w 4432203"/>
                <a:gd name="connsiteY444" fmla="*/ 543239 h 5232442"/>
                <a:gd name="connsiteX445" fmla="*/ 3417640 w 4432203"/>
                <a:gd name="connsiteY445" fmla="*/ 539299 h 5232442"/>
                <a:gd name="connsiteX446" fmla="*/ 3427132 w 4432203"/>
                <a:gd name="connsiteY446" fmla="*/ 539299 h 5232442"/>
                <a:gd name="connsiteX447" fmla="*/ 3363016 w 4432203"/>
                <a:gd name="connsiteY447" fmla="*/ 496675 h 5232442"/>
                <a:gd name="connsiteX448" fmla="*/ 3356389 w 4432203"/>
                <a:gd name="connsiteY448" fmla="*/ 473393 h 5232442"/>
                <a:gd name="connsiteX449" fmla="*/ 3352808 w 4432203"/>
                <a:gd name="connsiteY449" fmla="*/ 473393 h 5232442"/>
                <a:gd name="connsiteX450" fmla="*/ 3354957 w 4432203"/>
                <a:gd name="connsiteY450" fmla="*/ 469990 h 5232442"/>
                <a:gd name="connsiteX451" fmla="*/ 3425341 w 4432203"/>
                <a:gd name="connsiteY451" fmla="*/ 490049 h 5232442"/>
                <a:gd name="connsiteX452" fmla="*/ 3484441 w 4432203"/>
                <a:gd name="connsiteY452" fmla="*/ 510107 h 5232442"/>
                <a:gd name="connsiteX453" fmla="*/ 3488023 w 4432203"/>
                <a:gd name="connsiteY453" fmla="*/ 507600 h 5232442"/>
                <a:gd name="connsiteX454" fmla="*/ 3489635 w 4432203"/>
                <a:gd name="connsiteY454" fmla="*/ 506704 h 5232442"/>
                <a:gd name="connsiteX455" fmla="*/ 3499306 w 4432203"/>
                <a:gd name="connsiteY455" fmla="*/ 500257 h 5232442"/>
                <a:gd name="connsiteX456" fmla="*/ 3522230 w 4432203"/>
                <a:gd name="connsiteY456" fmla="*/ 486467 h 5232442"/>
                <a:gd name="connsiteX457" fmla="*/ 3534767 w 4432203"/>
                <a:gd name="connsiteY457" fmla="*/ 476796 h 5232442"/>
                <a:gd name="connsiteX458" fmla="*/ 3537274 w 4432203"/>
                <a:gd name="connsiteY458" fmla="*/ 473751 h 5232442"/>
                <a:gd name="connsiteX459" fmla="*/ 3534588 w 4432203"/>
                <a:gd name="connsiteY459" fmla="*/ 473751 h 5232442"/>
                <a:gd name="connsiteX460" fmla="*/ 3557691 w 4432203"/>
                <a:gd name="connsiteY460" fmla="*/ 440440 h 5232442"/>
                <a:gd name="connsiteX461" fmla="*/ 3506649 w 4432203"/>
                <a:gd name="connsiteY461" fmla="*/ 429873 h 5232442"/>
                <a:gd name="connsiteX462" fmla="*/ 3525991 w 4432203"/>
                <a:gd name="connsiteY462" fmla="*/ 429873 h 5232442"/>
                <a:gd name="connsiteX463" fmla="*/ 3467248 w 4432203"/>
                <a:gd name="connsiteY463" fmla="*/ 407129 h 5232442"/>
                <a:gd name="connsiteX464" fmla="*/ 3405282 w 4432203"/>
                <a:gd name="connsiteY464" fmla="*/ 367370 h 5232442"/>
                <a:gd name="connsiteX465" fmla="*/ 3355136 w 4432203"/>
                <a:gd name="connsiteY465" fmla="*/ 364146 h 5232442"/>
                <a:gd name="connsiteX466" fmla="*/ 3348151 w 4432203"/>
                <a:gd name="connsiteY466" fmla="*/ 364146 h 5232442"/>
                <a:gd name="connsiteX467" fmla="*/ 3346540 w 4432203"/>
                <a:gd name="connsiteY467" fmla="*/ 360743 h 5232442"/>
                <a:gd name="connsiteX468" fmla="*/ 3336868 w 4432203"/>
                <a:gd name="connsiteY468" fmla="*/ 320268 h 5232442"/>
                <a:gd name="connsiteX469" fmla="*/ 3342778 w 4432203"/>
                <a:gd name="connsiteY469" fmla="*/ 320268 h 5232442"/>
                <a:gd name="connsiteX470" fmla="*/ 3329167 w 4432203"/>
                <a:gd name="connsiteY470" fmla="*/ 280868 h 5232442"/>
                <a:gd name="connsiteX471" fmla="*/ 3203086 w 4432203"/>
                <a:gd name="connsiteY471" fmla="*/ 254541 h 5232442"/>
                <a:gd name="connsiteX472" fmla="*/ 3186251 w 4432203"/>
                <a:gd name="connsiteY472" fmla="*/ 254541 h 5232442"/>
                <a:gd name="connsiteX473" fmla="*/ 3177475 w 4432203"/>
                <a:gd name="connsiteY473" fmla="*/ 251138 h 5232442"/>
                <a:gd name="connsiteX474" fmla="*/ 3084884 w 4432203"/>
                <a:gd name="connsiteY474" fmla="*/ 210663 h 5232442"/>
                <a:gd name="connsiteX475" fmla="*/ 3097242 w 4432203"/>
                <a:gd name="connsiteY475" fmla="*/ 210663 h 5232442"/>
                <a:gd name="connsiteX476" fmla="*/ 3072885 w 4432203"/>
                <a:gd name="connsiteY476" fmla="*/ 197947 h 5232442"/>
                <a:gd name="connsiteX477" fmla="*/ 2988532 w 4432203"/>
                <a:gd name="connsiteY477" fmla="*/ 158010 h 5232442"/>
                <a:gd name="connsiteX478" fmla="*/ 2856182 w 4432203"/>
                <a:gd name="connsiteY478" fmla="*/ 168039 h 5232442"/>
                <a:gd name="connsiteX479" fmla="*/ 2768963 w 4432203"/>
                <a:gd name="connsiteY479" fmla="*/ 178068 h 5232442"/>
                <a:gd name="connsiteX480" fmla="*/ 2764307 w 4432203"/>
                <a:gd name="connsiteY480" fmla="*/ 181292 h 5232442"/>
                <a:gd name="connsiteX481" fmla="*/ 2763590 w 4432203"/>
                <a:gd name="connsiteY481" fmla="*/ 181292 h 5232442"/>
                <a:gd name="connsiteX482" fmla="*/ 2746756 w 4432203"/>
                <a:gd name="connsiteY482" fmla="*/ 238064 h 5232442"/>
                <a:gd name="connsiteX483" fmla="*/ 2717563 w 4432203"/>
                <a:gd name="connsiteY483" fmla="*/ 210842 h 5232442"/>
                <a:gd name="connsiteX484" fmla="*/ 2722220 w 4432203"/>
                <a:gd name="connsiteY484" fmla="*/ 210842 h 5232442"/>
                <a:gd name="connsiteX485" fmla="*/ 2723832 w 4432203"/>
                <a:gd name="connsiteY485" fmla="*/ 201350 h 5232442"/>
                <a:gd name="connsiteX486" fmla="*/ 2659179 w 4432203"/>
                <a:gd name="connsiteY486" fmla="*/ 158189 h 5232442"/>
                <a:gd name="connsiteX487" fmla="*/ 2589691 w 4432203"/>
                <a:gd name="connsiteY487" fmla="*/ 191142 h 5232442"/>
                <a:gd name="connsiteX488" fmla="*/ 2572319 w 4432203"/>
                <a:gd name="connsiteY488" fmla="*/ 218185 h 5232442"/>
                <a:gd name="connsiteX489" fmla="*/ 2597750 w 4432203"/>
                <a:gd name="connsiteY489" fmla="*/ 281226 h 5232442"/>
                <a:gd name="connsiteX490" fmla="*/ 2673686 w 4432203"/>
                <a:gd name="connsiteY490" fmla="*/ 307911 h 5232442"/>
                <a:gd name="connsiteX491" fmla="*/ 2746935 w 4432203"/>
                <a:gd name="connsiteY491" fmla="*/ 314537 h 5232442"/>
                <a:gd name="connsiteX492" fmla="*/ 2732786 w 4432203"/>
                <a:gd name="connsiteY492" fmla="*/ 361102 h 5232442"/>
                <a:gd name="connsiteX493" fmla="*/ 2723294 w 4432203"/>
                <a:gd name="connsiteY493" fmla="*/ 364504 h 5232442"/>
                <a:gd name="connsiteX494" fmla="*/ 2718459 w 4432203"/>
                <a:gd name="connsiteY494" fmla="*/ 364504 h 5232442"/>
                <a:gd name="connsiteX495" fmla="*/ 2703415 w 4432203"/>
                <a:gd name="connsiteY495" fmla="*/ 372563 h 5232442"/>
                <a:gd name="connsiteX496" fmla="*/ 2690699 w 4432203"/>
                <a:gd name="connsiteY496" fmla="*/ 387607 h 5232442"/>
                <a:gd name="connsiteX497" fmla="*/ 2678521 w 4432203"/>
                <a:gd name="connsiteY497" fmla="*/ 404442 h 5232442"/>
                <a:gd name="connsiteX498" fmla="*/ 2662224 w 4432203"/>
                <a:gd name="connsiteY498" fmla="*/ 404084 h 5232442"/>
                <a:gd name="connsiteX499" fmla="*/ 2666701 w 4432203"/>
                <a:gd name="connsiteY499" fmla="*/ 364325 h 5232442"/>
                <a:gd name="connsiteX500" fmla="*/ 2660970 w 4432203"/>
                <a:gd name="connsiteY500" fmla="*/ 364325 h 5232442"/>
                <a:gd name="connsiteX501" fmla="*/ 2651478 w 4432203"/>
                <a:gd name="connsiteY501" fmla="*/ 347490 h 5232442"/>
                <a:gd name="connsiteX502" fmla="*/ 2603660 w 4432203"/>
                <a:gd name="connsiteY502" fmla="*/ 344267 h 5232442"/>
                <a:gd name="connsiteX503" fmla="*/ 2566946 w 4432203"/>
                <a:gd name="connsiteY503" fmla="*/ 340864 h 5232442"/>
                <a:gd name="connsiteX504" fmla="*/ 2553872 w 4432203"/>
                <a:gd name="connsiteY504" fmla="*/ 320268 h 5232442"/>
                <a:gd name="connsiteX505" fmla="*/ 2561752 w 4432203"/>
                <a:gd name="connsiteY505" fmla="*/ 320268 h 5232442"/>
                <a:gd name="connsiteX506" fmla="*/ 2527187 w 4432203"/>
                <a:gd name="connsiteY506" fmla="*/ 287494 h 5232442"/>
                <a:gd name="connsiteX507" fmla="*/ 2502651 w 4432203"/>
                <a:gd name="connsiteY507" fmla="*/ 254541 h 5232442"/>
                <a:gd name="connsiteX508" fmla="*/ 2494592 w 4432203"/>
                <a:gd name="connsiteY508" fmla="*/ 254541 h 5232442"/>
                <a:gd name="connsiteX509" fmla="*/ 2482593 w 4432203"/>
                <a:gd name="connsiteY509" fmla="*/ 241109 h 5232442"/>
                <a:gd name="connsiteX510" fmla="*/ 2431909 w 4432203"/>
                <a:gd name="connsiteY510" fmla="*/ 244512 h 5232442"/>
                <a:gd name="connsiteX511" fmla="*/ 2448744 w 4432203"/>
                <a:gd name="connsiteY511" fmla="*/ 307732 h 5232442"/>
                <a:gd name="connsiteX512" fmla="*/ 2453043 w 4432203"/>
                <a:gd name="connsiteY512" fmla="*/ 374175 h 5232442"/>
                <a:gd name="connsiteX513" fmla="*/ 2450714 w 4432203"/>
                <a:gd name="connsiteY513" fmla="*/ 375429 h 5232442"/>
                <a:gd name="connsiteX514" fmla="*/ 2439969 w 4432203"/>
                <a:gd name="connsiteY514" fmla="*/ 380444 h 5232442"/>
                <a:gd name="connsiteX515" fmla="*/ 2417940 w 4432203"/>
                <a:gd name="connsiteY515" fmla="*/ 405517 h 5232442"/>
                <a:gd name="connsiteX516" fmla="*/ 2414717 w 4432203"/>
                <a:gd name="connsiteY516" fmla="*/ 407129 h 5232442"/>
                <a:gd name="connsiteX517" fmla="*/ 2386599 w 4432203"/>
                <a:gd name="connsiteY517" fmla="*/ 370593 h 5232442"/>
                <a:gd name="connsiteX518" fmla="*/ 2386241 w 4432203"/>
                <a:gd name="connsiteY518" fmla="*/ 364146 h 5232442"/>
                <a:gd name="connsiteX519" fmla="*/ 2380868 w 4432203"/>
                <a:gd name="connsiteY519" fmla="*/ 364146 h 5232442"/>
                <a:gd name="connsiteX520" fmla="*/ 2377465 w 4432203"/>
                <a:gd name="connsiteY520" fmla="*/ 320268 h 5232442"/>
                <a:gd name="connsiteX521" fmla="*/ 2382121 w 4432203"/>
                <a:gd name="connsiteY521" fmla="*/ 320268 h 5232442"/>
                <a:gd name="connsiteX522" fmla="*/ 2383913 w 4432203"/>
                <a:gd name="connsiteY522" fmla="*/ 310776 h 5232442"/>
                <a:gd name="connsiteX523" fmla="*/ 2333408 w 4432203"/>
                <a:gd name="connsiteY523" fmla="*/ 310776 h 5232442"/>
                <a:gd name="connsiteX524" fmla="*/ 2301888 w 4432203"/>
                <a:gd name="connsiteY524" fmla="*/ 315791 h 5232442"/>
                <a:gd name="connsiteX525" fmla="*/ 2305470 w 4432203"/>
                <a:gd name="connsiteY525" fmla="*/ 337461 h 5232442"/>
                <a:gd name="connsiteX526" fmla="*/ 2322304 w 4432203"/>
                <a:gd name="connsiteY526" fmla="*/ 392085 h 5232442"/>
                <a:gd name="connsiteX527" fmla="*/ 2319260 w 4432203"/>
                <a:gd name="connsiteY527" fmla="*/ 393876 h 5232442"/>
                <a:gd name="connsiteX528" fmla="*/ 2167388 w 4432203"/>
                <a:gd name="connsiteY528" fmla="*/ 393876 h 5232442"/>
                <a:gd name="connsiteX529" fmla="*/ 2083035 w 4432203"/>
                <a:gd name="connsiteY529" fmla="*/ 383846 h 5232442"/>
                <a:gd name="connsiteX530" fmla="*/ 2089125 w 4432203"/>
                <a:gd name="connsiteY530" fmla="*/ 363967 h 5232442"/>
                <a:gd name="connsiteX531" fmla="*/ 2088408 w 4432203"/>
                <a:gd name="connsiteY531" fmla="*/ 363967 h 5232442"/>
                <a:gd name="connsiteX532" fmla="*/ 2122794 w 4432203"/>
                <a:gd name="connsiteY532" fmla="*/ 353938 h 5232442"/>
                <a:gd name="connsiteX533" fmla="*/ 2223982 w 4432203"/>
                <a:gd name="connsiteY533" fmla="*/ 320626 h 5232442"/>
                <a:gd name="connsiteX534" fmla="*/ 2224161 w 4432203"/>
                <a:gd name="connsiteY534" fmla="*/ 320089 h 5232442"/>
                <a:gd name="connsiteX535" fmla="*/ 2226848 w 4432203"/>
                <a:gd name="connsiteY535" fmla="*/ 320089 h 5232442"/>
                <a:gd name="connsiteX536" fmla="*/ 2229176 w 4432203"/>
                <a:gd name="connsiteY536" fmla="*/ 317224 h 5232442"/>
                <a:gd name="connsiteX537" fmla="*/ 2178492 w 4432203"/>
                <a:gd name="connsiteY537" fmla="*/ 274062 h 5232442"/>
                <a:gd name="connsiteX538" fmla="*/ 2133002 w 4432203"/>
                <a:gd name="connsiteY538" fmla="*/ 254183 h 5232442"/>
                <a:gd name="connsiteX539" fmla="*/ 2124048 w 4432203"/>
                <a:gd name="connsiteY539" fmla="*/ 254183 h 5232442"/>
                <a:gd name="connsiteX540" fmla="*/ 2108646 w 4432203"/>
                <a:gd name="connsiteY540" fmla="*/ 237527 h 5232442"/>
                <a:gd name="connsiteX541" fmla="*/ 2102019 w 4432203"/>
                <a:gd name="connsiteY541" fmla="*/ 210305 h 5232442"/>
                <a:gd name="connsiteX542" fmla="*/ 2106497 w 4432203"/>
                <a:gd name="connsiteY542" fmla="*/ 210305 h 5232442"/>
                <a:gd name="connsiteX543" fmla="*/ 2125122 w 4432203"/>
                <a:gd name="connsiteY543" fmla="*/ 170904 h 5232442"/>
                <a:gd name="connsiteX544" fmla="*/ 2066022 w 4432203"/>
                <a:gd name="connsiteY544" fmla="*/ 167502 h 5232442"/>
                <a:gd name="connsiteX545" fmla="*/ 2021069 w 4432203"/>
                <a:gd name="connsiteY545" fmla="*/ 158905 h 5232442"/>
                <a:gd name="connsiteX546" fmla="*/ 2043993 w 4432203"/>
                <a:gd name="connsiteY546" fmla="*/ 154070 h 5232442"/>
                <a:gd name="connsiteX547" fmla="*/ 2050082 w 4432203"/>
                <a:gd name="connsiteY547" fmla="*/ 149950 h 5232442"/>
                <a:gd name="connsiteX548" fmla="*/ 2053843 w 4432203"/>
                <a:gd name="connsiteY548" fmla="*/ 144578 h 5232442"/>
                <a:gd name="connsiteX549" fmla="*/ 2051157 w 4432203"/>
                <a:gd name="connsiteY549" fmla="*/ 144578 h 5232442"/>
                <a:gd name="connsiteX550" fmla="*/ 2069066 w 4432203"/>
                <a:gd name="connsiteY550" fmla="*/ 124519 h 5232442"/>
                <a:gd name="connsiteX551" fmla="*/ 2073544 w 4432203"/>
                <a:gd name="connsiteY551" fmla="*/ 100700 h 5232442"/>
                <a:gd name="connsiteX552" fmla="*/ 2078021 w 4432203"/>
                <a:gd name="connsiteY552" fmla="*/ 100700 h 5232442"/>
                <a:gd name="connsiteX553" fmla="*/ 2085543 w 4432203"/>
                <a:gd name="connsiteY553" fmla="*/ 65776 h 5232442"/>
                <a:gd name="connsiteX554" fmla="*/ 2055455 w 4432203"/>
                <a:gd name="connsiteY554" fmla="*/ 52524 h 5232442"/>
                <a:gd name="connsiteX555" fmla="*/ 2014264 w 4432203"/>
                <a:gd name="connsiteY555" fmla="*/ 65776 h 5232442"/>
                <a:gd name="connsiteX556" fmla="*/ 1985788 w 4432203"/>
                <a:gd name="connsiteY556" fmla="*/ 34972 h 5232442"/>
                <a:gd name="connsiteX557" fmla="*/ 1959103 w 4432203"/>
                <a:gd name="connsiteY557" fmla="*/ 34972 h 5232442"/>
                <a:gd name="connsiteX558" fmla="*/ 1946566 w 4432203"/>
                <a:gd name="connsiteY558" fmla="*/ 41599 h 5232442"/>
                <a:gd name="connsiteX559" fmla="*/ 1916837 w 4432203"/>
                <a:gd name="connsiteY559" fmla="*/ 71328 h 5232442"/>
                <a:gd name="connsiteX560" fmla="*/ 1912359 w 4432203"/>
                <a:gd name="connsiteY560" fmla="*/ 74373 h 5232442"/>
                <a:gd name="connsiteX561" fmla="*/ 1884600 w 4432203"/>
                <a:gd name="connsiteY561" fmla="*/ 79029 h 5232442"/>
                <a:gd name="connsiteX562" fmla="*/ 1833916 w 4432203"/>
                <a:gd name="connsiteY562" fmla="*/ 45718 h 5232442"/>
                <a:gd name="connsiteX563" fmla="*/ 1751175 w 4432203"/>
                <a:gd name="connsiteY563" fmla="*/ 34972 h 5232442"/>
                <a:gd name="connsiteX564" fmla="*/ 1738281 w 4432203"/>
                <a:gd name="connsiteY564" fmla="*/ 34972 h 5232442"/>
                <a:gd name="connsiteX565" fmla="*/ 1734878 w 4432203"/>
                <a:gd name="connsiteY565" fmla="*/ 31570 h 5232442"/>
                <a:gd name="connsiteX566" fmla="*/ 1674702 w 4432203"/>
                <a:gd name="connsiteY566" fmla="*/ 586 h 5232442"/>
                <a:gd name="connsiteX567" fmla="*/ 1550770 w 4432203"/>
                <a:gd name="connsiteY567" fmla="*/ 33898 h 5232442"/>
                <a:gd name="connsiteX568" fmla="*/ 1553814 w 4432203"/>
                <a:gd name="connsiteY568" fmla="*/ 57001 h 5232442"/>
                <a:gd name="connsiteX569" fmla="*/ 1521399 w 4432203"/>
                <a:gd name="connsiteY569" fmla="*/ 63448 h 5232442"/>
                <a:gd name="connsiteX570" fmla="*/ 1509578 w 4432203"/>
                <a:gd name="connsiteY570" fmla="*/ 78134 h 5232442"/>
                <a:gd name="connsiteX571" fmla="*/ 1550770 w 4432203"/>
                <a:gd name="connsiteY571" fmla="*/ 91387 h 5232442"/>
                <a:gd name="connsiteX572" fmla="*/ 1625989 w 4432203"/>
                <a:gd name="connsiteY572" fmla="*/ 84760 h 5232442"/>
                <a:gd name="connsiteX573" fmla="*/ 1691537 w 4432203"/>
                <a:gd name="connsiteY573" fmla="*/ 82432 h 5232442"/>
                <a:gd name="connsiteX574" fmla="*/ 1727177 w 4432203"/>
                <a:gd name="connsiteY574" fmla="*/ 128996 h 5232442"/>
                <a:gd name="connsiteX575" fmla="*/ 1779830 w 4432203"/>
                <a:gd name="connsiteY575" fmla="*/ 106789 h 5232442"/>
                <a:gd name="connsiteX576" fmla="*/ 1807948 w 4432203"/>
                <a:gd name="connsiteY576" fmla="*/ 151204 h 5232442"/>
                <a:gd name="connsiteX577" fmla="*/ 1873496 w 4432203"/>
                <a:gd name="connsiteY577" fmla="*/ 151204 h 5232442"/>
                <a:gd name="connsiteX578" fmla="*/ 1958028 w 4432203"/>
                <a:gd name="connsiteY578" fmla="*/ 149055 h 5232442"/>
                <a:gd name="connsiteX579" fmla="*/ 2013547 w 4432203"/>
                <a:gd name="connsiteY579" fmla="*/ 158547 h 5232442"/>
                <a:gd name="connsiteX580" fmla="*/ 2003518 w 4432203"/>
                <a:gd name="connsiteY580" fmla="*/ 162487 h 5232442"/>
                <a:gd name="connsiteX581" fmla="*/ 1995638 w 4432203"/>
                <a:gd name="connsiteY581" fmla="*/ 174486 h 5232442"/>
                <a:gd name="connsiteX582" fmla="*/ 2013368 w 4432203"/>
                <a:gd name="connsiteY582" fmla="*/ 258302 h 5232442"/>
                <a:gd name="connsiteX583" fmla="*/ 2012115 w 4432203"/>
                <a:gd name="connsiteY583" fmla="*/ 257406 h 5232442"/>
                <a:gd name="connsiteX584" fmla="*/ 2009070 w 4432203"/>
                <a:gd name="connsiteY584" fmla="*/ 254362 h 5232442"/>
                <a:gd name="connsiteX585" fmla="*/ 2000473 w 4432203"/>
                <a:gd name="connsiteY585" fmla="*/ 254362 h 5232442"/>
                <a:gd name="connsiteX586" fmla="*/ 1981310 w 4432203"/>
                <a:gd name="connsiteY586" fmla="*/ 210484 h 5232442"/>
                <a:gd name="connsiteX587" fmla="*/ 1988116 w 4432203"/>
                <a:gd name="connsiteY587" fmla="*/ 210484 h 5232442"/>
                <a:gd name="connsiteX588" fmla="*/ 1981131 w 4432203"/>
                <a:gd name="connsiteY588" fmla="*/ 197768 h 5232442"/>
                <a:gd name="connsiteX589" fmla="*/ 1916479 w 4432203"/>
                <a:gd name="connsiteY589" fmla="*/ 184336 h 5232442"/>
                <a:gd name="connsiteX590" fmla="*/ 1826395 w 4432203"/>
                <a:gd name="connsiteY590" fmla="*/ 194366 h 5232442"/>
                <a:gd name="connsiteX591" fmla="*/ 1792725 w 4432203"/>
                <a:gd name="connsiteY591" fmla="*/ 174486 h 5232442"/>
                <a:gd name="connsiteX592" fmla="*/ 1725386 w 4432203"/>
                <a:gd name="connsiteY592" fmla="*/ 144757 h 5232442"/>
                <a:gd name="connsiteX593" fmla="*/ 1716073 w 4432203"/>
                <a:gd name="connsiteY593" fmla="*/ 144757 h 5232442"/>
                <a:gd name="connsiteX594" fmla="*/ 1677568 w 4432203"/>
                <a:gd name="connsiteY594" fmla="*/ 121295 h 5232442"/>
                <a:gd name="connsiteX595" fmla="*/ 1601632 w 4432203"/>
                <a:gd name="connsiteY595" fmla="*/ 137951 h 5232442"/>
                <a:gd name="connsiteX596" fmla="*/ 1511728 w 4432203"/>
                <a:gd name="connsiteY596" fmla="*/ 137951 h 5232442"/>
                <a:gd name="connsiteX597" fmla="*/ 1446896 w 4432203"/>
                <a:gd name="connsiteY597" fmla="*/ 154607 h 5232442"/>
                <a:gd name="connsiteX598" fmla="*/ 1413226 w 4432203"/>
                <a:gd name="connsiteY598" fmla="*/ 217827 h 5232442"/>
                <a:gd name="connsiteX599" fmla="*/ 1430061 w 4432203"/>
                <a:gd name="connsiteY599" fmla="*/ 244512 h 5232442"/>
                <a:gd name="connsiteX600" fmla="*/ 1500266 w 4432203"/>
                <a:gd name="connsiteY600" fmla="*/ 274420 h 5232442"/>
                <a:gd name="connsiteX601" fmla="*/ 1593036 w 4432203"/>
                <a:gd name="connsiteY601" fmla="*/ 255615 h 5232442"/>
                <a:gd name="connsiteX602" fmla="*/ 1595543 w 4432203"/>
                <a:gd name="connsiteY602" fmla="*/ 254362 h 5232442"/>
                <a:gd name="connsiteX603" fmla="*/ 1594469 w 4432203"/>
                <a:gd name="connsiteY603" fmla="*/ 254362 h 5232442"/>
                <a:gd name="connsiteX604" fmla="*/ 1601632 w 4432203"/>
                <a:gd name="connsiteY604" fmla="*/ 244333 h 5232442"/>
                <a:gd name="connsiteX605" fmla="*/ 1627064 w 4432203"/>
                <a:gd name="connsiteY605" fmla="*/ 227677 h 5232442"/>
                <a:gd name="connsiteX606" fmla="*/ 1674882 w 4432203"/>
                <a:gd name="connsiteY606" fmla="*/ 297523 h 5232442"/>
                <a:gd name="connsiteX607" fmla="*/ 1714282 w 4432203"/>
                <a:gd name="connsiteY607" fmla="*/ 330656 h 5232442"/>
                <a:gd name="connsiteX608" fmla="*/ 1680433 w 4432203"/>
                <a:gd name="connsiteY608" fmla="*/ 350535 h 5232442"/>
                <a:gd name="connsiteX609" fmla="*/ 1598767 w 4432203"/>
                <a:gd name="connsiteY609" fmla="*/ 320626 h 5232442"/>
                <a:gd name="connsiteX610" fmla="*/ 1598051 w 4432203"/>
                <a:gd name="connsiteY610" fmla="*/ 320089 h 5232442"/>
                <a:gd name="connsiteX611" fmla="*/ 1608080 w 4432203"/>
                <a:gd name="connsiteY611" fmla="*/ 320089 h 5232442"/>
                <a:gd name="connsiteX612" fmla="*/ 1604140 w 4432203"/>
                <a:gd name="connsiteY612" fmla="*/ 317224 h 5232442"/>
                <a:gd name="connsiteX613" fmla="*/ 1522115 w 4432203"/>
                <a:gd name="connsiteY613" fmla="*/ 296807 h 5232442"/>
                <a:gd name="connsiteX614" fmla="*/ 1426837 w 4432203"/>
                <a:gd name="connsiteY614" fmla="*/ 293941 h 5232442"/>
                <a:gd name="connsiteX615" fmla="*/ 1411077 w 4432203"/>
                <a:gd name="connsiteY615" fmla="*/ 301643 h 5232442"/>
                <a:gd name="connsiteX616" fmla="*/ 1373825 w 4432203"/>
                <a:gd name="connsiteY616" fmla="*/ 330477 h 5232442"/>
                <a:gd name="connsiteX617" fmla="*/ 1368095 w 4432203"/>
                <a:gd name="connsiteY617" fmla="*/ 319910 h 5232442"/>
                <a:gd name="connsiteX618" fmla="*/ 1375258 w 4432203"/>
                <a:gd name="connsiteY618" fmla="*/ 319910 h 5232442"/>
                <a:gd name="connsiteX619" fmla="*/ 1356454 w 4432203"/>
                <a:gd name="connsiteY619" fmla="*/ 287136 h 5232442"/>
                <a:gd name="connsiteX620" fmla="*/ 1342305 w 4432203"/>
                <a:gd name="connsiteY620" fmla="*/ 288031 h 5232442"/>
                <a:gd name="connsiteX621" fmla="*/ 1324038 w 4432203"/>
                <a:gd name="connsiteY621" fmla="*/ 303254 h 5232442"/>
                <a:gd name="connsiteX622" fmla="*/ 1322605 w 4432203"/>
                <a:gd name="connsiteY622" fmla="*/ 303971 h 5232442"/>
                <a:gd name="connsiteX623" fmla="*/ 1243804 w 4432203"/>
                <a:gd name="connsiteY623" fmla="*/ 290718 h 5232442"/>
                <a:gd name="connsiteX624" fmla="*/ 1223924 w 4432203"/>
                <a:gd name="connsiteY624" fmla="*/ 301463 h 5232442"/>
                <a:gd name="connsiteX625" fmla="*/ 1212641 w 4432203"/>
                <a:gd name="connsiteY625" fmla="*/ 309164 h 5232442"/>
                <a:gd name="connsiteX626" fmla="*/ 1173599 w 4432203"/>
                <a:gd name="connsiteY626" fmla="*/ 313821 h 5232442"/>
                <a:gd name="connsiteX627" fmla="*/ 1097485 w 4432203"/>
                <a:gd name="connsiteY627" fmla="*/ 303792 h 5232442"/>
                <a:gd name="connsiteX628" fmla="*/ 1080650 w 4432203"/>
                <a:gd name="connsiteY628" fmla="*/ 307015 h 5232442"/>
                <a:gd name="connsiteX629" fmla="*/ 1080650 w 4432203"/>
                <a:gd name="connsiteY629" fmla="*/ 309344 h 5232442"/>
                <a:gd name="connsiteX630" fmla="*/ 1075456 w 4432203"/>
                <a:gd name="connsiteY630" fmla="*/ 310239 h 5232442"/>
                <a:gd name="connsiteX631" fmla="*/ 1058442 w 4432203"/>
                <a:gd name="connsiteY631" fmla="*/ 336924 h 5232442"/>
                <a:gd name="connsiteX632" fmla="*/ 1010624 w 4432203"/>
                <a:gd name="connsiteY632" fmla="*/ 346953 h 5232442"/>
                <a:gd name="connsiteX633" fmla="*/ 979462 w 4432203"/>
                <a:gd name="connsiteY633" fmla="*/ 323671 h 5232442"/>
                <a:gd name="connsiteX634" fmla="*/ 972298 w 4432203"/>
                <a:gd name="connsiteY634" fmla="*/ 319731 h 5232442"/>
                <a:gd name="connsiteX635" fmla="*/ 983939 w 4432203"/>
                <a:gd name="connsiteY635" fmla="*/ 319731 h 5232442"/>
                <a:gd name="connsiteX636" fmla="*/ 922868 w 4432203"/>
                <a:gd name="connsiteY636" fmla="*/ 310239 h 5232442"/>
                <a:gd name="connsiteX637" fmla="*/ 835650 w 4432203"/>
                <a:gd name="connsiteY637" fmla="*/ 261346 h 5232442"/>
                <a:gd name="connsiteX638" fmla="*/ 683779 w 4432203"/>
                <a:gd name="connsiteY638" fmla="*/ 283733 h 5232442"/>
                <a:gd name="connsiteX639" fmla="*/ 597097 w 4432203"/>
                <a:gd name="connsiteY639" fmla="*/ 253825 h 5232442"/>
                <a:gd name="connsiteX640" fmla="*/ 554473 w 4432203"/>
                <a:gd name="connsiteY640" fmla="*/ 253825 h 5232442"/>
                <a:gd name="connsiteX641" fmla="*/ 505223 w 4432203"/>
                <a:gd name="connsiteY641" fmla="*/ 261167 h 5232442"/>
                <a:gd name="connsiteX642" fmla="*/ 471732 w 4432203"/>
                <a:gd name="connsiteY642" fmla="*/ 253825 h 5232442"/>
                <a:gd name="connsiteX643" fmla="*/ 445943 w 4432203"/>
                <a:gd name="connsiteY643" fmla="*/ 253825 h 5232442"/>
                <a:gd name="connsiteX644" fmla="*/ 444689 w 4432203"/>
                <a:gd name="connsiteY644" fmla="*/ 253825 h 5232442"/>
                <a:gd name="connsiteX645" fmla="*/ 443973 w 4432203"/>
                <a:gd name="connsiteY645" fmla="*/ 253825 h 5232442"/>
                <a:gd name="connsiteX646" fmla="*/ 435913 w 4432203"/>
                <a:gd name="connsiteY646" fmla="*/ 253825 h 5232442"/>
                <a:gd name="connsiteX647" fmla="*/ 400811 w 4432203"/>
                <a:gd name="connsiteY647" fmla="*/ 253825 h 5232442"/>
                <a:gd name="connsiteX648" fmla="*/ 391140 w 4432203"/>
                <a:gd name="connsiteY648" fmla="*/ 253825 h 5232442"/>
                <a:gd name="connsiteX649" fmla="*/ 351739 w 4432203"/>
                <a:gd name="connsiteY649" fmla="*/ 227140 h 5232442"/>
                <a:gd name="connsiteX650" fmla="*/ 329711 w 4432203"/>
                <a:gd name="connsiteY650" fmla="*/ 264749 h 5232442"/>
                <a:gd name="connsiteX651" fmla="*/ 325950 w 4432203"/>
                <a:gd name="connsiteY651" fmla="*/ 266898 h 5232442"/>
                <a:gd name="connsiteX652" fmla="*/ 255566 w 4432203"/>
                <a:gd name="connsiteY652" fmla="*/ 280151 h 5232442"/>
                <a:gd name="connsiteX653" fmla="*/ 174079 w 4432203"/>
                <a:gd name="connsiteY653" fmla="*/ 306657 h 5232442"/>
                <a:gd name="connsiteX654" fmla="*/ 121425 w 4432203"/>
                <a:gd name="connsiteY654" fmla="*/ 314000 h 5232442"/>
                <a:gd name="connsiteX655" fmla="*/ 99934 w 4432203"/>
                <a:gd name="connsiteY655" fmla="*/ 319552 h 5232442"/>
                <a:gd name="connsiteX656" fmla="*/ 102979 w 4432203"/>
                <a:gd name="connsiteY656" fmla="*/ 319552 h 5232442"/>
                <a:gd name="connsiteX657" fmla="*/ 61966 w 4432203"/>
                <a:gd name="connsiteY657" fmla="*/ 353400 h 5232442"/>
                <a:gd name="connsiteX658" fmla="*/ 106919 w 4432203"/>
                <a:gd name="connsiteY658" fmla="*/ 393338 h 5232442"/>
                <a:gd name="connsiteX659" fmla="*/ 171571 w 4432203"/>
                <a:gd name="connsiteY659" fmla="*/ 416620 h 5232442"/>
                <a:gd name="connsiteX660" fmla="*/ 213838 w 4432203"/>
                <a:gd name="connsiteY660" fmla="*/ 436500 h 5232442"/>
                <a:gd name="connsiteX661" fmla="*/ 217061 w 4432203"/>
                <a:gd name="connsiteY661" fmla="*/ 473035 h 5232442"/>
                <a:gd name="connsiteX662" fmla="*/ 211330 w 4432203"/>
                <a:gd name="connsiteY662" fmla="*/ 473035 h 5232442"/>
                <a:gd name="connsiteX663" fmla="*/ 208286 w 4432203"/>
                <a:gd name="connsiteY663" fmla="*/ 473035 h 5232442"/>
                <a:gd name="connsiteX664" fmla="*/ 137902 w 4432203"/>
                <a:gd name="connsiteY664" fmla="*/ 446529 h 5232442"/>
                <a:gd name="connsiteX665" fmla="*/ 121067 w 4432203"/>
                <a:gd name="connsiteY665" fmla="*/ 429873 h 5232442"/>
                <a:gd name="connsiteX666" fmla="*/ 90084 w 4432203"/>
                <a:gd name="connsiteY666" fmla="*/ 446529 h 5232442"/>
                <a:gd name="connsiteX667" fmla="*/ 0 w 4432203"/>
                <a:gd name="connsiteY667" fmla="*/ 473035 h 5232442"/>
                <a:gd name="connsiteX668" fmla="*/ 39401 w 4432203"/>
                <a:gd name="connsiteY668" fmla="*/ 523002 h 5232442"/>
                <a:gd name="connsiteX669" fmla="*/ 126619 w 4432203"/>
                <a:gd name="connsiteY669" fmla="*/ 542881 h 5232442"/>
                <a:gd name="connsiteX670" fmla="*/ 182317 w 4432203"/>
                <a:gd name="connsiteY670" fmla="*/ 531957 h 5232442"/>
                <a:gd name="connsiteX671" fmla="*/ 191093 w 4432203"/>
                <a:gd name="connsiteY671" fmla="*/ 526226 h 5232442"/>
                <a:gd name="connsiteX672" fmla="*/ 195749 w 4432203"/>
                <a:gd name="connsiteY672" fmla="*/ 522286 h 5232442"/>
                <a:gd name="connsiteX673" fmla="*/ 233538 w 4432203"/>
                <a:gd name="connsiteY673" fmla="*/ 519599 h 5232442"/>
                <a:gd name="connsiteX674" fmla="*/ 194137 w 4432203"/>
                <a:gd name="connsiteY674" fmla="*/ 562940 h 5232442"/>
                <a:gd name="connsiteX675" fmla="*/ 101188 w 4432203"/>
                <a:gd name="connsiteY675" fmla="*/ 589446 h 5232442"/>
                <a:gd name="connsiteX676" fmla="*/ 64653 w 4432203"/>
                <a:gd name="connsiteY676" fmla="*/ 642636 h 5232442"/>
                <a:gd name="connsiteX677" fmla="*/ 121067 w 4432203"/>
                <a:gd name="connsiteY677" fmla="*/ 719109 h 5232442"/>
                <a:gd name="connsiteX678" fmla="*/ 159393 w 4432203"/>
                <a:gd name="connsiteY678" fmla="*/ 711229 h 5232442"/>
                <a:gd name="connsiteX679" fmla="*/ 180526 w 4432203"/>
                <a:gd name="connsiteY679" fmla="*/ 692424 h 5232442"/>
                <a:gd name="connsiteX680" fmla="*/ 177123 w 4432203"/>
                <a:gd name="connsiteY680" fmla="*/ 692424 h 5232442"/>
                <a:gd name="connsiteX681" fmla="*/ 202376 w 4432203"/>
                <a:gd name="connsiteY681" fmla="*/ 712304 h 5232442"/>
                <a:gd name="connsiteX682" fmla="*/ 230493 w 4432203"/>
                <a:gd name="connsiteY682" fmla="*/ 755465 h 5232442"/>
                <a:gd name="connsiteX683" fmla="*/ 232821 w 4432203"/>
                <a:gd name="connsiteY683" fmla="*/ 751346 h 5232442"/>
                <a:gd name="connsiteX684" fmla="*/ 235866 w 4432203"/>
                <a:gd name="connsiteY684" fmla="*/ 752241 h 5232442"/>
                <a:gd name="connsiteX685" fmla="*/ 252343 w 4432203"/>
                <a:gd name="connsiteY685" fmla="*/ 728243 h 5232442"/>
                <a:gd name="connsiteX686" fmla="*/ 255924 w 4432203"/>
                <a:gd name="connsiteY686" fmla="*/ 728959 h 5232442"/>
                <a:gd name="connsiteX687" fmla="*/ 292460 w 4432203"/>
                <a:gd name="connsiteY687" fmla="*/ 765673 h 5232442"/>
                <a:gd name="connsiteX688" fmla="*/ 303026 w 4432203"/>
                <a:gd name="connsiteY688" fmla="*/ 758152 h 5232442"/>
                <a:gd name="connsiteX689" fmla="*/ 303026 w 4432203"/>
                <a:gd name="connsiteY689" fmla="*/ 758152 h 5232442"/>
                <a:gd name="connsiteX690" fmla="*/ 304459 w 4432203"/>
                <a:gd name="connsiteY690" fmla="*/ 757077 h 5232442"/>
                <a:gd name="connsiteX691" fmla="*/ 339919 w 4432203"/>
                <a:gd name="connsiteY691" fmla="*/ 755465 h 5232442"/>
                <a:gd name="connsiteX692" fmla="*/ 306250 w 4432203"/>
                <a:gd name="connsiteY692" fmla="*/ 802030 h 5232442"/>
                <a:gd name="connsiteX693" fmla="*/ 305175 w 4432203"/>
                <a:gd name="connsiteY693" fmla="*/ 802030 h 5232442"/>
                <a:gd name="connsiteX694" fmla="*/ 218494 w 4432203"/>
                <a:gd name="connsiteY694" fmla="*/ 845191 h 5232442"/>
                <a:gd name="connsiteX695" fmla="*/ 214554 w 4432203"/>
                <a:gd name="connsiteY695" fmla="*/ 847877 h 5232442"/>
                <a:gd name="connsiteX696" fmla="*/ 213300 w 4432203"/>
                <a:gd name="connsiteY696" fmla="*/ 848594 h 5232442"/>
                <a:gd name="connsiteX697" fmla="*/ 210793 w 4432203"/>
                <a:gd name="connsiteY697" fmla="*/ 850385 h 5232442"/>
                <a:gd name="connsiteX698" fmla="*/ 179810 w 4432203"/>
                <a:gd name="connsiteY698" fmla="*/ 867936 h 5232442"/>
                <a:gd name="connsiteX699" fmla="*/ 181063 w 4432203"/>
                <a:gd name="connsiteY699" fmla="*/ 867936 h 5232442"/>
                <a:gd name="connsiteX700" fmla="*/ 131992 w 4432203"/>
                <a:gd name="connsiteY700" fmla="*/ 888711 h 5232442"/>
                <a:gd name="connsiteX701" fmla="*/ 137544 w 4432203"/>
                <a:gd name="connsiteY701" fmla="*/ 925246 h 5232442"/>
                <a:gd name="connsiteX702" fmla="*/ 253059 w 4432203"/>
                <a:gd name="connsiteY702" fmla="*/ 881905 h 5232442"/>
                <a:gd name="connsiteX703" fmla="*/ 330427 w 4432203"/>
                <a:gd name="connsiteY703" fmla="*/ 884950 h 5232442"/>
                <a:gd name="connsiteX704" fmla="*/ 353710 w 4432203"/>
                <a:gd name="connsiteY704" fmla="*/ 867936 h 5232442"/>
                <a:gd name="connsiteX705" fmla="*/ 355142 w 4432203"/>
                <a:gd name="connsiteY705" fmla="*/ 867936 h 5232442"/>
                <a:gd name="connsiteX706" fmla="*/ 406184 w 4432203"/>
                <a:gd name="connsiteY706" fmla="*/ 812954 h 5232442"/>
                <a:gd name="connsiteX707" fmla="*/ 410661 w 4432203"/>
                <a:gd name="connsiteY707" fmla="*/ 812238 h 5232442"/>
                <a:gd name="connsiteX708" fmla="*/ 450062 w 4432203"/>
                <a:gd name="connsiteY708" fmla="*/ 845728 h 5232442"/>
                <a:gd name="connsiteX709" fmla="*/ 479075 w 4432203"/>
                <a:gd name="connsiteY709" fmla="*/ 838385 h 5232442"/>
                <a:gd name="connsiteX710" fmla="*/ 511670 w 4432203"/>
                <a:gd name="connsiteY710" fmla="*/ 812238 h 5232442"/>
                <a:gd name="connsiteX711" fmla="*/ 520087 w 4432203"/>
                <a:gd name="connsiteY711" fmla="*/ 802388 h 5232442"/>
                <a:gd name="connsiteX712" fmla="*/ 516684 w 4432203"/>
                <a:gd name="connsiteY712" fmla="*/ 802388 h 5232442"/>
                <a:gd name="connsiteX713" fmla="*/ 517580 w 4432203"/>
                <a:gd name="connsiteY713" fmla="*/ 769076 h 5232442"/>
                <a:gd name="connsiteX714" fmla="*/ 466897 w 4432203"/>
                <a:gd name="connsiteY714" fmla="*/ 769076 h 5232442"/>
                <a:gd name="connsiteX715" fmla="*/ 481045 w 4432203"/>
                <a:gd name="connsiteY715" fmla="*/ 758510 h 5232442"/>
                <a:gd name="connsiteX716" fmla="*/ 482119 w 4432203"/>
                <a:gd name="connsiteY716" fmla="*/ 758510 h 5232442"/>
                <a:gd name="connsiteX717" fmla="*/ 511670 w 4432203"/>
                <a:gd name="connsiteY717" fmla="*/ 722512 h 5232442"/>
                <a:gd name="connsiteX718" fmla="*/ 517580 w 4432203"/>
                <a:gd name="connsiteY718" fmla="*/ 692603 h 5232442"/>
                <a:gd name="connsiteX719" fmla="*/ 514535 w 4432203"/>
                <a:gd name="connsiteY719" fmla="*/ 692603 h 5232442"/>
                <a:gd name="connsiteX720" fmla="*/ 534594 w 4432203"/>
                <a:gd name="connsiteY720" fmla="*/ 672545 h 5232442"/>
                <a:gd name="connsiteX721" fmla="*/ 543011 w 4432203"/>
                <a:gd name="connsiteY721" fmla="*/ 709080 h 5232442"/>
                <a:gd name="connsiteX722" fmla="*/ 581337 w 4432203"/>
                <a:gd name="connsiteY722" fmla="*/ 721437 h 5232442"/>
                <a:gd name="connsiteX723" fmla="*/ 591546 w 4432203"/>
                <a:gd name="connsiteY723" fmla="*/ 713736 h 5232442"/>
                <a:gd name="connsiteX724" fmla="*/ 656019 w 4432203"/>
                <a:gd name="connsiteY724" fmla="*/ 720900 h 5232442"/>
                <a:gd name="connsiteX725" fmla="*/ 657452 w 4432203"/>
                <a:gd name="connsiteY725" fmla="*/ 719467 h 5232442"/>
                <a:gd name="connsiteX726" fmla="*/ 661213 w 4432203"/>
                <a:gd name="connsiteY726" fmla="*/ 717676 h 5232442"/>
                <a:gd name="connsiteX727" fmla="*/ 679839 w 4432203"/>
                <a:gd name="connsiteY727" fmla="*/ 692424 h 5232442"/>
                <a:gd name="connsiteX728" fmla="*/ 676078 w 4432203"/>
                <a:gd name="connsiteY728" fmla="*/ 692424 h 5232442"/>
                <a:gd name="connsiteX729" fmla="*/ 694882 w 4432203"/>
                <a:gd name="connsiteY729" fmla="*/ 652486 h 5232442"/>
                <a:gd name="connsiteX730" fmla="*/ 759535 w 4432203"/>
                <a:gd name="connsiteY730" fmla="*/ 675769 h 5232442"/>
                <a:gd name="connsiteX731" fmla="*/ 847828 w 4432203"/>
                <a:gd name="connsiteY731" fmla="*/ 703349 h 5232442"/>
                <a:gd name="connsiteX732" fmla="*/ 987521 w 4432203"/>
                <a:gd name="connsiteY732" fmla="*/ 735765 h 5232442"/>
                <a:gd name="connsiteX733" fmla="*/ 1057905 w 4432203"/>
                <a:gd name="connsiteY733" fmla="*/ 802209 h 5232442"/>
                <a:gd name="connsiteX734" fmla="*/ 1094619 w 4432203"/>
                <a:gd name="connsiteY734" fmla="*/ 842146 h 5232442"/>
                <a:gd name="connsiteX735" fmla="*/ 1150854 w 4432203"/>
                <a:gd name="connsiteY735" fmla="*/ 875458 h 5232442"/>
                <a:gd name="connsiteX736" fmla="*/ 1167689 w 4432203"/>
                <a:gd name="connsiteY736" fmla="*/ 975213 h 5232442"/>
                <a:gd name="connsiteX737" fmla="*/ 1232342 w 4432203"/>
                <a:gd name="connsiteY737" fmla="*/ 1011748 h 5232442"/>
                <a:gd name="connsiteX738" fmla="*/ 1234670 w 4432203"/>
                <a:gd name="connsiteY738" fmla="*/ 977720 h 5232442"/>
                <a:gd name="connsiteX739" fmla="*/ 1240580 w 4432203"/>
                <a:gd name="connsiteY739" fmla="*/ 977720 h 5232442"/>
                <a:gd name="connsiteX740" fmla="*/ 1223745 w 4432203"/>
                <a:gd name="connsiteY740" fmla="*/ 941901 h 5232442"/>
                <a:gd name="connsiteX741" fmla="*/ 1214611 w 4432203"/>
                <a:gd name="connsiteY741" fmla="*/ 911993 h 5232442"/>
                <a:gd name="connsiteX742" fmla="*/ 1209060 w 4432203"/>
                <a:gd name="connsiteY742" fmla="*/ 911993 h 5232442"/>
                <a:gd name="connsiteX743" fmla="*/ 1207090 w 4432203"/>
                <a:gd name="connsiteY743" fmla="*/ 902143 h 5232442"/>
                <a:gd name="connsiteX744" fmla="*/ 1232521 w 4432203"/>
                <a:gd name="connsiteY744" fmla="*/ 912172 h 5232442"/>
                <a:gd name="connsiteX745" fmla="*/ 1277652 w 4432203"/>
                <a:gd name="connsiteY745" fmla="*/ 978615 h 5232442"/>
                <a:gd name="connsiteX746" fmla="*/ 1314366 w 4432203"/>
                <a:gd name="connsiteY746" fmla="*/ 1041656 h 5232442"/>
                <a:gd name="connsiteX747" fmla="*/ 1342484 w 4432203"/>
                <a:gd name="connsiteY747" fmla="*/ 1112040 h 5232442"/>
                <a:gd name="connsiteX748" fmla="*/ 1415554 w 4432203"/>
                <a:gd name="connsiteY748" fmla="*/ 1148038 h 5232442"/>
                <a:gd name="connsiteX749" fmla="*/ 1433285 w 4432203"/>
                <a:gd name="connsiteY749" fmla="*/ 1190304 h 5232442"/>
                <a:gd name="connsiteX750" fmla="*/ 1454955 w 4432203"/>
                <a:gd name="connsiteY750" fmla="*/ 1267672 h 5232442"/>
                <a:gd name="connsiteX751" fmla="*/ 1443672 w 4432203"/>
                <a:gd name="connsiteY751" fmla="*/ 1420618 h 5232442"/>
                <a:gd name="connsiteX752" fmla="*/ 1494355 w 4432203"/>
                <a:gd name="connsiteY752" fmla="*/ 1553684 h 5232442"/>
                <a:gd name="connsiteX753" fmla="*/ 1534114 w 4432203"/>
                <a:gd name="connsiteY753" fmla="*/ 1674752 h 5232442"/>
                <a:gd name="connsiteX754" fmla="*/ 1618109 w 4432203"/>
                <a:gd name="connsiteY754" fmla="*/ 1709854 h 5232442"/>
                <a:gd name="connsiteX755" fmla="*/ 1682941 w 4432203"/>
                <a:gd name="connsiteY755" fmla="*/ 1776477 h 5232442"/>
                <a:gd name="connsiteX756" fmla="*/ 1744907 w 4432203"/>
                <a:gd name="connsiteY756" fmla="*/ 1906140 h 5232442"/>
                <a:gd name="connsiteX757" fmla="*/ 1775890 w 4432203"/>
                <a:gd name="connsiteY757" fmla="*/ 1952705 h 5232442"/>
                <a:gd name="connsiteX758" fmla="*/ 1764607 w 4432203"/>
                <a:gd name="connsiteY758" fmla="*/ 2005895 h 5232442"/>
                <a:gd name="connsiteX759" fmla="*/ 1817977 w 4432203"/>
                <a:gd name="connsiteY759" fmla="*/ 2019327 h 5232442"/>
                <a:gd name="connsiteX760" fmla="*/ 1860243 w 4432203"/>
                <a:gd name="connsiteY760" fmla="*/ 2085771 h 5232442"/>
                <a:gd name="connsiteX761" fmla="*/ 1894092 w 4432203"/>
                <a:gd name="connsiteY761" fmla="*/ 2115680 h 5232442"/>
                <a:gd name="connsiteX762" fmla="*/ 1953551 w 4432203"/>
                <a:gd name="connsiteY762" fmla="*/ 2154543 h 5232442"/>
                <a:gd name="connsiteX763" fmla="*/ 1961431 w 4432203"/>
                <a:gd name="connsiteY763" fmla="*/ 2148812 h 5232442"/>
                <a:gd name="connsiteX764" fmla="*/ 1962864 w 4432203"/>
                <a:gd name="connsiteY764" fmla="*/ 2118724 h 5232442"/>
                <a:gd name="connsiteX765" fmla="*/ 1955700 w 4432203"/>
                <a:gd name="connsiteY765" fmla="*/ 2118724 h 5232442"/>
                <a:gd name="connsiteX766" fmla="*/ 1911822 w 4432203"/>
                <a:gd name="connsiteY766" fmla="*/ 2074846 h 5232442"/>
                <a:gd name="connsiteX767" fmla="*/ 1920956 w 4432203"/>
                <a:gd name="connsiteY767" fmla="*/ 2074846 h 5232442"/>
                <a:gd name="connsiteX768" fmla="*/ 1910927 w 4432203"/>
                <a:gd name="connsiteY768" fmla="*/ 2065713 h 5232442"/>
                <a:gd name="connsiteX769" fmla="*/ 1894092 w 4432203"/>
                <a:gd name="connsiteY769" fmla="*/ 2008940 h 5232442"/>
                <a:gd name="connsiteX770" fmla="*/ 1887465 w 4432203"/>
                <a:gd name="connsiteY770" fmla="*/ 2008940 h 5232442"/>
                <a:gd name="connsiteX771" fmla="*/ 1866153 w 4432203"/>
                <a:gd name="connsiteY771" fmla="*/ 1979389 h 5232442"/>
                <a:gd name="connsiteX772" fmla="*/ 1852542 w 4432203"/>
                <a:gd name="connsiteY772" fmla="*/ 1965241 h 5232442"/>
                <a:gd name="connsiteX773" fmla="*/ 1860960 w 4432203"/>
                <a:gd name="connsiteY773" fmla="*/ 1965241 h 5232442"/>
                <a:gd name="connsiteX774" fmla="*/ 1820843 w 4432203"/>
                <a:gd name="connsiteY774" fmla="*/ 1899335 h 5232442"/>
                <a:gd name="connsiteX775" fmla="*/ 1813142 w 4432203"/>
                <a:gd name="connsiteY775" fmla="*/ 1899335 h 5232442"/>
                <a:gd name="connsiteX776" fmla="*/ 1804187 w 4432203"/>
                <a:gd name="connsiteY776" fmla="*/ 1889664 h 5232442"/>
                <a:gd name="connsiteX777" fmla="*/ 1774099 w 4432203"/>
                <a:gd name="connsiteY777" fmla="*/ 1855457 h 5232442"/>
                <a:gd name="connsiteX778" fmla="*/ 1781442 w 4432203"/>
                <a:gd name="connsiteY778" fmla="*/ 1855457 h 5232442"/>
                <a:gd name="connsiteX779" fmla="*/ 1786636 w 4432203"/>
                <a:gd name="connsiteY779" fmla="*/ 1813728 h 5232442"/>
                <a:gd name="connsiteX780" fmla="*/ 1824066 w 4432203"/>
                <a:gd name="connsiteY780" fmla="*/ 1869784 h 5232442"/>
                <a:gd name="connsiteX781" fmla="*/ 1919702 w 4432203"/>
                <a:gd name="connsiteY781" fmla="*/ 1986195 h 5232442"/>
                <a:gd name="connsiteX782" fmla="*/ 2004234 w 4432203"/>
                <a:gd name="connsiteY782" fmla="*/ 2105830 h 5232442"/>
                <a:gd name="connsiteX783" fmla="*/ 2057604 w 4432203"/>
                <a:gd name="connsiteY783" fmla="*/ 2159020 h 5232442"/>
                <a:gd name="connsiteX784" fmla="*/ 2071753 w 4432203"/>
                <a:gd name="connsiteY784" fmla="*/ 2215614 h 5232442"/>
                <a:gd name="connsiteX785" fmla="*/ 2102736 w 4432203"/>
                <a:gd name="connsiteY785" fmla="*/ 2292087 h 5232442"/>
                <a:gd name="connsiteX786" fmla="*/ 2212520 w 4432203"/>
                <a:gd name="connsiteY786" fmla="*/ 2355128 h 5232442"/>
                <a:gd name="connsiteX787" fmla="*/ 2258726 w 4432203"/>
                <a:gd name="connsiteY787" fmla="*/ 2431780 h 5232442"/>
                <a:gd name="connsiteX788" fmla="*/ 2339139 w 4432203"/>
                <a:gd name="connsiteY788" fmla="*/ 2425153 h 5232442"/>
                <a:gd name="connsiteX789" fmla="*/ 2386778 w 4432203"/>
                <a:gd name="connsiteY789" fmla="*/ 2454524 h 5232442"/>
                <a:gd name="connsiteX790" fmla="*/ 2395195 w 4432203"/>
                <a:gd name="connsiteY790" fmla="*/ 2448256 h 5232442"/>
                <a:gd name="connsiteX791" fmla="*/ 2395374 w 4432203"/>
                <a:gd name="connsiteY791" fmla="*/ 2447898 h 5232442"/>
                <a:gd name="connsiteX792" fmla="*/ 2392509 w 4432203"/>
                <a:gd name="connsiteY792" fmla="*/ 2447898 h 5232442"/>
                <a:gd name="connsiteX793" fmla="*/ 2434954 w 4432203"/>
                <a:gd name="connsiteY793" fmla="*/ 2418527 h 5232442"/>
                <a:gd name="connsiteX794" fmla="*/ 2485637 w 4432203"/>
                <a:gd name="connsiteY794" fmla="*/ 2458285 h 5232442"/>
                <a:gd name="connsiteX795" fmla="*/ 2558708 w 4432203"/>
                <a:gd name="connsiteY795" fmla="*/ 2514879 h 5232442"/>
                <a:gd name="connsiteX796" fmla="*/ 2617808 w 4432203"/>
                <a:gd name="connsiteY796" fmla="*/ 2531534 h 5232442"/>
                <a:gd name="connsiteX797" fmla="*/ 2665626 w 4432203"/>
                <a:gd name="connsiteY797" fmla="*/ 2544787 h 5232442"/>
                <a:gd name="connsiteX798" fmla="*/ 2697684 w 4432203"/>
                <a:gd name="connsiteY798" fmla="*/ 2615887 h 5232442"/>
                <a:gd name="connsiteX799" fmla="*/ 2752845 w 4432203"/>
                <a:gd name="connsiteY799" fmla="*/ 2674451 h 5232442"/>
                <a:gd name="connsiteX800" fmla="*/ 2806394 w 4432203"/>
                <a:gd name="connsiteY800" fmla="*/ 2724418 h 5232442"/>
                <a:gd name="connsiteX801" fmla="*/ 2859943 w 4432203"/>
                <a:gd name="connsiteY801" fmla="*/ 2754327 h 5232442"/>
                <a:gd name="connsiteX802" fmla="*/ 2899343 w 4432203"/>
                <a:gd name="connsiteY802" fmla="*/ 2767400 h 5232442"/>
                <a:gd name="connsiteX803" fmla="*/ 2919223 w 4432203"/>
                <a:gd name="connsiteY803" fmla="*/ 2733014 h 5232442"/>
                <a:gd name="connsiteX804" fmla="*/ 2924058 w 4432203"/>
                <a:gd name="connsiteY804" fmla="*/ 2733014 h 5232442"/>
                <a:gd name="connsiteX805" fmla="*/ 2924595 w 4432203"/>
                <a:gd name="connsiteY805" fmla="*/ 2719941 h 5232442"/>
                <a:gd name="connsiteX806" fmla="*/ 2961130 w 4432203"/>
                <a:gd name="connsiteY806" fmla="*/ 2727821 h 5232442"/>
                <a:gd name="connsiteX807" fmla="*/ 2992114 w 4432203"/>
                <a:gd name="connsiteY807" fmla="*/ 2790862 h 5232442"/>
                <a:gd name="connsiteX808" fmla="*/ 3006083 w 4432203"/>
                <a:gd name="connsiteY808" fmla="*/ 2883990 h 5232442"/>
                <a:gd name="connsiteX809" fmla="*/ 2986383 w 4432203"/>
                <a:gd name="connsiteY809" fmla="*/ 2957239 h 5232442"/>
                <a:gd name="connsiteX810" fmla="*/ 2927282 w 4432203"/>
                <a:gd name="connsiteY810" fmla="*/ 3002013 h 5232442"/>
                <a:gd name="connsiteX811" fmla="*/ 2885195 w 4432203"/>
                <a:gd name="connsiteY811" fmla="*/ 3083500 h 5232442"/>
                <a:gd name="connsiteX812" fmla="*/ 2892000 w 4432203"/>
                <a:gd name="connsiteY812" fmla="*/ 3175913 h 5232442"/>
                <a:gd name="connsiteX813" fmla="*/ 2873912 w 4432203"/>
                <a:gd name="connsiteY813" fmla="*/ 3259728 h 5232442"/>
                <a:gd name="connsiteX814" fmla="*/ 2944296 w 4432203"/>
                <a:gd name="connsiteY814" fmla="*/ 3339425 h 5232442"/>
                <a:gd name="connsiteX815" fmla="*/ 2994800 w 4432203"/>
                <a:gd name="connsiteY815" fmla="*/ 3479118 h 5232442"/>
                <a:gd name="connsiteX816" fmla="*/ 3030619 w 4432203"/>
                <a:gd name="connsiteY816" fmla="*/ 3597319 h 5232442"/>
                <a:gd name="connsiteX817" fmla="*/ 3129836 w 4432203"/>
                <a:gd name="connsiteY817" fmla="*/ 3675225 h 5232442"/>
                <a:gd name="connsiteX818" fmla="*/ 3188937 w 4432203"/>
                <a:gd name="connsiteY818" fmla="*/ 3718565 h 5232442"/>
                <a:gd name="connsiteX819" fmla="*/ 3239621 w 4432203"/>
                <a:gd name="connsiteY819" fmla="*/ 3775159 h 5232442"/>
                <a:gd name="connsiteX820" fmla="*/ 3250903 w 4432203"/>
                <a:gd name="connsiteY820" fmla="*/ 3851632 h 5232442"/>
                <a:gd name="connsiteX821" fmla="*/ 3234069 w 4432203"/>
                <a:gd name="connsiteY821" fmla="*/ 4024457 h 5232442"/>
                <a:gd name="connsiteX822" fmla="*/ 3237471 w 4432203"/>
                <a:gd name="connsiteY822" fmla="*/ 4157523 h 5232442"/>
                <a:gd name="connsiteX823" fmla="*/ 3205772 w 4432203"/>
                <a:gd name="connsiteY823" fmla="*/ 4200864 h 5232442"/>
                <a:gd name="connsiteX824" fmla="*/ 3186072 w 4432203"/>
                <a:gd name="connsiteY824" fmla="*/ 4244204 h 5232442"/>
                <a:gd name="connsiteX825" fmla="*/ 3197355 w 4432203"/>
                <a:gd name="connsiteY825" fmla="*/ 4330528 h 5232442"/>
                <a:gd name="connsiteX826" fmla="*/ 3169237 w 4432203"/>
                <a:gd name="connsiteY826" fmla="*/ 4407001 h 5232442"/>
                <a:gd name="connsiteX827" fmla="*/ 3146671 w 4432203"/>
                <a:gd name="connsiteY827" fmla="*/ 4477026 h 5232442"/>
                <a:gd name="connsiteX828" fmla="*/ 3124285 w 4432203"/>
                <a:gd name="connsiteY828" fmla="*/ 4526814 h 5232442"/>
                <a:gd name="connsiteX829" fmla="*/ 3143985 w 4432203"/>
                <a:gd name="connsiteY829" fmla="*/ 4580363 h 5232442"/>
                <a:gd name="connsiteX830" fmla="*/ 3124285 w 4432203"/>
                <a:gd name="connsiteY830" fmla="*/ 4653254 h 5232442"/>
                <a:gd name="connsiteX831" fmla="*/ 3138254 w 4432203"/>
                <a:gd name="connsiteY831" fmla="*/ 4726503 h 5232442"/>
                <a:gd name="connsiteX832" fmla="*/ 3104405 w 4432203"/>
                <a:gd name="connsiteY832" fmla="*/ 4796529 h 5232442"/>
                <a:gd name="connsiteX833" fmla="*/ 3073422 w 4432203"/>
                <a:gd name="connsiteY833" fmla="*/ 4856167 h 5232442"/>
                <a:gd name="connsiteX834" fmla="*/ 3093302 w 4432203"/>
                <a:gd name="connsiteY834" fmla="*/ 4902911 h 5232442"/>
                <a:gd name="connsiteX835" fmla="*/ 3067870 w 4432203"/>
                <a:gd name="connsiteY835" fmla="*/ 4969354 h 5232442"/>
                <a:gd name="connsiteX836" fmla="*/ 3101719 w 4432203"/>
                <a:gd name="connsiteY836" fmla="*/ 4999084 h 5232442"/>
                <a:gd name="connsiteX837" fmla="*/ 3084884 w 4432203"/>
                <a:gd name="connsiteY837" fmla="*/ 5045827 h 5232442"/>
                <a:gd name="connsiteX838" fmla="*/ 3118733 w 4432203"/>
                <a:gd name="connsiteY838" fmla="*/ 5099017 h 5232442"/>
                <a:gd name="connsiteX839" fmla="*/ 3157954 w 4432203"/>
                <a:gd name="connsiteY839" fmla="*/ 5158835 h 5232442"/>
                <a:gd name="connsiteX840" fmla="*/ 3197355 w 4432203"/>
                <a:gd name="connsiteY840" fmla="*/ 5192146 h 5232442"/>
                <a:gd name="connsiteX841" fmla="*/ 3228159 w 4432203"/>
                <a:gd name="connsiteY841" fmla="*/ 5147194 h 5232442"/>
                <a:gd name="connsiteX842" fmla="*/ 3232636 w 4432203"/>
                <a:gd name="connsiteY842" fmla="*/ 5147194 h 5232442"/>
                <a:gd name="connsiteX843" fmla="*/ 3233531 w 4432203"/>
                <a:gd name="connsiteY843" fmla="*/ 5142537 h 5232442"/>
                <a:gd name="connsiteX844" fmla="*/ 3238904 w 4432203"/>
                <a:gd name="connsiteY844" fmla="*/ 5129642 h 5232442"/>
                <a:gd name="connsiteX845" fmla="*/ 3244994 w 4432203"/>
                <a:gd name="connsiteY845" fmla="*/ 5165640 h 5232442"/>
                <a:gd name="connsiteX846" fmla="*/ 3211324 w 4432203"/>
                <a:gd name="connsiteY846" fmla="*/ 5205757 h 5232442"/>
                <a:gd name="connsiteX847" fmla="*/ 3284394 w 4432203"/>
                <a:gd name="connsiteY847" fmla="*/ 5232442 h 5232442"/>
                <a:gd name="connsiteX848" fmla="*/ 3360509 w 4432203"/>
                <a:gd name="connsiteY848" fmla="*/ 5215786 h 5232442"/>
                <a:gd name="connsiteX849" fmla="*/ 3435728 w 4432203"/>
                <a:gd name="connsiteY849" fmla="*/ 5193041 h 5232442"/>
                <a:gd name="connsiteX850" fmla="*/ 3438952 w 4432203"/>
                <a:gd name="connsiteY850" fmla="*/ 5191250 h 5232442"/>
                <a:gd name="connsiteX851" fmla="*/ 3436265 w 4432203"/>
                <a:gd name="connsiteY851" fmla="*/ 5191250 h 5232442"/>
                <a:gd name="connsiteX852" fmla="*/ 3363374 w 4432203"/>
                <a:gd name="connsiteY852" fmla="*/ 5176028 h 5232442"/>
                <a:gd name="connsiteX853" fmla="*/ 3325586 w 4432203"/>
                <a:gd name="connsiteY853" fmla="*/ 5147552 h 5232442"/>
                <a:gd name="connsiteX854" fmla="*/ 3334361 w 4432203"/>
                <a:gd name="connsiteY854" fmla="*/ 5147552 h 5232442"/>
                <a:gd name="connsiteX855" fmla="*/ 3292812 w 4432203"/>
                <a:gd name="connsiteY855" fmla="*/ 5092928 h 5232442"/>
                <a:gd name="connsiteX856" fmla="*/ 3290662 w 4432203"/>
                <a:gd name="connsiteY856" fmla="*/ 5081825 h 5232442"/>
                <a:gd name="connsiteX857" fmla="*/ 3284931 w 4432203"/>
                <a:gd name="connsiteY857" fmla="*/ 5081825 h 5232442"/>
                <a:gd name="connsiteX858" fmla="*/ 3290125 w 4432203"/>
                <a:gd name="connsiteY858" fmla="*/ 5038126 h 5232442"/>
                <a:gd name="connsiteX859" fmla="*/ 3294244 w 4432203"/>
                <a:gd name="connsiteY859" fmla="*/ 5038126 h 5232442"/>
                <a:gd name="connsiteX860" fmla="*/ 3306960 w 4432203"/>
                <a:gd name="connsiteY860" fmla="*/ 5019679 h 5232442"/>
                <a:gd name="connsiteX861" fmla="*/ 3361762 w 4432203"/>
                <a:gd name="connsiteY861" fmla="*/ 4972040 h 5232442"/>
                <a:gd name="connsiteX862" fmla="*/ 3360151 w 4432203"/>
                <a:gd name="connsiteY862" fmla="*/ 4972040 h 5232442"/>
                <a:gd name="connsiteX863" fmla="*/ 3380388 w 4432203"/>
                <a:gd name="connsiteY863" fmla="*/ 4953236 h 5232442"/>
                <a:gd name="connsiteX864" fmla="*/ 3394715 w 4432203"/>
                <a:gd name="connsiteY864" fmla="*/ 4928162 h 5232442"/>
                <a:gd name="connsiteX865" fmla="*/ 3398656 w 4432203"/>
                <a:gd name="connsiteY865" fmla="*/ 4928162 h 5232442"/>
                <a:gd name="connsiteX866" fmla="*/ 3405461 w 4432203"/>
                <a:gd name="connsiteY866" fmla="*/ 4886613 h 5232442"/>
                <a:gd name="connsiteX867" fmla="*/ 3349226 w 4432203"/>
                <a:gd name="connsiteY867" fmla="*/ 4876584 h 5232442"/>
                <a:gd name="connsiteX868" fmla="*/ 3346719 w 4432203"/>
                <a:gd name="connsiteY868" fmla="*/ 4862256 h 5232442"/>
                <a:gd name="connsiteX869" fmla="*/ 3342241 w 4432203"/>
                <a:gd name="connsiteY869" fmla="*/ 4862256 h 5232442"/>
                <a:gd name="connsiteX870" fmla="*/ 3366419 w 4432203"/>
                <a:gd name="connsiteY870" fmla="*/ 4833422 h 5232442"/>
                <a:gd name="connsiteX871" fmla="*/ 3381821 w 4432203"/>
                <a:gd name="connsiteY871" fmla="*/ 4818378 h 5232442"/>
                <a:gd name="connsiteX872" fmla="*/ 3383970 w 4432203"/>
                <a:gd name="connsiteY872" fmla="*/ 4818378 h 5232442"/>
                <a:gd name="connsiteX873" fmla="*/ 3425341 w 4432203"/>
                <a:gd name="connsiteY873" fmla="*/ 4763755 h 5232442"/>
                <a:gd name="connsiteX874" fmla="*/ 3437161 w 4432203"/>
                <a:gd name="connsiteY874" fmla="*/ 4752651 h 5232442"/>
                <a:gd name="connsiteX875" fmla="*/ 3435370 w 4432203"/>
                <a:gd name="connsiteY875" fmla="*/ 4752651 h 5232442"/>
                <a:gd name="connsiteX876" fmla="*/ 3462413 w 4432203"/>
                <a:gd name="connsiteY876" fmla="*/ 4713787 h 5232442"/>
                <a:gd name="connsiteX877" fmla="*/ 3463846 w 4432203"/>
                <a:gd name="connsiteY877" fmla="*/ 4708773 h 5232442"/>
                <a:gd name="connsiteX878" fmla="*/ 3468144 w 4432203"/>
                <a:gd name="connsiteY878" fmla="*/ 4708773 h 5232442"/>
                <a:gd name="connsiteX879" fmla="*/ 3442175 w 4432203"/>
                <a:gd name="connsiteY879" fmla="*/ 4700535 h 5232442"/>
                <a:gd name="connsiteX880" fmla="*/ 3416923 w 4432203"/>
                <a:gd name="connsiteY880" fmla="*/ 4647165 h 5232442"/>
                <a:gd name="connsiteX881" fmla="*/ 3417819 w 4432203"/>
                <a:gd name="connsiteY881" fmla="*/ 4644837 h 5232442"/>
                <a:gd name="connsiteX882" fmla="*/ 3484800 w 4432203"/>
                <a:gd name="connsiteY882" fmla="*/ 4663821 h 5232442"/>
                <a:gd name="connsiteX883" fmla="*/ 3502888 w 4432203"/>
                <a:gd name="connsiteY883" fmla="*/ 4661134 h 5232442"/>
                <a:gd name="connsiteX884" fmla="*/ 3508440 w 4432203"/>
                <a:gd name="connsiteY884" fmla="*/ 4642867 h 5232442"/>
                <a:gd name="connsiteX885" fmla="*/ 3502351 w 4432203"/>
                <a:gd name="connsiteY885" fmla="*/ 4642867 h 5232442"/>
                <a:gd name="connsiteX886" fmla="*/ 3498948 w 4432203"/>
                <a:gd name="connsiteY886" fmla="*/ 4627465 h 5232442"/>
                <a:gd name="connsiteX887" fmla="*/ 3501455 w 4432203"/>
                <a:gd name="connsiteY887" fmla="*/ 4599168 h 5232442"/>
                <a:gd name="connsiteX888" fmla="*/ 3505754 w 4432203"/>
                <a:gd name="connsiteY888" fmla="*/ 4599168 h 5232442"/>
                <a:gd name="connsiteX889" fmla="*/ 3513096 w 4432203"/>
                <a:gd name="connsiteY889" fmla="*/ 4583407 h 5232442"/>
                <a:gd name="connsiteX890" fmla="*/ 3521693 w 4432203"/>
                <a:gd name="connsiteY890" fmla="*/ 4584303 h 5232442"/>
                <a:gd name="connsiteX891" fmla="*/ 3637029 w 4432203"/>
                <a:gd name="connsiteY891" fmla="*/ 4577677 h 5232442"/>
                <a:gd name="connsiteX892" fmla="*/ 3641506 w 4432203"/>
                <a:gd name="connsiteY892" fmla="*/ 4574274 h 5232442"/>
                <a:gd name="connsiteX893" fmla="*/ 3642402 w 4432203"/>
                <a:gd name="connsiteY893" fmla="*/ 4574274 h 5232442"/>
                <a:gd name="connsiteX894" fmla="*/ 3672669 w 4432203"/>
                <a:gd name="connsiteY894" fmla="*/ 4533799 h 5232442"/>
                <a:gd name="connsiteX895" fmla="*/ 3669266 w 4432203"/>
                <a:gd name="connsiteY895" fmla="*/ 4533799 h 5232442"/>
                <a:gd name="connsiteX896" fmla="*/ 3690578 w 4432203"/>
                <a:gd name="connsiteY896" fmla="*/ 4498159 h 5232442"/>
                <a:gd name="connsiteX897" fmla="*/ 3695055 w 4432203"/>
                <a:gd name="connsiteY897" fmla="*/ 4489921 h 5232442"/>
                <a:gd name="connsiteX898" fmla="*/ 3698458 w 4432203"/>
                <a:gd name="connsiteY898" fmla="*/ 4489921 h 5232442"/>
                <a:gd name="connsiteX899" fmla="*/ 3695772 w 4432203"/>
                <a:gd name="connsiteY899" fmla="*/ 4451416 h 5232442"/>
                <a:gd name="connsiteX900" fmla="*/ 3665147 w 4432203"/>
                <a:gd name="connsiteY900" fmla="*/ 4424014 h 5232442"/>
                <a:gd name="connsiteX901" fmla="*/ 3656550 w 4432203"/>
                <a:gd name="connsiteY901" fmla="*/ 4424014 h 5232442"/>
                <a:gd name="connsiteX902" fmla="*/ 3631656 w 4432203"/>
                <a:gd name="connsiteY902" fmla="*/ 4396255 h 5232442"/>
                <a:gd name="connsiteX903" fmla="*/ 3631656 w 4432203"/>
                <a:gd name="connsiteY903" fmla="*/ 4380316 h 5232442"/>
                <a:gd name="connsiteX904" fmla="*/ 3636492 w 4432203"/>
                <a:gd name="connsiteY904" fmla="*/ 4380316 h 5232442"/>
                <a:gd name="connsiteX905" fmla="*/ 3653506 w 4432203"/>
                <a:gd name="connsiteY905" fmla="*/ 4316558 h 5232442"/>
                <a:gd name="connsiteX906" fmla="*/ 3690399 w 4432203"/>
                <a:gd name="connsiteY906" fmla="*/ 4421865 h 5232442"/>
                <a:gd name="connsiteX907" fmla="*/ 3788721 w 4432203"/>
                <a:gd name="connsiteY907" fmla="*/ 4401807 h 5232442"/>
                <a:gd name="connsiteX908" fmla="*/ 3808780 w 4432203"/>
                <a:gd name="connsiteY908" fmla="*/ 4380495 h 5232442"/>
                <a:gd name="connsiteX909" fmla="*/ 3810929 w 4432203"/>
                <a:gd name="connsiteY909" fmla="*/ 4380495 h 5232442"/>
                <a:gd name="connsiteX910" fmla="*/ 3859642 w 4432203"/>
                <a:gd name="connsiteY910" fmla="*/ 4314409 h 5232442"/>
                <a:gd name="connsiteX911" fmla="*/ 3855165 w 4432203"/>
                <a:gd name="connsiteY911" fmla="*/ 4314409 h 5232442"/>
                <a:gd name="connsiteX912" fmla="*/ 3856419 w 4432203"/>
                <a:gd name="connsiteY912" fmla="*/ 4308678 h 5232442"/>
                <a:gd name="connsiteX913" fmla="*/ 3865015 w 4432203"/>
                <a:gd name="connsiteY913" fmla="*/ 4270531 h 5232442"/>
                <a:gd name="connsiteX914" fmla="*/ 3869134 w 4432203"/>
                <a:gd name="connsiteY914" fmla="*/ 4270531 h 5232442"/>
                <a:gd name="connsiteX915" fmla="*/ 3885969 w 4432203"/>
                <a:gd name="connsiteY915" fmla="*/ 4242772 h 5232442"/>
                <a:gd name="connsiteX916" fmla="*/ 3903162 w 4432203"/>
                <a:gd name="connsiteY916" fmla="*/ 4233459 h 5232442"/>
                <a:gd name="connsiteX917" fmla="*/ 3925549 w 4432203"/>
                <a:gd name="connsiteY917" fmla="*/ 4204446 h 5232442"/>
                <a:gd name="connsiteX918" fmla="*/ 3921788 w 4432203"/>
                <a:gd name="connsiteY918" fmla="*/ 4204446 h 5232442"/>
                <a:gd name="connsiteX919" fmla="*/ 3924116 w 4432203"/>
                <a:gd name="connsiteY919" fmla="*/ 4199431 h 5232442"/>
                <a:gd name="connsiteX920" fmla="*/ 3966740 w 4432203"/>
                <a:gd name="connsiteY920" fmla="*/ 4160568 h 5232442"/>
                <a:gd name="connsiteX921" fmla="*/ 3969784 w 4432203"/>
                <a:gd name="connsiteY921" fmla="*/ 4160568 h 5232442"/>
                <a:gd name="connsiteX922" fmla="*/ 3976948 w 4432203"/>
                <a:gd name="connsiteY922" fmla="*/ 4148748 h 5232442"/>
                <a:gd name="connsiteX923" fmla="*/ 3974620 w 4432203"/>
                <a:gd name="connsiteY923" fmla="*/ 4094841 h 5232442"/>
                <a:gd name="connsiteX924" fmla="*/ 3968531 w 4432203"/>
                <a:gd name="connsiteY924" fmla="*/ 4094841 h 5232442"/>
                <a:gd name="connsiteX925" fmla="*/ 3970143 w 4432203"/>
                <a:gd name="connsiteY925" fmla="*/ 4050784 h 5232442"/>
                <a:gd name="connsiteX926" fmla="*/ 3973008 w 4432203"/>
                <a:gd name="connsiteY926" fmla="*/ 4050784 h 5232442"/>
                <a:gd name="connsiteX927" fmla="*/ 3982500 w 4432203"/>
                <a:gd name="connsiteY927" fmla="*/ 4038963 h 5232442"/>
                <a:gd name="connsiteX928" fmla="*/ 4014020 w 4432203"/>
                <a:gd name="connsiteY928" fmla="*/ 4016577 h 5232442"/>
                <a:gd name="connsiteX929" fmla="*/ 4021184 w 4432203"/>
                <a:gd name="connsiteY929" fmla="*/ 4011920 h 5232442"/>
                <a:gd name="connsiteX930" fmla="*/ 4021722 w 4432203"/>
                <a:gd name="connsiteY930" fmla="*/ 4011741 h 5232442"/>
                <a:gd name="connsiteX931" fmla="*/ 4070256 w 4432203"/>
                <a:gd name="connsiteY931" fmla="*/ 3982549 h 5232442"/>
                <a:gd name="connsiteX932" fmla="*/ 4120939 w 4432203"/>
                <a:gd name="connsiteY932" fmla="*/ 3962491 h 5232442"/>
                <a:gd name="connsiteX933" fmla="*/ 4200994 w 4432203"/>
                <a:gd name="connsiteY933" fmla="*/ 3940999 h 5232442"/>
                <a:gd name="connsiteX934" fmla="*/ 4203322 w 4432203"/>
                <a:gd name="connsiteY934" fmla="*/ 3940999 h 5232442"/>
                <a:gd name="connsiteX935" fmla="*/ 4207800 w 4432203"/>
                <a:gd name="connsiteY935" fmla="*/ 3935627 h 5232442"/>
                <a:gd name="connsiteX936" fmla="*/ 4233052 w 4432203"/>
                <a:gd name="connsiteY936" fmla="*/ 3875093 h 5232442"/>
                <a:gd name="connsiteX937" fmla="*/ 4229291 w 4432203"/>
                <a:gd name="connsiteY937" fmla="*/ 3875093 h 5232442"/>
                <a:gd name="connsiteX938" fmla="*/ 4241827 w 4432203"/>
                <a:gd name="connsiteY938" fmla="*/ 3852706 h 5232442"/>
                <a:gd name="connsiteX939" fmla="*/ 4255618 w 4432203"/>
                <a:gd name="connsiteY939" fmla="*/ 3831394 h 5232442"/>
                <a:gd name="connsiteX940" fmla="*/ 4259021 w 4432203"/>
                <a:gd name="connsiteY940" fmla="*/ 3831394 h 5232442"/>
                <a:gd name="connsiteX941" fmla="*/ 4275318 w 4432203"/>
                <a:gd name="connsiteY941" fmla="*/ 3772831 h 5232442"/>
                <a:gd name="connsiteX942" fmla="*/ 4274064 w 4432203"/>
                <a:gd name="connsiteY942" fmla="*/ 3765309 h 5232442"/>
                <a:gd name="connsiteX943" fmla="*/ 4268871 w 4432203"/>
                <a:gd name="connsiteY943" fmla="*/ 3765309 h 5232442"/>
                <a:gd name="connsiteX944" fmla="*/ 4278004 w 4432203"/>
                <a:gd name="connsiteY944" fmla="*/ 3721431 h 5232442"/>
                <a:gd name="connsiteX945" fmla="*/ 4282303 w 4432203"/>
                <a:gd name="connsiteY945" fmla="*/ 3721431 h 5232442"/>
                <a:gd name="connsiteX946" fmla="*/ 4294839 w 4432203"/>
                <a:gd name="connsiteY946" fmla="*/ 3663047 h 5232442"/>
                <a:gd name="connsiteX947" fmla="*/ 4293227 w 4432203"/>
                <a:gd name="connsiteY947" fmla="*/ 3655883 h 5232442"/>
                <a:gd name="connsiteX948" fmla="*/ 4287138 w 4432203"/>
                <a:gd name="connsiteY948" fmla="*/ 3655883 h 5232442"/>
                <a:gd name="connsiteX949" fmla="*/ 4279795 w 4432203"/>
                <a:gd name="connsiteY949" fmla="*/ 3611826 h 5232442"/>
                <a:gd name="connsiteX950" fmla="*/ 4284989 w 4432203"/>
                <a:gd name="connsiteY950" fmla="*/ 3611826 h 5232442"/>
                <a:gd name="connsiteX951" fmla="*/ 4308808 w 4432203"/>
                <a:gd name="connsiteY951" fmla="*/ 3556665 h 5232442"/>
                <a:gd name="connsiteX952" fmla="*/ 4319554 w 4432203"/>
                <a:gd name="connsiteY952" fmla="*/ 3546099 h 5232442"/>
                <a:gd name="connsiteX953" fmla="*/ 4317584 w 4432203"/>
                <a:gd name="connsiteY953" fmla="*/ 3546099 h 5232442"/>
                <a:gd name="connsiteX954" fmla="*/ 4356089 w 4432203"/>
                <a:gd name="connsiteY954" fmla="*/ 3502042 h 5232442"/>
                <a:gd name="connsiteX955" fmla="*/ 4358776 w 4432203"/>
                <a:gd name="connsiteY955" fmla="*/ 3502042 h 5232442"/>
                <a:gd name="connsiteX956" fmla="*/ 4398713 w 4432203"/>
                <a:gd name="connsiteY956" fmla="*/ 3440254 h 5232442"/>
                <a:gd name="connsiteX957" fmla="*/ 4399788 w 4432203"/>
                <a:gd name="connsiteY957" fmla="*/ 3436314 h 5232442"/>
                <a:gd name="connsiteX958" fmla="*/ 4395490 w 4432203"/>
                <a:gd name="connsiteY958" fmla="*/ 3436314 h 5232442"/>
                <a:gd name="connsiteX959" fmla="*/ 4411608 w 4432203"/>
                <a:gd name="connsiteY959" fmla="*/ 3392436 h 5232442"/>
                <a:gd name="connsiteX960" fmla="*/ 4415548 w 4432203"/>
                <a:gd name="connsiteY960" fmla="*/ 3392436 h 5232442"/>
                <a:gd name="connsiteX961" fmla="*/ 4432204 w 4432203"/>
                <a:gd name="connsiteY961" fmla="*/ 3326351 h 5232442"/>
                <a:gd name="connsiteX962" fmla="*/ 4427189 w 4432203"/>
                <a:gd name="connsiteY962" fmla="*/ 3326351 h 5232442"/>
                <a:gd name="connsiteX963" fmla="*/ 4427189 w 4432203"/>
                <a:gd name="connsiteY963" fmla="*/ 3323844 h 5232442"/>
                <a:gd name="connsiteX964" fmla="*/ 2687655 w 4432203"/>
                <a:gd name="connsiteY964" fmla="*/ 1351846 h 5232442"/>
                <a:gd name="connsiteX965" fmla="*/ 2682640 w 4432203"/>
                <a:gd name="connsiteY965" fmla="*/ 1351846 h 5232442"/>
                <a:gd name="connsiteX966" fmla="*/ 2683715 w 4432203"/>
                <a:gd name="connsiteY966" fmla="*/ 1341996 h 5232442"/>
                <a:gd name="connsiteX967" fmla="*/ 2682819 w 4432203"/>
                <a:gd name="connsiteY967" fmla="*/ 1307968 h 5232442"/>
                <a:gd name="connsiteX968" fmla="*/ 2688371 w 4432203"/>
                <a:gd name="connsiteY968" fmla="*/ 1307968 h 5232442"/>
                <a:gd name="connsiteX969" fmla="*/ 2691953 w 4432203"/>
                <a:gd name="connsiteY969" fmla="*/ 1242241 h 5232442"/>
                <a:gd name="connsiteX970" fmla="*/ 2691953 w 4432203"/>
                <a:gd name="connsiteY970" fmla="*/ 1242241 h 5232442"/>
                <a:gd name="connsiteX971" fmla="*/ 2688550 w 4432203"/>
                <a:gd name="connsiteY971" fmla="*/ 1242241 h 5232442"/>
                <a:gd name="connsiteX972" fmla="*/ 2754099 w 4432203"/>
                <a:gd name="connsiteY972" fmla="*/ 1205706 h 5232442"/>
                <a:gd name="connsiteX973" fmla="*/ 2833079 w 4432203"/>
                <a:gd name="connsiteY973" fmla="*/ 1219138 h 5232442"/>
                <a:gd name="connsiteX974" fmla="*/ 2900597 w 4432203"/>
                <a:gd name="connsiteY974" fmla="*/ 1219138 h 5232442"/>
                <a:gd name="connsiteX975" fmla="*/ 2937311 w 4432203"/>
                <a:gd name="connsiteY975" fmla="*/ 1282179 h 5232442"/>
                <a:gd name="connsiteX976" fmla="*/ 2902925 w 4432203"/>
                <a:gd name="connsiteY976" fmla="*/ 1245644 h 5232442"/>
                <a:gd name="connsiteX977" fmla="*/ 2902746 w 4432203"/>
                <a:gd name="connsiteY977" fmla="*/ 1242241 h 5232442"/>
                <a:gd name="connsiteX978" fmla="*/ 2900418 w 4432203"/>
                <a:gd name="connsiteY978" fmla="*/ 1242241 h 5232442"/>
                <a:gd name="connsiteX979" fmla="*/ 2897731 w 4432203"/>
                <a:gd name="connsiteY979" fmla="*/ 1249226 h 5232442"/>
                <a:gd name="connsiteX980" fmla="*/ 2897731 w 4432203"/>
                <a:gd name="connsiteY980" fmla="*/ 1249226 h 5232442"/>
                <a:gd name="connsiteX981" fmla="*/ 2889314 w 4432203"/>
                <a:gd name="connsiteY981" fmla="*/ 1312267 h 5232442"/>
                <a:gd name="connsiteX982" fmla="*/ 2866211 w 4432203"/>
                <a:gd name="connsiteY982" fmla="*/ 1352025 h 5232442"/>
                <a:gd name="connsiteX983" fmla="*/ 2861375 w 4432203"/>
                <a:gd name="connsiteY983" fmla="*/ 1352025 h 5232442"/>
                <a:gd name="connsiteX984" fmla="*/ 2861017 w 4432203"/>
                <a:gd name="connsiteY984" fmla="*/ 1352025 h 5232442"/>
                <a:gd name="connsiteX985" fmla="*/ 2860659 w 4432203"/>
                <a:gd name="connsiteY985" fmla="*/ 1352025 h 5232442"/>
                <a:gd name="connsiteX986" fmla="*/ 2849555 w 4432203"/>
                <a:gd name="connsiteY986" fmla="*/ 1352025 h 5232442"/>
                <a:gd name="connsiteX987" fmla="*/ 2838272 w 4432203"/>
                <a:gd name="connsiteY987" fmla="*/ 1308147 h 5232442"/>
                <a:gd name="connsiteX988" fmla="*/ 2843645 w 4432203"/>
                <a:gd name="connsiteY988" fmla="*/ 1308147 h 5232442"/>
                <a:gd name="connsiteX989" fmla="*/ 2844003 w 4432203"/>
                <a:gd name="connsiteY989" fmla="*/ 1292387 h 5232442"/>
                <a:gd name="connsiteX990" fmla="*/ 2818214 w 4432203"/>
                <a:gd name="connsiteY990" fmla="*/ 1242420 h 5232442"/>
                <a:gd name="connsiteX991" fmla="*/ 2783649 w 4432203"/>
                <a:gd name="connsiteY991" fmla="*/ 1242420 h 5232442"/>
                <a:gd name="connsiteX992" fmla="*/ 2775769 w 4432203"/>
                <a:gd name="connsiteY992" fmla="*/ 1247077 h 5232442"/>
                <a:gd name="connsiteX993" fmla="*/ 2734756 w 4432203"/>
                <a:gd name="connsiteY993" fmla="*/ 1285940 h 5232442"/>
                <a:gd name="connsiteX994" fmla="*/ 2726339 w 4432203"/>
                <a:gd name="connsiteY994" fmla="*/ 1365815 h 5232442"/>
                <a:gd name="connsiteX995" fmla="*/ 2717384 w 4432203"/>
                <a:gd name="connsiteY995" fmla="*/ 1416678 h 5232442"/>
                <a:gd name="connsiteX996" fmla="*/ 2715056 w 4432203"/>
                <a:gd name="connsiteY996" fmla="*/ 1418111 h 5232442"/>
                <a:gd name="connsiteX997" fmla="*/ 2715414 w 4432203"/>
                <a:gd name="connsiteY997" fmla="*/ 1418111 h 5232442"/>
                <a:gd name="connsiteX998" fmla="*/ 2701266 w 4432203"/>
                <a:gd name="connsiteY998" fmla="*/ 1422230 h 5232442"/>
                <a:gd name="connsiteX999" fmla="*/ 2692669 w 4432203"/>
                <a:gd name="connsiteY999" fmla="*/ 1418111 h 5232442"/>
                <a:gd name="connsiteX1000" fmla="*/ 2704848 w 4432203"/>
                <a:gd name="connsiteY1000" fmla="*/ 1418111 h 5232442"/>
                <a:gd name="connsiteX1001" fmla="*/ 2688192 w 4432203"/>
                <a:gd name="connsiteY1001" fmla="*/ 1352204 h 5232442"/>
                <a:gd name="connsiteX1002" fmla="*/ 2858331 w 4432203"/>
                <a:gd name="connsiteY1002" fmla="*/ 1421872 h 5232442"/>
                <a:gd name="connsiteX1003" fmla="*/ 2856719 w 4432203"/>
                <a:gd name="connsiteY1003" fmla="*/ 1417753 h 5232442"/>
                <a:gd name="connsiteX1004" fmla="*/ 2863345 w 4432203"/>
                <a:gd name="connsiteY1004" fmla="*/ 1417753 h 5232442"/>
                <a:gd name="connsiteX1005" fmla="*/ 2861017 w 4432203"/>
                <a:gd name="connsiteY1005" fmla="*/ 1406291 h 5232442"/>
                <a:gd name="connsiteX1006" fmla="*/ 2862629 w 4432203"/>
                <a:gd name="connsiteY1006" fmla="*/ 1404858 h 5232442"/>
                <a:gd name="connsiteX1007" fmla="*/ 2869255 w 4432203"/>
                <a:gd name="connsiteY1007" fmla="*/ 1398769 h 5232442"/>
                <a:gd name="connsiteX1008" fmla="*/ 2878568 w 4432203"/>
                <a:gd name="connsiteY1008" fmla="*/ 1389635 h 5232442"/>
                <a:gd name="connsiteX1009" fmla="*/ 2917432 w 4432203"/>
                <a:gd name="connsiteY1009" fmla="*/ 1369039 h 5232442"/>
                <a:gd name="connsiteX1010" fmla="*/ 2918506 w 4432203"/>
                <a:gd name="connsiteY1010" fmla="*/ 1367606 h 5232442"/>
                <a:gd name="connsiteX1011" fmla="*/ 2922805 w 4432203"/>
                <a:gd name="connsiteY1011" fmla="*/ 1365636 h 5232442"/>
                <a:gd name="connsiteX1012" fmla="*/ 2933013 w 4432203"/>
                <a:gd name="connsiteY1012" fmla="*/ 1352204 h 5232442"/>
                <a:gd name="connsiteX1013" fmla="*/ 2930326 w 4432203"/>
                <a:gd name="connsiteY1013" fmla="*/ 1352204 h 5232442"/>
                <a:gd name="connsiteX1014" fmla="*/ 2967220 w 4432203"/>
                <a:gd name="connsiteY1014" fmla="*/ 1308327 h 5232442"/>
                <a:gd name="connsiteX1015" fmla="*/ 2969190 w 4432203"/>
                <a:gd name="connsiteY1015" fmla="*/ 1308327 h 5232442"/>
                <a:gd name="connsiteX1016" fmla="*/ 2981905 w 4432203"/>
                <a:gd name="connsiteY1016" fmla="*/ 1296327 h 5232442"/>
                <a:gd name="connsiteX1017" fmla="*/ 2985129 w 4432203"/>
                <a:gd name="connsiteY1017" fmla="*/ 1295969 h 5232442"/>
                <a:gd name="connsiteX1018" fmla="*/ 3063930 w 4432203"/>
                <a:gd name="connsiteY1018" fmla="*/ 1302596 h 5232442"/>
                <a:gd name="connsiteX1019" fmla="*/ 3024350 w 4432203"/>
                <a:gd name="connsiteY1019" fmla="*/ 1335907 h 5232442"/>
                <a:gd name="connsiteX1020" fmla="*/ 2976712 w 4432203"/>
                <a:gd name="connsiteY1020" fmla="*/ 1362413 h 5232442"/>
                <a:gd name="connsiteX1021" fmla="*/ 2967041 w 4432203"/>
                <a:gd name="connsiteY1021" fmla="*/ 1371367 h 5232442"/>
                <a:gd name="connsiteX1022" fmla="*/ 2929610 w 4432203"/>
                <a:gd name="connsiteY1022" fmla="*/ 1391605 h 5232442"/>
                <a:gd name="connsiteX1023" fmla="*/ 2912059 w 4432203"/>
                <a:gd name="connsiteY1023" fmla="*/ 1405574 h 5232442"/>
                <a:gd name="connsiteX1024" fmla="*/ 2898985 w 4432203"/>
                <a:gd name="connsiteY1024" fmla="*/ 1417394 h 5232442"/>
                <a:gd name="connsiteX1025" fmla="*/ 2898269 w 4432203"/>
                <a:gd name="connsiteY1025" fmla="*/ 1418111 h 5232442"/>
                <a:gd name="connsiteX1026" fmla="*/ 2898269 w 4432203"/>
                <a:gd name="connsiteY1026" fmla="*/ 1418111 h 5232442"/>
                <a:gd name="connsiteX1027" fmla="*/ 2858510 w 4432203"/>
                <a:gd name="connsiteY1027" fmla="*/ 1422230 h 5232442"/>
                <a:gd name="connsiteX1028" fmla="*/ 1434180 w 4432203"/>
                <a:gd name="connsiteY1028" fmla="*/ 1106130 h 5232442"/>
                <a:gd name="connsiteX1029" fmla="*/ 1418599 w 4432203"/>
                <a:gd name="connsiteY1029" fmla="*/ 1088579 h 5232442"/>
                <a:gd name="connsiteX1030" fmla="*/ 1426300 w 4432203"/>
                <a:gd name="connsiteY1030" fmla="*/ 1088579 h 5232442"/>
                <a:gd name="connsiteX1031" fmla="*/ 1408928 w 4432203"/>
                <a:gd name="connsiteY1031" fmla="*/ 1055805 h 5232442"/>
                <a:gd name="connsiteX1032" fmla="*/ 1411614 w 4432203"/>
                <a:gd name="connsiteY1032" fmla="*/ 1056163 h 5232442"/>
                <a:gd name="connsiteX1033" fmla="*/ 1445463 w 4432203"/>
                <a:gd name="connsiteY1033" fmla="*/ 1079445 h 5232442"/>
                <a:gd name="connsiteX1034" fmla="*/ 1507250 w 4432203"/>
                <a:gd name="connsiteY1034" fmla="*/ 1132636 h 5232442"/>
                <a:gd name="connsiteX1035" fmla="*/ 1509578 w 4432203"/>
                <a:gd name="connsiteY1035" fmla="*/ 1182424 h 5232442"/>
                <a:gd name="connsiteX1036" fmla="*/ 1485043 w 4432203"/>
                <a:gd name="connsiteY1036" fmla="*/ 1132457 h 5232442"/>
                <a:gd name="connsiteX1037" fmla="*/ 1479133 w 4432203"/>
                <a:gd name="connsiteY1037" fmla="*/ 1132457 h 5232442"/>
                <a:gd name="connsiteX1038" fmla="*/ 1434001 w 4432203"/>
                <a:gd name="connsiteY1038" fmla="*/ 1105951 h 5232442"/>
                <a:gd name="connsiteX1039" fmla="*/ 2763949 w 4432203"/>
                <a:gd name="connsiteY1039" fmla="*/ 1175977 h 5232442"/>
                <a:gd name="connsiteX1040" fmla="*/ 2700191 w 4432203"/>
                <a:gd name="connsiteY1040" fmla="*/ 1169171 h 5232442"/>
                <a:gd name="connsiteX1041" fmla="*/ 2669208 w 4432203"/>
                <a:gd name="connsiteY1041" fmla="*/ 1152694 h 5232442"/>
                <a:gd name="connsiteX1042" fmla="*/ 2615659 w 4432203"/>
                <a:gd name="connsiteY1042" fmla="*/ 1172574 h 5232442"/>
                <a:gd name="connsiteX1043" fmla="*/ 2570707 w 4432203"/>
                <a:gd name="connsiteY1043" fmla="*/ 1162544 h 5232442"/>
                <a:gd name="connsiteX1044" fmla="*/ 2576796 w 4432203"/>
                <a:gd name="connsiteY1044" fmla="*/ 1143561 h 5232442"/>
                <a:gd name="connsiteX1045" fmla="*/ 2613331 w 4432203"/>
                <a:gd name="connsiteY1045" fmla="*/ 1129412 h 5232442"/>
                <a:gd name="connsiteX1046" fmla="*/ 2706281 w 4432203"/>
                <a:gd name="connsiteY1046" fmla="*/ 1086251 h 5232442"/>
                <a:gd name="connsiteX1047" fmla="*/ 2773799 w 4432203"/>
                <a:gd name="connsiteY1047" fmla="*/ 1132815 h 5232442"/>
                <a:gd name="connsiteX1048" fmla="*/ 2763949 w 4432203"/>
                <a:gd name="connsiteY1048" fmla="*/ 1176156 h 5232442"/>
                <a:gd name="connsiteX1049" fmla="*/ 3650998 w 4432203"/>
                <a:gd name="connsiteY1049" fmla="*/ 4313693 h 5232442"/>
                <a:gd name="connsiteX1050" fmla="*/ 3651894 w 4432203"/>
                <a:gd name="connsiteY1050" fmla="*/ 4311365 h 5232442"/>
                <a:gd name="connsiteX1051" fmla="*/ 3654043 w 4432203"/>
                <a:gd name="connsiteY1051" fmla="*/ 4313693 h 5232442"/>
                <a:gd name="connsiteX1052" fmla="*/ 3650998 w 4432203"/>
                <a:gd name="connsiteY1052" fmla="*/ 4313693 h 52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</a:cxnLst>
              <a:rect l="l" t="t" r="r" b="b"/>
              <a:pathLst>
                <a:path w="4432203" h="5232442">
                  <a:moveTo>
                    <a:pt x="4428622" y="3323844"/>
                  </a:moveTo>
                  <a:cubicBezTo>
                    <a:pt x="4427547" y="3310233"/>
                    <a:pt x="4421637" y="3295726"/>
                    <a:pt x="4413936" y="3282473"/>
                  </a:cubicBezTo>
                  <a:lnTo>
                    <a:pt x="4421279" y="3282473"/>
                  </a:lnTo>
                  <a:cubicBezTo>
                    <a:pt x="4409817" y="3261698"/>
                    <a:pt x="4392983" y="3243431"/>
                    <a:pt x="4380446" y="3237163"/>
                  </a:cubicBezTo>
                  <a:cubicBezTo>
                    <a:pt x="4367193" y="3230536"/>
                    <a:pt x="4343553" y="3226596"/>
                    <a:pt x="4324569" y="3216567"/>
                  </a:cubicBezTo>
                  <a:lnTo>
                    <a:pt x="4312928" y="3216567"/>
                  </a:lnTo>
                  <a:cubicBezTo>
                    <a:pt x="4306301" y="3212448"/>
                    <a:pt x="4300570" y="3207075"/>
                    <a:pt x="4296451" y="3200807"/>
                  </a:cubicBezTo>
                  <a:cubicBezTo>
                    <a:pt x="4290183" y="3190777"/>
                    <a:pt x="4279616" y="3180927"/>
                    <a:pt x="4267975" y="3172689"/>
                  </a:cubicBezTo>
                  <a:lnTo>
                    <a:pt x="4277646" y="3172689"/>
                  </a:lnTo>
                  <a:cubicBezTo>
                    <a:pt x="4256872" y="3156928"/>
                    <a:pt x="4231440" y="3146183"/>
                    <a:pt x="4219978" y="3150839"/>
                  </a:cubicBezTo>
                  <a:cubicBezTo>
                    <a:pt x="4203143" y="3157287"/>
                    <a:pt x="4175026" y="3164271"/>
                    <a:pt x="4152460" y="3147616"/>
                  </a:cubicBezTo>
                  <a:cubicBezTo>
                    <a:pt x="4134730" y="3134363"/>
                    <a:pt x="4108403" y="3119498"/>
                    <a:pt x="4091210" y="3106962"/>
                  </a:cubicBezTo>
                  <a:lnTo>
                    <a:pt x="4081181" y="3106962"/>
                  </a:lnTo>
                  <a:cubicBezTo>
                    <a:pt x="4078494" y="3104992"/>
                    <a:pt x="4075987" y="3103021"/>
                    <a:pt x="4074017" y="3101051"/>
                  </a:cubicBezTo>
                  <a:cubicBezTo>
                    <a:pt x="4059869" y="3087798"/>
                    <a:pt x="4023512" y="3077590"/>
                    <a:pt x="4006499" y="3077590"/>
                  </a:cubicBezTo>
                  <a:cubicBezTo>
                    <a:pt x="3989485" y="3077590"/>
                    <a:pt x="3992350" y="3064337"/>
                    <a:pt x="3967098" y="3104275"/>
                  </a:cubicBezTo>
                  <a:cubicBezTo>
                    <a:pt x="3952233" y="3127736"/>
                    <a:pt x="3954741" y="3141706"/>
                    <a:pt x="3950263" y="3148153"/>
                  </a:cubicBezTo>
                  <a:cubicBezTo>
                    <a:pt x="3945786" y="3149407"/>
                    <a:pt x="3938981" y="3149049"/>
                    <a:pt x="3927339" y="3147437"/>
                  </a:cubicBezTo>
                  <a:cubicBezTo>
                    <a:pt x="3906744" y="3144213"/>
                    <a:pt x="3906206" y="3141885"/>
                    <a:pt x="3913728" y="3136512"/>
                  </a:cubicBezTo>
                  <a:cubicBezTo>
                    <a:pt x="3916236" y="3134900"/>
                    <a:pt x="3918922" y="3133109"/>
                    <a:pt x="3921966" y="3131139"/>
                  </a:cubicBezTo>
                  <a:cubicBezTo>
                    <a:pt x="3930384" y="3125766"/>
                    <a:pt x="3941488" y="3118245"/>
                    <a:pt x="3950980" y="3106783"/>
                  </a:cubicBezTo>
                  <a:lnTo>
                    <a:pt x="3948652" y="3106783"/>
                  </a:lnTo>
                  <a:cubicBezTo>
                    <a:pt x="3950084" y="3105171"/>
                    <a:pt x="3951517" y="3103021"/>
                    <a:pt x="3952950" y="3100872"/>
                  </a:cubicBezTo>
                  <a:cubicBezTo>
                    <a:pt x="3962800" y="3085291"/>
                    <a:pt x="3964412" y="3072396"/>
                    <a:pt x="3961367" y="3062904"/>
                  </a:cubicBezTo>
                  <a:lnTo>
                    <a:pt x="3967277" y="3062904"/>
                  </a:lnTo>
                  <a:cubicBezTo>
                    <a:pt x="3963875" y="3045712"/>
                    <a:pt x="3945786" y="3037653"/>
                    <a:pt x="3927339" y="3044279"/>
                  </a:cubicBezTo>
                  <a:cubicBezTo>
                    <a:pt x="3922504" y="3045891"/>
                    <a:pt x="3919459" y="3048040"/>
                    <a:pt x="3916773" y="3050368"/>
                  </a:cubicBezTo>
                  <a:cubicBezTo>
                    <a:pt x="3896894" y="3060755"/>
                    <a:pt x="3910147" y="3078307"/>
                    <a:pt x="3868597" y="3087798"/>
                  </a:cubicBezTo>
                  <a:cubicBezTo>
                    <a:pt x="3830987" y="3095858"/>
                    <a:pt x="3825077" y="3074187"/>
                    <a:pt x="3840479" y="3062904"/>
                  </a:cubicBezTo>
                  <a:lnTo>
                    <a:pt x="3841554" y="3062904"/>
                  </a:lnTo>
                  <a:cubicBezTo>
                    <a:pt x="3841554" y="3062904"/>
                    <a:pt x="3843703" y="3061293"/>
                    <a:pt x="3844777" y="3060397"/>
                  </a:cubicBezTo>
                  <a:cubicBezTo>
                    <a:pt x="3846926" y="3059502"/>
                    <a:pt x="3849076" y="3058248"/>
                    <a:pt x="3851762" y="3057711"/>
                  </a:cubicBezTo>
                  <a:cubicBezTo>
                    <a:pt x="3867164" y="3054308"/>
                    <a:pt x="3888834" y="3043563"/>
                    <a:pt x="3905669" y="3032638"/>
                  </a:cubicBezTo>
                  <a:cubicBezTo>
                    <a:pt x="3922504" y="3022429"/>
                    <a:pt x="3935757" y="3011326"/>
                    <a:pt x="3935757" y="3004520"/>
                  </a:cubicBezTo>
                  <a:cubicBezTo>
                    <a:pt x="3935757" y="3002729"/>
                    <a:pt x="3935578" y="3000222"/>
                    <a:pt x="3935220" y="2997177"/>
                  </a:cubicBezTo>
                  <a:lnTo>
                    <a:pt x="3929668" y="2997177"/>
                  </a:lnTo>
                  <a:cubicBezTo>
                    <a:pt x="3927339" y="2981059"/>
                    <a:pt x="3920355" y="2957956"/>
                    <a:pt x="3902266" y="2957956"/>
                  </a:cubicBezTo>
                  <a:cubicBezTo>
                    <a:pt x="3897431" y="2957956"/>
                    <a:pt x="3894028" y="2956165"/>
                    <a:pt x="3891162" y="2953120"/>
                  </a:cubicBezTo>
                  <a:lnTo>
                    <a:pt x="3901729" y="2953120"/>
                  </a:lnTo>
                  <a:cubicBezTo>
                    <a:pt x="3887402" y="2947927"/>
                    <a:pt x="3886864" y="2921600"/>
                    <a:pt x="3863582" y="2887393"/>
                  </a:cubicBezTo>
                  <a:lnTo>
                    <a:pt x="3856060" y="2887393"/>
                  </a:lnTo>
                  <a:cubicBezTo>
                    <a:pt x="3854627" y="2885423"/>
                    <a:pt x="3853374" y="2883453"/>
                    <a:pt x="3851762" y="2881304"/>
                  </a:cubicBezTo>
                  <a:cubicBezTo>
                    <a:pt x="3841733" y="2868588"/>
                    <a:pt x="3830629" y="2855515"/>
                    <a:pt x="3818988" y="2843515"/>
                  </a:cubicBezTo>
                  <a:lnTo>
                    <a:pt x="3827584" y="2843515"/>
                  </a:lnTo>
                  <a:cubicBezTo>
                    <a:pt x="3798571" y="2812711"/>
                    <a:pt x="3765976" y="2787280"/>
                    <a:pt x="3741082" y="2792474"/>
                  </a:cubicBezTo>
                  <a:cubicBezTo>
                    <a:pt x="3707413" y="2798921"/>
                    <a:pt x="3688071" y="2831516"/>
                    <a:pt x="3671236" y="2794802"/>
                  </a:cubicBezTo>
                  <a:cubicBezTo>
                    <a:pt x="3668191" y="2788175"/>
                    <a:pt x="3664968" y="2782623"/>
                    <a:pt x="3661565" y="2777609"/>
                  </a:cubicBezTo>
                  <a:lnTo>
                    <a:pt x="3654043" y="2777609"/>
                  </a:lnTo>
                  <a:cubicBezTo>
                    <a:pt x="3640432" y="2758267"/>
                    <a:pt x="3626642" y="2750566"/>
                    <a:pt x="3617866" y="2735164"/>
                  </a:cubicBezTo>
                  <a:cubicBezTo>
                    <a:pt x="3617508" y="2734627"/>
                    <a:pt x="3617150" y="2734447"/>
                    <a:pt x="3616791" y="2733731"/>
                  </a:cubicBezTo>
                  <a:lnTo>
                    <a:pt x="3624492" y="2733731"/>
                  </a:lnTo>
                  <a:cubicBezTo>
                    <a:pt x="3624492" y="2733731"/>
                    <a:pt x="3623597" y="2732298"/>
                    <a:pt x="3623060" y="2731582"/>
                  </a:cubicBezTo>
                  <a:cubicBezTo>
                    <a:pt x="3611777" y="2711702"/>
                    <a:pt x="3583659" y="2731582"/>
                    <a:pt x="3575242" y="2721732"/>
                  </a:cubicBezTo>
                  <a:lnTo>
                    <a:pt x="3566824" y="2711702"/>
                  </a:lnTo>
                  <a:cubicBezTo>
                    <a:pt x="3566824" y="2711702"/>
                    <a:pt x="3530289" y="2721732"/>
                    <a:pt x="3549990" y="2691644"/>
                  </a:cubicBezTo>
                  <a:cubicBezTo>
                    <a:pt x="3554646" y="2684659"/>
                    <a:pt x="3558407" y="2676600"/>
                    <a:pt x="3561631" y="2668004"/>
                  </a:cubicBezTo>
                  <a:lnTo>
                    <a:pt x="3557691" y="2668004"/>
                  </a:lnTo>
                  <a:cubicBezTo>
                    <a:pt x="3563601" y="2651527"/>
                    <a:pt x="3566824" y="2634871"/>
                    <a:pt x="3567362" y="2623947"/>
                  </a:cubicBezTo>
                  <a:lnTo>
                    <a:pt x="3572376" y="2623947"/>
                  </a:lnTo>
                  <a:cubicBezTo>
                    <a:pt x="3573451" y="2613738"/>
                    <a:pt x="3572555" y="2607291"/>
                    <a:pt x="3569690" y="2608366"/>
                  </a:cubicBezTo>
                  <a:cubicBezTo>
                    <a:pt x="3568436" y="2609082"/>
                    <a:pt x="3567183" y="2610515"/>
                    <a:pt x="3565571" y="2612485"/>
                  </a:cubicBezTo>
                  <a:cubicBezTo>
                    <a:pt x="3565212" y="2611947"/>
                    <a:pt x="3564854" y="2611589"/>
                    <a:pt x="3564496" y="2611589"/>
                  </a:cubicBezTo>
                  <a:cubicBezTo>
                    <a:pt x="3555900" y="2614992"/>
                    <a:pt x="3541930" y="2661556"/>
                    <a:pt x="3527782" y="2658154"/>
                  </a:cubicBezTo>
                  <a:cubicBezTo>
                    <a:pt x="3513634" y="2654751"/>
                    <a:pt x="3524916" y="2648124"/>
                    <a:pt x="3496978" y="2628424"/>
                  </a:cubicBezTo>
                  <a:cubicBezTo>
                    <a:pt x="3494292" y="2626454"/>
                    <a:pt x="3491426" y="2625021"/>
                    <a:pt x="3488382" y="2623768"/>
                  </a:cubicBezTo>
                  <a:lnTo>
                    <a:pt x="3500202" y="2623768"/>
                  </a:lnTo>
                  <a:cubicBezTo>
                    <a:pt x="3480860" y="2611589"/>
                    <a:pt x="3455428" y="2615171"/>
                    <a:pt x="3440743" y="2623768"/>
                  </a:cubicBezTo>
                  <a:lnTo>
                    <a:pt x="3442354" y="2623768"/>
                  </a:lnTo>
                  <a:cubicBezTo>
                    <a:pt x="3431430" y="2628066"/>
                    <a:pt x="3423729" y="2634692"/>
                    <a:pt x="3423729" y="2641677"/>
                  </a:cubicBezTo>
                  <a:cubicBezTo>
                    <a:pt x="3423729" y="2653139"/>
                    <a:pt x="3417102" y="2662631"/>
                    <a:pt x="3412983" y="2667824"/>
                  </a:cubicBezTo>
                  <a:lnTo>
                    <a:pt x="3406715" y="2667824"/>
                  </a:lnTo>
                  <a:cubicBezTo>
                    <a:pt x="3403670" y="2663347"/>
                    <a:pt x="3398298" y="2654930"/>
                    <a:pt x="3392746" y="2641677"/>
                  </a:cubicBezTo>
                  <a:cubicBezTo>
                    <a:pt x="3384328" y="2621618"/>
                    <a:pt x="3344928" y="2618395"/>
                    <a:pt x="3325227" y="2638453"/>
                  </a:cubicBezTo>
                  <a:cubicBezTo>
                    <a:pt x="3316093" y="2647587"/>
                    <a:pt x="3308751" y="2637558"/>
                    <a:pt x="3302124" y="2623768"/>
                  </a:cubicBezTo>
                  <a:lnTo>
                    <a:pt x="3309109" y="2623768"/>
                  </a:lnTo>
                  <a:cubicBezTo>
                    <a:pt x="3300691" y="2608007"/>
                    <a:pt x="3293528" y="2584904"/>
                    <a:pt x="3285469" y="2584904"/>
                  </a:cubicBezTo>
                  <a:cubicBezTo>
                    <a:pt x="3279021" y="2584904"/>
                    <a:pt x="3269350" y="2588844"/>
                    <a:pt x="3259679" y="2595829"/>
                  </a:cubicBezTo>
                  <a:cubicBezTo>
                    <a:pt x="3246963" y="2603351"/>
                    <a:pt x="3232815" y="2616246"/>
                    <a:pt x="3224039" y="2634871"/>
                  </a:cubicBezTo>
                  <a:cubicBezTo>
                    <a:pt x="3212936" y="2658870"/>
                    <a:pt x="3214010" y="2690748"/>
                    <a:pt x="3209354" y="2701136"/>
                  </a:cubicBezTo>
                  <a:cubicBezTo>
                    <a:pt x="3203981" y="2698987"/>
                    <a:pt x="3200578" y="2684301"/>
                    <a:pt x="3198788" y="2667824"/>
                  </a:cubicBezTo>
                  <a:lnTo>
                    <a:pt x="3193415" y="2667824"/>
                  </a:lnTo>
                  <a:cubicBezTo>
                    <a:pt x="3191803" y="2651527"/>
                    <a:pt x="3191982" y="2634334"/>
                    <a:pt x="3193415" y="2624842"/>
                  </a:cubicBezTo>
                  <a:cubicBezTo>
                    <a:pt x="3193415" y="2624842"/>
                    <a:pt x="3193594" y="2624305"/>
                    <a:pt x="3193594" y="2623768"/>
                  </a:cubicBezTo>
                  <a:lnTo>
                    <a:pt x="3198429" y="2623768"/>
                  </a:lnTo>
                  <a:cubicBezTo>
                    <a:pt x="3198429" y="2623768"/>
                    <a:pt x="3198429" y="2622156"/>
                    <a:pt x="3198429" y="2621618"/>
                  </a:cubicBezTo>
                  <a:cubicBezTo>
                    <a:pt x="3201116" y="2601560"/>
                    <a:pt x="3232278" y="2568249"/>
                    <a:pt x="3209712" y="2561801"/>
                  </a:cubicBezTo>
                  <a:cubicBezTo>
                    <a:pt x="3200220" y="2558936"/>
                    <a:pt x="3188579" y="2564488"/>
                    <a:pt x="3177296" y="2572189"/>
                  </a:cubicBezTo>
                  <a:cubicBezTo>
                    <a:pt x="3165476" y="2579352"/>
                    <a:pt x="3153656" y="2589382"/>
                    <a:pt x="3144522" y="2595829"/>
                  </a:cubicBezTo>
                  <a:cubicBezTo>
                    <a:pt x="3142552" y="2596724"/>
                    <a:pt x="3140761" y="2597799"/>
                    <a:pt x="3139328" y="2598157"/>
                  </a:cubicBezTo>
                  <a:cubicBezTo>
                    <a:pt x="3135030" y="2599053"/>
                    <a:pt x="3129299" y="2602276"/>
                    <a:pt x="3123031" y="2606754"/>
                  </a:cubicBezTo>
                  <a:cubicBezTo>
                    <a:pt x="3108345" y="2615350"/>
                    <a:pt x="3088287" y="2633797"/>
                    <a:pt x="3075034" y="2654751"/>
                  </a:cubicBezTo>
                  <a:cubicBezTo>
                    <a:pt x="3059453" y="2679466"/>
                    <a:pt x="3050856" y="2695226"/>
                    <a:pt x="3036171" y="2705255"/>
                  </a:cubicBezTo>
                  <a:cubicBezTo>
                    <a:pt x="3019336" y="2713672"/>
                    <a:pt x="2996054" y="2704001"/>
                    <a:pt x="3001606" y="2694688"/>
                  </a:cubicBezTo>
                  <a:cubicBezTo>
                    <a:pt x="3004471" y="2689495"/>
                    <a:pt x="2990681" y="2676421"/>
                    <a:pt x="2975637" y="2667645"/>
                  </a:cubicBezTo>
                  <a:lnTo>
                    <a:pt x="2964354" y="2667645"/>
                  </a:lnTo>
                  <a:cubicBezTo>
                    <a:pt x="2953429" y="2662094"/>
                    <a:pt x="2943400" y="2659407"/>
                    <a:pt x="2939997" y="2664601"/>
                  </a:cubicBezTo>
                  <a:cubicBezTo>
                    <a:pt x="2938207" y="2667645"/>
                    <a:pt x="2935162" y="2670332"/>
                    <a:pt x="2932117" y="2672839"/>
                  </a:cubicBezTo>
                  <a:cubicBezTo>
                    <a:pt x="2920297" y="2681077"/>
                    <a:pt x="2903641" y="2688778"/>
                    <a:pt x="2886269" y="2697733"/>
                  </a:cubicBezTo>
                  <a:cubicBezTo>
                    <a:pt x="2861017" y="2711165"/>
                    <a:pt x="2838631" y="2681256"/>
                    <a:pt x="2832900" y="2668004"/>
                  </a:cubicBezTo>
                  <a:cubicBezTo>
                    <a:pt x="2832900" y="2668004"/>
                    <a:pt x="2832900" y="2667645"/>
                    <a:pt x="2832900" y="2667645"/>
                  </a:cubicBezTo>
                  <a:lnTo>
                    <a:pt x="2825915" y="2667645"/>
                  </a:lnTo>
                  <a:cubicBezTo>
                    <a:pt x="2820542" y="2658154"/>
                    <a:pt x="2812841" y="2651527"/>
                    <a:pt x="2809438" y="2623588"/>
                  </a:cubicBezTo>
                  <a:lnTo>
                    <a:pt x="2815169" y="2623588"/>
                  </a:lnTo>
                  <a:cubicBezTo>
                    <a:pt x="2814453" y="2619111"/>
                    <a:pt x="2813916" y="2613917"/>
                    <a:pt x="2813557" y="2608007"/>
                  </a:cubicBezTo>
                  <a:cubicBezTo>
                    <a:pt x="2812483" y="2591173"/>
                    <a:pt x="2813557" y="2574159"/>
                    <a:pt x="2814990" y="2557861"/>
                  </a:cubicBezTo>
                  <a:lnTo>
                    <a:pt x="2809976" y="2557861"/>
                  </a:lnTo>
                  <a:cubicBezTo>
                    <a:pt x="2811767" y="2541743"/>
                    <a:pt x="2814274" y="2526878"/>
                    <a:pt x="2817139" y="2513804"/>
                  </a:cubicBezTo>
                  <a:lnTo>
                    <a:pt x="2821617" y="2513804"/>
                  </a:lnTo>
                  <a:cubicBezTo>
                    <a:pt x="2823408" y="2505566"/>
                    <a:pt x="2825378" y="2498044"/>
                    <a:pt x="2827348" y="2491597"/>
                  </a:cubicBezTo>
                  <a:cubicBezTo>
                    <a:pt x="2831109" y="2479776"/>
                    <a:pt x="2823049" y="2462942"/>
                    <a:pt x="2811408" y="2447898"/>
                  </a:cubicBezTo>
                  <a:lnTo>
                    <a:pt x="2803528" y="2447898"/>
                  </a:lnTo>
                  <a:cubicBezTo>
                    <a:pt x="2789201" y="2430526"/>
                    <a:pt x="2770396" y="2416736"/>
                    <a:pt x="2760188" y="2418527"/>
                  </a:cubicBezTo>
                  <a:cubicBezTo>
                    <a:pt x="2740487" y="2421929"/>
                    <a:pt x="2720608" y="2445212"/>
                    <a:pt x="2701087" y="2441809"/>
                  </a:cubicBezTo>
                  <a:cubicBezTo>
                    <a:pt x="2681387" y="2438585"/>
                    <a:pt x="2689804" y="2431780"/>
                    <a:pt x="2658821" y="2431780"/>
                  </a:cubicBezTo>
                  <a:cubicBezTo>
                    <a:pt x="2631240" y="2431780"/>
                    <a:pt x="2648254" y="2426407"/>
                    <a:pt x="2656313" y="2404020"/>
                  </a:cubicBezTo>
                  <a:lnTo>
                    <a:pt x="2660254" y="2404020"/>
                  </a:lnTo>
                  <a:cubicBezTo>
                    <a:pt x="2661865" y="2400617"/>
                    <a:pt x="2663119" y="2396498"/>
                    <a:pt x="2664015" y="2391841"/>
                  </a:cubicBezTo>
                  <a:cubicBezTo>
                    <a:pt x="2667238" y="2375544"/>
                    <a:pt x="2663656" y="2356560"/>
                    <a:pt x="2664731" y="2338293"/>
                  </a:cubicBezTo>
                  <a:lnTo>
                    <a:pt x="2659716" y="2338293"/>
                  </a:lnTo>
                  <a:cubicBezTo>
                    <a:pt x="2660970" y="2323786"/>
                    <a:pt x="2665268" y="2309996"/>
                    <a:pt x="2678521" y="2298713"/>
                  </a:cubicBezTo>
                  <a:cubicBezTo>
                    <a:pt x="2679954" y="2297459"/>
                    <a:pt x="2680849" y="2295848"/>
                    <a:pt x="2682103" y="2294236"/>
                  </a:cubicBezTo>
                  <a:lnTo>
                    <a:pt x="2684610" y="2294236"/>
                  </a:lnTo>
                  <a:cubicBezTo>
                    <a:pt x="2702520" y="2278117"/>
                    <a:pt x="2705564" y="2249642"/>
                    <a:pt x="2700908" y="2228508"/>
                  </a:cubicBezTo>
                  <a:lnTo>
                    <a:pt x="2694998" y="2228508"/>
                  </a:lnTo>
                  <a:cubicBezTo>
                    <a:pt x="2691595" y="2215972"/>
                    <a:pt x="2685685" y="2206838"/>
                    <a:pt x="2678521" y="2205584"/>
                  </a:cubicBezTo>
                  <a:cubicBezTo>
                    <a:pt x="2658821" y="2202182"/>
                    <a:pt x="2622107" y="2215435"/>
                    <a:pt x="2596855" y="2212211"/>
                  </a:cubicBezTo>
                  <a:cubicBezTo>
                    <a:pt x="2571602" y="2208808"/>
                    <a:pt x="2551902" y="2235314"/>
                    <a:pt x="2560140" y="2265402"/>
                  </a:cubicBezTo>
                  <a:cubicBezTo>
                    <a:pt x="2568558" y="2295310"/>
                    <a:pt x="2546171" y="2315190"/>
                    <a:pt x="2537575" y="2311966"/>
                  </a:cubicBezTo>
                  <a:cubicBezTo>
                    <a:pt x="2528978" y="2308563"/>
                    <a:pt x="2517874" y="2291908"/>
                    <a:pt x="2486891" y="2318772"/>
                  </a:cubicBezTo>
                  <a:cubicBezTo>
                    <a:pt x="2456087" y="2345456"/>
                    <a:pt x="2444625" y="2335427"/>
                    <a:pt x="2413642" y="2305340"/>
                  </a:cubicBezTo>
                  <a:cubicBezTo>
                    <a:pt x="2409881" y="2301579"/>
                    <a:pt x="2406120" y="2297817"/>
                    <a:pt x="2402180" y="2294236"/>
                  </a:cubicBezTo>
                  <a:lnTo>
                    <a:pt x="2410956" y="2294236"/>
                  </a:lnTo>
                  <a:cubicBezTo>
                    <a:pt x="2390539" y="2274356"/>
                    <a:pt x="2369943" y="2254119"/>
                    <a:pt x="2357944" y="2228508"/>
                  </a:cubicBezTo>
                  <a:lnTo>
                    <a:pt x="2351317" y="2228508"/>
                  </a:lnTo>
                  <a:cubicBezTo>
                    <a:pt x="2347377" y="2219375"/>
                    <a:pt x="2344512" y="2209525"/>
                    <a:pt x="2343258" y="2198779"/>
                  </a:cubicBezTo>
                  <a:cubicBezTo>
                    <a:pt x="2342721" y="2194122"/>
                    <a:pt x="2342184" y="2189287"/>
                    <a:pt x="2341646" y="2184631"/>
                  </a:cubicBezTo>
                  <a:lnTo>
                    <a:pt x="2347377" y="2184631"/>
                  </a:lnTo>
                  <a:cubicBezTo>
                    <a:pt x="2344691" y="2161348"/>
                    <a:pt x="2343258" y="2138783"/>
                    <a:pt x="2343796" y="2118724"/>
                  </a:cubicBezTo>
                  <a:lnTo>
                    <a:pt x="2338602" y="2118724"/>
                  </a:lnTo>
                  <a:cubicBezTo>
                    <a:pt x="2339318" y="2103143"/>
                    <a:pt x="2341467" y="2089532"/>
                    <a:pt x="2345945" y="2079145"/>
                  </a:cubicBezTo>
                  <a:cubicBezTo>
                    <a:pt x="2346482" y="2077712"/>
                    <a:pt x="2346840" y="2076279"/>
                    <a:pt x="2347377" y="2074846"/>
                  </a:cubicBezTo>
                  <a:lnTo>
                    <a:pt x="2351496" y="2074846"/>
                  </a:lnTo>
                  <a:cubicBezTo>
                    <a:pt x="2359377" y="2055325"/>
                    <a:pt x="2361347" y="2026133"/>
                    <a:pt x="2355436" y="2008940"/>
                  </a:cubicBezTo>
                  <a:lnTo>
                    <a:pt x="2348631" y="2008940"/>
                  </a:lnTo>
                  <a:cubicBezTo>
                    <a:pt x="2346661" y="2004463"/>
                    <a:pt x="2343796" y="2000702"/>
                    <a:pt x="2340034" y="1999269"/>
                  </a:cubicBezTo>
                  <a:cubicBezTo>
                    <a:pt x="2328393" y="1994612"/>
                    <a:pt x="2342363" y="1977419"/>
                    <a:pt x="2358660" y="1965062"/>
                  </a:cubicBezTo>
                  <a:lnTo>
                    <a:pt x="2359556" y="1965062"/>
                  </a:lnTo>
                  <a:cubicBezTo>
                    <a:pt x="2362959" y="1962197"/>
                    <a:pt x="2366540" y="1959689"/>
                    <a:pt x="2370122" y="1957182"/>
                  </a:cubicBezTo>
                  <a:cubicBezTo>
                    <a:pt x="2373525" y="1955212"/>
                    <a:pt x="2376749" y="1953600"/>
                    <a:pt x="2379614" y="1952705"/>
                  </a:cubicBezTo>
                  <a:cubicBezTo>
                    <a:pt x="2384808" y="1950914"/>
                    <a:pt x="2390897" y="1947332"/>
                    <a:pt x="2397165" y="1943033"/>
                  </a:cubicBezTo>
                  <a:cubicBezTo>
                    <a:pt x="2415612" y="1931571"/>
                    <a:pt x="2436566" y="1910080"/>
                    <a:pt x="2441222" y="1899335"/>
                  </a:cubicBezTo>
                  <a:cubicBezTo>
                    <a:pt x="2441222" y="1899335"/>
                    <a:pt x="2441222" y="1899335"/>
                    <a:pt x="2441222" y="1899156"/>
                  </a:cubicBezTo>
                  <a:lnTo>
                    <a:pt x="2438357" y="1899156"/>
                  </a:lnTo>
                  <a:cubicBezTo>
                    <a:pt x="2447490" y="1890201"/>
                    <a:pt x="2472743" y="1892887"/>
                    <a:pt x="2500323" y="1892887"/>
                  </a:cubicBezTo>
                  <a:cubicBezTo>
                    <a:pt x="2531306" y="1892887"/>
                    <a:pt x="2537037" y="1892887"/>
                    <a:pt x="2567841" y="1912767"/>
                  </a:cubicBezTo>
                  <a:cubicBezTo>
                    <a:pt x="2582348" y="1922080"/>
                    <a:pt x="2591123" y="1920289"/>
                    <a:pt x="2596675" y="1915095"/>
                  </a:cubicBezTo>
                  <a:cubicBezTo>
                    <a:pt x="2603302" y="1912588"/>
                    <a:pt x="2606884" y="1905603"/>
                    <a:pt x="2608675" y="1899156"/>
                  </a:cubicBezTo>
                  <a:lnTo>
                    <a:pt x="2604018" y="1899156"/>
                  </a:lnTo>
                  <a:cubicBezTo>
                    <a:pt x="2604376" y="1896827"/>
                    <a:pt x="2604555" y="1894499"/>
                    <a:pt x="2604555" y="1892887"/>
                  </a:cubicBezTo>
                  <a:cubicBezTo>
                    <a:pt x="2604555" y="1882858"/>
                    <a:pt x="2621928" y="1875694"/>
                    <a:pt x="2655776" y="1879097"/>
                  </a:cubicBezTo>
                  <a:cubicBezTo>
                    <a:pt x="2689446" y="1882321"/>
                    <a:pt x="2731175" y="1853129"/>
                    <a:pt x="2739592" y="1862979"/>
                  </a:cubicBezTo>
                  <a:cubicBezTo>
                    <a:pt x="2748009" y="1873008"/>
                    <a:pt x="2764844" y="1912767"/>
                    <a:pt x="2781679" y="1899514"/>
                  </a:cubicBezTo>
                  <a:cubicBezTo>
                    <a:pt x="2798693" y="1886440"/>
                    <a:pt x="2804245" y="1862979"/>
                    <a:pt x="2809976" y="1902917"/>
                  </a:cubicBezTo>
                  <a:cubicBezTo>
                    <a:pt x="2815527" y="1942854"/>
                    <a:pt x="2829676" y="2002672"/>
                    <a:pt x="2854928" y="2012701"/>
                  </a:cubicBezTo>
                  <a:cubicBezTo>
                    <a:pt x="2880359" y="2022730"/>
                    <a:pt x="2866211" y="2062489"/>
                    <a:pt x="2891642" y="2065891"/>
                  </a:cubicBezTo>
                  <a:cubicBezTo>
                    <a:pt x="2895762" y="2066429"/>
                    <a:pt x="2899343" y="2064459"/>
                    <a:pt x="2902746" y="2061951"/>
                  </a:cubicBezTo>
                  <a:cubicBezTo>
                    <a:pt x="2916357" y="2057653"/>
                    <a:pt x="2924775" y="2032401"/>
                    <a:pt x="2927103" y="2008940"/>
                  </a:cubicBezTo>
                  <a:lnTo>
                    <a:pt x="2922088" y="2008940"/>
                  </a:lnTo>
                  <a:cubicBezTo>
                    <a:pt x="2922984" y="1997299"/>
                    <a:pt x="2922446" y="1986374"/>
                    <a:pt x="2919760" y="1979389"/>
                  </a:cubicBezTo>
                  <a:cubicBezTo>
                    <a:pt x="2918506" y="1975808"/>
                    <a:pt x="2916894" y="1970793"/>
                    <a:pt x="2915283" y="1965241"/>
                  </a:cubicBezTo>
                  <a:lnTo>
                    <a:pt x="2921551" y="1965241"/>
                  </a:lnTo>
                  <a:cubicBezTo>
                    <a:pt x="2916178" y="1947690"/>
                    <a:pt x="2908656" y="1921184"/>
                    <a:pt x="2901134" y="1899335"/>
                  </a:cubicBezTo>
                  <a:lnTo>
                    <a:pt x="2894687" y="1899335"/>
                  </a:lnTo>
                  <a:cubicBezTo>
                    <a:pt x="2889851" y="1886261"/>
                    <a:pt x="2885016" y="1875157"/>
                    <a:pt x="2880538" y="1869605"/>
                  </a:cubicBezTo>
                  <a:cubicBezTo>
                    <a:pt x="2877315" y="1866023"/>
                    <a:pt x="2876419" y="1860830"/>
                    <a:pt x="2876598" y="1855278"/>
                  </a:cubicBezTo>
                  <a:lnTo>
                    <a:pt x="2881971" y="1855278"/>
                  </a:lnTo>
                  <a:cubicBezTo>
                    <a:pt x="2880717" y="1838980"/>
                    <a:pt x="2894508" y="1815340"/>
                    <a:pt x="2912775" y="1801550"/>
                  </a:cubicBezTo>
                  <a:cubicBezTo>
                    <a:pt x="2914566" y="1800475"/>
                    <a:pt x="2916357" y="1799042"/>
                    <a:pt x="2918148" y="1798326"/>
                  </a:cubicBezTo>
                  <a:cubicBezTo>
                    <a:pt x="2919581" y="1797610"/>
                    <a:pt x="2921193" y="1796356"/>
                    <a:pt x="2922626" y="1795460"/>
                  </a:cubicBezTo>
                  <a:cubicBezTo>
                    <a:pt x="2922984" y="1795282"/>
                    <a:pt x="2923342" y="1795102"/>
                    <a:pt x="2923521" y="1794923"/>
                  </a:cubicBezTo>
                  <a:cubicBezTo>
                    <a:pt x="2926028" y="1793670"/>
                    <a:pt x="2928894" y="1791521"/>
                    <a:pt x="2931759" y="1789371"/>
                  </a:cubicBezTo>
                  <a:lnTo>
                    <a:pt x="2931043" y="1789371"/>
                  </a:lnTo>
                  <a:cubicBezTo>
                    <a:pt x="2943579" y="1778805"/>
                    <a:pt x="2957549" y="1762328"/>
                    <a:pt x="2970801" y="1745673"/>
                  </a:cubicBezTo>
                  <a:lnTo>
                    <a:pt x="2973488" y="1745673"/>
                  </a:lnTo>
                  <a:cubicBezTo>
                    <a:pt x="2990144" y="1724719"/>
                    <a:pt x="3005725" y="1703048"/>
                    <a:pt x="3015396" y="1693377"/>
                  </a:cubicBezTo>
                  <a:cubicBezTo>
                    <a:pt x="3017187" y="1691586"/>
                    <a:pt x="3019694" y="1689974"/>
                    <a:pt x="3022201" y="1688363"/>
                  </a:cubicBezTo>
                  <a:cubicBezTo>
                    <a:pt x="3047991" y="1674572"/>
                    <a:pt x="3091510" y="1667051"/>
                    <a:pt x="3077362" y="1644664"/>
                  </a:cubicBezTo>
                  <a:cubicBezTo>
                    <a:pt x="3075571" y="1641798"/>
                    <a:pt x="3073780" y="1638933"/>
                    <a:pt x="3071989" y="1636067"/>
                  </a:cubicBezTo>
                  <a:lnTo>
                    <a:pt x="3079332" y="1636067"/>
                  </a:lnTo>
                  <a:cubicBezTo>
                    <a:pt x="3064467" y="1612427"/>
                    <a:pt x="3051035" y="1588608"/>
                    <a:pt x="3049782" y="1570340"/>
                  </a:cubicBezTo>
                  <a:lnTo>
                    <a:pt x="3043872" y="1570340"/>
                  </a:lnTo>
                  <a:cubicBezTo>
                    <a:pt x="3043872" y="1550640"/>
                    <a:pt x="3060885" y="1557445"/>
                    <a:pt x="3069124" y="1570519"/>
                  </a:cubicBezTo>
                  <a:cubicBezTo>
                    <a:pt x="3077541" y="1583772"/>
                    <a:pt x="3111390" y="1550461"/>
                    <a:pt x="3102972" y="1533984"/>
                  </a:cubicBezTo>
                  <a:cubicBezTo>
                    <a:pt x="3101719" y="1531656"/>
                    <a:pt x="3100823" y="1528970"/>
                    <a:pt x="3100107" y="1526462"/>
                  </a:cubicBezTo>
                  <a:lnTo>
                    <a:pt x="3106554" y="1526462"/>
                  </a:lnTo>
                  <a:cubicBezTo>
                    <a:pt x="3102614" y="1516075"/>
                    <a:pt x="3102793" y="1504434"/>
                    <a:pt x="3108345" y="1498345"/>
                  </a:cubicBezTo>
                  <a:cubicBezTo>
                    <a:pt x="3110853" y="1497449"/>
                    <a:pt x="3113539" y="1496912"/>
                    <a:pt x="3117121" y="1497449"/>
                  </a:cubicBezTo>
                  <a:cubicBezTo>
                    <a:pt x="3124464" y="1498703"/>
                    <a:pt x="3129836" y="1496733"/>
                    <a:pt x="3133239" y="1492972"/>
                  </a:cubicBezTo>
                  <a:cubicBezTo>
                    <a:pt x="3143806" y="1488674"/>
                    <a:pt x="3145776" y="1474525"/>
                    <a:pt x="3139149" y="1464138"/>
                  </a:cubicBezTo>
                  <a:cubicBezTo>
                    <a:pt x="3138433" y="1463063"/>
                    <a:pt x="3138433" y="1461810"/>
                    <a:pt x="3138254" y="1460556"/>
                  </a:cubicBezTo>
                  <a:lnTo>
                    <a:pt x="3132881" y="1460556"/>
                  </a:lnTo>
                  <a:cubicBezTo>
                    <a:pt x="3135030" y="1449273"/>
                    <a:pt x="3156879" y="1438706"/>
                    <a:pt x="3173356" y="1444079"/>
                  </a:cubicBezTo>
                  <a:cubicBezTo>
                    <a:pt x="3193056" y="1450706"/>
                    <a:pt x="3258067" y="1456079"/>
                    <a:pt x="3266664" y="1442826"/>
                  </a:cubicBezTo>
                  <a:cubicBezTo>
                    <a:pt x="3270425" y="1436736"/>
                    <a:pt x="3264156" y="1427424"/>
                    <a:pt x="3256456" y="1416678"/>
                  </a:cubicBezTo>
                  <a:lnTo>
                    <a:pt x="3263978" y="1416678"/>
                  </a:lnTo>
                  <a:cubicBezTo>
                    <a:pt x="3254486" y="1403246"/>
                    <a:pt x="3240516" y="1386769"/>
                    <a:pt x="3240516" y="1371009"/>
                  </a:cubicBezTo>
                  <a:cubicBezTo>
                    <a:pt x="3240516" y="1364025"/>
                    <a:pt x="3243024" y="1357219"/>
                    <a:pt x="3246784" y="1350951"/>
                  </a:cubicBezTo>
                  <a:lnTo>
                    <a:pt x="3243919" y="1350951"/>
                  </a:lnTo>
                  <a:cubicBezTo>
                    <a:pt x="3255202" y="1335370"/>
                    <a:pt x="3275081" y="1323549"/>
                    <a:pt x="3288692" y="1321221"/>
                  </a:cubicBezTo>
                  <a:cubicBezTo>
                    <a:pt x="3308393" y="1317998"/>
                    <a:pt x="3333645" y="1321221"/>
                    <a:pt x="3336510" y="1311192"/>
                  </a:cubicBezTo>
                  <a:cubicBezTo>
                    <a:pt x="3336868" y="1309938"/>
                    <a:pt x="3337585" y="1308506"/>
                    <a:pt x="3338480" y="1306894"/>
                  </a:cubicBezTo>
                  <a:lnTo>
                    <a:pt x="3342241" y="1306894"/>
                  </a:lnTo>
                  <a:cubicBezTo>
                    <a:pt x="3343853" y="1302596"/>
                    <a:pt x="3349584" y="1295790"/>
                    <a:pt x="3355852" y="1290775"/>
                  </a:cubicBezTo>
                  <a:cubicBezTo>
                    <a:pt x="3362658" y="1287193"/>
                    <a:pt x="3369105" y="1287373"/>
                    <a:pt x="3370359" y="1297760"/>
                  </a:cubicBezTo>
                  <a:cubicBezTo>
                    <a:pt x="3373045" y="1321042"/>
                    <a:pt x="3370359" y="1360801"/>
                    <a:pt x="3392746" y="1360801"/>
                  </a:cubicBezTo>
                  <a:cubicBezTo>
                    <a:pt x="3415132" y="1360801"/>
                    <a:pt x="3443429" y="1330892"/>
                    <a:pt x="3451846" y="1327669"/>
                  </a:cubicBezTo>
                  <a:cubicBezTo>
                    <a:pt x="3460264" y="1324266"/>
                    <a:pt x="3513634" y="1311013"/>
                    <a:pt x="3524916" y="1307610"/>
                  </a:cubicBezTo>
                  <a:cubicBezTo>
                    <a:pt x="3533513" y="1305103"/>
                    <a:pt x="3575242" y="1300446"/>
                    <a:pt x="3590286" y="1288089"/>
                  </a:cubicBezTo>
                  <a:cubicBezTo>
                    <a:pt x="3598166" y="1283612"/>
                    <a:pt x="3603001" y="1278239"/>
                    <a:pt x="3600494" y="1271075"/>
                  </a:cubicBezTo>
                  <a:cubicBezTo>
                    <a:pt x="3596733" y="1260688"/>
                    <a:pt x="3592793" y="1250300"/>
                    <a:pt x="3589032" y="1241166"/>
                  </a:cubicBezTo>
                  <a:lnTo>
                    <a:pt x="3582406" y="1241166"/>
                  </a:lnTo>
                  <a:cubicBezTo>
                    <a:pt x="3578286" y="1231316"/>
                    <a:pt x="3573988" y="1223078"/>
                    <a:pt x="3569869" y="1218063"/>
                  </a:cubicBezTo>
                  <a:cubicBezTo>
                    <a:pt x="3561452" y="1208034"/>
                    <a:pt x="3552855" y="1221287"/>
                    <a:pt x="3541751" y="1237943"/>
                  </a:cubicBezTo>
                  <a:cubicBezTo>
                    <a:pt x="3539960" y="1240450"/>
                    <a:pt x="3537811" y="1241883"/>
                    <a:pt x="3535841" y="1243674"/>
                  </a:cubicBezTo>
                  <a:cubicBezTo>
                    <a:pt x="3527424" y="1248330"/>
                    <a:pt x="3518469" y="1247435"/>
                    <a:pt x="3513275" y="1241166"/>
                  </a:cubicBezTo>
                  <a:lnTo>
                    <a:pt x="3505216" y="1241166"/>
                  </a:lnTo>
                  <a:cubicBezTo>
                    <a:pt x="3499664" y="1227734"/>
                    <a:pt x="3507903" y="1188155"/>
                    <a:pt x="3488202" y="1201408"/>
                  </a:cubicBezTo>
                  <a:cubicBezTo>
                    <a:pt x="3468681" y="1214661"/>
                    <a:pt x="3465816" y="1228093"/>
                    <a:pt x="3454354" y="1221287"/>
                  </a:cubicBezTo>
                  <a:cubicBezTo>
                    <a:pt x="3446653" y="1216810"/>
                    <a:pt x="3439131" y="1204631"/>
                    <a:pt x="3435011" y="1197289"/>
                  </a:cubicBezTo>
                  <a:lnTo>
                    <a:pt x="3442354" y="1197289"/>
                  </a:lnTo>
                  <a:cubicBezTo>
                    <a:pt x="3439310" y="1192095"/>
                    <a:pt x="3437161" y="1187976"/>
                    <a:pt x="3437161" y="1187976"/>
                  </a:cubicBezTo>
                  <a:cubicBezTo>
                    <a:pt x="3437161" y="1187976"/>
                    <a:pt x="3465278" y="1171499"/>
                    <a:pt x="3445578" y="1141591"/>
                  </a:cubicBezTo>
                  <a:cubicBezTo>
                    <a:pt x="3442892" y="1137471"/>
                    <a:pt x="3440205" y="1134248"/>
                    <a:pt x="3437161" y="1131561"/>
                  </a:cubicBezTo>
                  <a:lnTo>
                    <a:pt x="3427490" y="1131561"/>
                  </a:lnTo>
                  <a:cubicBezTo>
                    <a:pt x="3412804" y="1120995"/>
                    <a:pt x="3395432" y="1123323"/>
                    <a:pt x="3377344" y="1131561"/>
                  </a:cubicBezTo>
                  <a:lnTo>
                    <a:pt x="3375911" y="1131561"/>
                  </a:lnTo>
                  <a:cubicBezTo>
                    <a:pt x="3373762" y="1132636"/>
                    <a:pt x="3371613" y="1133710"/>
                    <a:pt x="3369643" y="1134964"/>
                  </a:cubicBezTo>
                  <a:cubicBezTo>
                    <a:pt x="3341525" y="1151620"/>
                    <a:pt x="3344390" y="1148217"/>
                    <a:pt x="3310542" y="1158246"/>
                  </a:cubicBezTo>
                  <a:cubicBezTo>
                    <a:pt x="3276693" y="1168096"/>
                    <a:pt x="3260037" y="1178126"/>
                    <a:pt x="3260037" y="1178126"/>
                  </a:cubicBezTo>
                  <a:cubicBezTo>
                    <a:pt x="3260037" y="1178126"/>
                    <a:pt x="3264694" y="1153411"/>
                    <a:pt x="3274007" y="1131561"/>
                  </a:cubicBezTo>
                  <a:lnTo>
                    <a:pt x="3270067" y="1131561"/>
                  </a:lnTo>
                  <a:cubicBezTo>
                    <a:pt x="3274007" y="1123144"/>
                    <a:pt x="3278484" y="1115264"/>
                    <a:pt x="3283678" y="1109891"/>
                  </a:cubicBezTo>
                  <a:cubicBezTo>
                    <a:pt x="3302124" y="1091265"/>
                    <a:pt x="3356032" y="1097175"/>
                    <a:pt x="3376806" y="1081773"/>
                  </a:cubicBezTo>
                  <a:cubicBezTo>
                    <a:pt x="3380567" y="1079982"/>
                    <a:pt x="3384149" y="1077833"/>
                    <a:pt x="3386477" y="1075147"/>
                  </a:cubicBezTo>
                  <a:cubicBezTo>
                    <a:pt x="3387373" y="1074251"/>
                    <a:pt x="3388447" y="1073893"/>
                    <a:pt x="3389343" y="1072998"/>
                  </a:cubicBezTo>
                  <a:cubicBezTo>
                    <a:pt x="3409401" y="1066013"/>
                    <a:pt x="3443250" y="1088400"/>
                    <a:pt x="3443250" y="1088400"/>
                  </a:cubicBezTo>
                  <a:cubicBezTo>
                    <a:pt x="3443250" y="1088400"/>
                    <a:pt x="3444862" y="1086609"/>
                    <a:pt x="3447190" y="1084281"/>
                  </a:cubicBezTo>
                  <a:cubicBezTo>
                    <a:pt x="3447906" y="1084639"/>
                    <a:pt x="3448623" y="1085176"/>
                    <a:pt x="3448623" y="1085176"/>
                  </a:cubicBezTo>
                  <a:cubicBezTo>
                    <a:pt x="3448623" y="1085176"/>
                    <a:pt x="3454175" y="1078729"/>
                    <a:pt x="3459726" y="1074072"/>
                  </a:cubicBezTo>
                  <a:cubicBezTo>
                    <a:pt x="3463129" y="1072461"/>
                    <a:pt x="3465816" y="1072819"/>
                    <a:pt x="3465816" y="1078550"/>
                  </a:cubicBezTo>
                  <a:cubicBezTo>
                    <a:pt x="3465816" y="1095205"/>
                    <a:pt x="3460085" y="1138367"/>
                    <a:pt x="3477099" y="1138367"/>
                  </a:cubicBezTo>
                  <a:cubicBezTo>
                    <a:pt x="3494112" y="1138367"/>
                    <a:pt x="3541751" y="1111861"/>
                    <a:pt x="3522051" y="1105056"/>
                  </a:cubicBezTo>
                  <a:cubicBezTo>
                    <a:pt x="3510410" y="1101115"/>
                    <a:pt x="3516857" y="1095205"/>
                    <a:pt x="3527961" y="1087504"/>
                  </a:cubicBezTo>
                  <a:lnTo>
                    <a:pt x="3528319" y="1087504"/>
                  </a:lnTo>
                  <a:cubicBezTo>
                    <a:pt x="3535662" y="1081952"/>
                    <a:pt x="3546945" y="1075326"/>
                    <a:pt x="3556437" y="1067804"/>
                  </a:cubicBezTo>
                  <a:cubicBezTo>
                    <a:pt x="3576854" y="1054730"/>
                    <a:pt x="3612314" y="1071386"/>
                    <a:pt x="3623060" y="1065118"/>
                  </a:cubicBezTo>
                  <a:cubicBezTo>
                    <a:pt x="3624313" y="1064401"/>
                    <a:pt x="3625388" y="1063327"/>
                    <a:pt x="3626642" y="1062073"/>
                  </a:cubicBezTo>
                  <a:cubicBezTo>
                    <a:pt x="3627358" y="1061894"/>
                    <a:pt x="3628074" y="1061894"/>
                    <a:pt x="3628432" y="1061536"/>
                  </a:cubicBezTo>
                  <a:cubicBezTo>
                    <a:pt x="3636671" y="1056700"/>
                    <a:pt x="3643297" y="1039686"/>
                    <a:pt x="3654043" y="1030732"/>
                  </a:cubicBezTo>
                  <a:cubicBezTo>
                    <a:pt x="3656729" y="1029299"/>
                    <a:pt x="3659416" y="1028404"/>
                    <a:pt x="3662639" y="1028404"/>
                  </a:cubicBezTo>
                  <a:cubicBezTo>
                    <a:pt x="3682340" y="1028404"/>
                    <a:pt x="3690757" y="1058491"/>
                    <a:pt x="3662639" y="1078371"/>
                  </a:cubicBezTo>
                  <a:cubicBezTo>
                    <a:pt x="3634522" y="1098429"/>
                    <a:pt x="3631656" y="1148217"/>
                    <a:pt x="3617508" y="1161470"/>
                  </a:cubicBezTo>
                  <a:cubicBezTo>
                    <a:pt x="3603538" y="1174902"/>
                    <a:pt x="3611956" y="1191379"/>
                    <a:pt x="3634343" y="1188155"/>
                  </a:cubicBezTo>
                  <a:cubicBezTo>
                    <a:pt x="3656908" y="1184752"/>
                    <a:pt x="3676609" y="1191379"/>
                    <a:pt x="3696309" y="1184752"/>
                  </a:cubicBezTo>
                  <a:cubicBezTo>
                    <a:pt x="3716009" y="1178126"/>
                    <a:pt x="3727292" y="1191379"/>
                    <a:pt x="3732844" y="1201408"/>
                  </a:cubicBezTo>
                  <a:cubicBezTo>
                    <a:pt x="3736426" y="1207497"/>
                    <a:pt x="3744127" y="1202303"/>
                    <a:pt x="3749679" y="1197289"/>
                  </a:cubicBezTo>
                  <a:lnTo>
                    <a:pt x="3750753" y="1197289"/>
                  </a:lnTo>
                  <a:cubicBezTo>
                    <a:pt x="3753619" y="1195319"/>
                    <a:pt x="3756305" y="1192811"/>
                    <a:pt x="3758275" y="1190841"/>
                  </a:cubicBezTo>
                  <a:cubicBezTo>
                    <a:pt x="3766514" y="1189050"/>
                    <a:pt x="3793915" y="1184036"/>
                    <a:pt x="3803407" y="1198184"/>
                  </a:cubicBezTo>
                  <a:cubicBezTo>
                    <a:pt x="3808959" y="1206422"/>
                    <a:pt x="3813973" y="1204094"/>
                    <a:pt x="3816480" y="1197289"/>
                  </a:cubicBezTo>
                  <a:lnTo>
                    <a:pt x="3819883" y="1197289"/>
                  </a:lnTo>
                  <a:cubicBezTo>
                    <a:pt x="3824002" y="1191558"/>
                    <a:pt x="3825077" y="1178126"/>
                    <a:pt x="3819883" y="1168096"/>
                  </a:cubicBezTo>
                  <a:cubicBezTo>
                    <a:pt x="3813973" y="1156455"/>
                    <a:pt x="3806810" y="1144277"/>
                    <a:pt x="3800004" y="1131561"/>
                  </a:cubicBezTo>
                  <a:lnTo>
                    <a:pt x="3793019" y="1131561"/>
                  </a:lnTo>
                  <a:cubicBezTo>
                    <a:pt x="3790691" y="1127084"/>
                    <a:pt x="3788363" y="1123144"/>
                    <a:pt x="3786393" y="1118308"/>
                  </a:cubicBezTo>
                  <a:cubicBezTo>
                    <a:pt x="3777976" y="1098429"/>
                    <a:pt x="3766872" y="1091803"/>
                    <a:pt x="3744127" y="1098429"/>
                  </a:cubicBezTo>
                  <a:cubicBezTo>
                    <a:pt x="3725859" y="1103802"/>
                    <a:pt x="3718516" y="1096101"/>
                    <a:pt x="3709024" y="1087504"/>
                  </a:cubicBezTo>
                  <a:lnTo>
                    <a:pt x="3718516" y="1087504"/>
                  </a:lnTo>
                  <a:cubicBezTo>
                    <a:pt x="3714935" y="1084460"/>
                    <a:pt x="3711532" y="1081236"/>
                    <a:pt x="3707234" y="1078192"/>
                  </a:cubicBezTo>
                  <a:cubicBezTo>
                    <a:pt x="3693085" y="1068162"/>
                    <a:pt x="3681981" y="1091624"/>
                    <a:pt x="3693085" y="1068162"/>
                  </a:cubicBezTo>
                  <a:cubicBezTo>
                    <a:pt x="3703652" y="1046492"/>
                    <a:pt x="3709204" y="1038791"/>
                    <a:pt x="3716905" y="1021598"/>
                  </a:cubicBezTo>
                  <a:lnTo>
                    <a:pt x="3713144" y="1021598"/>
                  </a:lnTo>
                  <a:cubicBezTo>
                    <a:pt x="3718158" y="1009778"/>
                    <a:pt x="3732844" y="992047"/>
                    <a:pt x="3736426" y="977720"/>
                  </a:cubicBezTo>
                  <a:lnTo>
                    <a:pt x="3740545" y="977720"/>
                  </a:lnTo>
                  <a:cubicBezTo>
                    <a:pt x="3744485" y="966437"/>
                    <a:pt x="3743231" y="956408"/>
                    <a:pt x="3726755" y="951931"/>
                  </a:cubicBezTo>
                  <a:cubicBezTo>
                    <a:pt x="3690041" y="941901"/>
                    <a:pt x="3678937" y="935275"/>
                    <a:pt x="3673206" y="915396"/>
                  </a:cubicBezTo>
                  <a:cubicBezTo>
                    <a:pt x="3672848" y="914321"/>
                    <a:pt x="3672131" y="913067"/>
                    <a:pt x="3671773" y="911993"/>
                  </a:cubicBezTo>
                  <a:lnTo>
                    <a:pt x="3664968" y="911993"/>
                  </a:lnTo>
                  <a:cubicBezTo>
                    <a:pt x="3656908" y="897128"/>
                    <a:pt x="3636492" y="877786"/>
                    <a:pt x="3621985" y="868115"/>
                  </a:cubicBezTo>
                  <a:lnTo>
                    <a:pt x="3632014" y="868115"/>
                  </a:lnTo>
                  <a:cubicBezTo>
                    <a:pt x="3624492" y="862563"/>
                    <a:pt x="3617866" y="858802"/>
                    <a:pt x="3614284" y="858802"/>
                  </a:cubicBezTo>
                  <a:cubicBezTo>
                    <a:pt x="3603001" y="858802"/>
                    <a:pt x="3549094" y="870622"/>
                    <a:pt x="3546229" y="854146"/>
                  </a:cubicBezTo>
                  <a:cubicBezTo>
                    <a:pt x="3544438" y="843937"/>
                    <a:pt x="3538707" y="821730"/>
                    <a:pt x="3531185" y="802388"/>
                  </a:cubicBezTo>
                  <a:lnTo>
                    <a:pt x="3524558" y="802388"/>
                  </a:lnTo>
                  <a:cubicBezTo>
                    <a:pt x="3520260" y="791463"/>
                    <a:pt x="3515425" y="781613"/>
                    <a:pt x="3510410" y="775882"/>
                  </a:cubicBezTo>
                  <a:cubicBezTo>
                    <a:pt x="3507544" y="772300"/>
                    <a:pt x="3502530" y="766032"/>
                    <a:pt x="3496620" y="758510"/>
                  </a:cubicBezTo>
                  <a:lnTo>
                    <a:pt x="3504679" y="758510"/>
                  </a:lnTo>
                  <a:cubicBezTo>
                    <a:pt x="3490352" y="740063"/>
                    <a:pt x="3468681" y="711229"/>
                    <a:pt x="3453996" y="692782"/>
                  </a:cubicBezTo>
                  <a:lnTo>
                    <a:pt x="3445936" y="692782"/>
                  </a:lnTo>
                  <a:cubicBezTo>
                    <a:pt x="3440384" y="685977"/>
                    <a:pt x="3436086" y="680962"/>
                    <a:pt x="3434295" y="679350"/>
                  </a:cubicBezTo>
                  <a:cubicBezTo>
                    <a:pt x="3425699" y="672724"/>
                    <a:pt x="3414595" y="675948"/>
                    <a:pt x="3389164" y="716065"/>
                  </a:cubicBezTo>
                  <a:cubicBezTo>
                    <a:pt x="3379851" y="730571"/>
                    <a:pt x="3370896" y="740779"/>
                    <a:pt x="3362479" y="747227"/>
                  </a:cubicBezTo>
                  <a:cubicBezTo>
                    <a:pt x="3349763" y="754928"/>
                    <a:pt x="3337943" y="754749"/>
                    <a:pt x="3326839" y="749197"/>
                  </a:cubicBezTo>
                  <a:cubicBezTo>
                    <a:pt x="3307139" y="739347"/>
                    <a:pt x="3285469" y="749555"/>
                    <a:pt x="3265948" y="722870"/>
                  </a:cubicBezTo>
                  <a:cubicBezTo>
                    <a:pt x="3256097" y="709796"/>
                    <a:pt x="3265410" y="700663"/>
                    <a:pt x="3276335" y="692782"/>
                  </a:cubicBezTo>
                  <a:lnTo>
                    <a:pt x="3275797" y="692782"/>
                  </a:lnTo>
                  <a:cubicBezTo>
                    <a:pt x="3285469" y="685977"/>
                    <a:pt x="3294423" y="680067"/>
                    <a:pt x="3290662" y="672724"/>
                  </a:cubicBezTo>
                  <a:cubicBezTo>
                    <a:pt x="3284036" y="659650"/>
                    <a:pt x="3254665" y="652845"/>
                    <a:pt x="3228875" y="648905"/>
                  </a:cubicBezTo>
                  <a:lnTo>
                    <a:pt x="3252874" y="648905"/>
                  </a:lnTo>
                  <a:cubicBezTo>
                    <a:pt x="3239621" y="646039"/>
                    <a:pt x="3225652" y="644069"/>
                    <a:pt x="3214190" y="642815"/>
                  </a:cubicBezTo>
                  <a:cubicBezTo>
                    <a:pt x="3186072" y="639413"/>
                    <a:pt x="3166371" y="602878"/>
                    <a:pt x="3124285" y="599654"/>
                  </a:cubicBezTo>
                  <a:cubicBezTo>
                    <a:pt x="3081840" y="596251"/>
                    <a:pt x="3031335" y="606280"/>
                    <a:pt x="3017366" y="606280"/>
                  </a:cubicBezTo>
                  <a:cubicBezTo>
                    <a:pt x="3013963" y="606280"/>
                    <a:pt x="3011635" y="607892"/>
                    <a:pt x="3009665" y="610220"/>
                  </a:cubicBezTo>
                  <a:cubicBezTo>
                    <a:pt x="2998024" y="612907"/>
                    <a:pt x="2997486" y="635293"/>
                    <a:pt x="2992293" y="669500"/>
                  </a:cubicBezTo>
                  <a:cubicBezTo>
                    <a:pt x="2987816" y="698513"/>
                    <a:pt x="3002501" y="710692"/>
                    <a:pt x="2996233" y="717856"/>
                  </a:cubicBezTo>
                  <a:cubicBezTo>
                    <a:pt x="2994979" y="718393"/>
                    <a:pt x="2993546" y="718751"/>
                    <a:pt x="2991935" y="719288"/>
                  </a:cubicBezTo>
                  <a:cubicBezTo>
                    <a:pt x="2978861" y="722691"/>
                    <a:pt x="2969906" y="725377"/>
                    <a:pt x="2967220" y="728780"/>
                  </a:cubicBezTo>
                  <a:cubicBezTo>
                    <a:pt x="2958086" y="732720"/>
                    <a:pt x="2958444" y="737198"/>
                    <a:pt x="2975458" y="745973"/>
                  </a:cubicBezTo>
                  <a:cubicBezTo>
                    <a:pt x="3000710" y="759405"/>
                    <a:pt x="3034559" y="812417"/>
                    <a:pt x="3034559" y="812417"/>
                  </a:cubicBezTo>
                  <a:cubicBezTo>
                    <a:pt x="3034559" y="812417"/>
                    <a:pt x="3034559" y="842326"/>
                    <a:pt x="3014859" y="858981"/>
                  </a:cubicBezTo>
                  <a:cubicBezTo>
                    <a:pt x="2995158" y="875637"/>
                    <a:pt x="2975458" y="892113"/>
                    <a:pt x="2964175" y="872234"/>
                  </a:cubicBezTo>
                  <a:cubicBezTo>
                    <a:pt x="2963280" y="870622"/>
                    <a:pt x="2962026" y="869548"/>
                    <a:pt x="2960951" y="868115"/>
                  </a:cubicBezTo>
                  <a:lnTo>
                    <a:pt x="2968831" y="868115"/>
                  </a:lnTo>
                  <a:cubicBezTo>
                    <a:pt x="2960414" y="854325"/>
                    <a:pt x="2943042" y="852534"/>
                    <a:pt x="2936774" y="859697"/>
                  </a:cubicBezTo>
                  <a:cubicBezTo>
                    <a:pt x="2930505" y="861489"/>
                    <a:pt x="2926565" y="866861"/>
                    <a:pt x="2930147" y="875458"/>
                  </a:cubicBezTo>
                  <a:cubicBezTo>
                    <a:pt x="2938565" y="895516"/>
                    <a:pt x="2955399" y="905366"/>
                    <a:pt x="2955399" y="925425"/>
                  </a:cubicBezTo>
                  <a:cubicBezTo>
                    <a:pt x="2955399" y="945483"/>
                    <a:pt x="2980831" y="995271"/>
                    <a:pt x="2963817" y="1011927"/>
                  </a:cubicBezTo>
                  <a:cubicBezTo>
                    <a:pt x="2946982" y="1028583"/>
                    <a:pt x="2927103" y="1015330"/>
                    <a:pt x="2913133" y="1018732"/>
                  </a:cubicBezTo>
                  <a:cubicBezTo>
                    <a:pt x="2899164" y="1021956"/>
                    <a:pt x="2885016" y="992047"/>
                    <a:pt x="2896299" y="985421"/>
                  </a:cubicBezTo>
                  <a:cubicBezTo>
                    <a:pt x="2898269" y="984167"/>
                    <a:pt x="2899343" y="981302"/>
                    <a:pt x="2899881" y="977899"/>
                  </a:cubicBezTo>
                  <a:lnTo>
                    <a:pt x="2904358" y="977899"/>
                  </a:lnTo>
                  <a:cubicBezTo>
                    <a:pt x="2909552" y="964288"/>
                    <a:pt x="2898806" y="925425"/>
                    <a:pt x="2898806" y="925425"/>
                  </a:cubicBezTo>
                  <a:cubicBezTo>
                    <a:pt x="2898806" y="925425"/>
                    <a:pt x="2897015" y="928290"/>
                    <a:pt x="2894329" y="932409"/>
                  </a:cubicBezTo>
                  <a:cubicBezTo>
                    <a:pt x="2893791" y="930260"/>
                    <a:pt x="2893612" y="928828"/>
                    <a:pt x="2893612" y="928828"/>
                  </a:cubicBezTo>
                  <a:cubicBezTo>
                    <a:pt x="2893612" y="928828"/>
                    <a:pt x="2879822" y="951751"/>
                    <a:pt x="2870688" y="960706"/>
                  </a:cubicBezTo>
                  <a:cubicBezTo>
                    <a:pt x="2868360" y="961064"/>
                    <a:pt x="2867106" y="958736"/>
                    <a:pt x="2867823" y="952289"/>
                  </a:cubicBezTo>
                  <a:cubicBezTo>
                    <a:pt x="2869793" y="931156"/>
                    <a:pt x="2862092" y="923276"/>
                    <a:pt x="2857435" y="912351"/>
                  </a:cubicBezTo>
                  <a:lnTo>
                    <a:pt x="2850809" y="912351"/>
                  </a:lnTo>
                  <a:cubicBezTo>
                    <a:pt x="2849555" y="908590"/>
                    <a:pt x="2848481" y="904292"/>
                    <a:pt x="2848481" y="899098"/>
                  </a:cubicBezTo>
                  <a:cubicBezTo>
                    <a:pt x="2848481" y="889248"/>
                    <a:pt x="2844003" y="877786"/>
                    <a:pt x="2837019" y="868473"/>
                  </a:cubicBezTo>
                  <a:lnTo>
                    <a:pt x="2844720" y="868473"/>
                  </a:lnTo>
                  <a:cubicBezTo>
                    <a:pt x="2835407" y="853787"/>
                    <a:pt x="2819826" y="842684"/>
                    <a:pt x="2803887" y="846803"/>
                  </a:cubicBezTo>
                  <a:cubicBezTo>
                    <a:pt x="2778634" y="853429"/>
                    <a:pt x="2755173" y="859160"/>
                    <a:pt x="2707534" y="849131"/>
                  </a:cubicBezTo>
                  <a:cubicBezTo>
                    <a:pt x="2659716" y="839102"/>
                    <a:pt x="2640016" y="832654"/>
                    <a:pt x="2600615" y="809193"/>
                  </a:cubicBezTo>
                  <a:cubicBezTo>
                    <a:pt x="2595780" y="806507"/>
                    <a:pt x="2591661" y="804358"/>
                    <a:pt x="2587721" y="802567"/>
                  </a:cubicBezTo>
                  <a:lnTo>
                    <a:pt x="2572498" y="802567"/>
                  </a:lnTo>
                  <a:cubicBezTo>
                    <a:pt x="2560857" y="799343"/>
                    <a:pt x="2551902" y="800238"/>
                    <a:pt x="2544201" y="802567"/>
                  </a:cubicBezTo>
                  <a:lnTo>
                    <a:pt x="2539007" y="802567"/>
                  </a:lnTo>
                  <a:cubicBezTo>
                    <a:pt x="2535246" y="803820"/>
                    <a:pt x="2531485" y="805074"/>
                    <a:pt x="2527366" y="805790"/>
                  </a:cubicBezTo>
                  <a:cubicBezTo>
                    <a:pt x="2523784" y="806328"/>
                    <a:pt x="2521277" y="804895"/>
                    <a:pt x="2519307" y="802567"/>
                  </a:cubicBezTo>
                  <a:lnTo>
                    <a:pt x="2511427" y="802567"/>
                  </a:lnTo>
                  <a:cubicBezTo>
                    <a:pt x="2505338" y="790747"/>
                    <a:pt x="2504084" y="766927"/>
                    <a:pt x="2490473" y="758689"/>
                  </a:cubicBezTo>
                  <a:lnTo>
                    <a:pt x="2500144" y="758689"/>
                  </a:lnTo>
                  <a:cubicBezTo>
                    <a:pt x="2497816" y="756002"/>
                    <a:pt x="2494771" y="753674"/>
                    <a:pt x="2490831" y="752600"/>
                  </a:cubicBezTo>
                  <a:cubicBezTo>
                    <a:pt x="2465579" y="745794"/>
                    <a:pt x="2481697" y="738451"/>
                    <a:pt x="2475967" y="695290"/>
                  </a:cubicBezTo>
                  <a:cubicBezTo>
                    <a:pt x="2475967" y="694215"/>
                    <a:pt x="2475787" y="693678"/>
                    <a:pt x="2475608" y="692962"/>
                  </a:cubicBezTo>
                  <a:lnTo>
                    <a:pt x="2469698" y="692962"/>
                  </a:lnTo>
                  <a:cubicBezTo>
                    <a:pt x="2465579" y="668426"/>
                    <a:pt x="2459669" y="663411"/>
                    <a:pt x="2474354" y="649084"/>
                  </a:cubicBezTo>
                  <a:lnTo>
                    <a:pt x="2476146" y="649084"/>
                  </a:lnTo>
                  <a:cubicBezTo>
                    <a:pt x="2482414" y="642099"/>
                    <a:pt x="2494234" y="632786"/>
                    <a:pt x="2516083" y="616310"/>
                  </a:cubicBezTo>
                  <a:cubicBezTo>
                    <a:pt x="2533635" y="603236"/>
                    <a:pt x="2545097" y="592311"/>
                    <a:pt x="2554409" y="583177"/>
                  </a:cubicBezTo>
                  <a:lnTo>
                    <a:pt x="2552439" y="583177"/>
                  </a:lnTo>
                  <a:cubicBezTo>
                    <a:pt x="2572856" y="562044"/>
                    <a:pt x="2579840" y="551120"/>
                    <a:pt x="2612257" y="546642"/>
                  </a:cubicBezTo>
                  <a:cubicBezTo>
                    <a:pt x="2660254" y="540016"/>
                    <a:pt x="2677805" y="576551"/>
                    <a:pt x="2677805" y="559895"/>
                  </a:cubicBezTo>
                  <a:cubicBezTo>
                    <a:pt x="2677805" y="556134"/>
                    <a:pt x="2678700" y="548433"/>
                    <a:pt x="2679954" y="539299"/>
                  </a:cubicBezTo>
                  <a:lnTo>
                    <a:pt x="2684789" y="539299"/>
                  </a:lnTo>
                  <a:cubicBezTo>
                    <a:pt x="2686939" y="523181"/>
                    <a:pt x="2690879" y="501153"/>
                    <a:pt x="2694102" y="487721"/>
                  </a:cubicBezTo>
                  <a:cubicBezTo>
                    <a:pt x="2695356" y="519957"/>
                    <a:pt x="2749979" y="523539"/>
                    <a:pt x="2724906" y="546642"/>
                  </a:cubicBezTo>
                  <a:cubicBezTo>
                    <a:pt x="2699654" y="569924"/>
                    <a:pt x="2713803" y="573148"/>
                    <a:pt x="2733324" y="573148"/>
                  </a:cubicBezTo>
                  <a:cubicBezTo>
                    <a:pt x="2752845" y="573148"/>
                    <a:pt x="2789559" y="549866"/>
                    <a:pt x="2789559" y="549866"/>
                  </a:cubicBezTo>
                  <a:cubicBezTo>
                    <a:pt x="2789559" y="549866"/>
                    <a:pt x="2834511" y="526584"/>
                    <a:pt x="2845794" y="546642"/>
                  </a:cubicBezTo>
                  <a:cubicBezTo>
                    <a:pt x="2857077" y="566522"/>
                    <a:pt x="2857077" y="586580"/>
                    <a:pt x="2876777" y="586580"/>
                  </a:cubicBezTo>
                  <a:cubicBezTo>
                    <a:pt x="2896478" y="586580"/>
                    <a:pt x="2934625" y="561865"/>
                    <a:pt x="2905074" y="539299"/>
                  </a:cubicBezTo>
                  <a:lnTo>
                    <a:pt x="2914387" y="539299"/>
                  </a:lnTo>
                  <a:cubicBezTo>
                    <a:pt x="2912238" y="537150"/>
                    <a:pt x="2910447" y="535180"/>
                    <a:pt x="2907402" y="533210"/>
                  </a:cubicBezTo>
                  <a:cubicBezTo>
                    <a:pt x="2870867" y="509928"/>
                    <a:pt x="2848302" y="513152"/>
                    <a:pt x="2825736" y="486646"/>
                  </a:cubicBezTo>
                  <a:cubicBezTo>
                    <a:pt x="2820363" y="480378"/>
                    <a:pt x="2816781" y="476259"/>
                    <a:pt x="2813737" y="473572"/>
                  </a:cubicBezTo>
                  <a:lnTo>
                    <a:pt x="2803887" y="473572"/>
                  </a:lnTo>
                  <a:cubicBezTo>
                    <a:pt x="2801200" y="472318"/>
                    <a:pt x="2799051" y="472498"/>
                    <a:pt x="2796185" y="473572"/>
                  </a:cubicBezTo>
                  <a:lnTo>
                    <a:pt x="2792962" y="473572"/>
                  </a:lnTo>
                  <a:cubicBezTo>
                    <a:pt x="2790275" y="474647"/>
                    <a:pt x="2787410" y="475721"/>
                    <a:pt x="2783291" y="476617"/>
                  </a:cubicBezTo>
                  <a:cubicBezTo>
                    <a:pt x="2769859" y="480199"/>
                    <a:pt x="2763590" y="477154"/>
                    <a:pt x="2759292" y="473572"/>
                  </a:cubicBezTo>
                  <a:lnTo>
                    <a:pt x="2750337" y="473572"/>
                  </a:lnTo>
                  <a:cubicBezTo>
                    <a:pt x="2748547" y="471781"/>
                    <a:pt x="2746756" y="470169"/>
                    <a:pt x="2744248" y="470169"/>
                  </a:cubicBezTo>
                  <a:cubicBezTo>
                    <a:pt x="2735831" y="470169"/>
                    <a:pt x="2721862" y="476975"/>
                    <a:pt x="2716131" y="463543"/>
                  </a:cubicBezTo>
                  <a:cubicBezTo>
                    <a:pt x="2710400" y="450111"/>
                    <a:pt x="2718817" y="446887"/>
                    <a:pt x="2747114" y="446887"/>
                  </a:cubicBezTo>
                  <a:cubicBezTo>
                    <a:pt x="2775411" y="446887"/>
                    <a:pt x="2809080" y="456916"/>
                    <a:pt x="2809080" y="456916"/>
                  </a:cubicBezTo>
                  <a:cubicBezTo>
                    <a:pt x="2809080" y="456916"/>
                    <a:pt x="2842750" y="443484"/>
                    <a:pt x="2851346" y="440082"/>
                  </a:cubicBezTo>
                  <a:cubicBezTo>
                    <a:pt x="2856540" y="438112"/>
                    <a:pt x="2876240" y="434709"/>
                    <a:pt x="2888060" y="425038"/>
                  </a:cubicBezTo>
                  <a:cubicBezTo>
                    <a:pt x="2897911" y="419307"/>
                    <a:pt x="2905432" y="410531"/>
                    <a:pt x="2901492" y="396741"/>
                  </a:cubicBezTo>
                  <a:cubicBezTo>
                    <a:pt x="2895403" y="375071"/>
                    <a:pt x="2878927" y="368982"/>
                    <a:pt x="2867106" y="363609"/>
                  </a:cubicBezTo>
                  <a:lnTo>
                    <a:pt x="2855286" y="363609"/>
                  </a:lnTo>
                  <a:cubicBezTo>
                    <a:pt x="2853674" y="362713"/>
                    <a:pt x="2852242" y="361460"/>
                    <a:pt x="2851167" y="360206"/>
                  </a:cubicBezTo>
                  <a:cubicBezTo>
                    <a:pt x="2842750" y="350177"/>
                    <a:pt x="2868002" y="336924"/>
                    <a:pt x="2881971" y="330297"/>
                  </a:cubicBezTo>
                  <a:cubicBezTo>
                    <a:pt x="2896119" y="323671"/>
                    <a:pt x="2935520" y="330297"/>
                    <a:pt x="2935520" y="330297"/>
                  </a:cubicBezTo>
                  <a:cubicBezTo>
                    <a:pt x="2935520" y="330297"/>
                    <a:pt x="2960951" y="333521"/>
                    <a:pt x="2960951" y="320268"/>
                  </a:cubicBezTo>
                  <a:lnTo>
                    <a:pt x="2960951" y="319731"/>
                  </a:lnTo>
                  <a:lnTo>
                    <a:pt x="2965608" y="319731"/>
                  </a:lnTo>
                  <a:cubicBezTo>
                    <a:pt x="2965608" y="319731"/>
                    <a:pt x="2966324" y="318119"/>
                    <a:pt x="2966324" y="316865"/>
                  </a:cubicBezTo>
                  <a:cubicBezTo>
                    <a:pt x="2966324" y="309881"/>
                    <a:pt x="2964891" y="302001"/>
                    <a:pt x="2965787" y="297523"/>
                  </a:cubicBezTo>
                  <a:cubicBezTo>
                    <a:pt x="2967578" y="297881"/>
                    <a:pt x="2969548" y="298419"/>
                    <a:pt x="2972413" y="300210"/>
                  </a:cubicBezTo>
                  <a:cubicBezTo>
                    <a:pt x="2989248" y="310239"/>
                    <a:pt x="2972413" y="340148"/>
                    <a:pt x="2997665" y="333521"/>
                  </a:cubicBezTo>
                  <a:cubicBezTo>
                    <a:pt x="3022918" y="326895"/>
                    <a:pt x="3028649" y="333521"/>
                    <a:pt x="3042618" y="343550"/>
                  </a:cubicBezTo>
                  <a:cubicBezTo>
                    <a:pt x="3055692" y="352684"/>
                    <a:pt x="3042260" y="387070"/>
                    <a:pt x="3029186" y="397637"/>
                  </a:cubicBezTo>
                  <a:cubicBezTo>
                    <a:pt x="3024888" y="399786"/>
                    <a:pt x="3020231" y="402293"/>
                    <a:pt x="3016650" y="404800"/>
                  </a:cubicBezTo>
                  <a:cubicBezTo>
                    <a:pt x="3004829" y="411785"/>
                    <a:pt x="2995516" y="420561"/>
                    <a:pt x="3020052" y="423247"/>
                  </a:cubicBezTo>
                  <a:cubicBezTo>
                    <a:pt x="3051035" y="426650"/>
                    <a:pt x="3073601" y="426650"/>
                    <a:pt x="3073601" y="426650"/>
                  </a:cubicBezTo>
                  <a:cubicBezTo>
                    <a:pt x="3073601" y="426650"/>
                    <a:pt x="3074676" y="425217"/>
                    <a:pt x="3076467" y="423247"/>
                  </a:cubicBezTo>
                  <a:cubicBezTo>
                    <a:pt x="3077899" y="423247"/>
                    <a:pt x="3078974" y="423247"/>
                    <a:pt x="3078974" y="423247"/>
                  </a:cubicBezTo>
                  <a:cubicBezTo>
                    <a:pt x="3078974" y="423247"/>
                    <a:pt x="3098674" y="399965"/>
                    <a:pt x="3107271" y="379906"/>
                  </a:cubicBezTo>
                  <a:cubicBezTo>
                    <a:pt x="3108345" y="377041"/>
                    <a:pt x="3109778" y="375071"/>
                    <a:pt x="3111211" y="373459"/>
                  </a:cubicBezTo>
                  <a:cubicBezTo>
                    <a:pt x="3118912" y="371310"/>
                    <a:pt x="3127866" y="378832"/>
                    <a:pt x="3135747" y="383488"/>
                  </a:cubicBezTo>
                  <a:cubicBezTo>
                    <a:pt x="3144880" y="388861"/>
                    <a:pt x="3174252" y="396383"/>
                    <a:pt x="3164043" y="406233"/>
                  </a:cubicBezTo>
                  <a:cubicBezTo>
                    <a:pt x="3161715" y="407487"/>
                    <a:pt x="3158849" y="408740"/>
                    <a:pt x="3154909" y="409994"/>
                  </a:cubicBezTo>
                  <a:cubicBezTo>
                    <a:pt x="3142015" y="414292"/>
                    <a:pt x="3132702" y="418949"/>
                    <a:pt x="3125538" y="423963"/>
                  </a:cubicBezTo>
                  <a:cubicBezTo>
                    <a:pt x="3125538" y="423963"/>
                    <a:pt x="3125359" y="423963"/>
                    <a:pt x="3125359" y="423963"/>
                  </a:cubicBezTo>
                  <a:cubicBezTo>
                    <a:pt x="3125359" y="423963"/>
                    <a:pt x="3125001" y="424321"/>
                    <a:pt x="3124822" y="424321"/>
                  </a:cubicBezTo>
                  <a:cubicBezTo>
                    <a:pt x="3106017" y="435246"/>
                    <a:pt x="3099749" y="447604"/>
                    <a:pt x="3093481" y="459782"/>
                  </a:cubicBezTo>
                  <a:cubicBezTo>
                    <a:pt x="3090257" y="465871"/>
                    <a:pt x="3087929" y="470886"/>
                    <a:pt x="3084526" y="474647"/>
                  </a:cubicBezTo>
                  <a:cubicBezTo>
                    <a:pt x="3078257" y="477691"/>
                    <a:pt x="3068945" y="478049"/>
                    <a:pt x="3051393" y="473214"/>
                  </a:cubicBezTo>
                  <a:lnTo>
                    <a:pt x="3029544" y="473214"/>
                  </a:lnTo>
                  <a:cubicBezTo>
                    <a:pt x="3016291" y="470886"/>
                    <a:pt x="3005904" y="470886"/>
                    <a:pt x="2997845" y="473214"/>
                  </a:cubicBezTo>
                  <a:lnTo>
                    <a:pt x="2994263" y="473214"/>
                  </a:lnTo>
                  <a:cubicBezTo>
                    <a:pt x="2994263" y="473214"/>
                    <a:pt x="2993188" y="474647"/>
                    <a:pt x="2992651" y="475184"/>
                  </a:cubicBezTo>
                  <a:cubicBezTo>
                    <a:pt x="2987457" y="477691"/>
                    <a:pt x="2983338" y="481273"/>
                    <a:pt x="2980652" y="486467"/>
                  </a:cubicBezTo>
                  <a:cubicBezTo>
                    <a:pt x="2972234" y="502943"/>
                    <a:pt x="2977786" y="556313"/>
                    <a:pt x="2991755" y="549508"/>
                  </a:cubicBezTo>
                  <a:cubicBezTo>
                    <a:pt x="3005725" y="542881"/>
                    <a:pt x="3019873" y="542881"/>
                    <a:pt x="3036708" y="536255"/>
                  </a:cubicBezTo>
                  <a:cubicBezTo>
                    <a:pt x="3053722" y="529628"/>
                    <a:pt x="3121240" y="542881"/>
                    <a:pt x="3138075" y="539658"/>
                  </a:cubicBezTo>
                  <a:cubicBezTo>
                    <a:pt x="3154909" y="536255"/>
                    <a:pt x="3183027" y="572969"/>
                    <a:pt x="3191624" y="566343"/>
                  </a:cubicBezTo>
                  <a:cubicBezTo>
                    <a:pt x="3200220" y="559716"/>
                    <a:pt x="3217055" y="579595"/>
                    <a:pt x="3233890" y="593027"/>
                  </a:cubicBezTo>
                  <a:cubicBezTo>
                    <a:pt x="3239442" y="597505"/>
                    <a:pt x="3242665" y="595535"/>
                    <a:pt x="3245531" y="591953"/>
                  </a:cubicBezTo>
                  <a:cubicBezTo>
                    <a:pt x="3249471" y="591595"/>
                    <a:pt x="3251799" y="587117"/>
                    <a:pt x="3254844" y="583177"/>
                  </a:cubicBezTo>
                  <a:lnTo>
                    <a:pt x="3253232" y="583177"/>
                  </a:lnTo>
                  <a:cubicBezTo>
                    <a:pt x="3257530" y="579775"/>
                    <a:pt x="3264156" y="579416"/>
                    <a:pt x="3276156" y="589804"/>
                  </a:cubicBezTo>
                  <a:cubicBezTo>
                    <a:pt x="3307139" y="616489"/>
                    <a:pt x="3290304" y="616489"/>
                    <a:pt x="3307139" y="616489"/>
                  </a:cubicBezTo>
                  <a:cubicBezTo>
                    <a:pt x="3323974" y="616489"/>
                    <a:pt x="3360688" y="619712"/>
                    <a:pt x="3360688" y="619712"/>
                  </a:cubicBezTo>
                  <a:cubicBezTo>
                    <a:pt x="3360688" y="619712"/>
                    <a:pt x="3360688" y="618101"/>
                    <a:pt x="3361404" y="615951"/>
                  </a:cubicBezTo>
                  <a:cubicBezTo>
                    <a:pt x="3364091" y="615951"/>
                    <a:pt x="3366061" y="616310"/>
                    <a:pt x="3366061" y="616310"/>
                  </a:cubicBezTo>
                  <a:cubicBezTo>
                    <a:pt x="3366061" y="616310"/>
                    <a:pt x="3367314" y="602161"/>
                    <a:pt x="3376090" y="594102"/>
                  </a:cubicBezTo>
                  <a:cubicBezTo>
                    <a:pt x="3380209" y="592311"/>
                    <a:pt x="3385045" y="591595"/>
                    <a:pt x="3391492" y="593027"/>
                  </a:cubicBezTo>
                  <a:cubicBezTo>
                    <a:pt x="3416923" y="599117"/>
                    <a:pt x="3440026" y="629204"/>
                    <a:pt x="3441996" y="615056"/>
                  </a:cubicBezTo>
                  <a:cubicBezTo>
                    <a:pt x="3446115" y="616489"/>
                    <a:pt x="3448264" y="614877"/>
                    <a:pt x="3447369" y="606280"/>
                  </a:cubicBezTo>
                  <a:cubicBezTo>
                    <a:pt x="3446474" y="598042"/>
                    <a:pt x="3446474" y="590341"/>
                    <a:pt x="3446115" y="583177"/>
                  </a:cubicBezTo>
                  <a:lnTo>
                    <a:pt x="3440743" y="583177"/>
                  </a:lnTo>
                  <a:cubicBezTo>
                    <a:pt x="3439847" y="568671"/>
                    <a:pt x="3436982" y="555955"/>
                    <a:pt x="3422654" y="543239"/>
                  </a:cubicBezTo>
                  <a:cubicBezTo>
                    <a:pt x="3421042" y="541807"/>
                    <a:pt x="3419251" y="540553"/>
                    <a:pt x="3417640" y="539299"/>
                  </a:cubicBezTo>
                  <a:lnTo>
                    <a:pt x="3427132" y="539299"/>
                  </a:lnTo>
                  <a:cubicBezTo>
                    <a:pt x="3404566" y="519599"/>
                    <a:pt x="3368568" y="506346"/>
                    <a:pt x="3363016" y="496675"/>
                  </a:cubicBezTo>
                  <a:cubicBezTo>
                    <a:pt x="3358897" y="489332"/>
                    <a:pt x="3355136" y="480378"/>
                    <a:pt x="3356389" y="473393"/>
                  </a:cubicBezTo>
                  <a:lnTo>
                    <a:pt x="3352808" y="473393"/>
                  </a:lnTo>
                  <a:cubicBezTo>
                    <a:pt x="3353524" y="472139"/>
                    <a:pt x="3353703" y="470886"/>
                    <a:pt x="3354957" y="469990"/>
                  </a:cubicBezTo>
                  <a:cubicBezTo>
                    <a:pt x="3363374" y="463364"/>
                    <a:pt x="3402775" y="473393"/>
                    <a:pt x="3425341" y="490049"/>
                  </a:cubicBezTo>
                  <a:cubicBezTo>
                    <a:pt x="3447906" y="506525"/>
                    <a:pt x="3467607" y="523360"/>
                    <a:pt x="3484441" y="510107"/>
                  </a:cubicBezTo>
                  <a:cubicBezTo>
                    <a:pt x="3485695" y="509212"/>
                    <a:pt x="3486949" y="508495"/>
                    <a:pt x="3488023" y="507600"/>
                  </a:cubicBezTo>
                  <a:cubicBezTo>
                    <a:pt x="3488561" y="507242"/>
                    <a:pt x="3489098" y="507063"/>
                    <a:pt x="3489635" y="506704"/>
                  </a:cubicBezTo>
                  <a:cubicBezTo>
                    <a:pt x="3492680" y="504376"/>
                    <a:pt x="3495903" y="502227"/>
                    <a:pt x="3499306" y="500257"/>
                  </a:cubicBezTo>
                  <a:cubicBezTo>
                    <a:pt x="3507903" y="495242"/>
                    <a:pt x="3515962" y="490944"/>
                    <a:pt x="3522230" y="486467"/>
                  </a:cubicBezTo>
                  <a:cubicBezTo>
                    <a:pt x="3527424" y="483422"/>
                    <a:pt x="3531901" y="480199"/>
                    <a:pt x="3534767" y="476796"/>
                  </a:cubicBezTo>
                  <a:cubicBezTo>
                    <a:pt x="3535483" y="476079"/>
                    <a:pt x="3536378" y="474826"/>
                    <a:pt x="3537274" y="473751"/>
                  </a:cubicBezTo>
                  <a:lnTo>
                    <a:pt x="3534588" y="473751"/>
                  </a:lnTo>
                  <a:cubicBezTo>
                    <a:pt x="3544080" y="461036"/>
                    <a:pt x="3557691" y="440440"/>
                    <a:pt x="3557691" y="440440"/>
                  </a:cubicBezTo>
                  <a:cubicBezTo>
                    <a:pt x="3557691" y="440440"/>
                    <a:pt x="3531722" y="436321"/>
                    <a:pt x="3506649" y="429873"/>
                  </a:cubicBezTo>
                  <a:lnTo>
                    <a:pt x="3525991" y="429873"/>
                  </a:lnTo>
                  <a:cubicBezTo>
                    <a:pt x="3501814" y="424501"/>
                    <a:pt x="3473338" y="416262"/>
                    <a:pt x="3467248" y="407129"/>
                  </a:cubicBezTo>
                  <a:cubicBezTo>
                    <a:pt x="3455966" y="390652"/>
                    <a:pt x="3416565" y="367370"/>
                    <a:pt x="3405282" y="367370"/>
                  </a:cubicBezTo>
                  <a:cubicBezTo>
                    <a:pt x="3394895" y="367370"/>
                    <a:pt x="3368389" y="386354"/>
                    <a:pt x="3355136" y="364146"/>
                  </a:cubicBezTo>
                  <a:lnTo>
                    <a:pt x="3348151" y="364146"/>
                  </a:lnTo>
                  <a:cubicBezTo>
                    <a:pt x="3347614" y="362892"/>
                    <a:pt x="3346898" y="362176"/>
                    <a:pt x="3346540" y="360743"/>
                  </a:cubicBezTo>
                  <a:cubicBezTo>
                    <a:pt x="3341883" y="347311"/>
                    <a:pt x="3339376" y="332984"/>
                    <a:pt x="3336868" y="320268"/>
                  </a:cubicBezTo>
                  <a:lnTo>
                    <a:pt x="3342778" y="320268"/>
                  </a:lnTo>
                  <a:cubicBezTo>
                    <a:pt x="3339018" y="299852"/>
                    <a:pt x="3336331" y="283017"/>
                    <a:pt x="3329167" y="280868"/>
                  </a:cubicBezTo>
                  <a:cubicBezTo>
                    <a:pt x="3320213" y="278181"/>
                    <a:pt x="3242307" y="264749"/>
                    <a:pt x="3203086" y="254541"/>
                  </a:cubicBezTo>
                  <a:lnTo>
                    <a:pt x="3186251" y="254541"/>
                  </a:lnTo>
                  <a:cubicBezTo>
                    <a:pt x="3182311" y="253287"/>
                    <a:pt x="3179266" y="252213"/>
                    <a:pt x="3177475" y="251138"/>
                  </a:cubicBezTo>
                  <a:cubicBezTo>
                    <a:pt x="3163506" y="242900"/>
                    <a:pt x="3115688" y="225707"/>
                    <a:pt x="3084884" y="210663"/>
                  </a:cubicBezTo>
                  <a:lnTo>
                    <a:pt x="3097242" y="210663"/>
                  </a:lnTo>
                  <a:cubicBezTo>
                    <a:pt x="3087570" y="206186"/>
                    <a:pt x="3078974" y="201887"/>
                    <a:pt x="3072885" y="197947"/>
                  </a:cubicBezTo>
                  <a:cubicBezTo>
                    <a:pt x="3047633" y="181292"/>
                    <a:pt x="3010918" y="158010"/>
                    <a:pt x="2988532" y="158010"/>
                  </a:cubicBezTo>
                  <a:cubicBezTo>
                    <a:pt x="2966145" y="158010"/>
                    <a:pt x="2873196" y="171442"/>
                    <a:pt x="2856182" y="168039"/>
                  </a:cubicBezTo>
                  <a:cubicBezTo>
                    <a:pt x="2839347" y="164636"/>
                    <a:pt x="2788663" y="174844"/>
                    <a:pt x="2768963" y="178068"/>
                  </a:cubicBezTo>
                  <a:cubicBezTo>
                    <a:pt x="2766456" y="178426"/>
                    <a:pt x="2765023" y="179680"/>
                    <a:pt x="2764307" y="181292"/>
                  </a:cubicBezTo>
                  <a:cubicBezTo>
                    <a:pt x="2764128" y="181292"/>
                    <a:pt x="2763769" y="181292"/>
                    <a:pt x="2763590" y="181292"/>
                  </a:cubicBezTo>
                  <a:cubicBezTo>
                    <a:pt x="2744069" y="184694"/>
                    <a:pt x="2789022" y="227856"/>
                    <a:pt x="2746756" y="238064"/>
                  </a:cubicBezTo>
                  <a:cubicBezTo>
                    <a:pt x="2706460" y="247556"/>
                    <a:pt x="2709862" y="253287"/>
                    <a:pt x="2717563" y="210842"/>
                  </a:cubicBezTo>
                  <a:lnTo>
                    <a:pt x="2722220" y="210842"/>
                  </a:lnTo>
                  <a:cubicBezTo>
                    <a:pt x="2722757" y="207798"/>
                    <a:pt x="2723294" y="204932"/>
                    <a:pt x="2723832" y="201350"/>
                  </a:cubicBezTo>
                  <a:cubicBezTo>
                    <a:pt x="2732428" y="151383"/>
                    <a:pt x="2695714" y="138130"/>
                    <a:pt x="2659179" y="158189"/>
                  </a:cubicBezTo>
                  <a:cubicBezTo>
                    <a:pt x="2636792" y="170367"/>
                    <a:pt x="2606704" y="180217"/>
                    <a:pt x="2589691" y="191142"/>
                  </a:cubicBezTo>
                  <a:cubicBezTo>
                    <a:pt x="2575005" y="199022"/>
                    <a:pt x="2565871" y="207618"/>
                    <a:pt x="2572319" y="218185"/>
                  </a:cubicBezTo>
                  <a:cubicBezTo>
                    <a:pt x="2586467" y="241467"/>
                    <a:pt x="2569632" y="258123"/>
                    <a:pt x="2597750" y="281226"/>
                  </a:cubicBezTo>
                  <a:cubicBezTo>
                    <a:pt x="2625868" y="304508"/>
                    <a:pt x="2637151" y="311134"/>
                    <a:pt x="2673686" y="307911"/>
                  </a:cubicBezTo>
                  <a:cubicBezTo>
                    <a:pt x="2710400" y="304508"/>
                    <a:pt x="2746935" y="314537"/>
                    <a:pt x="2746935" y="314537"/>
                  </a:cubicBezTo>
                  <a:cubicBezTo>
                    <a:pt x="2746935" y="314537"/>
                    <a:pt x="2746935" y="354475"/>
                    <a:pt x="2732786" y="361102"/>
                  </a:cubicBezTo>
                  <a:cubicBezTo>
                    <a:pt x="2729921" y="362534"/>
                    <a:pt x="2726518" y="363609"/>
                    <a:pt x="2723294" y="364504"/>
                  </a:cubicBezTo>
                  <a:lnTo>
                    <a:pt x="2718459" y="364504"/>
                  </a:lnTo>
                  <a:cubicBezTo>
                    <a:pt x="2712907" y="366295"/>
                    <a:pt x="2707534" y="368803"/>
                    <a:pt x="2703415" y="372563"/>
                  </a:cubicBezTo>
                  <a:cubicBezTo>
                    <a:pt x="2697684" y="375787"/>
                    <a:pt x="2692849" y="380085"/>
                    <a:pt x="2690699" y="387607"/>
                  </a:cubicBezTo>
                  <a:cubicBezTo>
                    <a:pt x="2688729" y="394592"/>
                    <a:pt x="2683894" y="400502"/>
                    <a:pt x="2678521" y="404442"/>
                  </a:cubicBezTo>
                  <a:cubicBezTo>
                    <a:pt x="2670283" y="408919"/>
                    <a:pt x="2662224" y="409457"/>
                    <a:pt x="2662224" y="404084"/>
                  </a:cubicBezTo>
                  <a:cubicBezTo>
                    <a:pt x="2662224" y="397278"/>
                    <a:pt x="2668492" y="379906"/>
                    <a:pt x="2666701" y="364325"/>
                  </a:cubicBezTo>
                  <a:lnTo>
                    <a:pt x="2660970" y="364325"/>
                  </a:lnTo>
                  <a:cubicBezTo>
                    <a:pt x="2659537" y="358057"/>
                    <a:pt x="2657030" y="352147"/>
                    <a:pt x="2651478" y="347490"/>
                  </a:cubicBezTo>
                  <a:cubicBezTo>
                    <a:pt x="2631778" y="330835"/>
                    <a:pt x="2626047" y="327611"/>
                    <a:pt x="2603660" y="344267"/>
                  </a:cubicBezTo>
                  <a:cubicBezTo>
                    <a:pt x="2581094" y="360922"/>
                    <a:pt x="2578229" y="367549"/>
                    <a:pt x="2566946" y="340864"/>
                  </a:cubicBezTo>
                  <a:cubicBezTo>
                    <a:pt x="2563901" y="333700"/>
                    <a:pt x="2559245" y="326716"/>
                    <a:pt x="2553872" y="320268"/>
                  </a:cubicBezTo>
                  <a:lnTo>
                    <a:pt x="2561752" y="320268"/>
                  </a:lnTo>
                  <a:cubicBezTo>
                    <a:pt x="2547425" y="301643"/>
                    <a:pt x="2527187" y="287494"/>
                    <a:pt x="2527187" y="287494"/>
                  </a:cubicBezTo>
                  <a:cubicBezTo>
                    <a:pt x="2527187" y="287494"/>
                    <a:pt x="2515546" y="270301"/>
                    <a:pt x="2502651" y="254541"/>
                  </a:cubicBezTo>
                  <a:lnTo>
                    <a:pt x="2494592" y="254541"/>
                  </a:lnTo>
                  <a:cubicBezTo>
                    <a:pt x="2490473" y="249705"/>
                    <a:pt x="2486354" y="244870"/>
                    <a:pt x="2482593" y="241109"/>
                  </a:cubicBezTo>
                  <a:cubicBezTo>
                    <a:pt x="2465579" y="224632"/>
                    <a:pt x="2434775" y="227856"/>
                    <a:pt x="2431909" y="244512"/>
                  </a:cubicBezTo>
                  <a:cubicBezTo>
                    <a:pt x="2429223" y="260988"/>
                    <a:pt x="2437641" y="277823"/>
                    <a:pt x="2448744" y="307732"/>
                  </a:cubicBezTo>
                  <a:cubicBezTo>
                    <a:pt x="2458236" y="332626"/>
                    <a:pt x="2462893" y="362713"/>
                    <a:pt x="2453043" y="374175"/>
                  </a:cubicBezTo>
                  <a:cubicBezTo>
                    <a:pt x="2452147" y="374534"/>
                    <a:pt x="2451610" y="375250"/>
                    <a:pt x="2450714" y="375429"/>
                  </a:cubicBezTo>
                  <a:cubicBezTo>
                    <a:pt x="2446058" y="376145"/>
                    <a:pt x="2442655" y="378115"/>
                    <a:pt x="2439969" y="380444"/>
                  </a:cubicBezTo>
                  <a:cubicBezTo>
                    <a:pt x="2429044" y="385458"/>
                    <a:pt x="2427074" y="397816"/>
                    <a:pt x="2417940" y="405517"/>
                  </a:cubicBezTo>
                  <a:cubicBezTo>
                    <a:pt x="2416866" y="406054"/>
                    <a:pt x="2415970" y="406770"/>
                    <a:pt x="2414717" y="407129"/>
                  </a:cubicBezTo>
                  <a:cubicBezTo>
                    <a:pt x="2395016" y="413934"/>
                    <a:pt x="2386599" y="397278"/>
                    <a:pt x="2386599" y="370593"/>
                  </a:cubicBezTo>
                  <a:cubicBezTo>
                    <a:pt x="2386599" y="368265"/>
                    <a:pt x="2386420" y="366295"/>
                    <a:pt x="2386241" y="364146"/>
                  </a:cubicBezTo>
                  <a:lnTo>
                    <a:pt x="2380868" y="364146"/>
                  </a:lnTo>
                  <a:cubicBezTo>
                    <a:pt x="2379435" y="345879"/>
                    <a:pt x="2376032" y="330118"/>
                    <a:pt x="2377465" y="320268"/>
                  </a:cubicBezTo>
                  <a:lnTo>
                    <a:pt x="2382121" y="320268"/>
                  </a:lnTo>
                  <a:cubicBezTo>
                    <a:pt x="2382121" y="316507"/>
                    <a:pt x="2382480" y="313104"/>
                    <a:pt x="2383913" y="310776"/>
                  </a:cubicBezTo>
                  <a:cubicBezTo>
                    <a:pt x="2389643" y="300747"/>
                    <a:pt x="2361526" y="317582"/>
                    <a:pt x="2333408" y="310776"/>
                  </a:cubicBezTo>
                  <a:cubicBezTo>
                    <a:pt x="2319797" y="307553"/>
                    <a:pt x="2307798" y="310776"/>
                    <a:pt x="2301888" y="315791"/>
                  </a:cubicBezTo>
                  <a:cubicBezTo>
                    <a:pt x="2290426" y="320805"/>
                    <a:pt x="2287560" y="331193"/>
                    <a:pt x="2305470" y="337461"/>
                  </a:cubicBezTo>
                  <a:cubicBezTo>
                    <a:pt x="2330005" y="346058"/>
                    <a:pt x="2337527" y="377578"/>
                    <a:pt x="2322304" y="392085"/>
                  </a:cubicBezTo>
                  <a:cubicBezTo>
                    <a:pt x="2321230" y="392622"/>
                    <a:pt x="2320513" y="393517"/>
                    <a:pt x="2319260" y="393876"/>
                  </a:cubicBezTo>
                  <a:cubicBezTo>
                    <a:pt x="2294008" y="403905"/>
                    <a:pt x="2198372" y="393876"/>
                    <a:pt x="2167388" y="393876"/>
                  </a:cubicBezTo>
                  <a:cubicBezTo>
                    <a:pt x="2136405" y="393876"/>
                    <a:pt x="2091453" y="403905"/>
                    <a:pt x="2083035" y="383846"/>
                  </a:cubicBezTo>
                  <a:cubicBezTo>
                    <a:pt x="2079812" y="376145"/>
                    <a:pt x="2083035" y="369340"/>
                    <a:pt x="2089125" y="363967"/>
                  </a:cubicBezTo>
                  <a:lnTo>
                    <a:pt x="2088408" y="363967"/>
                  </a:lnTo>
                  <a:cubicBezTo>
                    <a:pt x="2098438" y="357699"/>
                    <a:pt x="2112407" y="353938"/>
                    <a:pt x="2122794" y="353938"/>
                  </a:cubicBezTo>
                  <a:cubicBezTo>
                    <a:pt x="2142494" y="353938"/>
                    <a:pt x="2201595" y="357161"/>
                    <a:pt x="2223982" y="320626"/>
                  </a:cubicBezTo>
                  <a:cubicBezTo>
                    <a:pt x="2223982" y="320626"/>
                    <a:pt x="2223982" y="320268"/>
                    <a:pt x="2224161" y="320089"/>
                  </a:cubicBezTo>
                  <a:lnTo>
                    <a:pt x="2226848" y="320089"/>
                  </a:lnTo>
                  <a:cubicBezTo>
                    <a:pt x="2227564" y="319194"/>
                    <a:pt x="2228639" y="318477"/>
                    <a:pt x="2229176" y="317224"/>
                  </a:cubicBezTo>
                  <a:cubicBezTo>
                    <a:pt x="2251742" y="280509"/>
                    <a:pt x="2201058" y="274062"/>
                    <a:pt x="2178492" y="274062"/>
                  </a:cubicBezTo>
                  <a:cubicBezTo>
                    <a:pt x="2162195" y="274062"/>
                    <a:pt x="2148763" y="268689"/>
                    <a:pt x="2133002" y="254183"/>
                  </a:cubicBezTo>
                  <a:lnTo>
                    <a:pt x="2124048" y="254183"/>
                  </a:lnTo>
                  <a:cubicBezTo>
                    <a:pt x="2119212" y="249526"/>
                    <a:pt x="2114198" y="244153"/>
                    <a:pt x="2108646" y="237527"/>
                  </a:cubicBezTo>
                  <a:cubicBezTo>
                    <a:pt x="2099870" y="227140"/>
                    <a:pt x="2099512" y="218364"/>
                    <a:pt x="2102019" y="210305"/>
                  </a:cubicBezTo>
                  <a:lnTo>
                    <a:pt x="2106497" y="210305"/>
                  </a:lnTo>
                  <a:cubicBezTo>
                    <a:pt x="2109720" y="193112"/>
                    <a:pt x="2129062" y="180217"/>
                    <a:pt x="2125122" y="170904"/>
                  </a:cubicBezTo>
                  <a:cubicBezTo>
                    <a:pt x="2119391" y="157472"/>
                    <a:pt x="2091453" y="167502"/>
                    <a:pt x="2066022" y="167502"/>
                  </a:cubicBezTo>
                  <a:cubicBezTo>
                    <a:pt x="2052231" y="167502"/>
                    <a:pt x="2034501" y="160875"/>
                    <a:pt x="2021069" y="158905"/>
                  </a:cubicBezTo>
                  <a:cubicBezTo>
                    <a:pt x="2032531" y="159442"/>
                    <a:pt x="2041128" y="158189"/>
                    <a:pt x="2043993" y="154070"/>
                  </a:cubicBezTo>
                  <a:cubicBezTo>
                    <a:pt x="2047038" y="153174"/>
                    <a:pt x="2049366" y="151920"/>
                    <a:pt x="2050082" y="149950"/>
                  </a:cubicBezTo>
                  <a:cubicBezTo>
                    <a:pt x="2050978" y="147801"/>
                    <a:pt x="2052590" y="146189"/>
                    <a:pt x="2053843" y="144578"/>
                  </a:cubicBezTo>
                  <a:lnTo>
                    <a:pt x="2051157" y="144578"/>
                  </a:lnTo>
                  <a:cubicBezTo>
                    <a:pt x="2058321" y="138130"/>
                    <a:pt x="2067633" y="134190"/>
                    <a:pt x="2069066" y="124519"/>
                  </a:cubicBezTo>
                  <a:cubicBezTo>
                    <a:pt x="2069782" y="119325"/>
                    <a:pt x="2071574" y="110192"/>
                    <a:pt x="2073544" y="100700"/>
                  </a:cubicBezTo>
                  <a:lnTo>
                    <a:pt x="2078021" y="100700"/>
                  </a:lnTo>
                  <a:cubicBezTo>
                    <a:pt x="2081424" y="84402"/>
                    <a:pt x="2085543" y="65776"/>
                    <a:pt x="2085543" y="65776"/>
                  </a:cubicBezTo>
                  <a:cubicBezTo>
                    <a:pt x="2085543" y="65776"/>
                    <a:pt x="2074260" y="41420"/>
                    <a:pt x="2055455" y="52524"/>
                  </a:cubicBezTo>
                  <a:cubicBezTo>
                    <a:pt x="2036650" y="63627"/>
                    <a:pt x="2031098" y="70254"/>
                    <a:pt x="2014264" y="65776"/>
                  </a:cubicBezTo>
                  <a:cubicBezTo>
                    <a:pt x="2001906" y="62553"/>
                    <a:pt x="1998324" y="42853"/>
                    <a:pt x="1985788" y="34972"/>
                  </a:cubicBezTo>
                  <a:lnTo>
                    <a:pt x="1959103" y="34972"/>
                  </a:lnTo>
                  <a:cubicBezTo>
                    <a:pt x="1954088" y="36763"/>
                    <a:pt x="1950148" y="39092"/>
                    <a:pt x="1946566" y="41599"/>
                  </a:cubicBezTo>
                  <a:cubicBezTo>
                    <a:pt x="1929552" y="50374"/>
                    <a:pt x="1924359" y="64344"/>
                    <a:pt x="1916837" y="71328"/>
                  </a:cubicBezTo>
                  <a:cubicBezTo>
                    <a:pt x="1915583" y="72403"/>
                    <a:pt x="1913792" y="73477"/>
                    <a:pt x="1912359" y="74373"/>
                  </a:cubicBezTo>
                  <a:cubicBezTo>
                    <a:pt x="1902509" y="79567"/>
                    <a:pt x="1890152" y="82253"/>
                    <a:pt x="1884600" y="79029"/>
                  </a:cubicBezTo>
                  <a:cubicBezTo>
                    <a:pt x="1877078" y="74552"/>
                    <a:pt x="1833916" y="45718"/>
                    <a:pt x="1833916" y="45718"/>
                  </a:cubicBezTo>
                  <a:cubicBezTo>
                    <a:pt x="1833916" y="45718"/>
                    <a:pt x="1776069" y="42853"/>
                    <a:pt x="1751175" y="34972"/>
                  </a:cubicBezTo>
                  <a:lnTo>
                    <a:pt x="1738281" y="34972"/>
                  </a:lnTo>
                  <a:cubicBezTo>
                    <a:pt x="1736490" y="33898"/>
                    <a:pt x="1735236" y="32644"/>
                    <a:pt x="1734878" y="31570"/>
                  </a:cubicBezTo>
                  <a:cubicBezTo>
                    <a:pt x="1731117" y="18317"/>
                    <a:pt x="1716073" y="-3891"/>
                    <a:pt x="1674702" y="586"/>
                  </a:cubicBezTo>
                  <a:cubicBezTo>
                    <a:pt x="1633332" y="4885"/>
                    <a:pt x="1562232" y="33898"/>
                    <a:pt x="1550770" y="33898"/>
                  </a:cubicBezTo>
                  <a:cubicBezTo>
                    <a:pt x="1541994" y="33898"/>
                    <a:pt x="1554889" y="50016"/>
                    <a:pt x="1553814" y="57001"/>
                  </a:cubicBezTo>
                  <a:cubicBezTo>
                    <a:pt x="1542711" y="57001"/>
                    <a:pt x="1529637" y="55926"/>
                    <a:pt x="1521399" y="63448"/>
                  </a:cubicBezTo>
                  <a:cubicBezTo>
                    <a:pt x="1516205" y="65956"/>
                    <a:pt x="1511907" y="70254"/>
                    <a:pt x="1509578" y="78134"/>
                  </a:cubicBezTo>
                  <a:cubicBezTo>
                    <a:pt x="1505817" y="91566"/>
                    <a:pt x="1526413" y="91387"/>
                    <a:pt x="1550770" y="91387"/>
                  </a:cubicBezTo>
                  <a:cubicBezTo>
                    <a:pt x="1575127" y="91387"/>
                    <a:pt x="1614527" y="91387"/>
                    <a:pt x="1625989" y="84760"/>
                  </a:cubicBezTo>
                  <a:cubicBezTo>
                    <a:pt x="1637272" y="78134"/>
                    <a:pt x="1693507" y="62732"/>
                    <a:pt x="1691537" y="82432"/>
                  </a:cubicBezTo>
                  <a:cubicBezTo>
                    <a:pt x="1689746" y="102491"/>
                    <a:pt x="1714103" y="133474"/>
                    <a:pt x="1727177" y="128996"/>
                  </a:cubicBezTo>
                  <a:cubicBezTo>
                    <a:pt x="1740430" y="124519"/>
                    <a:pt x="1766577" y="95864"/>
                    <a:pt x="1779830" y="106789"/>
                  </a:cubicBezTo>
                  <a:cubicBezTo>
                    <a:pt x="1793083" y="117893"/>
                    <a:pt x="1794874" y="144578"/>
                    <a:pt x="1807948" y="151204"/>
                  </a:cubicBezTo>
                  <a:cubicBezTo>
                    <a:pt x="1821022" y="158010"/>
                    <a:pt x="1856661" y="158010"/>
                    <a:pt x="1873496" y="151204"/>
                  </a:cubicBezTo>
                  <a:cubicBezTo>
                    <a:pt x="1890331" y="144578"/>
                    <a:pt x="1937432" y="144578"/>
                    <a:pt x="1958028" y="149055"/>
                  </a:cubicBezTo>
                  <a:cubicBezTo>
                    <a:pt x="1969669" y="151562"/>
                    <a:pt x="1993668" y="156756"/>
                    <a:pt x="2013547" y="158547"/>
                  </a:cubicBezTo>
                  <a:cubicBezTo>
                    <a:pt x="2009070" y="158547"/>
                    <a:pt x="2005667" y="159800"/>
                    <a:pt x="2003518" y="162487"/>
                  </a:cubicBezTo>
                  <a:cubicBezTo>
                    <a:pt x="1998683" y="163920"/>
                    <a:pt x="1995638" y="167143"/>
                    <a:pt x="1995638" y="174486"/>
                  </a:cubicBezTo>
                  <a:cubicBezTo>
                    <a:pt x="1995638" y="194545"/>
                    <a:pt x="2013189" y="242721"/>
                    <a:pt x="2013368" y="258302"/>
                  </a:cubicBezTo>
                  <a:cubicBezTo>
                    <a:pt x="2013010" y="258123"/>
                    <a:pt x="2012652" y="257944"/>
                    <a:pt x="2012115" y="257406"/>
                  </a:cubicBezTo>
                  <a:cubicBezTo>
                    <a:pt x="2010861" y="256511"/>
                    <a:pt x="2009965" y="255436"/>
                    <a:pt x="2009070" y="254362"/>
                  </a:cubicBezTo>
                  <a:lnTo>
                    <a:pt x="2000473" y="254362"/>
                  </a:lnTo>
                  <a:cubicBezTo>
                    <a:pt x="1989907" y="241288"/>
                    <a:pt x="1988474" y="225528"/>
                    <a:pt x="1981310" y="210484"/>
                  </a:cubicBezTo>
                  <a:lnTo>
                    <a:pt x="1988116" y="210484"/>
                  </a:lnTo>
                  <a:cubicBezTo>
                    <a:pt x="1986325" y="206186"/>
                    <a:pt x="1984176" y="201887"/>
                    <a:pt x="1981131" y="197768"/>
                  </a:cubicBezTo>
                  <a:cubicBezTo>
                    <a:pt x="1967162" y="177710"/>
                    <a:pt x="1944596" y="181113"/>
                    <a:pt x="1916479" y="184336"/>
                  </a:cubicBezTo>
                  <a:cubicBezTo>
                    <a:pt x="1888361" y="187739"/>
                    <a:pt x="1840543" y="197768"/>
                    <a:pt x="1826395" y="194366"/>
                  </a:cubicBezTo>
                  <a:cubicBezTo>
                    <a:pt x="1812425" y="190963"/>
                    <a:pt x="1823529" y="190963"/>
                    <a:pt x="1792725" y="174486"/>
                  </a:cubicBezTo>
                  <a:cubicBezTo>
                    <a:pt x="1761921" y="157830"/>
                    <a:pt x="1747773" y="161054"/>
                    <a:pt x="1725386" y="144757"/>
                  </a:cubicBezTo>
                  <a:lnTo>
                    <a:pt x="1716073" y="144757"/>
                  </a:lnTo>
                  <a:cubicBezTo>
                    <a:pt x="1700134" y="130429"/>
                    <a:pt x="1714282" y="124340"/>
                    <a:pt x="1677568" y="121295"/>
                  </a:cubicBezTo>
                  <a:cubicBezTo>
                    <a:pt x="1638167" y="117893"/>
                    <a:pt x="1641033" y="144578"/>
                    <a:pt x="1601632" y="137951"/>
                  </a:cubicBezTo>
                  <a:cubicBezTo>
                    <a:pt x="1562232" y="131146"/>
                    <a:pt x="1550949" y="141354"/>
                    <a:pt x="1511728" y="137951"/>
                  </a:cubicBezTo>
                  <a:cubicBezTo>
                    <a:pt x="1472327" y="134548"/>
                    <a:pt x="1452627" y="131146"/>
                    <a:pt x="1446896" y="154607"/>
                  </a:cubicBezTo>
                  <a:cubicBezTo>
                    <a:pt x="1441344" y="177889"/>
                    <a:pt x="1430061" y="217827"/>
                    <a:pt x="1413226" y="217827"/>
                  </a:cubicBezTo>
                  <a:cubicBezTo>
                    <a:pt x="1396391" y="217827"/>
                    <a:pt x="1376691" y="241109"/>
                    <a:pt x="1430061" y="244512"/>
                  </a:cubicBezTo>
                  <a:cubicBezTo>
                    <a:pt x="1483610" y="247914"/>
                    <a:pt x="1452627" y="277823"/>
                    <a:pt x="1500266" y="274420"/>
                  </a:cubicBezTo>
                  <a:cubicBezTo>
                    <a:pt x="1540024" y="271555"/>
                    <a:pt x="1575485" y="270838"/>
                    <a:pt x="1593036" y="255615"/>
                  </a:cubicBezTo>
                  <a:cubicBezTo>
                    <a:pt x="1593931" y="255078"/>
                    <a:pt x="1594827" y="254899"/>
                    <a:pt x="1595543" y="254362"/>
                  </a:cubicBezTo>
                  <a:lnTo>
                    <a:pt x="1594469" y="254362"/>
                  </a:lnTo>
                  <a:cubicBezTo>
                    <a:pt x="1597513" y="251496"/>
                    <a:pt x="1600021" y="248273"/>
                    <a:pt x="1601632" y="244333"/>
                  </a:cubicBezTo>
                  <a:cubicBezTo>
                    <a:pt x="1613094" y="217648"/>
                    <a:pt x="1621333" y="217648"/>
                    <a:pt x="1627064" y="227677"/>
                  </a:cubicBezTo>
                  <a:cubicBezTo>
                    <a:pt x="1632616" y="237706"/>
                    <a:pt x="1674882" y="297523"/>
                    <a:pt x="1674882" y="297523"/>
                  </a:cubicBezTo>
                  <a:cubicBezTo>
                    <a:pt x="1674882" y="297523"/>
                    <a:pt x="1702999" y="324029"/>
                    <a:pt x="1714282" y="330656"/>
                  </a:cubicBezTo>
                  <a:cubicBezTo>
                    <a:pt x="1725565" y="337282"/>
                    <a:pt x="1702999" y="367191"/>
                    <a:pt x="1680433" y="350535"/>
                  </a:cubicBezTo>
                  <a:cubicBezTo>
                    <a:pt x="1657868" y="333879"/>
                    <a:pt x="1615602" y="337282"/>
                    <a:pt x="1598767" y="320626"/>
                  </a:cubicBezTo>
                  <a:cubicBezTo>
                    <a:pt x="1598767" y="320626"/>
                    <a:pt x="1598230" y="320268"/>
                    <a:pt x="1598051" y="320089"/>
                  </a:cubicBezTo>
                  <a:lnTo>
                    <a:pt x="1608080" y="320089"/>
                  </a:lnTo>
                  <a:cubicBezTo>
                    <a:pt x="1606826" y="319194"/>
                    <a:pt x="1605214" y="318477"/>
                    <a:pt x="1604140" y="317224"/>
                  </a:cubicBezTo>
                  <a:cubicBezTo>
                    <a:pt x="1587305" y="300568"/>
                    <a:pt x="1541815" y="293404"/>
                    <a:pt x="1522115" y="296807"/>
                  </a:cubicBezTo>
                  <a:cubicBezTo>
                    <a:pt x="1502415" y="300031"/>
                    <a:pt x="1438120" y="293941"/>
                    <a:pt x="1426837" y="293941"/>
                  </a:cubicBezTo>
                  <a:cubicBezTo>
                    <a:pt x="1423255" y="293941"/>
                    <a:pt x="1417524" y="297344"/>
                    <a:pt x="1411077" y="301643"/>
                  </a:cubicBezTo>
                  <a:cubicBezTo>
                    <a:pt x="1395854" y="310597"/>
                    <a:pt x="1373825" y="330477"/>
                    <a:pt x="1373825" y="330477"/>
                  </a:cubicBezTo>
                  <a:cubicBezTo>
                    <a:pt x="1373825" y="330477"/>
                    <a:pt x="1371497" y="325999"/>
                    <a:pt x="1368095" y="319910"/>
                  </a:cubicBezTo>
                  <a:lnTo>
                    <a:pt x="1375258" y="319910"/>
                  </a:lnTo>
                  <a:cubicBezTo>
                    <a:pt x="1370423" y="311134"/>
                    <a:pt x="1362364" y="296091"/>
                    <a:pt x="1356454" y="287136"/>
                  </a:cubicBezTo>
                  <a:cubicBezTo>
                    <a:pt x="1352693" y="281226"/>
                    <a:pt x="1347678" y="283554"/>
                    <a:pt x="1342305" y="288031"/>
                  </a:cubicBezTo>
                  <a:cubicBezTo>
                    <a:pt x="1336574" y="290360"/>
                    <a:pt x="1330127" y="298240"/>
                    <a:pt x="1324038" y="303254"/>
                  </a:cubicBezTo>
                  <a:cubicBezTo>
                    <a:pt x="1323500" y="303433"/>
                    <a:pt x="1323142" y="303792"/>
                    <a:pt x="1322605" y="303971"/>
                  </a:cubicBezTo>
                  <a:cubicBezTo>
                    <a:pt x="1311322" y="307194"/>
                    <a:pt x="1277652" y="277286"/>
                    <a:pt x="1243804" y="290718"/>
                  </a:cubicBezTo>
                  <a:cubicBezTo>
                    <a:pt x="1234312" y="294300"/>
                    <a:pt x="1228581" y="298061"/>
                    <a:pt x="1223924" y="301463"/>
                  </a:cubicBezTo>
                  <a:cubicBezTo>
                    <a:pt x="1219447" y="304329"/>
                    <a:pt x="1215865" y="306836"/>
                    <a:pt x="1212641" y="309164"/>
                  </a:cubicBezTo>
                  <a:cubicBezTo>
                    <a:pt x="1205657" y="313284"/>
                    <a:pt x="1196165" y="315433"/>
                    <a:pt x="1173599" y="313821"/>
                  </a:cubicBezTo>
                  <a:cubicBezTo>
                    <a:pt x="1125781" y="310418"/>
                    <a:pt x="1114498" y="300568"/>
                    <a:pt x="1097485" y="303792"/>
                  </a:cubicBezTo>
                  <a:lnTo>
                    <a:pt x="1080650" y="307015"/>
                  </a:lnTo>
                  <a:cubicBezTo>
                    <a:pt x="1080650" y="307015"/>
                    <a:pt x="1080650" y="308090"/>
                    <a:pt x="1080650" y="309344"/>
                  </a:cubicBezTo>
                  <a:cubicBezTo>
                    <a:pt x="1075814" y="310239"/>
                    <a:pt x="1075456" y="310239"/>
                    <a:pt x="1075456" y="310239"/>
                  </a:cubicBezTo>
                  <a:cubicBezTo>
                    <a:pt x="1075456" y="310239"/>
                    <a:pt x="1078321" y="323671"/>
                    <a:pt x="1058442" y="336924"/>
                  </a:cubicBezTo>
                  <a:cubicBezTo>
                    <a:pt x="1038742" y="350177"/>
                    <a:pt x="1024772" y="366832"/>
                    <a:pt x="1010624" y="346953"/>
                  </a:cubicBezTo>
                  <a:cubicBezTo>
                    <a:pt x="996476" y="327074"/>
                    <a:pt x="987879" y="327074"/>
                    <a:pt x="979462" y="323671"/>
                  </a:cubicBezTo>
                  <a:cubicBezTo>
                    <a:pt x="977492" y="322955"/>
                    <a:pt x="975164" y="321343"/>
                    <a:pt x="972298" y="319731"/>
                  </a:cubicBezTo>
                  <a:lnTo>
                    <a:pt x="983939" y="319731"/>
                  </a:lnTo>
                  <a:cubicBezTo>
                    <a:pt x="975164" y="315791"/>
                    <a:pt x="958329" y="300568"/>
                    <a:pt x="922868" y="310239"/>
                  </a:cubicBezTo>
                  <a:cubicBezTo>
                    <a:pt x="886333" y="320268"/>
                    <a:pt x="846933" y="261346"/>
                    <a:pt x="835650" y="261346"/>
                  </a:cubicBezTo>
                  <a:cubicBezTo>
                    <a:pt x="824367" y="261346"/>
                    <a:pt x="705986" y="290360"/>
                    <a:pt x="683779" y="283733"/>
                  </a:cubicBezTo>
                  <a:cubicBezTo>
                    <a:pt x="666765" y="278539"/>
                    <a:pt x="626111" y="260988"/>
                    <a:pt x="597097" y="253825"/>
                  </a:cubicBezTo>
                  <a:lnTo>
                    <a:pt x="554473" y="253825"/>
                  </a:lnTo>
                  <a:cubicBezTo>
                    <a:pt x="531907" y="257227"/>
                    <a:pt x="505223" y="261167"/>
                    <a:pt x="505223" y="261167"/>
                  </a:cubicBezTo>
                  <a:cubicBezTo>
                    <a:pt x="505223" y="261167"/>
                    <a:pt x="487313" y="257048"/>
                    <a:pt x="471732" y="253825"/>
                  </a:cubicBezTo>
                  <a:lnTo>
                    <a:pt x="445943" y="253825"/>
                  </a:lnTo>
                  <a:cubicBezTo>
                    <a:pt x="445943" y="253825"/>
                    <a:pt x="445047" y="253825"/>
                    <a:pt x="444689" y="253825"/>
                  </a:cubicBezTo>
                  <a:cubicBezTo>
                    <a:pt x="444689" y="253825"/>
                    <a:pt x="444152" y="253825"/>
                    <a:pt x="443973" y="253825"/>
                  </a:cubicBezTo>
                  <a:lnTo>
                    <a:pt x="435913" y="253825"/>
                  </a:lnTo>
                  <a:cubicBezTo>
                    <a:pt x="424810" y="257227"/>
                    <a:pt x="410661" y="260272"/>
                    <a:pt x="400811" y="253825"/>
                  </a:cubicBezTo>
                  <a:lnTo>
                    <a:pt x="391140" y="253825"/>
                  </a:lnTo>
                  <a:cubicBezTo>
                    <a:pt x="377171" y="237169"/>
                    <a:pt x="351739" y="227140"/>
                    <a:pt x="351739" y="227140"/>
                  </a:cubicBezTo>
                  <a:cubicBezTo>
                    <a:pt x="351739" y="227140"/>
                    <a:pt x="343680" y="252392"/>
                    <a:pt x="329711" y="264749"/>
                  </a:cubicBezTo>
                  <a:cubicBezTo>
                    <a:pt x="328457" y="265466"/>
                    <a:pt x="327383" y="266540"/>
                    <a:pt x="325950" y="266898"/>
                  </a:cubicBezTo>
                  <a:cubicBezTo>
                    <a:pt x="306250" y="273704"/>
                    <a:pt x="264163" y="286778"/>
                    <a:pt x="255566" y="280151"/>
                  </a:cubicBezTo>
                  <a:cubicBezTo>
                    <a:pt x="247149" y="273525"/>
                    <a:pt x="174079" y="306657"/>
                    <a:pt x="174079" y="306657"/>
                  </a:cubicBezTo>
                  <a:cubicBezTo>
                    <a:pt x="174079" y="306657"/>
                    <a:pt x="132887" y="317403"/>
                    <a:pt x="121425" y="314000"/>
                  </a:cubicBezTo>
                  <a:cubicBezTo>
                    <a:pt x="117485" y="312925"/>
                    <a:pt x="108889" y="315254"/>
                    <a:pt x="99934" y="319552"/>
                  </a:cubicBezTo>
                  <a:lnTo>
                    <a:pt x="102979" y="319552"/>
                  </a:lnTo>
                  <a:cubicBezTo>
                    <a:pt x="84711" y="325820"/>
                    <a:pt x="57489" y="343192"/>
                    <a:pt x="61966" y="353400"/>
                  </a:cubicBezTo>
                  <a:cubicBezTo>
                    <a:pt x="67518" y="366653"/>
                    <a:pt x="61966" y="393338"/>
                    <a:pt x="106919" y="393338"/>
                  </a:cubicBezTo>
                  <a:cubicBezTo>
                    <a:pt x="151871" y="393338"/>
                    <a:pt x="154737" y="413218"/>
                    <a:pt x="171571" y="416620"/>
                  </a:cubicBezTo>
                  <a:cubicBezTo>
                    <a:pt x="188406" y="419844"/>
                    <a:pt x="194137" y="416620"/>
                    <a:pt x="213838" y="436500"/>
                  </a:cubicBezTo>
                  <a:cubicBezTo>
                    <a:pt x="230851" y="453693"/>
                    <a:pt x="233180" y="470886"/>
                    <a:pt x="217061" y="473035"/>
                  </a:cubicBezTo>
                  <a:lnTo>
                    <a:pt x="211330" y="473035"/>
                  </a:lnTo>
                  <a:cubicBezTo>
                    <a:pt x="210256" y="473035"/>
                    <a:pt x="209360" y="473035"/>
                    <a:pt x="208286" y="473035"/>
                  </a:cubicBezTo>
                  <a:cubicBezTo>
                    <a:pt x="183033" y="469632"/>
                    <a:pt x="154737" y="463185"/>
                    <a:pt x="137902" y="446529"/>
                  </a:cubicBezTo>
                  <a:lnTo>
                    <a:pt x="121067" y="429873"/>
                  </a:lnTo>
                  <a:lnTo>
                    <a:pt x="90084" y="446529"/>
                  </a:lnTo>
                  <a:cubicBezTo>
                    <a:pt x="50683" y="449753"/>
                    <a:pt x="0" y="473035"/>
                    <a:pt x="0" y="473035"/>
                  </a:cubicBezTo>
                  <a:cubicBezTo>
                    <a:pt x="0" y="473035"/>
                    <a:pt x="13969" y="502943"/>
                    <a:pt x="39401" y="523002"/>
                  </a:cubicBezTo>
                  <a:cubicBezTo>
                    <a:pt x="64653" y="542881"/>
                    <a:pt x="126619" y="542881"/>
                    <a:pt x="126619" y="542881"/>
                  </a:cubicBezTo>
                  <a:cubicBezTo>
                    <a:pt x="126619" y="542881"/>
                    <a:pt x="163870" y="545747"/>
                    <a:pt x="182317" y="531957"/>
                  </a:cubicBezTo>
                  <a:cubicBezTo>
                    <a:pt x="185541" y="530524"/>
                    <a:pt x="188585" y="528554"/>
                    <a:pt x="191093" y="526226"/>
                  </a:cubicBezTo>
                  <a:cubicBezTo>
                    <a:pt x="192525" y="524793"/>
                    <a:pt x="194137" y="523360"/>
                    <a:pt x="195749" y="522286"/>
                  </a:cubicBezTo>
                  <a:cubicBezTo>
                    <a:pt x="209897" y="514405"/>
                    <a:pt x="224404" y="516913"/>
                    <a:pt x="233538" y="519599"/>
                  </a:cubicBezTo>
                  <a:cubicBezTo>
                    <a:pt x="244642" y="523002"/>
                    <a:pt x="225120" y="566163"/>
                    <a:pt x="194137" y="562940"/>
                  </a:cubicBezTo>
                  <a:cubicBezTo>
                    <a:pt x="163154" y="559537"/>
                    <a:pt x="126619" y="566163"/>
                    <a:pt x="101188" y="589446"/>
                  </a:cubicBezTo>
                  <a:cubicBezTo>
                    <a:pt x="75936" y="612728"/>
                    <a:pt x="53370" y="616130"/>
                    <a:pt x="64653" y="642636"/>
                  </a:cubicBezTo>
                  <a:cubicBezTo>
                    <a:pt x="75936" y="669321"/>
                    <a:pt x="118023" y="702453"/>
                    <a:pt x="121067" y="719109"/>
                  </a:cubicBezTo>
                  <a:cubicBezTo>
                    <a:pt x="122858" y="730034"/>
                    <a:pt x="143633" y="722333"/>
                    <a:pt x="159393" y="711229"/>
                  </a:cubicBezTo>
                  <a:cubicBezTo>
                    <a:pt x="168348" y="705677"/>
                    <a:pt x="176765" y="698693"/>
                    <a:pt x="180526" y="692424"/>
                  </a:cubicBezTo>
                  <a:lnTo>
                    <a:pt x="177123" y="692424"/>
                  </a:lnTo>
                  <a:cubicBezTo>
                    <a:pt x="182854" y="675769"/>
                    <a:pt x="210972" y="675769"/>
                    <a:pt x="202376" y="712304"/>
                  </a:cubicBezTo>
                  <a:cubicBezTo>
                    <a:pt x="193958" y="748839"/>
                    <a:pt x="230493" y="755465"/>
                    <a:pt x="230493" y="755465"/>
                  </a:cubicBezTo>
                  <a:cubicBezTo>
                    <a:pt x="230493" y="755465"/>
                    <a:pt x="231568" y="753853"/>
                    <a:pt x="232821" y="751346"/>
                  </a:cubicBezTo>
                  <a:cubicBezTo>
                    <a:pt x="234433" y="751883"/>
                    <a:pt x="235866" y="752241"/>
                    <a:pt x="235866" y="752241"/>
                  </a:cubicBezTo>
                  <a:cubicBezTo>
                    <a:pt x="235866" y="752241"/>
                    <a:pt x="244463" y="735586"/>
                    <a:pt x="252343" y="728243"/>
                  </a:cubicBezTo>
                  <a:cubicBezTo>
                    <a:pt x="253596" y="727885"/>
                    <a:pt x="254850" y="728243"/>
                    <a:pt x="255924" y="728959"/>
                  </a:cubicBezTo>
                  <a:cubicBezTo>
                    <a:pt x="264342" y="735586"/>
                    <a:pt x="292460" y="765673"/>
                    <a:pt x="292460" y="765673"/>
                  </a:cubicBezTo>
                  <a:cubicBezTo>
                    <a:pt x="292460" y="765673"/>
                    <a:pt x="296937" y="762092"/>
                    <a:pt x="303026" y="758152"/>
                  </a:cubicBezTo>
                  <a:lnTo>
                    <a:pt x="303026" y="758152"/>
                  </a:lnTo>
                  <a:cubicBezTo>
                    <a:pt x="303026" y="758152"/>
                    <a:pt x="304101" y="757435"/>
                    <a:pt x="304459" y="757077"/>
                  </a:cubicBezTo>
                  <a:cubicBezTo>
                    <a:pt x="316279" y="750092"/>
                    <a:pt x="332935" y="743108"/>
                    <a:pt x="339919" y="755465"/>
                  </a:cubicBezTo>
                  <a:cubicBezTo>
                    <a:pt x="351202" y="775524"/>
                    <a:pt x="323085" y="792000"/>
                    <a:pt x="306250" y="802030"/>
                  </a:cubicBezTo>
                  <a:lnTo>
                    <a:pt x="305175" y="802030"/>
                  </a:lnTo>
                  <a:cubicBezTo>
                    <a:pt x="282968" y="813491"/>
                    <a:pt x="231210" y="836236"/>
                    <a:pt x="218494" y="845191"/>
                  </a:cubicBezTo>
                  <a:cubicBezTo>
                    <a:pt x="217419" y="845907"/>
                    <a:pt x="215808" y="846803"/>
                    <a:pt x="214554" y="847877"/>
                  </a:cubicBezTo>
                  <a:cubicBezTo>
                    <a:pt x="214196" y="848057"/>
                    <a:pt x="213479" y="848415"/>
                    <a:pt x="213300" y="848594"/>
                  </a:cubicBezTo>
                  <a:cubicBezTo>
                    <a:pt x="212763" y="848952"/>
                    <a:pt x="211509" y="849847"/>
                    <a:pt x="210793" y="850385"/>
                  </a:cubicBezTo>
                  <a:cubicBezTo>
                    <a:pt x="202734" y="855399"/>
                    <a:pt x="191451" y="861847"/>
                    <a:pt x="179810" y="867936"/>
                  </a:cubicBezTo>
                  <a:lnTo>
                    <a:pt x="181063" y="867936"/>
                  </a:lnTo>
                  <a:cubicBezTo>
                    <a:pt x="161542" y="878502"/>
                    <a:pt x="140230" y="888711"/>
                    <a:pt x="131992" y="888711"/>
                  </a:cubicBezTo>
                  <a:cubicBezTo>
                    <a:pt x="117843" y="888711"/>
                    <a:pt x="112292" y="928649"/>
                    <a:pt x="137544" y="925246"/>
                  </a:cubicBezTo>
                  <a:cubicBezTo>
                    <a:pt x="162796" y="921843"/>
                    <a:pt x="233359" y="891934"/>
                    <a:pt x="253059" y="881905"/>
                  </a:cubicBezTo>
                  <a:cubicBezTo>
                    <a:pt x="272759" y="872055"/>
                    <a:pt x="279923" y="914858"/>
                    <a:pt x="330427" y="884950"/>
                  </a:cubicBezTo>
                  <a:cubicBezTo>
                    <a:pt x="339382" y="879756"/>
                    <a:pt x="346904" y="873846"/>
                    <a:pt x="353710" y="867936"/>
                  </a:cubicBezTo>
                  <a:lnTo>
                    <a:pt x="355142" y="867936"/>
                  </a:lnTo>
                  <a:cubicBezTo>
                    <a:pt x="381648" y="846624"/>
                    <a:pt x="395796" y="822625"/>
                    <a:pt x="406184" y="812954"/>
                  </a:cubicBezTo>
                  <a:cubicBezTo>
                    <a:pt x="407617" y="812238"/>
                    <a:pt x="409049" y="811880"/>
                    <a:pt x="410661" y="812238"/>
                  </a:cubicBezTo>
                  <a:cubicBezTo>
                    <a:pt x="424630" y="815641"/>
                    <a:pt x="427496" y="838923"/>
                    <a:pt x="450062" y="845728"/>
                  </a:cubicBezTo>
                  <a:cubicBezTo>
                    <a:pt x="460449" y="848594"/>
                    <a:pt x="470120" y="844654"/>
                    <a:pt x="479075" y="838385"/>
                  </a:cubicBezTo>
                  <a:cubicBezTo>
                    <a:pt x="491611" y="831401"/>
                    <a:pt x="502894" y="818685"/>
                    <a:pt x="511670" y="812238"/>
                  </a:cubicBezTo>
                  <a:cubicBezTo>
                    <a:pt x="514714" y="810268"/>
                    <a:pt x="517401" y="806507"/>
                    <a:pt x="520087" y="802388"/>
                  </a:cubicBezTo>
                  <a:lnTo>
                    <a:pt x="516684" y="802388"/>
                  </a:lnTo>
                  <a:cubicBezTo>
                    <a:pt x="524565" y="787165"/>
                    <a:pt x="527788" y="766748"/>
                    <a:pt x="517580" y="769076"/>
                  </a:cubicBezTo>
                  <a:cubicBezTo>
                    <a:pt x="503432" y="772479"/>
                    <a:pt x="466897" y="769076"/>
                    <a:pt x="466897" y="769076"/>
                  </a:cubicBezTo>
                  <a:cubicBezTo>
                    <a:pt x="466897" y="769076"/>
                    <a:pt x="473344" y="764778"/>
                    <a:pt x="481045" y="758510"/>
                  </a:cubicBezTo>
                  <a:lnTo>
                    <a:pt x="482119" y="758510"/>
                  </a:lnTo>
                  <a:cubicBezTo>
                    <a:pt x="493761" y="749555"/>
                    <a:pt x="511670" y="733795"/>
                    <a:pt x="511670" y="722512"/>
                  </a:cubicBezTo>
                  <a:cubicBezTo>
                    <a:pt x="511670" y="714095"/>
                    <a:pt x="513103" y="702812"/>
                    <a:pt x="517580" y="692603"/>
                  </a:cubicBezTo>
                  <a:lnTo>
                    <a:pt x="514535" y="692603"/>
                  </a:lnTo>
                  <a:cubicBezTo>
                    <a:pt x="518834" y="684365"/>
                    <a:pt x="524923" y="676843"/>
                    <a:pt x="534594" y="672545"/>
                  </a:cubicBezTo>
                  <a:cubicBezTo>
                    <a:pt x="556981" y="662516"/>
                    <a:pt x="556981" y="669321"/>
                    <a:pt x="543011" y="709080"/>
                  </a:cubicBezTo>
                  <a:cubicBezTo>
                    <a:pt x="530654" y="744361"/>
                    <a:pt x="562174" y="735407"/>
                    <a:pt x="581337" y="721437"/>
                  </a:cubicBezTo>
                  <a:cubicBezTo>
                    <a:pt x="585098" y="718930"/>
                    <a:pt x="588680" y="716602"/>
                    <a:pt x="591546" y="713736"/>
                  </a:cubicBezTo>
                  <a:cubicBezTo>
                    <a:pt x="607843" y="705498"/>
                    <a:pt x="627185" y="742750"/>
                    <a:pt x="656019" y="720900"/>
                  </a:cubicBezTo>
                  <a:cubicBezTo>
                    <a:pt x="656556" y="720542"/>
                    <a:pt x="656915" y="720005"/>
                    <a:pt x="657452" y="719467"/>
                  </a:cubicBezTo>
                  <a:cubicBezTo>
                    <a:pt x="658885" y="718751"/>
                    <a:pt x="659959" y="718572"/>
                    <a:pt x="661213" y="717676"/>
                  </a:cubicBezTo>
                  <a:cubicBezTo>
                    <a:pt x="670526" y="710692"/>
                    <a:pt x="675899" y="701558"/>
                    <a:pt x="679839" y="692424"/>
                  </a:cubicBezTo>
                  <a:lnTo>
                    <a:pt x="676078" y="692424"/>
                  </a:lnTo>
                  <a:cubicBezTo>
                    <a:pt x="683600" y="672187"/>
                    <a:pt x="683600" y="652486"/>
                    <a:pt x="694882" y="652486"/>
                  </a:cubicBezTo>
                  <a:cubicBezTo>
                    <a:pt x="711717" y="652486"/>
                    <a:pt x="742700" y="689021"/>
                    <a:pt x="759535" y="675769"/>
                  </a:cubicBezTo>
                  <a:cubicBezTo>
                    <a:pt x="776549" y="662516"/>
                    <a:pt x="819531" y="703349"/>
                    <a:pt x="847828" y="703349"/>
                  </a:cubicBezTo>
                  <a:cubicBezTo>
                    <a:pt x="876125" y="703349"/>
                    <a:pt x="970686" y="735765"/>
                    <a:pt x="987521" y="735765"/>
                  </a:cubicBezTo>
                  <a:cubicBezTo>
                    <a:pt x="1004356" y="735765"/>
                    <a:pt x="1055218" y="759047"/>
                    <a:pt x="1057905" y="802209"/>
                  </a:cubicBezTo>
                  <a:cubicBezTo>
                    <a:pt x="1060770" y="845549"/>
                    <a:pt x="1077605" y="842146"/>
                    <a:pt x="1094619" y="842146"/>
                  </a:cubicBezTo>
                  <a:cubicBezTo>
                    <a:pt x="1111633" y="842146"/>
                    <a:pt x="1150854" y="858802"/>
                    <a:pt x="1150854" y="875458"/>
                  </a:cubicBezTo>
                  <a:cubicBezTo>
                    <a:pt x="1150854" y="892113"/>
                    <a:pt x="1139571" y="958557"/>
                    <a:pt x="1167689" y="975213"/>
                  </a:cubicBezTo>
                  <a:cubicBezTo>
                    <a:pt x="1195807" y="991868"/>
                    <a:pt x="1221238" y="1018553"/>
                    <a:pt x="1232342" y="1011748"/>
                  </a:cubicBezTo>
                  <a:cubicBezTo>
                    <a:pt x="1238073" y="1008345"/>
                    <a:pt x="1237894" y="992943"/>
                    <a:pt x="1234670" y="977720"/>
                  </a:cubicBezTo>
                  <a:lnTo>
                    <a:pt x="1240580" y="977720"/>
                  </a:lnTo>
                  <a:cubicBezTo>
                    <a:pt x="1237715" y="961960"/>
                    <a:pt x="1231088" y="945483"/>
                    <a:pt x="1223745" y="941901"/>
                  </a:cubicBezTo>
                  <a:cubicBezTo>
                    <a:pt x="1213716" y="937245"/>
                    <a:pt x="1214970" y="923992"/>
                    <a:pt x="1214611" y="911993"/>
                  </a:cubicBezTo>
                  <a:lnTo>
                    <a:pt x="1209060" y="911993"/>
                  </a:lnTo>
                  <a:cubicBezTo>
                    <a:pt x="1208880" y="908411"/>
                    <a:pt x="1208343" y="905008"/>
                    <a:pt x="1207090" y="902143"/>
                  </a:cubicBezTo>
                  <a:cubicBezTo>
                    <a:pt x="1201538" y="888890"/>
                    <a:pt x="1224104" y="888890"/>
                    <a:pt x="1232521" y="912172"/>
                  </a:cubicBezTo>
                  <a:cubicBezTo>
                    <a:pt x="1241117" y="935454"/>
                    <a:pt x="1263504" y="978615"/>
                    <a:pt x="1277652" y="978615"/>
                  </a:cubicBezTo>
                  <a:cubicBezTo>
                    <a:pt x="1291801" y="978615"/>
                    <a:pt x="1322784" y="1018553"/>
                    <a:pt x="1314366" y="1041656"/>
                  </a:cubicBezTo>
                  <a:cubicBezTo>
                    <a:pt x="1305949" y="1064939"/>
                    <a:pt x="1317232" y="1112040"/>
                    <a:pt x="1342484" y="1112040"/>
                  </a:cubicBezTo>
                  <a:cubicBezTo>
                    <a:pt x="1367736" y="1112040"/>
                    <a:pt x="1404451" y="1144635"/>
                    <a:pt x="1415554" y="1148038"/>
                  </a:cubicBezTo>
                  <a:cubicBezTo>
                    <a:pt x="1426837" y="1151441"/>
                    <a:pt x="1433285" y="1180275"/>
                    <a:pt x="1433285" y="1190304"/>
                  </a:cubicBezTo>
                  <a:cubicBezTo>
                    <a:pt x="1433285" y="1200333"/>
                    <a:pt x="1454955" y="1244390"/>
                    <a:pt x="1454955" y="1267672"/>
                  </a:cubicBezTo>
                  <a:cubicBezTo>
                    <a:pt x="1454955" y="1290954"/>
                    <a:pt x="1446358" y="1383904"/>
                    <a:pt x="1443672" y="1420618"/>
                  </a:cubicBezTo>
                  <a:cubicBezTo>
                    <a:pt x="1440807" y="1457332"/>
                    <a:pt x="1466238" y="1520373"/>
                    <a:pt x="1494355" y="1553684"/>
                  </a:cubicBezTo>
                  <a:cubicBezTo>
                    <a:pt x="1522473" y="1586817"/>
                    <a:pt x="1517279" y="1661320"/>
                    <a:pt x="1534114" y="1674752"/>
                  </a:cubicBezTo>
                  <a:cubicBezTo>
                    <a:pt x="1550949" y="1688004"/>
                    <a:pt x="1592857" y="1713257"/>
                    <a:pt x="1618109" y="1709854"/>
                  </a:cubicBezTo>
                  <a:cubicBezTo>
                    <a:pt x="1643540" y="1706630"/>
                    <a:pt x="1660196" y="1729733"/>
                    <a:pt x="1682941" y="1776477"/>
                  </a:cubicBezTo>
                  <a:cubicBezTo>
                    <a:pt x="1705327" y="1823041"/>
                    <a:pt x="1728072" y="1899514"/>
                    <a:pt x="1744907" y="1906140"/>
                  </a:cubicBezTo>
                  <a:cubicBezTo>
                    <a:pt x="1761742" y="1912767"/>
                    <a:pt x="1790039" y="1936049"/>
                    <a:pt x="1775890" y="1952705"/>
                  </a:cubicBezTo>
                  <a:cubicBezTo>
                    <a:pt x="1761742" y="1969181"/>
                    <a:pt x="1739355" y="2005895"/>
                    <a:pt x="1764607" y="2005895"/>
                  </a:cubicBezTo>
                  <a:cubicBezTo>
                    <a:pt x="1789860" y="2005895"/>
                    <a:pt x="1798277" y="1989061"/>
                    <a:pt x="1817977" y="2019327"/>
                  </a:cubicBezTo>
                  <a:cubicBezTo>
                    <a:pt x="1837677" y="2049057"/>
                    <a:pt x="1863109" y="2065891"/>
                    <a:pt x="1860243" y="2085771"/>
                  </a:cubicBezTo>
                  <a:cubicBezTo>
                    <a:pt x="1857557" y="2105650"/>
                    <a:pt x="1882809" y="2112277"/>
                    <a:pt x="1894092" y="2115680"/>
                  </a:cubicBezTo>
                  <a:cubicBezTo>
                    <a:pt x="1905017" y="2118903"/>
                    <a:pt x="1929015" y="2174422"/>
                    <a:pt x="1953551" y="2154543"/>
                  </a:cubicBezTo>
                  <a:cubicBezTo>
                    <a:pt x="1956058" y="2153468"/>
                    <a:pt x="1958745" y="2151677"/>
                    <a:pt x="1961431" y="2148812"/>
                  </a:cubicBezTo>
                  <a:cubicBezTo>
                    <a:pt x="1970027" y="2139678"/>
                    <a:pt x="1968774" y="2129291"/>
                    <a:pt x="1962864" y="2118724"/>
                  </a:cubicBezTo>
                  <a:lnTo>
                    <a:pt x="1955700" y="2118724"/>
                  </a:lnTo>
                  <a:cubicBezTo>
                    <a:pt x="1945133" y="2102069"/>
                    <a:pt x="1924359" y="2085950"/>
                    <a:pt x="1911822" y="2074846"/>
                  </a:cubicBezTo>
                  <a:lnTo>
                    <a:pt x="1920956" y="2074846"/>
                  </a:lnTo>
                  <a:cubicBezTo>
                    <a:pt x="1917016" y="2071264"/>
                    <a:pt x="1913434" y="2068220"/>
                    <a:pt x="1910927" y="2065713"/>
                  </a:cubicBezTo>
                  <a:cubicBezTo>
                    <a:pt x="1899286" y="2054251"/>
                    <a:pt x="1903405" y="2033117"/>
                    <a:pt x="1894092" y="2008940"/>
                  </a:cubicBezTo>
                  <a:lnTo>
                    <a:pt x="1887465" y="2008940"/>
                  </a:lnTo>
                  <a:cubicBezTo>
                    <a:pt x="1883346" y="1999269"/>
                    <a:pt x="1876899" y="1989419"/>
                    <a:pt x="1866153" y="1979389"/>
                  </a:cubicBezTo>
                  <a:cubicBezTo>
                    <a:pt x="1860781" y="1974375"/>
                    <a:pt x="1856482" y="1969718"/>
                    <a:pt x="1852542" y="1965241"/>
                  </a:cubicBezTo>
                  <a:lnTo>
                    <a:pt x="1860960" y="1965241"/>
                  </a:lnTo>
                  <a:cubicBezTo>
                    <a:pt x="1838215" y="1939810"/>
                    <a:pt x="1834991" y="1919214"/>
                    <a:pt x="1820843" y="1899335"/>
                  </a:cubicBezTo>
                  <a:lnTo>
                    <a:pt x="1813142" y="1899335"/>
                  </a:lnTo>
                  <a:cubicBezTo>
                    <a:pt x="1810455" y="1896111"/>
                    <a:pt x="1807769" y="1892887"/>
                    <a:pt x="1804187" y="1889664"/>
                  </a:cubicBezTo>
                  <a:cubicBezTo>
                    <a:pt x="1791471" y="1877664"/>
                    <a:pt x="1780188" y="1866561"/>
                    <a:pt x="1774099" y="1855457"/>
                  </a:cubicBezTo>
                  <a:lnTo>
                    <a:pt x="1781442" y="1855457"/>
                  </a:lnTo>
                  <a:cubicBezTo>
                    <a:pt x="1771950" y="1841129"/>
                    <a:pt x="1770517" y="1827339"/>
                    <a:pt x="1786636" y="1813728"/>
                  </a:cubicBezTo>
                  <a:cubicBezTo>
                    <a:pt x="1810097" y="1799938"/>
                    <a:pt x="1813500" y="1841667"/>
                    <a:pt x="1824066" y="1869784"/>
                  </a:cubicBezTo>
                  <a:cubicBezTo>
                    <a:pt x="1835349" y="1899693"/>
                    <a:pt x="1894450" y="1959689"/>
                    <a:pt x="1919702" y="1986195"/>
                  </a:cubicBezTo>
                  <a:cubicBezTo>
                    <a:pt x="1945133" y="2012701"/>
                    <a:pt x="1990086" y="2105830"/>
                    <a:pt x="2004234" y="2105830"/>
                  </a:cubicBezTo>
                  <a:cubicBezTo>
                    <a:pt x="2018383" y="2105830"/>
                    <a:pt x="2057604" y="2159020"/>
                    <a:pt x="2057604" y="2159020"/>
                  </a:cubicBezTo>
                  <a:cubicBezTo>
                    <a:pt x="2057604" y="2159020"/>
                    <a:pt x="2080170" y="2202361"/>
                    <a:pt x="2071753" y="2215614"/>
                  </a:cubicBezTo>
                  <a:cubicBezTo>
                    <a:pt x="2063335" y="2228867"/>
                    <a:pt x="2083035" y="2278834"/>
                    <a:pt x="2102736" y="2292087"/>
                  </a:cubicBezTo>
                  <a:cubicBezTo>
                    <a:pt x="2122436" y="2305519"/>
                    <a:pt x="2208401" y="2305698"/>
                    <a:pt x="2212520" y="2355128"/>
                  </a:cubicBezTo>
                  <a:cubicBezTo>
                    <a:pt x="2213595" y="2368201"/>
                    <a:pt x="2227922" y="2431780"/>
                    <a:pt x="2258726" y="2431780"/>
                  </a:cubicBezTo>
                  <a:cubicBezTo>
                    <a:pt x="2289530" y="2431780"/>
                    <a:pt x="2330722" y="2415303"/>
                    <a:pt x="2339139" y="2425153"/>
                  </a:cubicBezTo>
                  <a:cubicBezTo>
                    <a:pt x="2347019" y="2434466"/>
                    <a:pt x="2369943" y="2469747"/>
                    <a:pt x="2386778" y="2454524"/>
                  </a:cubicBezTo>
                  <a:cubicBezTo>
                    <a:pt x="2389823" y="2453629"/>
                    <a:pt x="2392509" y="2452017"/>
                    <a:pt x="2395195" y="2448256"/>
                  </a:cubicBezTo>
                  <a:cubicBezTo>
                    <a:pt x="2395195" y="2448256"/>
                    <a:pt x="2395195" y="2448256"/>
                    <a:pt x="2395374" y="2447898"/>
                  </a:cubicBezTo>
                  <a:lnTo>
                    <a:pt x="2392509" y="2447898"/>
                  </a:lnTo>
                  <a:cubicBezTo>
                    <a:pt x="2406836" y="2427481"/>
                    <a:pt x="2410956" y="2418527"/>
                    <a:pt x="2434954" y="2418527"/>
                  </a:cubicBezTo>
                  <a:cubicBezTo>
                    <a:pt x="2460206" y="2418527"/>
                    <a:pt x="2471489" y="2441809"/>
                    <a:pt x="2485637" y="2458285"/>
                  </a:cubicBezTo>
                  <a:cubicBezTo>
                    <a:pt x="2499607" y="2475120"/>
                    <a:pt x="2539007" y="2518461"/>
                    <a:pt x="2558708" y="2514879"/>
                  </a:cubicBezTo>
                  <a:cubicBezTo>
                    <a:pt x="2578408" y="2511476"/>
                    <a:pt x="2603839" y="2541564"/>
                    <a:pt x="2617808" y="2531534"/>
                  </a:cubicBezTo>
                  <a:cubicBezTo>
                    <a:pt x="2631778" y="2521684"/>
                    <a:pt x="2654523" y="2538161"/>
                    <a:pt x="2665626" y="2544787"/>
                  </a:cubicBezTo>
                  <a:cubicBezTo>
                    <a:pt x="2676909" y="2551772"/>
                    <a:pt x="2700550" y="2576129"/>
                    <a:pt x="2697684" y="2615887"/>
                  </a:cubicBezTo>
                  <a:cubicBezTo>
                    <a:pt x="2694998" y="2655825"/>
                    <a:pt x="2736010" y="2664422"/>
                    <a:pt x="2752845" y="2674451"/>
                  </a:cubicBezTo>
                  <a:cubicBezTo>
                    <a:pt x="2769859" y="2684480"/>
                    <a:pt x="2792245" y="2707762"/>
                    <a:pt x="2806394" y="2724418"/>
                  </a:cubicBezTo>
                  <a:cubicBezTo>
                    <a:pt x="2820542" y="2740895"/>
                    <a:pt x="2851525" y="2744297"/>
                    <a:pt x="2859943" y="2754327"/>
                  </a:cubicBezTo>
                  <a:cubicBezTo>
                    <a:pt x="2868360" y="2764177"/>
                    <a:pt x="2873912" y="2784056"/>
                    <a:pt x="2899343" y="2767400"/>
                  </a:cubicBezTo>
                  <a:cubicBezTo>
                    <a:pt x="2914387" y="2757550"/>
                    <a:pt x="2918327" y="2743402"/>
                    <a:pt x="2919223" y="2733014"/>
                  </a:cubicBezTo>
                  <a:lnTo>
                    <a:pt x="2924058" y="2733014"/>
                  </a:lnTo>
                  <a:cubicBezTo>
                    <a:pt x="2924954" y="2727284"/>
                    <a:pt x="2924775" y="2722806"/>
                    <a:pt x="2924595" y="2719941"/>
                  </a:cubicBezTo>
                  <a:cubicBezTo>
                    <a:pt x="2933371" y="2719045"/>
                    <a:pt x="2950922" y="2717971"/>
                    <a:pt x="2961130" y="2727821"/>
                  </a:cubicBezTo>
                  <a:cubicBezTo>
                    <a:pt x="2975279" y="2740895"/>
                    <a:pt x="2983696" y="2784235"/>
                    <a:pt x="2992114" y="2790862"/>
                  </a:cubicBezTo>
                  <a:cubicBezTo>
                    <a:pt x="3000531" y="2797667"/>
                    <a:pt x="3017545" y="2847455"/>
                    <a:pt x="3006083" y="2883990"/>
                  </a:cubicBezTo>
                  <a:cubicBezTo>
                    <a:pt x="2994800" y="2920705"/>
                    <a:pt x="2997665" y="2957239"/>
                    <a:pt x="2986383" y="2957239"/>
                  </a:cubicBezTo>
                  <a:cubicBezTo>
                    <a:pt x="2975100" y="2957239"/>
                    <a:pt x="2944117" y="2992163"/>
                    <a:pt x="2927282" y="3002013"/>
                  </a:cubicBezTo>
                  <a:cubicBezTo>
                    <a:pt x="2910447" y="3012042"/>
                    <a:pt x="2882150" y="3066845"/>
                    <a:pt x="2885195" y="3083500"/>
                  </a:cubicBezTo>
                  <a:cubicBezTo>
                    <a:pt x="2888060" y="3100156"/>
                    <a:pt x="2897731" y="3152630"/>
                    <a:pt x="2892000" y="3175913"/>
                  </a:cubicBezTo>
                  <a:cubicBezTo>
                    <a:pt x="2886449" y="3199374"/>
                    <a:pt x="2865495" y="3223193"/>
                    <a:pt x="2873912" y="3259728"/>
                  </a:cubicBezTo>
                  <a:cubicBezTo>
                    <a:pt x="2882330" y="3296084"/>
                    <a:pt x="2941609" y="3306113"/>
                    <a:pt x="2944296" y="3339425"/>
                  </a:cubicBezTo>
                  <a:cubicBezTo>
                    <a:pt x="2947161" y="3372557"/>
                    <a:pt x="2989248" y="3445806"/>
                    <a:pt x="2994800" y="3479118"/>
                  </a:cubicBezTo>
                  <a:cubicBezTo>
                    <a:pt x="3000531" y="3512429"/>
                    <a:pt x="3030619" y="3550576"/>
                    <a:pt x="3030619" y="3597319"/>
                  </a:cubicBezTo>
                  <a:cubicBezTo>
                    <a:pt x="3030619" y="3644063"/>
                    <a:pt x="3115867" y="3672001"/>
                    <a:pt x="3129836" y="3675225"/>
                  </a:cubicBezTo>
                  <a:cubicBezTo>
                    <a:pt x="3143985" y="3678628"/>
                    <a:pt x="3169237" y="3708536"/>
                    <a:pt x="3188937" y="3718565"/>
                  </a:cubicBezTo>
                  <a:cubicBezTo>
                    <a:pt x="3208637" y="3728595"/>
                    <a:pt x="3225652" y="3748295"/>
                    <a:pt x="3239621" y="3775159"/>
                  </a:cubicBezTo>
                  <a:cubicBezTo>
                    <a:pt x="3253769" y="3801844"/>
                    <a:pt x="3250903" y="3841603"/>
                    <a:pt x="3250903" y="3851632"/>
                  </a:cubicBezTo>
                  <a:cubicBezTo>
                    <a:pt x="3250903" y="3861661"/>
                    <a:pt x="3242486" y="3964640"/>
                    <a:pt x="3234069" y="4024457"/>
                  </a:cubicBezTo>
                  <a:cubicBezTo>
                    <a:pt x="3225652" y="4084453"/>
                    <a:pt x="3254486" y="4141047"/>
                    <a:pt x="3237471" y="4157523"/>
                  </a:cubicBezTo>
                  <a:cubicBezTo>
                    <a:pt x="3220458" y="4174358"/>
                    <a:pt x="3188937" y="4180806"/>
                    <a:pt x="3205772" y="4200864"/>
                  </a:cubicBezTo>
                  <a:cubicBezTo>
                    <a:pt x="3222786" y="4220923"/>
                    <a:pt x="3186072" y="4234175"/>
                    <a:pt x="3186072" y="4244204"/>
                  </a:cubicBezTo>
                  <a:cubicBezTo>
                    <a:pt x="3186072" y="4254234"/>
                    <a:pt x="3208637" y="4307246"/>
                    <a:pt x="3197355" y="4330528"/>
                  </a:cubicBezTo>
                  <a:cubicBezTo>
                    <a:pt x="3186072" y="4353989"/>
                    <a:pt x="3177654" y="4387121"/>
                    <a:pt x="3169237" y="4407001"/>
                  </a:cubicBezTo>
                  <a:cubicBezTo>
                    <a:pt x="3160641" y="4427059"/>
                    <a:pt x="3141119" y="4447118"/>
                    <a:pt x="3146671" y="4477026"/>
                  </a:cubicBezTo>
                  <a:cubicBezTo>
                    <a:pt x="3152402" y="4506935"/>
                    <a:pt x="3124285" y="4497085"/>
                    <a:pt x="3124285" y="4526814"/>
                  </a:cubicBezTo>
                  <a:cubicBezTo>
                    <a:pt x="3124285" y="4556543"/>
                    <a:pt x="3149537" y="4543470"/>
                    <a:pt x="3143985" y="4580363"/>
                  </a:cubicBezTo>
                  <a:cubicBezTo>
                    <a:pt x="3138254" y="4616898"/>
                    <a:pt x="3124285" y="4626748"/>
                    <a:pt x="3124285" y="4653254"/>
                  </a:cubicBezTo>
                  <a:cubicBezTo>
                    <a:pt x="3124285" y="4679760"/>
                    <a:pt x="3138254" y="4716474"/>
                    <a:pt x="3138254" y="4726503"/>
                  </a:cubicBezTo>
                  <a:cubicBezTo>
                    <a:pt x="3138254" y="4736533"/>
                    <a:pt x="3124285" y="4769844"/>
                    <a:pt x="3104405" y="4796529"/>
                  </a:cubicBezTo>
                  <a:cubicBezTo>
                    <a:pt x="3084705" y="4823214"/>
                    <a:pt x="3070557" y="4839690"/>
                    <a:pt x="3073422" y="4856167"/>
                  </a:cubicBezTo>
                  <a:cubicBezTo>
                    <a:pt x="3076287" y="4872822"/>
                    <a:pt x="3095988" y="4892702"/>
                    <a:pt x="3093302" y="4902911"/>
                  </a:cubicBezTo>
                  <a:cubicBezTo>
                    <a:pt x="3090436" y="4912760"/>
                    <a:pt x="3065005" y="4946072"/>
                    <a:pt x="3067870" y="4969354"/>
                  </a:cubicBezTo>
                  <a:cubicBezTo>
                    <a:pt x="3070557" y="4992636"/>
                    <a:pt x="3095988" y="4982607"/>
                    <a:pt x="3101719" y="4999084"/>
                  </a:cubicBezTo>
                  <a:cubicBezTo>
                    <a:pt x="3107271" y="5015739"/>
                    <a:pt x="3067870" y="5029171"/>
                    <a:pt x="3084884" y="5045827"/>
                  </a:cubicBezTo>
                  <a:cubicBezTo>
                    <a:pt x="3101719" y="5062482"/>
                    <a:pt x="3124285" y="5059079"/>
                    <a:pt x="3118733" y="5099017"/>
                  </a:cubicBezTo>
                  <a:cubicBezTo>
                    <a:pt x="3113002" y="5138955"/>
                    <a:pt x="3149537" y="5148805"/>
                    <a:pt x="3157954" y="5158835"/>
                  </a:cubicBezTo>
                  <a:cubicBezTo>
                    <a:pt x="3166371" y="5168864"/>
                    <a:pt x="3183385" y="5192146"/>
                    <a:pt x="3197355" y="5192146"/>
                  </a:cubicBezTo>
                  <a:cubicBezTo>
                    <a:pt x="3211324" y="5192146"/>
                    <a:pt x="3222428" y="5182296"/>
                    <a:pt x="3228159" y="5147194"/>
                  </a:cubicBezTo>
                  <a:lnTo>
                    <a:pt x="3232636" y="5147194"/>
                  </a:lnTo>
                  <a:cubicBezTo>
                    <a:pt x="3232994" y="5145582"/>
                    <a:pt x="3233352" y="5144149"/>
                    <a:pt x="3233531" y="5142537"/>
                  </a:cubicBezTo>
                  <a:cubicBezTo>
                    <a:pt x="3234606" y="5136269"/>
                    <a:pt x="3236576" y="5132329"/>
                    <a:pt x="3238904" y="5129642"/>
                  </a:cubicBezTo>
                  <a:cubicBezTo>
                    <a:pt x="3250724" y="5126419"/>
                    <a:pt x="3265231" y="5146656"/>
                    <a:pt x="3244994" y="5165640"/>
                  </a:cubicBezTo>
                  <a:cubicBezTo>
                    <a:pt x="3216876" y="5192325"/>
                    <a:pt x="3202728" y="5205757"/>
                    <a:pt x="3211324" y="5205757"/>
                  </a:cubicBezTo>
                  <a:cubicBezTo>
                    <a:pt x="3219920" y="5205757"/>
                    <a:pt x="3262007" y="5232442"/>
                    <a:pt x="3284394" y="5232442"/>
                  </a:cubicBezTo>
                  <a:cubicBezTo>
                    <a:pt x="3306781" y="5232442"/>
                    <a:pt x="3351912" y="5219010"/>
                    <a:pt x="3360509" y="5215786"/>
                  </a:cubicBezTo>
                  <a:cubicBezTo>
                    <a:pt x="3368747" y="5212384"/>
                    <a:pt x="3428027" y="5202892"/>
                    <a:pt x="3435728" y="5193041"/>
                  </a:cubicBezTo>
                  <a:cubicBezTo>
                    <a:pt x="3436624" y="5192504"/>
                    <a:pt x="3438056" y="5191967"/>
                    <a:pt x="3438952" y="5191250"/>
                  </a:cubicBezTo>
                  <a:lnTo>
                    <a:pt x="3436265" y="5191250"/>
                  </a:lnTo>
                  <a:cubicBezTo>
                    <a:pt x="3436624" y="5183012"/>
                    <a:pt x="3387552" y="5185520"/>
                    <a:pt x="3363374" y="5176028"/>
                  </a:cubicBezTo>
                  <a:cubicBezTo>
                    <a:pt x="3352808" y="5171729"/>
                    <a:pt x="3338838" y="5160626"/>
                    <a:pt x="3325586" y="5147552"/>
                  </a:cubicBezTo>
                  <a:lnTo>
                    <a:pt x="3334361" y="5147552"/>
                  </a:lnTo>
                  <a:cubicBezTo>
                    <a:pt x="3314840" y="5128926"/>
                    <a:pt x="3296214" y="5105286"/>
                    <a:pt x="3292812" y="5092928"/>
                  </a:cubicBezTo>
                  <a:cubicBezTo>
                    <a:pt x="3291916" y="5089705"/>
                    <a:pt x="3291200" y="5085943"/>
                    <a:pt x="3290662" y="5081825"/>
                  </a:cubicBezTo>
                  <a:lnTo>
                    <a:pt x="3284931" y="5081825"/>
                  </a:lnTo>
                  <a:cubicBezTo>
                    <a:pt x="3283499" y="5067676"/>
                    <a:pt x="3284394" y="5050841"/>
                    <a:pt x="3290125" y="5038126"/>
                  </a:cubicBezTo>
                  <a:lnTo>
                    <a:pt x="3294244" y="5038126"/>
                  </a:lnTo>
                  <a:cubicBezTo>
                    <a:pt x="3296931" y="5030246"/>
                    <a:pt x="3300871" y="5023799"/>
                    <a:pt x="3306960" y="5019679"/>
                  </a:cubicBezTo>
                  <a:cubicBezTo>
                    <a:pt x="3319317" y="5011262"/>
                    <a:pt x="3343316" y="4989592"/>
                    <a:pt x="3361762" y="4972040"/>
                  </a:cubicBezTo>
                  <a:lnTo>
                    <a:pt x="3360151" y="4972040"/>
                  </a:lnTo>
                  <a:cubicBezTo>
                    <a:pt x="3369105" y="4963623"/>
                    <a:pt x="3376806" y="4956459"/>
                    <a:pt x="3380388" y="4953236"/>
                  </a:cubicBezTo>
                  <a:cubicBezTo>
                    <a:pt x="3384866" y="4949296"/>
                    <a:pt x="3390238" y="4939087"/>
                    <a:pt x="3394715" y="4928162"/>
                  </a:cubicBezTo>
                  <a:lnTo>
                    <a:pt x="3398656" y="4928162"/>
                  </a:lnTo>
                  <a:cubicBezTo>
                    <a:pt x="3405819" y="4911327"/>
                    <a:pt x="3410655" y="4890911"/>
                    <a:pt x="3405461" y="4886613"/>
                  </a:cubicBezTo>
                  <a:cubicBezTo>
                    <a:pt x="3397044" y="4879807"/>
                    <a:pt x="3354778" y="4886613"/>
                    <a:pt x="3349226" y="4876584"/>
                  </a:cubicBezTo>
                  <a:cubicBezTo>
                    <a:pt x="3346898" y="4872644"/>
                    <a:pt x="3345644" y="4867987"/>
                    <a:pt x="3346719" y="4862256"/>
                  </a:cubicBezTo>
                  <a:lnTo>
                    <a:pt x="3342241" y="4862256"/>
                  </a:lnTo>
                  <a:cubicBezTo>
                    <a:pt x="3344928" y="4854734"/>
                    <a:pt x="3351912" y="4845421"/>
                    <a:pt x="3366419" y="4833422"/>
                  </a:cubicBezTo>
                  <a:cubicBezTo>
                    <a:pt x="3372150" y="4828766"/>
                    <a:pt x="3376985" y="4823572"/>
                    <a:pt x="3381821" y="4818378"/>
                  </a:cubicBezTo>
                  <a:lnTo>
                    <a:pt x="3383970" y="4818378"/>
                  </a:lnTo>
                  <a:cubicBezTo>
                    <a:pt x="3404208" y="4796708"/>
                    <a:pt x="3415849" y="4772172"/>
                    <a:pt x="3425341" y="4763755"/>
                  </a:cubicBezTo>
                  <a:cubicBezTo>
                    <a:pt x="3428564" y="4760531"/>
                    <a:pt x="3432683" y="4757128"/>
                    <a:pt x="3437161" y="4752651"/>
                  </a:cubicBezTo>
                  <a:lnTo>
                    <a:pt x="3435370" y="4752651"/>
                  </a:lnTo>
                  <a:cubicBezTo>
                    <a:pt x="3445578" y="4742264"/>
                    <a:pt x="3456861" y="4729010"/>
                    <a:pt x="3462413" y="4713787"/>
                  </a:cubicBezTo>
                  <a:cubicBezTo>
                    <a:pt x="3463129" y="4711638"/>
                    <a:pt x="3463488" y="4710385"/>
                    <a:pt x="3463846" y="4708773"/>
                  </a:cubicBezTo>
                  <a:lnTo>
                    <a:pt x="3468144" y="4708773"/>
                  </a:lnTo>
                  <a:cubicBezTo>
                    <a:pt x="3474950" y="4688177"/>
                    <a:pt x="3458831" y="4700535"/>
                    <a:pt x="3442175" y="4700535"/>
                  </a:cubicBezTo>
                  <a:cubicBezTo>
                    <a:pt x="3425520" y="4700535"/>
                    <a:pt x="3416923" y="4663999"/>
                    <a:pt x="3416923" y="4647165"/>
                  </a:cubicBezTo>
                  <a:cubicBezTo>
                    <a:pt x="3416923" y="4646090"/>
                    <a:pt x="3417460" y="4645732"/>
                    <a:pt x="3417819" y="4644837"/>
                  </a:cubicBezTo>
                  <a:cubicBezTo>
                    <a:pt x="3430534" y="4643941"/>
                    <a:pt x="3460801" y="4658806"/>
                    <a:pt x="3484800" y="4663821"/>
                  </a:cubicBezTo>
                  <a:cubicBezTo>
                    <a:pt x="3495545" y="4666149"/>
                    <a:pt x="3500560" y="4664716"/>
                    <a:pt x="3502888" y="4661134"/>
                  </a:cubicBezTo>
                  <a:cubicBezTo>
                    <a:pt x="3510947" y="4659522"/>
                    <a:pt x="3510589" y="4652000"/>
                    <a:pt x="3508440" y="4642867"/>
                  </a:cubicBezTo>
                  <a:lnTo>
                    <a:pt x="3502351" y="4642867"/>
                  </a:lnTo>
                  <a:cubicBezTo>
                    <a:pt x="3501097" y="4638031"/>
                    <a:pt x="3499664" y="4632658"/>
                    <a:pt x="3498948" y="4627465"/>
                  </a:cubicBezTo>
                  <a:cubicBezTo>
                    <a:pt x="3497694" y="4619047"/>
                    <a:pt x="3498948" y="4608122"/>
                    <a:pt x="3501455" y="4599168"/>
                  </a:cubicBezTo>
                  <a:lnTo>
                    <a:pt x="3505754" y="4599168"/>
                  </a:lnTo>
                  <a:cubicBezTo>
                    <a:pt x="3507365" y="4592721"/>
                    <a:pt x="3509873" y="4586989"/>
                    <a:pt x="3513096" y="4583407"/>
                  </a:cubicBezTo>
                  <a:cubicBezTo>
                    <a:pt x="3515604" y="4582512"/>
                    <a:pt x="3518469" y="4582512"/>
                    <a:pt x="3521693" y="4584303"/>
                  </a:cubicBezTo>
                  <a:cubicBezTo>
                    <a:pt x="3538528" y="4594332"/>
                    <a:pt x="3625746" y="4581080"/>
                    <a:pt x="3637029" y="4577677"/>
                  </a:cubicBezTo>
                  <a:cubicBezTo>
                    <a:pt x="3638283" y="4577318"/>
                    <a:pt x="3639894" y="4576065"/>
                    <a:pt x="3641506" y="4574274"/>
                  </a:cubicBezTo>
                  <a:cubicBezTo>
                    <a:pt x="3641506" y="4574274"/>
                    <a:pt x="3642223" y="4574274"/>
                    <a:pt x="3642402" y="4574274"/>
                  </a:cubicBezTo>
                  <a:cubicBezTo>
                    <a:pt x="3648670" y="4572662"/>
                    <a:pt x="3661028" y="4553320"/>
                    <a:pt x="3672669" y="4533799"/>
                  </a:cubicBezTo>
                  <a:lnTo>
                    <a:pt x="3669266" y="4533799"/>
                  </a:lnTo>
                  <a:cubicBezTo>
                    <a:pt x="3677862" y="4519113"/>
                    <a:pt x="3685742" y="4504965"/>
                    <a:pt x="3690578" y="4498159"/>
                  </a:cubicBezTo>
                  <a:cubicBezTo>
                    <a:pt x="3692369" y="4495114"/>
                    <a:pt x="3693622" y="4492428"/>
                    <a:pt x="3695055" y="4489921"/>
                  </a:cubicBezTo>
                  <a:lnTo>
                    <a:pt x="3698458" y="4489921"/>
                  </a:lnTo>
                  <a:cubicBezTo>
                    <a:pt x="3707054" y="4474877"/>
                    <a:pt x="3708487" y="4460550"/>
                    <a:pt x="3695772" y="4451416"/>
                  </a:cubicBezTo>
                  <a:cubicBezTo>
                    <a:pt x="3689145" y="4446938"/>
                    <a:pt x="3676967" y="4435655"/>
                    <a:pt x="3665147" y="4424014"/>
                  </a:cubicBezTo>
                  <a:lnTo>
                    <a:pt x="3656550" y="4424014"/>
                  </a:lnTo>
                  <a:cubicBezTo>
                    <a:pt x="3644909" y="4412373"/>
                    <a:pt x="3634343" y="4401090"/>
                    <a:pt x="3631656" y="4396255"/>
                  </a:cubicBezTo>
                  <a:cubicBezTo>
                    <a:pt x="3630223" y="4393569"/>
                    <a:pt x="3630582" y="4387479"/>
                    <a:pt x="3631656" y="4380316"/>
                  </a:cubicBezTo>
                  <a:lnTo>
                    <a:pt x="3636492" y="4380316"/>
                  </a:lnTo>
                  <a:cubicBezTo>
                    <a:pt x="3638820" y="4362765"/>
                    <a:pt x="3648133" y="4333214"/>
                    <a:pt x="3653506" y="4316558"/>
                  </a:cubicBezTo>
                  <a:cubicBezTo>
                    <a:pt x="3656192" y="4338229"/>
                    <a:pt x="3659237" y="4411120"/>
                    <a:pt x="3690399" y="4421865"/>
                  </a:cubicBezTo>
                  <a:cubicBezTo>
                    <a:pt x="3729799" y="4434939"/>
                    <a:pt x="3752365" y="4441745"/>
                    <a:pt x="3788721" y="4401807"/>
                  </a:cubicBezTo>
                  <a:cubicBezTo>
                    <a:pt x="3795885" y="4394106"/>
                    <a:pt x="3802511" y="4387121"/>
                    <a:pt x="3808780" y="4380495"/>
                  </a:cubicBezTo>
                  <a:lnTo>
                    <a:pt x="3810929" y="4380495"/>
                  </a:lnTo>
                  <a:cubicBezTo>
                    <a:pt x="3835106" y="4354168"/>
                    <a:pt x="3853553" y="4333751"/>
                    <a:pt x="3859642" y="4314409"/>
                  </a:cubicBezTo>
                  <a:lnTo>
                    <a:pt x="3855165" y="4314409"/>
                  </a:lnTo>
                  <a:cubicBezTo>
                    <a:pt x="3855702" y="4312618"/>
                    <a:pt x="3856239" y="4310649"/>
                    <a:pt x="3856419" y="4308678"/>
                  </a:cubicBezTo>
                  <a:cubicBezTo>
                    <a:pt x="3857851" y="4295246"/>
                    <a:pt x="3860896" y="4281814"/>
                    <a:pt x="3865015" y="4270531"/>
                  </a:cubicBezTo>
                  <a:lnTo>
                    <a:pt x="3869134" y="4270531"/>
                  </a:lnTo>
                  <a:cubicBezTo>
                    <a:pt x="3873253" y="4258532"/>
                    <a:pt x="3878805" y="4248682"/>
                    <a:pt x="3885969" y="4242772"/>
                  </a:cubicBezTo>
                  <a:cubicBezTo>
                    <a:pt x="3891879" y="4239906"/>
                    <a:pt x="3897431" y="4238474"/>
                    <a:pt x="3903162" y="4233459"/>
                  </a:cubicBezTo>
                  <a:cubicBezTo>
                    <a:pt x="3910147" y="4229519"/>
                    <a:pt x="3917131" y="4223072"/>
                    <a:pt x="3925549" y="4204446"/>
                  </a:cubicBezTo>
                  <a:lnTo>
                    <a:pt x="3921788" y="4204446"/>
                  </a:lnTo>
                  <a:cubicBezTo>
                    <a:pt x="3922504" y="4202655"/>
                    <a:pt x="3923220" y="4201222"/>
                    <a:pt x="3924116" y="4199431"/>
                  </a:cubicBezTo>
                  <a:cubicBezTo>
                    <a:pt x="3939339" y="4160389"/>
                    <a:pt x="3952054" y="4182775"/>
                    <a:pt x="3966740" y="4160568"/>
                  </a:cubicBezTo>
                  <a:lnTo>
                    <a:pt x="3969784" y="4160568"/>
                  </a:lnTo>
                  <a:cubicBezTo>
                    <a:pt x="3972113" y="4157882"/>
                    <a:pt x="3974441" y="4154300"/>
                    <a:pt x="3976948" y="4148748"/>
                  </a:cubicBezTo>
                  <a:cubicBezTo>
                    <a:pt x="3984828" y="4131913"/>
                    <a:pt x="3979456" y="4112929"/>
                    <a:pt x="3974620" y="4094841"/>
                  </a:cubicBezTo>
                  <a:lnTo>
                    <a:pt x="3968531" y="4094841"/>
                  </a:lnTo>
                  <a:cubicBezTo>
                    <a:pt x="3964233" y="4078543"/>
                    <a:pt x="3961905" y="4063320"/>
                    <a:pt x="3970143" y="4050784"/>
                  </a:cubicBezTo>
                  <a:lnTo>
                    <a:pt x="3973008" y="4050784"/>
                  </a:lnTo>
                  <a:cubicBezTo>
                    <a:pt x="3975157" y="4046665"/>
                    <a:pt x="3978023" y="4042546"/>
                    <a:pt x="3982500" y="4038963"/>
                  </a:cubicBezTo>
                  <a:cubicBezTo>
                    <a:pt x="3991813" y="4031621"/>
                    <a:pt x="4002917" y="4024099"/>
                    <a:pt x="4014020" y="4016577"/>
                  </a:cubicBezTo>
                  <a:cubicBezTo>
                    <a:pt x="4016349" y="4014965"/>
                    <a:pt x="4018856" y="4013353"/>
                    <a:pt x="4021184" y="4011920"/>
                  </a:cubicBezTo>
                  <a:cubicBezTo>
                    <a:pt x="4021184" y="4011920"/>
                    <a:pt x="4021363" y="4011741"/>
                    <a:pt x="4021722" y="4011741"/>
                  </a:cubicBezTo>
                  <a:cubicBezTo>
                    <a:pt x="4047153" y="3995444"/>
                    <a:pt x="4070256" y="3982549"/>
                    <a:pt x="4070256" y="3982549"/>
                  </a:cubicBezTo>
                  <a:cubicBezTo>
                    <a:pt x="4070256" y="3982549"/>
                    <a:pt x="4087270" y="3972520"/>
                    <a:pt x="4120939" y="3962491"/>
                  </a:cubicBezTo>
                  <a:cubicBezTo>
                    <a:pt x="4153534" y="3952820"/>
                    <a:pt x="4188279" y="3958371"/>
                    <a:pt x="4200994" y="3940999"/>
                  </a:cubicBezTo>
                  <a:lnTo>
                    <a:pt x="4203322" y="3940999"/>
                  </a:lnTo>
                  <a:cubicBezTo>
                    <a:pt x="4204934" y="3939388"/>
                    <a:pt x="4206546" y="3937776"/>
                    <a:pt x="4207800" y="3935627"/>
                  </a:cubicBezTo>
                  <a:cubicBezTo>
                    <a:pt x="4215501" y="3922016"/>
                    <a:pt x="4223381" y="3897122"/>
                    <a:pt x="4233052" y="3875093"/>
                  </a:cubicBezTo>
                  <a:lnTo>
                    <a:pt x="4229291" y="3875093"/>
                  </a:lnTo>
                  <a:cubicBezTo>
                    <a:pt x="4233231" y="3866855"/>
                    <a:pt x="4237350" y="3858975"/>
                    <a:pt x="4241827" y="3852706"/>
                  </a:cubicBezTo>
                  <a:cubicBezTo>
                    <a:pt x="4246484" y="3846259"/>
                    <a:pt x="4251319" y="3838916"/>
                    <a:pt x="4255618" y="3831394"/>
                  </a:cubicBezTo>
                  <a:lnTo>
                    <a:pt x="4259021" y="3831394"/>
                  </a:lnTo>
                  <a:cubicBezTo>
                    <a:pt x="4271736" y="3810082"/>
                    <a:pt x="4281765" y="3785546"/>
                    <a:pt x="4275318" y="3772831"/>
                  </a:cubicBezTo>
                  <a:cubicBezTo>
                    <a:pt x="4274423" y="3770861"/>
                    <a:pt x="4274243" y="3768353"/>
                    <a:pt x="4274064" y="3765309"/>
                  </a:cubicBezTo>
                  <a:lnTo>
                    <a:pt x="4268871" y="3765309"/>
                  </a:lnTo>
                  <a:cubicBezTo>
                    <a:pt x="4269229" y="3754026"/>
                    <a:pt x="4273527" y="3738087"/>
                    <a:pt x="4278004" y="3721431"/>
                  </a:cubicBezTo>
                  <a:lnTo>
                    <a:pt x="4282303" y="3721431"/>
                  </a:lnTo>
                  <a:cubicBezTo>
                    <a:pt x="4288750" y="3697970"/>
                    <a:pt x="4296451" y="3673434"/>
                    <a:pt x="4294839" y="3663047"/>
                  </a:cubicBezTo>
                  <a:cubicBezTo>
                    <a:pt x="4294660" y="3660897"/>
                    <a:pt x="4293944" y="3658390"/>
                    <a:pt x="4293227" y="3655883"/>
                  </a:cubicBezTo>
                  <a:lnTo>
                    <a:pt x="4287138" y="3655883"/>
                  </a:lnTo>
                  <a:cubicBezTo>
                    <a:pt x="4283915" y="3644063"/>
                    <a:pt x="4279258" y="3628661"/>
                    <a:pt x="4279795" y="3611826"/>
                  </a:cubicBezTo>
                  <a:lnTo>
                    <a:pt x="4284989" y="3611826"/>
                  </a:lnTo>
                  <a:cubicBezTo>
                    <a:pt x="4284810" y="3594275"/>
                    <a:pt x="4289645" y="3574753"/>
                    <a:pt x="4308808" y="3556665"/>
                  </a:cubicBezTo>
                  <a:cubicBezTo>
                    <a:pt x="4312390" y="3553262"/>
                    <a:pt x="4315972" y="3549680"/>
                    <a:pt x="4319554" y="3546099"/>
                  </a:cubicBezTo>
                  <a:lnTo>
                    <a:pt x="4317584" y="3546099"/>
                  </a:lnTo>
                  <a:cubicBezTo>
                    <a:pt x="4331195" y="3531771"/>
                    <a:pt x="4344448" y="3516727"/>
                    <a:pt x="4356089" y="3502042"/>
                  </a:cubicBezTo>
                  <a:lnTo>
                    <a:pt x="4358776" y="3502042"/>
                  </a:lnTo>
                  <a:cubicBezTo>
                    <a:pt x="4380625" y="3474999"/>
                    <a:pt x="4397101" y="3450105"/>
                    <a:pt x="4398713" y="3440254"/>
                  </a:cubicBezTo>
                  <a:cubicBezTo>
                    <a:pt x="4398713" y="3439359"/>
                    <a:pt x="4399609" y="3437568"/>
                    <a:pt x="4399788" y="3436314"/>
                  </a:cubicBezTo>
                  <a:lnTo>
                    <a:pt x="4395490" y="3436314"/>
                  </a:lnTo>
                  <a:cubicBezTo>
                    <a:pt x="4398713" y="3426106"/>
                    <a:pt x="4405161" y="3409988"/>
                    <a:pt x="4411608" y="3392436"/>
                  </a:cubicBezTo>
                  <a:lnTo>
                    <a:pt x="4415548" y="3392436"/>
                  </a:lnTo>
                  <a:cubicBezTo>
                    <a:pt x="4423787" y="3369513"/>
                    <a:pt x="4431666" y="3344619"/>
                    <a:pt x="4432204" y="3326351"/>
                  </a:cubicBezTo>
                  <a:lnTo>
                    <a:pt x="4427189" y="3326351"/>
                  </a:lnTo>
                  <a:cubicBezTo>
                    <a:pt x="4427189" y="3326351"/>
                    <a:pt x="4427189" y="3324560"/>
                    <a:pt x="4427189" y="3323844"/>
                  </a:cubicBezTo>
                  <a:close/>
                  <a:moveTo>
                    <a:pt x="2687655" y="1351846"/>
                  </a:moveTo>
                  <a:lnTo>
                    <a:pt x="2682640" y="1351846"/>
                  </a:lnTo>
                  <a:cubicBezTo>
                    <a:pt x="2682998" y="1348085"/>
                    <a:pt x="2683357" y="1344682"/>
                    <a:pt x="2683715" y="1341996"/>
                  </a:cubicBezTo>
                  <a:cubicBezTo>
                    <a:pt x="2684789" y="1334295"/>
                    <a:pt x="2683715" y="1321759"/>
                    <a:pt x="2682819" y="1307968"/>
                  </a:cubicBezTo>
                  <a:lnTo>
                    <a:pt x="2688371" y="1307968"/>
                  </a:lnTo>
                  <a:cubicBezTo>
                    <a:pt x="2686759" y="1285940"/>
                    <a:pt x="2684610" y="1259434"/>
                    <a:pt x="2691953" y="1242241"/>
                  </a:cubicBezTo>
                  <a:lnTo>
                    <a:pt x="2691953" y="1242241"/>
                  </a:lnTo>
                  <a:cubicBezTo>
                    <a:pt x="2691953" y="1242241"/>
                    <a:pt x="2688550" y="1242241"/>
                    <a:pt x="2688550" y="1242241"/>
                  </a:cubicBezTo>
                  <a:cubicBezTo>
                    <a:pt x="2701266" y="1218422"/>
                    <a:pt x="2732786" y="1209109"/>
                    <a:pt x="2754099" y="1205706"/>
                  </a:cubicBezTo>
                  <a:cubicBezTo>
                    <a:pt x="2776664" y="1202303"/>
                    <a:pt x="2824482" y="1222362"/>
                    <a:pt x="2833079" y="1219138"/>
                  </a:cubicBezTo>
                  <a:cubicBezTo>
                    <a:pt x="2841317" y="1215735"/>
                    <a:pt x="2880717" y="1215735"/>
                    <a:pt x="2900597" y="1219138"/>
                  </a:cubicBezTo>
                  <a:cubicBezTo>
                    <a:pt x="2917969" y="1222004"/>
                    <a:pt x="2942147" y="1269463"/>
                    <a:pt x="2937311" y="1282179"/>
                  </a:cubicBezTo>
                  <a:cubicBezTo>
                    <a:pt x="2923342" y="1283612"/>
                    <a:pt x="2902925" y="1267672"/>
                    <a:pt x="2902925" y="1245644"/>
                  </a:cubicBezTo>
                  <a:cubicBezTo>
                    <a:pt x="2902925" y="1244032"/>
                    <a:pt x="2902925" y="1242957"/>
                    <a:pt x="2902746" y="1242241"/>
                  </a:cubicBezTo>
                  <a:lnTo>
                    <a:pt x="2900418" y="1242241"/>
                  </a:lnTo>
                  <a:cubicBezTo>
                    <a:pt x="2899701" y="1243674"/>
                    <a:pt x="2898627" y="1246181"/>
                    <a:pt x="2897731" y="1249226"/>
                  </a:cubicBezTo>
                  <a:lnTo>
                    <a:pt x="2897731" y="1249226"/>
                  </a:lnTo>
                  <a:cubicBezTo>
                    <a:pt x="2897731" y="1225764"/>
                    <a:pt x="2878031" y="1292387"/>
                    <a:pt x="2889314" y="1312267"/>
                  </a:cubicBezTo>
                  <a:cubicBezTo>
                    <a:pt x="2898090" y="1327669"/>
                    <a:pt x="2880001" y="1344862"/>
                    <a:pt x="2866211" y="1352025"/>
                  </a:cubicBezTo>
                  <a:lnTo>
                    <a:pt x="2861375" y="1352025"/>
                  </a:lnTo>
                  <a:cubicBezTo>
                    <a:pt x="2861375" y="1352025"/>
                    <a:pt x="2861017" y="1352025"/>
                    <a:pt x="2861017" y="1352025"/>
                  </a:cubicBezTo>
                  <a:cubicBezTo>
                    <a:pt x="2861017" y="1352025"/>
                    <a:pt x="2860838" y="1352025"/>
                    <a:pt x="2860659" y="1352025"/>
                  </a:cubicBezTo>
                  <a:lnTo>
                    <a:pt x="2849555" y="1352025"/>
                  </a:lnTo>
                  <a:cubicBezTo>
                    <a:pt x="2842929" y="1345041"/>
                    <a:pt x="2838451" y="1327669"/>
                    <a:pt x="2838272" y="1308147"/>
                  </a:cubicBezTo>
                  <a:lnTo>
                    <a:pt x="2843645" y="1308147"/>
                  </a:lnTo>
                  <a:cubicBezTo>
                    <a:pt x="2843645" y="1302954"/>
                    <a:pt x="2843645" y="1297760"/>
                    <a:pt x="2844003" y="1292387"/>
                  </a:cubicBezTo>
                  <a:cubicBezTo>
                    <a:pt x="2846153" y="1270359"/>
                    <a:pt x="2835944" y="1250300"/>
                    <a:pt x="2818214" y="1242420"/>
                  </a:cubicBezTo>
                  <a:lnTo>
                    <a:pt x="2783649" y="1242420"/>
                  </a:lnTo>
                  <a:cubicBezTo>
                    <a:pt x="2780604" y="1243495"/>
                    <a:pt x="2778455" y="1245465"/>
                    <a:pt x="2775769" y="1247077"/>
                  </a:cubicBezTo>
                  <a:cubicBezTo>
                    <a:pt x="2755173" y="1256389"/>
                    <a:pt x="2743890" y="1277702"/>
                    <a:pt x="2734756" y="1285940"/>
                  </a:cubicBezTo>
                  <a:cubicBezTo>
                    <a:pt x="2723653" y="1295969"/>
                    <a:pt x="2723653" y="1352383"/>
                    <a:pt x="2726339" y="1365815"/>
                  </a:cubicBezTo>
                  <a:cubicBezTo>
                    <a:pt x="2728488" y="1375845"/>
                    <a:pt x="2728846" y="1404321"/>
                    <a:pt x="2717384" y="1416678"/>
                  </a:cubicBezTo>
                  <a:cubicBezTo>
                    <a:pt x="2716668" y="1417036"/>
                    <a:pt x="2715952" y="1417753"/>
                    <a:pt x="2715056" y="1418111"/>
                  </a:cubicBezTo>
                  <a:lnTo>
                    <a:pt x="2715414" y="1418111"/>
                  </a:lnTo>
                  <a:cubicBezTo>
                    <a:pt x="2711833" y="1421155"/>
                    <a:pt x="2707176" y="1423125"/>
                    <a:pt x="2701266" y="1422230"/>
                  </a:cubicBezTo>
                  <a:cubicBezTo>
                    <a:pt x="2697863" y="1421872"/>
                    <a:pt x="2694998" y="1420260"/>
                    <a:pt x="2692669" y="1418111"/>
                  </a:cubicBezTo>
                  <a:lnTo>
                    <a:pt x="2704848" y="1418111"/>
                  </a:lnTo>
                  <a:cubicBezTo>
                    <a:pt x="2685864" y="1413275"/>
                    <a:pt x="2686043" y="1376203"/>
                    <a:pt x="2688192" y="1352204"/>
                  </a:cubicBezTo>
                  <a:close/>
                  <a:moveTo>
                    <a:pt x="2858331" y="1421872"/>
                  </a:moveTo>
                  <a:cubicBezTo>
                    <a:pt x="2857615" y="1420260"/>
                    <a:pt x="2857256" y="1419006"/>
                    <a:pt x="2856719" y="1417753"/>
                  </a:cubicBezTo>
                  <a:lnTo>
                    <a:pt x="2863345" y="1417753"/>
                  </a:lnTo>
                  <a:cubicBezTo>
                    <a:pt x="2860480" y="1410947"/>
                    <a:pt x="2860301" y="1407902"/>
                    <a:pt x="2861017" y="1406291"/>
                  </a:cubicBezTo>
                  <a:cubicBezTo>
                    <a:pt x="2861555" y="1405932"/>
                    <a:pt x="2862092" y="1405574"/>
                    <a:pt x="2862629" y="1404858"/>
                  </a:cubicBezTo>
                  <a:cubicBezTo>
                    <a:pt x="2864778" y="1403783"/>
                    <a:pt x="2867823" y="1403425"/>
                    <a:pt x="2869255" y="1398769"/>
                  </a:cubicBezTo>
                  <a:cubicBezTo>
                    <a:pt x="2869972" y="1396261"/>
                    <a:pt x="2873554" y="1393038"/>
                    <a:pt x="2878568" y="1389635"/>
                  </a:cubicBezTo>
                  <a:cubicBezTo>
                    <a:pt x="2894329" y="1379606"/>
                    <a:pt x="2917432" y="1369039"/>
                    <a:pt x="2917432" y="1369039"/>
                  </a:cubicBezTo>
                  <a:cubicBezTo>
                    <a:pt x="2917432" y="1369039"/>
                    <a:pt x="2917790" y="1368502"/>
                    <a:pt x="2918506" y="1367606"/>
                  </a:cubicBezTo>
                  <a:cubicBezTo>
                    <a:pt x="2921013" y="1366353"/>
                    <a:pt x="2922805" y="1365636"/>
                    <a:pt x="2922805" y="1365636"/>
                  </a:cubicBezTo>
                  <a:cubicBezTo>
                    <a:pt x="2922805" y="1365636"/>
                    <a:pt x="2926745" y="1360084"/>
                    <a:pt x="2933013" y="1352204"/>
                  </a:cubicBezTo>
                  <a:lnTo>
                    <a:pt x="2930326" y="1352204"/>
                  </a:lnTo>
                  <a:cubicBezTo>
                    <a:pt x="2940714" y="1338951"/>
                    <a:pt x="2955399" y="1320505"/>
                    <a:pt x="2967220" y="1308327"/>
                  </a:cubicBezTo>
                  <a:lnTo>
                    <a:pt x="2969190" y="1308327"/>
                  </a:lnTo>
                  <a:cubicBezTo>
                    <a:pt x="2974025" y="1303312"/>
                    <a:pt x="2978144" y="1299193"/>
                    <a:pt x="2981905" y="1296327"/>
                  </a:cubicBezTo>
                  <a:cubicBezTo>
                    <a:pt x="2983338" y="1295790"/>
                    <a:pt x="2984413" y="1295611"/>
                    <a:pt x="2985129" y="1295969"/>
                  </a:cubicBezTo>
                  <a:cubicBezTo>
                    <a:pt x="2993546" y="1302596"/>
                    <a:pt x="3052647" y="1285940"/>
                    <a:pt x="3063930" y="1302596"/>
                  </a:cubicBezTo>
                  <a:cubicBezTo>
                    <a:pt x="3075213" y="1319251"/>
                    <a:pt x="3052647" y="1322475"/>
                    <a:pt x="3024350" y="1335907"/>
                  </a:cubicBezTo>
                  <a:cubicBezTo>
                    <a:pt x="2996233" y="1349160"/>
                    <a:pt x="2987816" y="1345757"/>
                    <a:pt x="2976712" y="1362413"/>
                  </a:cubicBezTo>
                  <a:cubicBezTo>
                    <a:pt x="2974384" y="1365815"/>
                    <a:pt x="2970801" y="1368681"/>
                    <a:pt x="2967041" y="1371367"/>
                  </a:cubicBezTo>
                  <a:cubicBezTo>
                    <a:pt x="2955758" y="1377994"/>
                    <a:pt x="2941430" y="1383725"/>
                    <a:pt x="2929610" y="1391605"/>
                  </a:cubicBezTo>
                  <a:cubicBezTo>
                    <a:pt x="2922805" y="1395545"/>
                    <a:pt x="2916715" y="1400022"/>
                    <a:pt x="2912059" y="1405574"/>
                  </a:cubicBezTo>
                  <a:cubicBezTo>
                    <a:pt x="2908298" y="1410052"/>
                    <a:pt x="2903821" y="1413992"/>
                    <a:pt x="2898985" y="1417394"/>
                  </a:cubicBezTo>
                  <a:cubicBezTo>
                    <a:pt x="2898806" y="1417573"/>
                    <a:pt x="2898448" y="1417753"/>
                    <a:pt x="2898269" y="1418111"/>
                  </a:cubicBezTo>
                  <a:lnTo>
                    <a:pt x="2898269" y="1418111"/>
                  </a:lnTo>
                  <a:cubicBezTo>
                    <a:pt x="2882150" y="1429573"/>
                    <a:pt x="2863345" y="1433871"/>
                    <a:pt x="2858510" y="1422230"/>
                  </a:cubicBezTo>
                  <a:close/>
                  <a:moveTo>
                    <a:pt x="1434180" y="1106130"/>
                  </a:moveTo>
                  <a:cubicBezTo>
                    <a:pt x="1429882" y="1103085"/>
                    <a:pt x="1423972" y="1096280"/>
                    <a:pt x="1418599" y="1088579"/>
                  </a:cubicBezTo>
                  <a:lnTo>
                    <a:pt x="1426300" y="1088579"/>
                  </a:lnTo>
                  <a:cubicBezTo>
                    <a:pt x="1417524" y="1077117"/>
                    <a:pt x="1409107" y="1062610"/>
                    <a:pt x="1408928" y="1055805"/>
                  </a:cubicBezTo>
                  <a:cubicBezTo>
                    <a:pt x="1410002" y="1055805"/>
                    <a:pt x="1410361" y="1055805"/>
                    <a:pt x="1411614" y="1056163"/>
                  </a:cubicBezTo>
                  <a:cubicBezTo>
                    <a:pt x="1420211" y="1059566"/>
                    <a:pt x="1437046" y="1079445"/>
                    <a:pt x="1445463" y="1079445"/>
                  </a:cubicBezTo>
                  <a:cubicBezTo>
                    <a:pt x="1453880" y="1079445"/>
                    <a:pt x="1496146" y="1119383"/>
                    <a:pt x="1507250" y="1132636"/>
                  </a:cubicBezTo>
                  <a:cubicBezTo>
                    <a:pt x="1516921" y="1144098"/>
                    <a:pt x="1518175" y="1172395"/>
                    <a:pt x="1509578" y="1182424"/>
                  </a:cubicBezTo>
                  <a:cubicBezTo>
                    <a:pt x="1496325" y="1185110"/>
                    <a:pt x="1488266" y="1150366"/>
                    <a:pt x="1485043" y="1132457"/>
                  </a:cubicBezTo>
                  <a:lnTo>
                    <a:pt x="1479133" y="1132457"/>
                  </a:lnTo>
                  <a:cubicBezTo>
                    <a:pt x="1476267" y="1115980"/>
                    <a:pt x="1448149" y="1115980"/>
                    <a:pt x="1434001" y="1105951"/>
                  </a:cubicBezTo>
                  <a:close/>
                  <a:moveTo>
                    <a:pt x="2763949" y="1175977"/>
                  </a:moveTo>
                  <a:cubicBezTo>
                    <a:pt x="2754278" y="1178305"/>
                    <a:pt x="2724727" y="1169171"/>
                    <a:pt x="2700191" y="1169171"/>
                  </a:cubicBezTo>
                  <a:cubicBezTo>
                    <a:pt x="2675656" y="1169171"/>
                    <a:pt x="2680491" y="1149292"/>
                    <a:pt x="2669208" y="1152694"/>
                  </a:cubicBezTo>
                  <a:cubicBezTo>
                    <a:pt x="2657925" y="1155918"/>
                    <a:pt x="2632494" y="1162544"/>
                    <a:pt x="2615659" y="1172574"/>
                  </a:cubicBezTo>
                  <a:cubicBezTo>
                    <a:pt x="2598825" y="1182424"/>
                    <a:pt x="2570707" y="1180454"/>
                    <a:pt x="2570707" y="1162544"/>
                  </a:cubicBezTo>
                  <a:cubicBezTo>
                    <a:pt x="2570707" y="1152515"/>
                    <a:pt x="2572498" y="1147142"/>
                    <a:pt x="2576796" y="1143561"/>
                  </a:cubicBezTo>
                  <a:cubicBezTo>
                    <a:pt x="2584139" y="1139979"/>
                    <a:pt x="2595780" y="1137471"/>
                    <a:pt x="2613331" y="1129412"/>
                  </a:cubicBezTo>
                  <a:cubicBezTo>
                    <a:pt x="2650045" y="1112757"/>
                    <a:pt x="2689446" y="1066192"/>
                    <a:pt x="2706281" y="1086251"/>
                  </a:cubicBezTo>
                  <a:cubicBezTo>
                    <a:pt x="2723115" y="1106130"/>
                    <a:pt x="2754099" y="1129412"/>
                    <a:pt x="2773799" y="1132815"/>
                  </a:cubicBezTo>
                  <a:cubicBezTo>
                    <a:pt x="2790813" y="1135680"/>
                    <a:pt x="2774336" y="1165768"/>
                    <a:pt x="2763949" y="1176156"/>
                  </a:cubicBezTo>
                  <a:close/>
                  <a:moveTo>
                    <a:pt x="3650998" y="4313693"/>
                  </a:moveTo>
                  <a:cubicBezTo>
                    <a:pt x="3650998" y="4313693"/>
                    <a:pt x="3651715" y="4311902"/>
                    <a:pt x="3651894" y="4311365"/>
                  </a:cubicBezTo>
                  <a:cubicBezTo>
                    <a:pt x="3652789" y="4308499"/>
                    <a:pt x="3653506" y="4309753"/>
                    <a:pt x="3654043" y="4313693"/>
                  </a:cubicBezTo>
                  <a:lnTo>
                    <a:pt x="3650998" y="43136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dirty="0">
                <a:solidFill>
                  <a:schemeClr val="lt1"/>
                </a:solidFill>
              </a:endParaRPr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64111140-1638-EF06-A71F-6DA2AD5BA51C}"/>
                </a:ext>
              </a:extLst>
            </p:cNvPr>
            <p:cNvSpPr/>
            <p:nvPr/>
          </p:nvSpPr>
          <p:spPr>
            <a:xfrm>
              <a:off x="2332736" y="1083740"/>
              <a:ext cx="121364" cy="75099"/>
            </a:xfrm>
            <a:custGeom>
              <a:avLst/>
              <a:gdLst>
                <a:gd name="connsiteX0" fmla="*/ 12686 w 121364"/>
                <a:gd name="connsiteY0" fmla="*/ 74447 h 75099"/>
                <a:gd name="connsiteX1" fmla="*/ 76443 w 121364"/>
                <a:gd name="connsiteY1" fmla="*/ 69970 h 75099"/>
                <a:gd name="connsiteX2" fmla="*/ 113874 w 121364"/>
                <a:gd name="connsiteY2" fmla="*/ 61194 h 75099"/>
                <a:gd name="connsiteX3" fmla="*/ 114948 w 121364"/>
                <a:gd name="connsiteY3" fmla="*/ 45076 h 75099"/>
                <a:gd name="connsiteX4" fmla="*/ 119784 w 121364"/>
                <a:gd name="connsiteY4" fmla="*/ 45076 h 75099"/>
                <a:gd name="connsiteX5" fmla="*/ 107964 w 121364"/>
                <a:gd name="connsiteY5" fmla="*/ 123 h 75099"/>
                <a:gd name="connsiteX6" fmla="*/ 19850 w 121364"/>
                <a:gd name="connsiteY6" fmla="*/ 37733 h 75099"/>
                <a:gd name="connsiteX7" fmla="*/ 12686 w 121364"/>
                <a:gd name="connsiteY7" fmla="*/ 42210 h 75099"/>
                <a:gd name="connsiteX8" fmla="*/ 12686 w 121364"/>
                <a:gd name="connsiteY8" fmla="*/ 74447 h 7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64" h="75099">
                  <a:moveTo>
                    <a:pt x="12686" y="74447"/>
                  </a:moveTo>
                  <a:cubicBezTo>
                    <a:pt x="27730" y="74447"/>
                    <a:pt x="65339" y="58866"/>
                    <a:pt x="76443" y="69970"/>
                  </a:cubicBezTo>
                  <a:cubicBezTo>
                    <a:pt x="87726" y="81073"/>
                    <a:pt x="115844" y="72298"/>
                    <a:pt x="113874" y="61194"/>
                  </a:cubicBezTo>
                  <a:cubicBezTo>
                    <a:pt x="113336" y="57970"/>
                    <a:pt x="114053" y="52060"/>
                    <a:pt x="114948" y="45076"/>
                  </a:cubicBezTo>
                  <a:lnTo>
                    <a:pt x="119784" y="45076"/>
                  </a:lnTo>
                  <a:cubicBezTo>
                    <a:pt x="121575" y="27883"/>
                    <a:pt x="125157" y="1735"/>
                    <a:pt x="107964" y="123"/>
                  </a:cubicBezTo>
                  <a:cubicBezTo>
                    <a:pt x="85398" y="-2026"/>
                    <a:pt x="53519" y="24480"/>
                    <a:pt x="19850" y="37733"/>
                  </a:cubicBezTo>
                  <a:cubicBezTo>
                    <a:pt x="16805" y="38986"/>
                    <a:pt x="14477" y="40598"/>
                    <a:pt x="12686" y="42210"/>
                  </a:cubicBezTo>
                  <a:cubicBezTo>
                    <a:pt x="-6477" y="51344"/>
                    <a:pt x="-1821" y="74447"/>
                    <a:pt x="12686" y="744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id="{3D782AC1-B7BB-F14E-C7D0-04C82D030FD5}"/>
                </a:ext>
              </a:extLst>
            </p:cNvPr>
            <p:cNvSpPr/>
            <p:nvPr/>
          </p:nvSpPr>
          <p:spPr>
            <a:xfrm>
              <a:off x="2600146" y="1065016"/>
              <a:ext cx="202500" cy="91022"/>
            </a:xfrm>
            <a:custGeom>
              <a:avLst/>
              <a:gdLst>
                <a:gd name="connsiteX0" fmla="*/ 37914 w 202500"/>
                <a:gd name="connsiteY0" fmla="*/ 60040 h 91022"/>
                <a:gd name="connsiteX1" fmla="*/ 112954 w 202500"/>
                <a:gd name="connsiteY1" fmla="*/ 57711 h 91022"/>
                <a:gd name="connsiteX2" fmla="*/ 137311 w 202500"/>
                <a:gd name="connsiteY2" fmla="*/ 82068 h 91022"/>
                <a:gd name="connsiteX3" fmla="*/ 189964 w 202500"/>
                <a:gd name="connsiteY3" fmla="*/ 91023 h 91022"/>
                <a:gd name="connsiteX4" fmla="*/ 196233 w 202500"/>
                <a:gd name="connsiteY4" fmla="*/ 63800 h 91022"/>
                <a:gd name="connsiteX5" fmla="*/ 202501 w 202500"/>
                <a:gd name="connsiteY5" fmla="*/ 63800 h 91022"/>
                <a:gd name="connsiteX6" fmla="*/ 191397 w 202500"/>
                <a:gd name="connsiteY6" fmla="*/ 38727 h 91022"/>
                <a:gd name="connsiteX7" fmla="*/ 148236 w 202500"/>
                <a:gd name="connsiteY7" fmla="*/ 9893 h 91022"/>
                <a:gd name="connsiteX8" fmla="*/ 58152 w 202500"/>
                <a:gd name="connsiteY8" fmla="*/ 1118 h 91022"/>
                <a:gd name="connsiteX9" fmla="*/ 15348 w 202500"/>
                <a:gd name="connsiteY9" fmla="*/ 8998 h 91022"/>
                <a:gd name="connsiteX10" fmla="*/ 305 w 202500"/>
                <a:gd name="connsiteY10" fmla="*/ 31205 h 91022"/>
                <a:gd name="connsiteX11" fmla="*/ 37735 w 202500"/>
                <a:gd name="connsiteY11" fmla="*/ 60040 h 9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500" h="91022">
                  <a:moveTo>
                    <a:pt x="37914" y="60040"/>
                  </a:moveTo>
                  <a:cubicBezTo>
                    <a:pt x="60480" y="60040"/>
                    <a:pt x="109193" y="46607"/>
                    <a:pt x="112954" y="57711"/>
                  </a:cubicBezTo>
                  <a:cubicBezTo>
                    <a:pt x="116715" y="68815"/>
                    <a:pt x="111163" y="77770"/>
                    <a:pt x="137311" y="82068"/>
                  </a:cubicBezTo>
                  <a:cubicBezTo>
                    <a:pt x="163638" y="86545"/>
                    <a:pt x="174921" y="91023"/>
                    <a:pt x="189964" y="91023"/>
                  </a:cubicBezTo>
                  <a:cubicBezTo>
                    <a:pt x="199994" y="91023"/>
                    <a:pt x="200710" y="78128"/>
                    <a:pt x="196233" y="63800"/>
                  </a:cubicBezTo>
                  <a:lnTo>
                    <a:pt x="202501" y="63800"/>
                  </a:lnTo>
                  <a:cubicBezTo>
                    <a:pt x="200531" y="55562"/>
                    <a:pt x="196591" y="46428"/>
                    <a:pt x="191397" y="38727"/>
                  </a:cubicBezTo>
                  <a:cubicBezTo>
                    <a:pt x="178323" y="18848"/>
                    <a:pt x="181905" y="21176"/>
                    <a:pt x="148236" y="9893"/>
                  </a:cubicBezTo>
                  <a:cubicBezTo>
                    <a:pt x="114387" y="-1031"/>
                    <a:pt x="80717" y="-1031"/>
                    <a:pt x="58152" y="1118"/>
                  </a:cubicBezTo>
                  <a:cubicBezTo>
                    <a:pt x="42391" y="2730"/>
                    <a:pt x="25915" y="222"/>
                    <a:pt x="15348" y="8998"/>
                  </a:cubicBezTo>
                  <a:cubicBezTo>
                    <a:pt x="8184" y="12222"/>
                    <a:pt x="2633" y="18490"/>
                    <a:pt x="305" y="31205"/>
                  </a:cubicBezTo>
                  <a:cubicBezTo>
                    <a:pt x="-2561" y="47145"/>
                    <a:pt x="15169" y="60040"/>
                    <a:pt x="37735" y="600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7EBCD602-FE83-6B2D-1A33-15CC27526AB5}"/>
                </a:ext>
              </a:extLst>
            </p:cNvPr>
            <p:cNvSpPr/>
            <p:nvPr/>
          </p:nvSpPr>
          <p:spPr>
            <a:xfrm>
              <a:off x="2918858" y="1282478"/>
              <a:ext cx="138400" cy="67265"/>
            </a:xfrm>
            <a:custGeom>
              <a:avLst/>
              <a:gdLst>
                <a:gd name="connsiteX0" fmla="*/ 41929 w 138400"/>
                <a:gd name="connsiteY0" fmla="*/ 66265 h 67265"/>
                <a:gd name="connsiteX1" fmla="*/ 118760 w 138400"/>
                <a:gd name="connsiteY1" fmla="*/ 55340 h 67265"/>
                <a:gd name="connsiteX2" fmla="*/ 126819 w 138400"/>
                <a:gd name="connsiteY2" fmla="*/ 50863 h 67265"/>
                <a:gd name="connsiteX3" fmla="*/ 125924 w 138400"/>
                <a:gd name="connsiteY3" fmla="*/ 14148 h 67265"/>
                <a:gd name="connsiteX4" fmla="*/ 93508 w 138400"/>
                <a:gd name="connsiteY4" fmla="*/ 0 h 67265"/>
                <a:gd name="connsiteX5" fmla="*/ 72196 w 138400"/>
                <a:gd name="connsiteY5" fmla="*/ 0 h 67265"/>
                <a:gd name="connsiteX6" fmla="*/ 27602 w 138400"/>
                <a:gd name="connsiteY6" fmla="*/ 23640 h 67265"/>
                <a:gd name="connsiteX7" fmla="*/ 379 w 138400"/>
                <a:gd name="connsiteY7" fmla="*/ 53012 h 67265"/>
                <a:gd name="connsiteX8" fmla="*/ 41750 w 138400"/>
                <a:gd name="connsiteY8" fmla="*/ 66265 h 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00" h="67265">
                  <a:moveTo>
                    <a:pt x="41929" y="66265"/>
                  </a:moveTo>
                  <a:cubicBezTo>
                    <a:pt x="66286" y="61787"/>
                    <a:pt x="101925" y="57310"/>
                    <a:pt x="118760" y="55340"/>
                  </a:cubicBezTo>
                  <a:cubicBezTo>
                    <a:pt x="121984" y="54982"/>
                    <a:pt x="124670" y="53191"/>
                    <a:pt x="126819" y="50863"/>
                  </a:cubicBezTo>
                  <a:cubicBezTo>
                    <a:pt x="141147" y="45490"/>
                    <a:pt x="143654" y="16118"/>
                    <a:pt x="125924" y="14148"/>
                  </a:cubicBezTo>
                  <a:cubicBezTo>
                    <a:pt x="114104" y="12716"/>
                    <a:pt x="103895" y="4298"/>
                    <a:pt x="93508" y="0"/>
                  </a:cubicBezTo>
                  <a:lnTo>
                    <a:pt x="72196" y="0"/>
                  </a:lnTo>
                  <a:cubicBezTo>
                    <a:pt x="61987" y="4298"/>
                    <a:pt x="42825" y="13611"/>
                    <a:pt x="27602" y="23640"/>
                  </a:cubicBezTo>
                  <a:cubicBezTo>
                    <a:pt x="11304" y="33670"/>
                    <a:pt x="-2486" y="45132"/>
                    <a:pt x="379" y="53012"/>
                  </a:cubicBezTo>
                  <a:cubicBezTo>
                    <a:pt x="2529" y="59101"/>
                    <a:pt x="17393" y="70742"/>
                    <a:pt x="41750" y="662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id="{E1E6C2EE-BD08-E311-CE94-ABAE25DE95D8}"/>
                </a:ext>
              </a:extLst>
            </p:cNvPr>
            <p:cNvSpPr/>
            <p:nvPr/>
          </p:nvSpPr>
          <p:spPr>
            <a:xfrm>
              <a:off x="2862246" y="1103002"/>
              <a:ext cx="575102" cy="173267"/>
            </a:xfrm>
            <a:custGeom>
              <a:avLst/>
              <a:gdLst>
                <a:gd name="connsiteX0" fmla="*/ 12218 w 575102"/>
                <a:gd name="connsiteY0" fmla="*/ 46410 h 173267"/>
                <a:gd name="connsiteX1" fmla="*/ 91019 w 575102"/>
                <a:gd name="connsiteY1" fmla="*/ 88497 h 173267"/>
                <a:gd name="connsiteX2" fmla="*/ 177163 w 575102"/>
                <a:gd name="connsiteY2" fmla="*/ 123957 h 173267"/>
                <a:gd name="connsiteX3" fmla="*/ 242890 w 575102"/>
                <a:gd name="connsiteY3" fmla="*/ 163895 h 173267"/>
                <a:gd name="connsiteX4" fmla="*/ 303066 w 575102"/>
                <a:gd name="connsiteY4" fmla="*/ 170521 h 173267"/>
                <a:gd name="connsiteX5" fmla="*/ 387419 w 575102"/>
                <a:gd name="connsiteY5" fmla="*/ 163895 h 173267"/>
                <a:gd name="connsiteX6" fmla="*/ 529977 w 575102"/>
                <a:gd name="connsiteY6" fmla="*/ 172850 h 173267"/>
                <a:gd name="connsiteX7" fmla="*/ 574929 w 575102"/>
                <a:gd name="connsiteY7" fmla="*/ 148493 h 173267"/>
                <a:gd name="connsiteX8" fmla="*/ 553438 w 575102"/>
                <a:gd name="connsiteY8" fmla="*/ 135598 h 173267"/>
                <a:gd name="connsiteX9" fmla="*/ 567766 w 575102"/>
                <a:gd name="connsiteY9" fmla="*/ 135598 h 173267"/>
                <a:gd name="connsiteX10" fmla="*/ 497740 w 575102"/>
                <a:gd name="connsiteY10" fmla="*/ 120554 h 173267"/>
                <a:gd name="connsiteX11" fmla="*/ 356973 w 575102"/>
                <a:gd name="connsiteY11" fmla="*/ 120554 h 173267"/>
                <a:gd name="connsiteX12" fmla="*/ 270650 w 575102"/>
                <a:gd name="connsiteY12" fmla="*/ 120554 h 173267"/>
                <a:gd name="connsiteX13" fmla="*/ 214414 w 575102"/>
                <a:gd name="connsiteY13" fmla="*/ 91720 h 173267"/>
                <a:gd name="connsiteX14" fmla="*/ 185939 w 575102"/>
                <a:gd name="connsiteY14" fmla="*/ 69871 h 173267"/>
                <a:gd name="connsiteX15" fmla="*/ 176267 w 575102"/>
                <a:gd name="connsiteY15" fmla="*/ 69871 h 173267"/>
                <a:gd name="connsiteX16" fmla="*/ 132390 w 575102"/>
                <a:gd name="connsiteY16" fmla="*/ 44081 h 173267"/>
                <a:gd name="connsiteX17" fmla="*/ 66662 w 575102"/>
                <a:gd name="connsiteY17" fmla="*/ 26351 h 173267"/>
                <a:gd name="connsiteX18" fmla="*/ 65051 w 575102"/>
                <a:gd name="connsiteY18" fmla="*/ 25993 h 173267"/>
                <a:gd name="connsiteX19" fmla="*/ 82243 w 575102"/>
                <a:gd name="connsiteY19" fmla="*/ 25993 h 173267"/>
                <a:gd name="connsiteX20" fmla="*/ 72035 w 575102"/>
                <a:gd name="connsiteY20" fmla="*/ 22948 h 173267"/>
                <a:gd name="connsiteX21" fmla="*/ 8278 w 575102"/>
                <a:gd name="connsiteY21" fmla="*/ 741 h 173267"/>
                <a:gd name="connsiteX22" fmla="*/ 6129 w 575102"/>
                <a:gd name="connsiteY22" fmla="*/ 7546 h 173267"/>
                <a:gd name="connsiteX23" fmla="*/ 3084 w 575102"/>
                <a:gd name="connsiteY23" fmla="*/ 4144 h 173267"/>
                <a:gd name="connsiteX24" fmla="*/ 12397 w 575102"/>
                <a:gd name="connsiteY24" fmla="*/ 46410 h 17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5102" h="173267">
                  <a:moveTo>
                    <a:pt x="12218" y="46410"/>
                  </a:moveTo>
                  <a:cubicBezTo>
                    <a:pt x="32814" y="57334"/>
                    <a:pt x="66662" y="77214"/>
                    <a:pt x="91019" y="88497"/>
                  </a:cubicBezTo>
                  <a:cubicBezTo>
                    <a:pt x="115376" y="99600"/>
                    <a:pt x="162298" y="101750"/>
                    <a:pt x="177163" y="123957"/>
                  </a:cubicBezTo>
                  <a:cubicBezTo>
                    <a:pt x="192207" y="145986"/>
                    <a:pt x="242890" y="163895"/>
                    <a:pt x="242890" y="163895"/>
                  </a:cubicBezTo>
                  <a:lnTo>
                    <a:pt x="303066" y="170521"/>
                  </a:lnTo>
                  <a:cubicBezTo>
                    <a:pt x="303066" y="170521"/>
                    <a:pt x="344257" y="159418"/>
                    <a:pt x="387419" y="163895"/>
                  </a:cubicBezTo>
                  <a:cubicBezTo>
                    <a:pt x="430580" y="168372"/>
                    <a:pt x="494337" y="174999"/>
                    <a:pt x="529977" y="172850"/>
                  </a:cubicBezTo>
                  <a:cubicBezTo>
                    <a:pt x="565796" y="170701"/>
                    <a:pt x="571347" y="157448"/>
                    <a:pt x="574929" y="148493"/>
                  </a:cubicBezTo>
                  <a:cubicBezTo>
                    <a:pt x="576541" y="145090"/>
                    <a:pt x="566691" y="140255"/>
                    <a:pt x="553438" y="135598"/>
                  </a:cubicBezTo>
                  <a:lnTo>
                    <a:pt x="567766" y="135598"/>
                  </a:lnTo>
                  <a:cubicBezTo>
                    <a:pt x="547707" y="127539"/>
                    <a:pt x="509739" y="118942"/>
                    <a:pt x="497740" y="120554"/>
                  </a:cubicBezTo>
                  <a:cubicBezTo>
                    <a:pt x="480726" y="122703"/>
                    <a:pt x="385090" y="122703"/>
                    <a:pt x="356973" y="120554"/>
                  </a:cubicBezTo>
                  <a:cubicBezTo>
                    <a:pt x="328676" y="118405"/>
                    <a:pt x="293036" y="118405"/>
                    <a:pt x="270650" y="120554"/>
                  </a:cubicBezTo>
                  <a:cubicBezTo>
                    <a:pt x="248263" y="122703"/>
                    <a:pt x="231249" y="102824"/>
                    <a:pt x="214414" y="91720"/>
                  </a:cubicBezTo>
                  <a:cubicBezTo>
                    <a:pt x="207430" y="87243"/>
                    <a:pt x="197221" y="78646"/>
                    <a:pt x="185939" y="69871"/>
                  </a:cubicBezTo>
                  <a:lnTo>
                    <a:pt x="176267" y="69871"/>
                  </a:lnTo>
                  <a:cubicBezTo>
                    <a:pt x="160865" y="58051"/>
                    <a:pt x="144389" y="46589"/>
                    <a:pt x="132390" y="44081"/>
                  </a:cubicBezTo>
                  <a:cubicBezTo>
                    <a:pt x="109824" y="39604"/>
                    <a:pt x="113585" y="39604"/>
                    <a:pt x="66662" y="26351"/>
                  </a:cubicBezTo>
                  <a:cubicBezTo>
                    <a:pt x="66125" y="26351"/>
                    <a:pt x="65409" y="26172"/>
                    <a:pt x="65051" y="25993"/>
                  </a:cubicBezTo>
                  <a:lnTo>
                    <a:pt x="82243" y="25993"/>
                  </a:lnTo>
                  <a:cubicBezTo>
                    <a:pt x="79020" y="25098"/>
                    <a:pt x="75975" y="24202"/>
                    <a:pt x="72035" y="22948"/>
                  </a:cubicBezTo>
                  <a:cubicBezTo>
                    <a:pt x="48216" y="16143"/>
                    <a:pt x="8278" y="7546"/>
                    <a:pt x="8278" y="741"/>
                  </a:cubicBezTo>
                  <a:cubicBezTo>
                    <a:pt x="8278" y="-1587"/>
                    <a:pt x="7024" y="1815"/>
                    <a:pt x="6129" y="7546"/>
                  </a:cubicBezTo>
                  <a:cubicBezTo>
                    <a:pt x="4338" y="6293"/>
                    <a:pt x="3084" y="5218"/>
                    <a:pt x="3084" y="4144"/>
                  </a:cubicBezTo>
                  <a:cubicBezTo>
                    <a:pt x="3084" y="-2483"/>
                    <a:pt x="-8199" y="35127"/>
                    <a:pt x="12397" y="464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244EBBFE-13BB-D693-E6F2-0CE70DDA9CF2}"/>
                </a:ext>
              </a:extLst>
            </p:cNvPr>
            <p:cNvSpPr/>
            <p:nvPr/>
          </p:nvSpPr>
          <p:spPr>
            <a:xfrm>
              <a:off x="5269211" y="1585602"/>
              <a:ext cx="320628" cy="137231"/>
            </a:xfrm>
            <a:custGeom>
              <a:avLst/>
              <a:gdLst>
                <a:gd name="connsiteX0" fmla="*/ 289146 w 320628"/>
                <a:gd name="connsiteY0" fmla="*/ 83539 h 137231"/>
                <a:gd name="connsiteX1" fmla="*/ 291116 w 320628"/>
                <a:gd name="connsiteY1" fmla="*/ 83539 h 137231"/>
                <a:gd name="connsiteX2" fmla="*/ 317264 w 320628"/>
                <a:gd name="connsiteY2" fmla="*/ 30348 h 137231"/>
                <a:gd name="connsiteX3" fmla="*/ 312249 w 320628"/>
                <a:gd name="connsiteY3" fmla="*/ 26050 h 137231"/>
                <a:gd name="connsiteX4" fmla="*/ 302220 w 320628"/>
                <a:gd name="connsiteY4" fmla="*/ 26050 h 137231"/>
                <a:gd name="connsiteX5" fmla="*/ 244552 w 320628"/>
                <a:gd name="connsiteY5" fmla="*/ 4917 h 137231"/>
                <a:gd name="connsiteX6" fmla="*/ 173273 w 320628"/>
                <a:gd name="connsiteY6" fmla="*/ 20498 h 137231"/>
                <a:gd name="connsiteX7" fmla="*/ 131723 w 320628"/>
                <a:gd name="connsiteY7" fmla="*/ 26050 h 137231"/>
                <a:gd name="connsiteX8" fmla="*/ 103964 w 320628"/>
                <a:gd name="connsiteY8" fmla="*/ 26050 h 137231"/>
                <a:gd name="connsiteX9" fmla="*/ 96441 w 320628"/>
                <a:gd name="connsiteY9" fmla="*/ 20498 h 137231"/>
                <a:gd name="connsiteX10" fmla="*/ 13880 w 320628"/>
                <a:gd name="connsiteY10" fmla="*/ 4917 h 137231"/>
                <a:gd name="connsiteX11" fmla="*/ 6358 w 320628"/>
                <a:gd name="connsiteY11" fmla="*/ 51481 h 137231"/>
                <a:gd name="connsiteX12" fmla="*/ 45758 w 320628"/>
                <a:gd name="connsiteY12" fmla="*/ 98046 h 137231"/>
                <a:gd name="connsiteX13" fmla="*/ 109695 w 320628"/>
                <a:gd name="connsiteY13" fmla="*/ 111298 h 137231"/>
                <a:gd name="connsiteX14" fmla="*/ 161990 w 320628"/>
                <a:gd name="connsiteY14" fmla="*/ 133506 h 137231"/>
                <a:gd name="connsiteX15" fmla="*/ 227717 w 320628"/>
                <a:gd name="connsiteY15" fmla="*/ 102523 h 137231"/>
                <a:gd name="connsiteX16" fmla="*/ 285923 w 320628"/>
                <a:gd name="connsiteY16" fmla="*/ 87121 h 137231"/>
                <a:gd name="connsiteX17" fmla="*/ 289325 w 320628"/>
                <a:gd name="connsiteY17" fmla="*/ 83897 h 13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28" h="137231">
                  <a:moveTo>
                    <a:pt x="289146" y="83539"/>
                  </a:moveTo>
                  <a:cubicBezTo>
                    <a:pt x="290221" y="83539"/>
                    <a:pt x="291116" y="83539"/>
                    <a:pt x="291116" y="83539"/>
                  </a:cubicBezTo>
                  <a:cubicBezTo>
                    <a:pt x="291116" y="83539"/>
                    <a:pt x="332487" y="45750"/>
                    <a:pt x="317264" y="30348"/>
                  </a:cubicBezTo>
                  <a:cubicBezTo>
                    <a:pt x="315831" y="28916"/>
                    <a:pt x="314040" y="27483"/>
                    <a:pt x="312249" y="26050"/>
                  </a:cubicBezTo>
                  <a:lnTo>
                    <a:pt x="302220" y="26050"/>
                  </a:lnTo>
                  <a:cubicBezTo>
                    <a:pt x="284848" y="14588"/>
                    <a:pt x="258521" y="6708"/>
                    <a:pt x="244552" y="4917"/>
                  </a:cubicBezTo>
                  <a:cubicBezTo>
                    <a:pt x="227717" y="2589"/>
                    <a:pt x="210882" y="20498"/>
                    <a:pt x="173273" y="20498"/>
                  </a:cubicBezTo>
                  <a:cubicBezTo>
                    <a:pt x="156975" y="20498"/>
                    <a:pt x="143364" y="23722"/>
                    <a:pt x="131723" y="26050"/>
                  </a:cubicBezTo>
                  <a:lnTo>
                    <a:pt x="103964" y="26050"/>
                  </a:lnTo>
                  <a:cubicBezTo>
                    <a:pt x="101277" y="24796"/>
                    <a:pt x="98591" y="23185"/>
                    <a:pt x="96441" y="20498"/>
                  </a:cubicBezTo>
                  <a:cubicBezTo>
                    <a:pt x="81398" y="2589"/>
                    <a:pt x="19432" y="-6187"/>
                    <a:pt x="13880" y="4917"/>
                  </a:cubicBezTo>
                  <a:cubicBezTo>
                    <a:pt x="6358" y="19782"/>
                    <a:pt x="-8507" y="20498"/>
                    <a:pt x="6358" y="51481"/>
                  </a:cubicBezTo>
                  <a:cubicBezTo>
                    <a:pt x="21402" y="82464"/>
                    <a:pt x="32684" y="100195"/>
                    <a:pt x="45758" y="98046"/>
                  </a:cubicBezTo>
                  <a:cubicBezTo>
                    <a:pt x="59011" y="95717"/>
                    <a:pt x="103964" y="93568"/>
                    <a:pt x="109695" y="111298"/>
                  </a:cubicBezTo>
                  <a:cubicBezTo>
                    <a:pt x="115247" y="129029"/>
                    <a:pt x="130290" y="144610"/>
                    <a:pt x="161990" y="133506"/>
                  </a:cubicBezTo>
                  <a:cubicBezTo>
                    <a:pt x="194048" y="122402"/>
                    <a:pt x="220195" y="115776"/>
                    <a:pt x="227717" y="102523"/>
                  </a:cubicBezTo>
                  <a:cubicBezTo>
                    <a:pt x="235239" y="89270"/>
                    <a:pt x="285923" y="87121"/>
                    <a:pt x="285923" y="87121"/>
                  </a:cubicBezTo>
                  <a:cubicBezTo>
                    <a:pt x="285923" y="87121"/>
                    <a:pt x="287355" y="85688"/>
                    <a:pt x="289325" y="838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id="{46CBED93-EF3B-1734-2C96-AD3EF18F8BE2}"/>
                </a:ext>
              </a:extLst>
            </p:cNvPr>
            <p:cNvSpPr/>
            <p:nvPr/>
          </p:nvSpPr>
          <p:spPr>
            <a:xfrm>
              <a:off x="3299454" y="3277220"/>
              <a:ext cx="306759" cy="128044"/>
            </a:xfrm>
            <a:custGeom>
              <a:avLst/>
              <a:gdLst>
                <a:gd name="connsiteX0" fmla="*/ 299264 w 306759"/>
                <a:gd name="connsiteY0" fmla="*/ 122679 h 128044"/>
                <a:gd name="connsiteX1" fmla="*/ 306607 w 306759"/>
                <a:gd name="connsiteY1" fmla="*/ 116411 h 128044"/>
                <a:gd name="connsiteX2" fmla="*/ 292100 w 306759"/>
                <a:gd name="connsiteY2" fmla="*/ 89547 h 128044"/>
                <a:gd name="connsiteX3" fmla="*/ 283504 w 306759"/>
                <a:gd name="connsiteY3" fmla="*/ 89547 h 128044"/>
                <a:gd name="connsiteX4" fmla="*/ 250730 w 306759"/>
                <a:gd name="connsiteY4" fmla="*/ 73249 h 128044"/>
                <a:gd name="connsiteX5" fmla="*/ 188047 w 306759"/>
                <a:gd name="connsiteY5" fmla="*/ 45669 h 128044"/>
                <a:gd name="connsiteX6" fmla="*/ 198076 w 306759"/>
                <a:gd name="connsiteY6" fmla="*/ 45669 h 128044"/>
                <a:gd name="connsiteX7" fmla="*/ 171749 w 306759"/>
                <a:gd name="connsiteY7" fmla="*/ 23282 h 128044"/>
                <a:gd name="connsiteX8" fmla="*/ 90083 w 306759"/>
                <a:gd name="connsiteY8" fmla="*/ 0 h 128044"/>
                <a:gd name="connsiteX9" fmla="*/ 5551 w 306759"/>
                <a:gd name="connsiteY9" fmla="*/ 23282 h 128044"/>
                <a:gd name="connsiteX10" fmla="*/ 5551 w 306759"/>
                <a:gd name="connsiteY10" fmla="*/ 24894 h 128044"/>
                <a:gd name="connsiteX11" fmla="*/ 178 w 306759"/>
                <a:gd name="connsiteY11" fmla="*/ 26685 h 128044"/>
                <a:gd name="connsiteX12" fmla="*/ 59279 w 306759"/>
                <a:gd name="connsiteY12" fmla="*/ 49967 h 128044"/>
                <a:gd name="connsiteX13" fmla="*/ 163511 w 306759"/>
                <a:gd name="connsiteY13" fmla="*/ 59817 h 128044"/>
                <a:gd name="connsiteX14" fmla="*/ 239447 w 306759"/>
                <a:gd name="connsiteY14" fmla="*/ 116411 h 128044"/>
                <a:gd name="connsiteX15" fmla="*/ 299443 w 306759"/>
                <a:gd name="connsiteY15" fmla="*/ 122500 h 12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6759" h="128044">
                  <a:moveTo>
                    <a:pt x="299264" y="122679"/>
                  </a:moveTo>
                  <a:cubicBezTo>
                    <a:pt x="303025" y="121246"/>
                    <a:pt x="305890" y="119276"/>
                    <a:pt x="306607" y="116411"/>
                  </a:cubicBezTo>
                  <a:cubicBezTo>
                    <a:pt x="307860" y="110501"/>
                    <a:pt x="301234" y="99397"/>
                    <a:pt x="292100" y="89547"/>
                  </a:cubicBezTo>
                  <a:lnTo>
                    <a:pt x="283504" y="89547"/>
                  </a:lnTo>
                  <a:cubicBezTo>
                    <a:pt x="273116" y="79697"/>
                    <a:pt x="260222" y="71637"/>
                    <a:pt x="250730" y="73249"/>
                  </a:cubicBezTo>
                  <a:cubicBezTo>
                    <a:pt x="236402" y="75577"/>
                    <a:pt x="209896" y="62145"/>
                    <a:pt x="188047" y="45669"/>
                  </a:cubicBezTo>
                  <a:lnTo>
                    <a:pt x="198076" y="45669"/>
                  </a:lnTo>
                  <a:cubicBezTo>
                    <a:pt x="188226" y="38505"/>
                    <a:pt x="178913" y="30804"/>
                    <a:pt x="171749" y="23282"/>
                  </a:cubicBezTo>
                  <a:cubicBezTo>
                    <a:pt x="149184" y="0"/>
                    <a:pt x="106918" y="0"/>
                    <a:pt x="90083" y="0"/>
                  </a:cubicBezTo>
                  <a:cubicBezTo>
                    <a:pt x="73248" y="0"/>
                    <a:pt x="5551" y="23282"/>
                    <a:pt x="5551" y="23282"/>
                  </a:cubicBezTo>
                  <a:cubicBezTo>
                    <a:pt x="5551" y="23998"/>
                    <a:pt x="5551" y="24357"/>
                    <a:pt x="5551" y="24894"/>
                  </a:cubicBezTo>
                  <a:cubicBezTo>
                    <a:pt x="2506" y="25789"/>
                    <a:pt x="178" y="26685"/>
                    <a:pt x="178" y="26685"/>
                  </a:cubicBezTo>
                  <a:cubicBezTo>
                    <a:pt x="-2508" y="59817"/>
                    <a:pt x="25609" y="49967"/>
                    <a:pt x="59279" y="49967"/>
                  </a:cubicBezTo>
                  <a:cubicBezTo>
                    <a:pt x="92948" y="49967"/>
                    <a:pt x="152228" y="43162"/>
                    <a:pt x="163511" y="59817"/>
                  </a:cubicBezTo>
                  <a:cubicBezTo>
                    <a:pt x="174794" y="76473"/>
                    <a:pt x="225298" y="103158"/>
                    <a:pt x="239447" y="116411"/>
                  </a:cubicBezTo>
                  <a:cubicBezTo>
                    <a:pt x="252520" y="128589"/>
                    <a:pt x="291026" y="132171"/>
                    <a:pt x="299443" y="122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93068A83-CE3B-C7AB-EBA9-027D1696344F}"/>
                </a:ext>
              </a:extLst>
            </p:cNvPr>
            <p:cNvSpPr/>
            <p:nvPr/>
          </p:nvSpPr>
          <p:spPr>
            <a:xfrm>
              <a:off x="3874392" y="3449426"/>
              <a:ext cx="49379" cy="55687"/>
            </a:xfrm>
            <a:custGeom>
              <a:avLst/>
              <a:gdLst>
                <a:gd name="connsiteX0" fmla="*/ 36843 w 49379"/>
                <a:gd name="connsiteY0" fmla="*/ 48795 h 55687"/>
                <a:gd name="connsiteX1" fmla="*/ 49380 w 49379"/>
                <a:gd name="connsiteY1" fmla="*/ 27304 h 55687"/>
                <a:gd name="connsiteX2" fmla="*/ 43648 w 49379"/>
                <a:gd name="connsiteY2" fmla="*/ 27304 h 55687"/>
                <a:gd name="connsiteX3" fmla="*/ 16068 w 49379"/>
                <a:gd name="connsiteY3" fmla="*/ 440 h 55687"/>
                <a:gd name="connsiteX4" fmla="*/ 27351 w 49379"/>
                <a:gd name="connsiteY4" fmla="*/ 54347 h 55687"/>
                <a:gd name="connsiteX5" fmla="*/ 36843 w 49379"/>
                <a:gd name="connsiteY5" fmla="*/ 48795 h 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79" h="55687">
                  <a:moveTo>
                    <a:pt x="36843" y="48795"/>
                  </a:moveTo>
                  <a:cubicBezTo>
                    <a:pt x="45260" y="43960"/>
                    <a:pt x="49380" y="35901"/>
                    <a:pt x="49380" y="27304"/>
                  </a:cubicBezTo>
                  <a:lnTo>
                    <a:pt x="43648" y="27304"/>
                  </a:lnTo>
                  <a:cubicBezTo>
                    <a:pt x="42037" y="12260"/>
                    <a:pt x="30575" y="-2783"/>
                    <a:pt x="16068" y="440"/>
                  </a:cubicBezTo>
                  <a:cubicBezTo>
                    <a:pt x="-9542" y="5992"/>
                    <a:pt x="-3632" y="65272"/>
                    <a:pt x="27351" y="54347"/>
                  </a:cubicBezTo>
                  <a:cubicBezTo>
                    <a:pt x="31291" y="52914"/>
                    <a:pt x="34515" y="51303"/>
                    <a:pt x="36843" y="487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9E9997CA-50FC-5031-4DFB-C5939D78DD08}"/>
                </a:ext>
              </a:extLst>
            </p:cNvPr>
            <p:cNvSpPr/>
            <p:nvPr/>
          </p:nvSpPr>
          <p:spPr>
            <a:xfrm>
              <a:off x="8734659" y="3811033"/>
              <a:ext cx="70840" cy="188897"/>
            </a:xfrm>
            <a:custGeom>
              <a:avLst/>
              <a:gdLst>
                <a:gd name="connsiteX0" fmla="*/ 64214 w 70840"/>
                <a:gd name="connsiteY0" fmla="*/ 71702 h 188897"/>
                <a:gd name="connsiteX1" fmla="*/ 58841 w 70840"/>
                <a:gd name="connsiteY1" fmla="*/ 60419 h 188897"/>
                <a:gd name="connsiteX2" fmla="*/ 65647 w 70840"/>
                <a:gd name="connsiteY2" fmla="*/ 60419 h 188897"/>
                <a:gd name="connsiteX3" fmla="*/ 27142 w 70840"/>
                <a:gd name="connsiteY3" fmla="*/ 1855 h 188897"/>
                <a:gd name="connsiteX4" fmla="*/ 24097 w 70840"/>
                <a:gd name="connsiteY4" fmla="*/ 4721 h 188897"/>
                <a:gd name="connsiteX5" fmla="*/ 21769 w 70840"/>
                <a:gd name="connsiteY5" fmla="*/ 5079 h 188897"/>
                <a:gd name="connsiteX6" fmla="*/ 18903 w 70840"/>
                <a:gd name="connsiteY6" fmla="*/ 187754 h 188897"/>
                <a:gd name="connsiteX7" fmla="*/ 46663 w 70840"/>
                <a:gd name="connsiteY7" fmla="*/ 170024 h 188897"/>
                <a:gd name="connsiteX8" fmla="*/ 49528 w 70840"/>
                <a:gd name="connsiteY8" fmla="*/ 170024 h 188897"/>
                <a:gd name="connsiteX9" fmla="*/ 70840 w 70840"/>
                <a:gd name="connsiteY9" fmla="*/ 104118 h 188897"/>
                <a:gd name="connsiteX10" fmla="*/ 65826 w 70840"/>
                <a:gd name="connsiteY10" fmla="*/ 104118 h 188897"/>
                <a:gd name="connsiteX11" fmla="*/ 64214 w 70840"/>
                <a:gd name="connsiteY11" fmla="*/ 71523 h 18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40" h="188897">
                  <a:moveTo>
                    <a:pt x="64214" y="71702"/>
                  </a:moveTo>
                  <a:cubicBezTo>
                    <a:pt x="62244" y="69015"/>
                    <a:pt x="60632" y="64896"/>
                    <a:pt x="58841" y="60419"/>
                  </a:cubicBezTo>
                  <a:lnTo>
                    <a:pt x="65647" y="60419"/>
                  </a:lnTo>
                  <a:cubicBezTo>
                    <a:pt x="56513" y="37674"/>
                    <a:pt x="49349" y="-9965"/>
                    <a:pt x="27142" y="1855"/>
                  </a:cubicBezTo>
                  <a:cubicBezTo>
                    <a:pt x="25888" y="2572"/>
                    <a:pt x="24992" y="3467"/>
                    <a:pt x="24097" y="4721"/>
                  </a:cubicBezTo>
                  <a:cubicBezTo>
                    <a:pt x="23381" y="5079"/>
                    <a:pt x="22664" y="4721"/>
                    <a:pt x="21769" y="5079"/>
                  </a:cubicBezTo>
                  <a:cubicBezTo>
                    <a:pt x="3680" y="14750"/>
                    <a:pt x="-15124" y="174680"/>
                    <a:pt x="18903" y="187754"/>
                  </a:cubicBezTo>
                  <a:cubicBezTo>
                    <a:pt x="29470" y="192053"/>
                    <a:pt x="38962" y="183814"/>
                    <a:pt x="46663" y="170024"/>
                  </a:cubicBezTo>
                  <a:lnTo>
                    <a:pt x="49528" y="170024"/>
                  </a:lnTo>
                  <a:cubicBezTo>
                    <a:pt x="60095" y="153368"/>
                    <a:pt x="67617" y="126504"/>
                    <a:pt x="70840" y="104118"/>
                  </a:cubicBezTo>
                  <a:lnTo>
                    <a:pt x="65826" y="104118"/>
                  </a:lnTo>
                  <a:cubicBezTo>
                    <a:pt x="67617" y="88895"/>
                    <a:pt x="67259" y="76358"/>
                    <a:pt x="64214" y="715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EEE06B9C-5410-F857-087C-91C48BD3FB19}"/>
                </a:ext>
              </a:extLst>
            </p:cNvPr>
            <p:cNvSpPr/>
            <p:nvPr/>
          </p:nvSpPr>
          <p:spPr>
            <a:xfrm>
              <a:off x="6356597" y="2575712"/>
              <a:ext cx="64812" cy="76729"/>
            </a:xfrm>
            <a:custGeom>
              <a:avLst/>
              <a:gdLst>
                <a:gd name="connsiteX0" fmla="*/ 43141 w 64812"/>
                <a:gd name="connsiteY0" fmla="*/ 71279 h 76729"/>
                <a:gd name="connsiteX1" fmla="*/ 60692 w 64812"/>
                <a:gd name="connsiteY1" fmla="*/ 53191 h 76729"/>
                <a:gd name="connsiteX2" fmla="*/ 61946 w 64812"/>
                <a:gd name="connsiteY2" fmla="*/ 23103 h 76729"/>
                <a:gd name="connsiteX3" fmla="*/ 54961 w 64812"/>
                <a:gd name="connsiteY3" fmla="*/ 23103 h 76729"/>
                <a:gd name="connsiteX4" fmla="*/ 30246 w 64812"/>
                <a:gd name="connsiteY4" fmla="*/ 0 h 76729"/>
                <a:gd name="connsiteX5" fmla="*/ 7680 w 64812"/>
                <a:gd name="connsiteY5" fmla="*/ 66444 h 76729"/>
                <a:gd name="connsiteX6" fmla="*/ 43320 w 64812"/>
                <a:gd name="connsiteY6" fmla="*/ 71100 h 7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12" h="76729">
                  <a:moveTo>
                    <a:pt x="43141" y="71279"/>
                  </a:moveTo>
                  <a:cubicBezTo>
                    <a:pt x="49230" y="68235"/>
                    <a:pt x="55140" y="62324"/>
                    <a:pt x="60692" y="53191"/>
                  </a:cubicBezTo>
                  <a:cubicBezTo>
                    <a:pt x="66423" y="43878"/>
                    <a:pt x="65528" y="32774"/>
                    <a:pt x="61946" y="23103"/>
                  </a:cubicBezTo>
                  <a:lnTo>
                    <a:pt x="54961" y="23103"/>
                  </a:lnTo>
                  <a:cubicBezTo>
                    <a:pt x="48872" y="10208"/>
                    <a:pt x="37947" y="0"/>
                    <a:pt x="30246" y="0"/>
                  </a:cubicBezTo>
                  <a:cubicBezTo>
                    <a:pt x="3561" y="0"/>
                    <a:pt x="-9333" y="49967"/>
                    <a:pt x="7680" y="66444"/>
                  </a:cubicBezTo>
                  <a:cubicBezTo>
                    <a:pt x="19858" y="78443"/>
                    <a:pt x="32037" y="79876"/>
                    <a:pt x="43320" y="711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14C2F167-3D3E-2FE7-96D3-DCF484377921}"/>
                </a:ext>
              </a:extLst>
            </p:cNvPr>
            <p:cNvSpPr/>
            <p:nvPr/>
          </p:nvSpPr>
          <p:spPr>
            <a:xfrm>
              <a:off x="6172163" y="2607487"/>
              <a:ext cx="35542" cy="32901"/>
            </a:xfrm>
            <a:custGeom>
              <a:avLst/>
              <a:gdLst>
                <a:gd name="connsiteX0" fmla="*/ 26274 w 35542"/>
                <a:gd name="connsiteY0" fmla="*/ 28400 h 32901"/>
                <a:gd name="connsiteX1" fmla="*/ 34333 w 35542"/>
                <a:gd name="connsiteY1" fmla="*/ 21415 h 32901"/>
                <a:gd name="connsiteX2" fmla="*/ 16782 w 35542"/>
                <a:gd name="connsiteY2" fmla="*/ 3864 h 32901"/>
                <a:gd name="connsiteX3" fmla="*/ 1022 w 35542"/>
                <a:gd name="connsiteY3" fmla="*/ 21415 h 32901"/>
                <a:gd name="connsiteX4" fmla="*/ 26453 w 35542"/>
                <a:gd name="connsiteY4" fmla="*/ 28221 h 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" h="32901">
                  <a:moveTo>
                    <a:pt x="26274" y="28400"/>
                  </a:moveTo>
                  <a:cubicBezTo>
                    <a:pt x="29677" y="26967"/>
                    <a:pt x="32721" y="24818"/>
                    <a:pt x="34333" y="21415"/>
                  </a:cubicBezTo>
                  <a:cubicBezTo>
                    <a:pt x="38810" y="10670"/>
                    <a:pt x="30393" y="-8135"/>
                    <a:pt x="16782" y="3864"/>
                  </a:cubicBezTo>
                  <a:cubicBezTo>
                    <a:pt x="12304" y="5297"/>
                    <a:pt x="6932" y="10132"/>
                    <a:pt x="1022" y="21415"/>
                  </a:cubicBezTo>
                  <a:cubicBezTo>
                    <a:pt x="-5068" y="32698"/>
                    <a:pt x="17678" y="36996"/>
                    <a:pt x="26453" y="282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2207D3FE-7D9D-81E2-4100-A379238E0BDD}"/>
                </a:ext>
              </a:extLst>
            </p:cNvPr>
            <p:cNvSpPr/>
            <p:nvPr/>
          </p:nvSpPr>
          <p:spPr>
            <a:xfrm>
              <a:off x="6505423" y="2681038"/>
              <a:ext cx="113833" cy="72056"/>
            </a:xfrm>
            <a:custGeom>
              <a:avLst/>
              <a:gdLst>
                <a:gd name="connsiteX0" fmla="*/ 70006 w 113833"/>
                <a:gd name="connsiteY0" fmla="*/ 71080 h 72056"/>
                <a:gd name="connsiteX1" fmla="*/ 100989 w 113833"/>
                <a:gd name="connsiteY1" fmla="*/ 64991 h 72056"/>
                <a:gd name="connsiteX2" fmla="*/ 111734 w 113833"/>
                <a:gd name="connsiteY2" fmla="*/ 34366 h 72056"/>
                <a:gd name="connsiteX3" fmla="*/ 108869 w 113833"/>
                <a:gd name="connsiteY3" fmla="*/ 27560 h 72056"/>
                <a:gd name="connsiteX4" fmla="*/ 102064 w 113833"/>
                <a:gd name="connsiteY4" fmla="*/ 27560 h 72056"/>
                <a:gd name="connsiteX5" fmla="*/ 61588 w 113833"/>
                <a:gd name="connsiteY5" fmla="*/ 4457 h 72056"/>
                <a:gd name="connsiteX6" fmla="*/ 2308 w 113833"/>
                <a:gd name="connsiteY6" fmla="*/ 4457 h 72056"/>
                <a:gd name="connsiteX7" fmla="*/ 33291 w 113833"/>
                <a:gd name="connsiteY7" fmla="*/ 40992 h 72056"/>
                <a:gd name="connsiteX8" fmla="*/ 70006 w 113833"/>
                <a:gd name="connsiteY8" fmla="*/ 70901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33" h="72056">
                  <a:moveTo>
                    <a:pt x="70006" y="71080"/>
                  </a:moveTo>
                  <a:cubicBezTo>
                    <a:pt x="76632" y="73050"/>
                    <a:pt x="91855" y="72513"/>
                    <a:pt x="100989" y="64991"/>
                  </a:cubicBezTo>
                  <a:cubicBezTo>
                    <a:pt x="110660" y="60514"/>
                    <a:pt x="117465" y="51559"/>
                    <a:pt x="111734" y="34366"/>
                  </a:cubicBezTo>
                  <a:cubicBezTo>
                    <a:pt x="110839" y="31859"/>
                    <a:pt x="109764" y="29710"/>
                    <a:pt x="108869" y="27560"/>
                  </a:cubicBezTo>
                  <a:lnTo>
                    <a:pt x="102064" y="27560"/>
                  </a:lnTo>
                  <a:cubicBezTo>
                    <a:pt x="89706" y="4637"/>
                    <a:pt x="69110" y="4457"/>
                    <a:pt x="61588" y="4457"/>
                  </a:cubicBezTo>
                  <a:cubicBezTo>
                    <a:pt x="53171" y="4457"/>
                    <a:pt x="16457" y="-5572"/>
                    <a:pt x="2308" y="4457"/>
                  </a:cubicBezTo>
                  <a:cubicBezTo>
                    <a:pt x="-8079" y="11621"/>
                    <a:pt x="19143" y="34366"/>
                    <a:pt x="33291" y="40992"/>
                  </a:cubicBezTo>
                  <a:cubicBezTo>
                    <a:pt x="47440" y="47619"/>
                    <a:pt x="58543" y="67677"/>
                    <a:pt x="70006" y="709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04AC1357-1E53-E270-8767-7AB5596AC079}"/>
                </a:ext>
              </a:extLst>
            </p:cNvPr>
            <p:cNvSpPr/>
            <p:nvPr/>
          </p:nvSpPr>
          <p:spPr>
            <a:xfrm>
              <a:off x="5752804" y="2012843"/>
              <a:ext cx="152278" cy="171038"/>
            </a:xfrm>
            <a:custGeom>
              <a:avLst/>
              <a:gdLst>
                <a:gd name="connsiteX0" fmla="*/ 6317 w 152278"/>
                <a:gd name="connsiteY0" fmla="*/ 117464 h 171038"/>
                <a:gd name="connsiteX1" fmla="*/ 31569 w 152278"/>
                <a:gd name="connsiteY1" fmla="*/ 170654 h 171038"/>
                <a:gd name="connsiteX2" fmla="*/ 99088 w 152278"/>
                <a:gd name="connsiteY2" fmla="*/ 144149 h 171038"/>
                <a:gd name="connsiteX3" fmla="*/ 142787 w 152278"/>
                <a:gd name="connsiteY3" fmla="*/ 103494 h 171038"/>
                <a:gd name="connsiteX4" fmla="*/ 146368 w 152278"/>
                <a:gd name="connsiteY4" fmla="*/ 103494 h 171038"/>
                <a:gd name="connsiteX5" fmla="*/ 152279 w 152278"/>
                <a:gd name="connsiteY5" fmla="*/ 80929 h 171038"/>
                <a:gd name="connsiteX6" fmla="*/ 147443 w 152278"/>
                <a:gd name="connsiteY6" fmla="*/ 37767 h 171038"/>
                <a:gd name="connsiteX7" fmla="*/ 140996 w 152278"/>
                <a:gd name="connsiteY7" fmla="*/ 37767 h 171038"/>
                <a:gd name="connsiteX8" fmla="*/ 130071 w 152278"/>
                <a:gd name="connsiteY8" fmla="*/ 14485 h 171038"/>
                <a:gd name="connsiteX9" fmla="*/ 82253 w 152278"/>
                <a:gd name="connsiteY9" fmla="*/ 1232 h 171038"/>
                <a:gd name="connsiteX10" fmla="*/ 37658 w 152278"/>
                <a:gd name="connsiteY10" fmla="*/ 37767 h 171038"/>
                <a:gd name="connsiteX11" fmla="*/ 23868 w 152278"/>
                <a:gd name="connsiteY11" fmla="*/ 37767 h 171038"/>
                <a:gd name="connsiteX12" fmla="*/ 17063 w 152278"/>
                <a:gd name="connsiteY12" fmla="*/ 42065 h 171038"/>
                <a:gd name="connsiteX13" fmla="*/ 6317 w 152278"/>
                <a:gd name="connsiteY13" fmla="*/ 67855 h 171038"/>
                <a:gd name="connsiteX14" fmla="*/ 6317 w 152278"/>
                <a:gd name="connsiteY14" fmla="*/ 117822 h 17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278" h="171038">
                  <a:moveTo>
                    <a:pt x="6317" y="117464"/>
                  </a:moveTo>
                  <a:cubicBezTo>
                    <a:pt x="-10517" y="127493"/>
                    <a:pt x="9182" y="167252"/>
                    <a:pt x="31569" y="170654"/>
                  </a:cubicBezTo>
                  <a:cubicBezTo>
                    <a:pt x="54135" y="174057"/>
                    <a:pt x="79567" y="153999"/>
                    <a:pt x="99088" y="144149"/>
                  </a:cubicBezTo>
                  <a:cubicBezTo>
                    <a:pt x="114310" y="136448"/>
                    <a:pt x="134369" y="122837"/>
                    <a:pt x="142787" y="103494"/>
                  </a:cubicBezTo>
                  <a:lnTo>
                    <a:pt x="146368" y="103494"/>
                  </a:lnTo>
                  <a:cubicBezTo>
                    <a:pt x="149950" y="96689"/>
                    <a:pt x="152279" y="89346"/>
                    <a:pt x="152279" y="80929"/>
                  </a:cubicBezTo>
                  <a:cubicBezTo>
                    <a:pt x="152279" y="64989"/>
                    <a:pt x="150487" y="50304"/>
                    <a:pt x="147443" y="37767"/>
                  </a:cubicBezTo>
                  <a:lnTo>
                    <a:pt x="140996" y="37767"/>
                  </a:lnTo>
                  <a:cubicBezTo>
                    <a:pt x="138309" y="28275"/>
                    <a:pt x="134906" y="20216"/>
                    <a:pt x="130071" y="14485"/>
                  </a:cubicBezTo>
                  <a:cubicBezTo>
                    <a:pt x="118788" y="1232"/>
                    <a:pt x="99088" y="-2171"/>
                    <a:pt x="82253" y="1232"/>
                  </a:cubicBezTo>
                  <a:cubicBezTo>
                    <a:pt x="57001" y="6068"/>
                    <a:pt x="54135" y="37230"/>
                    <a:pt x="37658" y="37767"/>
                  </a:cubicBezTo>
                  <a:lnTo>
                    <a:pt x="23868" y="37767"/>
                  </a:lnTo>
                  <a:cubicBezTo>
                    <a:pt x="21361" y="38842"/>
                    <a:pt x="19212" y="40274"/>
                    <a:pt x="17063" y="42065"/>
                  </a:cubicBezTo>
                  <a:cubicBezTo>
                    <a:pt x="8467" y="46184"/>
                    <a:pt x="2915" y="54065"/>
                    <a:pt x="6317" y="67855"/>
                  </a:cubicBezTo>
                  <a:cubicBezTo>
                    <a:pt x="12048" y="91137"/>
                    <a:pt x="23331" y="107793"/>
                    <a:pt x="6317" y="1178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65F99D61-66D0-87EA-803D-48418264B1C8}"/>
                </a:ext>
              </a:extLst>
            </p:cNvPr>
            <p:cNvSpPr/>
            <p:nvPr/>
          </p:nvSpPr>
          <p:spPr>
            <a:xfrm>
              <a:off x="5851937" y="1877789"/>
              <a:ext cx="308711" cy="342999"/>
            </a:xfrm>
            <a:custGeom>
              <a:avLst/>
              <a:gdLst>
                <a:gd name="connsiteX0" fmla="*/ 70517 w 308711"/>
                <a:gd name="connsiteY0" fmla="*/ 162613 h 342999"/>
                <a:gd name="connsiteX1" fmla="*/ 135349 w 308711"/>
                <a:gd name="connsiteY1" fmla="*/ 202550 h 342999"/>
                <a:gd name="connsiteX2" fmla="*/ 42041 w 308711"/>
                <a:gd name="connsiteY2" fmla="*/ 301231 h 342999"/>
                <a:gd name="connsiteX3" fmla="*/ 115649 w 308711"/>
                <a:gd name="connsiteY3" fmla="*/ 312335 h 342999"/>
                <a:gd name="connsiteX4" fmla="*/ 112962 w 308711"/>
                <a:gd name="connsiteY4" fmla="*/ 342064 h 342999"/>
                <a:gd name="connsiteX5" fmla="*/ 126394 w 308711"/>
                <a:gd name="connsiteY5" fmla="*/ 338482 h 342999"/>
                <a:gd name="connsiteX6" fmla="*/ 145736 w 308711"/>
                <a:gd name="connsiteY6" fmla="*/ 322364 h 342999"/>
                <a:gd name="connsiteX7" fmla="*/ 157914 w 308711"/>
                <a:gd name="connsiteY7" fmla="*/ 318961 h 342999"/>
                <a:gd name="connsiteX8" fmla="*/ 247998 w 308711"/>
                <a:gd name="connsiteY8" fmla="*/ 335617 h 342999"/>
                <a:gd name="connsiteX9" fmla="*/ 271460 w 308711"/>
                <a:gd name="connsiteY9" fmla="*/ 326304 h 342999"/>
                <a:gd name="connsiteX10" fmla="*/ 308711 w 308711"/>
                <a:gd name="connsiteY10" fmla="*/ 282426 h 342999"/>
                <a:gd name="connsiteX11" fmla="*/ 303876 w 308711"/>
                <a:gd name="connsiteY11" fmla="*/ 282426 h 342999"/>
                <a:gd name="connsiteX12" fmla="*/ 304413 w 308711"/>
                <a:gd name="connsiteY12" fmla="*/ 275800 h 342999"/>
                <a:gd name="connsiteX13" fmla="*/ 286683 w 308711"/>
                <a:gd name="connsiteY13" fmla="*/ 238369 h 342999"/>
                <a:gd name="connsiteX14" fmla="*/ 294384 w 308711"/>
                <a:gd name="connsiteY14" fmla="*/ 238369 h 342999"/>
                <a:gd name="connsiteX15" fmla="*/ 253371 w 308711"/>
                <a:gd name="connsiteY15" fmla="*/ 199148 h 342999"/>
                <a:gd name="connsiteX16" fmla="*/ 226865 w 308711"/>
                <a:gd name="connsiteY16" fmla="*/ 172463 h 342999"/>
                <a:gd name="connsiteX17" fmla="*/ 218985 w 308711"/>
                <a:gd name="connsiteY17" fmla="*/ 172463 h 342999"/>
                <a:gd name="connsiteX18" fmla="*/ 188718 w 308711"/>
                <a:gd name="connsiteY18" fmla="*/ 128585 h 342999"/>
                <a:gd name="connsiteX19" fmla="*/ 196599 w 308711"/>
                <a:gd name="connsiteY19" fmla="*/ 128585 h 342999"/>
                <a:gd name="connsiteX20" fmla="*/ 182988 w 308711"/>
                <a:gd name="connsiteY20" fmla="*/ 112646 h 342999"/>
                <a:gd name="connsiteX21" fmla="*/ 217553 w 308711"/>
                <a:gd name="connsiteY21" fmla="*/ 62858 h 342999"/>
                <a:gd name="connsiteX22" fmla="*/ 215045 w 308711"/>
                <a:gd name="connsiteY22" fmla="*/ 62858 h 342999"/>
                <a:gd name="connsiteX23" fmla="*/ 220418 w 308711"/>
                <a:gd name="connsiteY23" fmla="*/ 35456 h 342999"/>
                <a:gd name="connsiteX24" fmla="*/ 154691 w 308711"/>
                <a:gd name="connsiteY24" fmla="*/ 18801 h 342999"/>
                <a:gd name="connsiteX25" fmla="*/ 195524 w 308711"/>
                <a:gd name="connsiteY25" fmla="*/ 18801 h 342999"/>
                <a:gd name="connsiteX26" fmla="*/ 123887 w 308711"/>
                <a:gd name="connsiteY26" fmla="*/ 6085 h 342999"/>
                <a:gd name="connsiteX27" fmla="*/ 88427 w 308711"/>
                <a:gd name="connsiteY27" fmla="*/ 6801 h 342999"/>
                <a:gd name="connsiteX28" fmla="*/ 62278 w 308711"/>
                <a:gd name="connsiteY28" fmla="*/ 32770 h 342999"/>
                <a:gd name="connsiteX29" fmla="*/ 14282 w 308711"/>
                <a:gd name="connsiteY29" fmla="*/ 36173 h 342999"/>
                <a:gd name="connsiteX30" fmla="*/ 11416 w 308711"/>
                <a:gd name="connsiteY30" fmla="*/ 95990 h 342999"/>
                <a:gd name="connsiteX31" fmla="*/ 70517 w 308711"/>
                <a:gd name="connsiteY31" fmla="*/ 162434 h 3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8711" h="342999">
                  <a:moveTo>
                    <a:pt x="70517" y="162613"/>
                  </a:moveTo>
                  <a:cubicBezTo>
                    <a:pt x="98634" y="175866"/>
                    <a:pt x="157736" y="189118"/>
                    <a:pt x="135349" y="202550"/>
                  </a:cubicBezTo>
                  <a:cubicBezTo>
                    <a:pt x="112962" y="215982"/>
                    <a:pt x="47772" y="281352"/>
                    <a:pt x="42041" y="301231"/>
                  </a:cubicBezTo>
                  <a:cubicBezTo>
                    <a:pt x="36310" y="321110"/>
                    <a:pt x="115649" y="312335"/>
                    <a:pt x="115649" y="312335"/>
                  </a:cubicBezTo>
                  <a:cubicBezTo>
                    <a:pt x="115649" y="312335"/>
                    <a:pt x="98634" y="335617"/>
                    <a:pt x="112962" y="342064"/>
                  </a:cubicBezTo>
                  <a:cubicBezTo>
                    <a:pt x="117798" y="344392"/>
                    <a:pt x="121917" y="342064"/>
                    <a:pt x="126394" y="338482"/>
                  </a:cubicBezTo>
                  <a:cubicBezTo>
                    <a:pt x="132483" y="335796"/>
                    <a:pt x="138214" y="328095"/>
                    <a:pt x="145736" y="322364"/>
                  </a:cubicBezTo>
                  <a:cubicBezTo>
                    <a:pt x="149318" y="320394"/>
                    <a:pt x="153258" y="318961"/>
                    <a:pt x="157914" y="318961"/>
                  </a:cubicBezTo>
                  <a:cubicBezTo>
                    <a:pt x="180301" y="318961"/>
                    <a:pt x="225433" y="335617"/>
                    <a:pt x="247998" y="335617"/>
                  </a:cubicBezTo>
                  <a:cubicBezTo>
                    <a:pt x="254983" y="335617"/>
                    <a:pt x="263401" y="331856"/>
                    <a:pt x="271460" y="326304"/>
                  </a:cubicBezTo>
                  <a:cubicBezTo>
                    <a:pt x="287936" y="317170"/>
                    <a:pt x="304413" y="298544"/>
                    <a:pt x="308711" y="282426"/>
                  </a:cubicBezTo>
                  <a:lnTo>
                    <a:pt x="303876" y="282426"/>
                  </a:lnTo>
                  <a:cubicBezTo>
                    <a:pt x="304234" y="280277"/>
                    <a:pt x="304592" y="277949"/>
                    <a:pt x="304413" y="275800"/>
                  </a:cubicBezTo>
                  <a:cubicBezTo>
                    <a:pt x="303159" y="265054"/>
                    <a:pt x="296174" y="251264"/>
                    <a:pt x="286683" y="238369"/>
                  </a:cubicBezTo>
                  <a:lnTo>
                    <a:pt x="294384" y="238369"/>
                  </a:lnTo>
                  <a:cubicBezTo>
                    <a:pt x="283280" y="222251"/>
                    <a:pt x="267878" y="206849"/>
                    <a:pt x="253371" y="199148"/>
                  </a:cubicBezTo>
                  <a:cubicBezTo>
                    <a:pt x="244775" y="194491"/>
                    <a:pt x="235641" y="184283"/>
                    <a:pt x="226865" y="172463"/>
                  </a:cubicBezTo>
                  <a:lnTo>
                    <a:pt x="218985" y="172463"/>
                  </a:lnTo>
                  <a:cubicBezTo>
                    <a:pt x="208061" y="157419"/>
                    <a:pt x="197673" y="140584"/>
                    <a:pt x="188718" y="128585"/>
                  </a:cubicBezTo>
                  <a:lnTo>
                    <a:pt x="196599" y="128585"/>
                  </a:lnTo>
                  <a:cubicBezTo>
                    <a:pt x="191584" y="121600"/>
                    <a:pt x="186928" y="115690"/>
                    <a:pt x="182988" y="112646"/>
                  </a:cubicBezTo>
                  <a:cubicBezTo>
                    <a:pt x="172242" y="104049"/>
                    <a:pt x="200897" y="82916"/>
                    <a:pt x="217553" y="62858"/>
                  </a:cubicBezTo>
                  <a:lnTo>
                    <a:pt x="215045" y="62858"/>
                  </a:lnTo>
                  <a:cubicBezTo>
                    <a:pt x="222747" y="52649"/>
                    <a:pt x="226865" y="42978"/>
                    <a:pt x="220418" y="35456"/>
                  </a:cubicBezTo>
                  <a:cubicBezTo>
                    <a:pt x="208061" y="20771"/>
                    <a:pt x="179585" y="20950"/>
                    <a:pt x="154691" y="18801"/>
                  </a:cubicBezTo>
                  <a:lnTo>
                    <a:pt x="195524" y="18801"/>
                  </a:lnTo>
                  <a:cubicBezTo>
                    <a:pt x="170451" y="14861"/>
                    <a:pt x="138930" y="17189"/>
                    <a:pt x="123887" y="6085"/>
                  </a:cubicBezTo>
                  <a:cubicBezTo>
                    <a:pt x="110813" y="-3407"/>
                    <a:pt x="98993" y="-721"/>
                    <a:pt x="88427" y="6801"/>
                  </a:cubicBezTo>
                  <a:cubicBezTo>
                    <a:pt x="78397" y="12174"/>
                    <a:pt x="69621" y="22382"/>
                    <a:pt x="62278" y="32770"/>
                  </a:cubicBezTo>
                  <a:cubicBezTo>
                    <a:pt x="48131" y="52649"/>
                    <a:pt x="31296" y="29367"/>
                    <a:pt x="14282" y="36173"/>
                  </a:cubicBezTo>
                  <a:cubicBezTo>
                    <a:pt x="-8463" y="45127"/>
                    <a:pt x="133" y="79155"/>
                    <a:pt x="11416" y="95990"/>
                  </a:cubicBezTo>
                  <a:cubicBezTo>
                    <a:pt x="22699" y="112466"/>
                    <a:pt x="42399" y="149181"/>
                    <a:pt x="70517" y="1624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BFF850D8-D1FB-2901-E6A1-D12AFDF932FB}"/>
                </a:ext>
              </a:extLst>
            </p:cNvPr>
            <p:cNvSpPr/>
            <p:nvPr/>
          </p:nvSpPr>
          <p:spPr>
            <a:xfrm>
              <a:off x="5509376" y="1138666"/>
              <a:ext cx="6557057" cy="4419094"/>
            </a:xfrm>
            <a:custGeom>
              <a:avLst/>
              <a:gdLst>
                <a:gd name="connsiteX0" fmla="*/ 6092310 w 6557057"/>
                <a:gd name="connsiteY0" fmla="*/ 685570 h 4419094"/>
                <a:gd name="connsiteX1" fmla="*/ 6216242 w 6557057"/>
                <a:gd name="connsiteY1" fmla="*/ 688972 h 4419094"/>
                <a:gd name="connsiteX2" fmla="*/ 6373845 w 6557057"/>
                <a:gd name="connsiteY2" fmla="*/ 625752 h 4419094"/>
                <a:gd name="connsiteX3" fmla="*/ 6508881 w 6557057"/>
                <a:gd name="connsiteY3" fmla="*/ 602470 h 4419094"/>
                <a:gd name="connsiteX4" fmla="*/ 6544162 w 6557057"/>
                <a:gd name="connsiteY4" fmla="*/ 601217 h 4419094"/>
                <a:gd name="connsiteX5" fmla="*/ 6547386 w 6557057"/>
                <a:gd name="connsiteY5" fmla="*/ 582591 h 4419094"/>
                <a:gd name="connsiteX6" fmla="*/ 6539864 w 6557057"/>
                <a:gd name="connsiteY6" fmla="*/ 582591 h 4419094"/>
                <a:gd name="connsiteX7" fmla="*/ 6497957 w 6557057"/>
                <a:gd name="connsiteY7" fmla="*/ 538713 h 4419094"/>
                <a:gd name="connsiteX8" fmla="*/ 6505837 w 6557057"/>
                <a:gd name="connsiteY8" fmla="*/ 538713 h 4419094"/>
                <a:gd name="connsiteX9" fmla="*/ 6497598 w 6557057"/>
                <a:gd name="connsiteY9" fmla="*/ 519371 h 4419094"/>
                <a:gd name="connsiteX10" fmla="*/ 6536640 w 6557057"/>
                <a:gd name="connsiteY10" fmla="*/ 503969 h 4419094"/>
                <a:gd name="connsiteX11" fmla="*/ 6556520 w 6557057"/>
                <a:gd name="connsiteY11" fmla="*/ 479433 h 4419094"/>
                <a:gd name="connsiteX12" fmla="*/ 6557057 w 6557057"/>
                <a:gd name="connsiteY12" fmla="*/ 472807 h 4419094"/>
                <a:gd name="connsiteX13" fmla="*/ 6552042 w 6557057"/>
                <a:gd name="connsiteY13" fmla="*/ 472807 h 4419094"/>
                <a:gd name="connsiteX14" fmla="*/ 6540402 w 6557057"/>
                <a:gd name="connsiteY14" fmla="*/ 428929 h 4419094"/>
                <a:gd name="connsiteX15" fmla="*/ 6546670 w 6557057"/>
                <a:gd name="connsiteY15" fmla="*/ 428929 h 4419094"/>
                <a:gd name="connsiteX16" fmla="*/ 6547744 w 6557057"/>
                <a:gd name="connsiteY16" fmla="*/ 379678 h 4419094"/>
                <a:gd name="connsiteX17" fmla="*/ 6554013 w 6557057"/>
                <a:gd name="connsiteY17" fmla="*/ 363201 h 4419094"/>
                <a:gd name="connsiteX18" fmla="*/ 6548998 w 6557057"/>
                <a:gd name="connsiteY18" fmla="*/ 363201 h 4419094"/>
                <a:gd name="connsiteX19" fmla="*/ 6505658 w 6557057"/>
                <a:gd name="connsiteY19" fmla="*/ 319324 h 4419094"/>
                <a:gd name="connsiteX20" fmla="*/ 6518373 w 6557057"/>
                <a:gd name="connsiteY20" fmla="*/ 319324 h 4419094"/>
                <a:gd name="connsiteX21" fmla="*/ 6502612 w 6557057"/>
                <a:gd name="connsiteY21" fmla="*/ 313234 h 4419094"/>
                <a:gd name="connsiteX22" fmla="*/ 6342145 w 6557057"/>
                <a:gd name="connsiteY22" fmla="*/ 306608 h 4419094"/>
                <a:gd name="connsiteX23" fmla="*/ 6271941 w 6557057"/>
                <a:gd name="connsiteY23" fmla="*/ 286549 h 4419094"/>
                <a:gd name="connsiteX24" fmla="*/ 6270508 w 6557057"/>
                <a:gd name="connsiteY24" fmla="*/ 288161 h 4419094"/>
                <a:gd name="connsiteX25" fmla="*/ 6266567 w 6557057"/>
                <a:gd name="connsiteY25" fmla="*/ 290131 h 4419094"/>
                <a:gd name="connsiteX26" fmla="*/ 6230033 w 6557057"/>
                <a:gd name="connsiteY26" fmla="*/ 353351 h 4419094"/>
                <a:gd name="connsiteX27" fmla="*/ 6193319 w 6557057"/>
                <a:gd name="connsiteY27" fmla="*/ 330069 h 4419094"/>
                <a:gd name="connsiteX28" fmla="*/ 6182215 w 6557057"/>
                <a:gd name="connsiteY28" fmla="*/ 319503 h 4419094"/>
                <a:gd name="connsiteX29" fmla="*/ 6191706 w 6557057"/>
                <a:gd name="connsiteY29" fmla="*/ 319503 h 4419094"/>
                <a:gd name="connsiteX30" fmla="*/ 6060789 w 6557057"/>
                <a:gd name="connsiteY30" fmla="*/ 299981 h 4419094"/>
                <a:gd name="connsiteX31" fmla="*/ 5970527 w 6557057"/>
                <a:gd name="connsiteY31" fmla="*/ 310011 h 4419094"/>
                <a:gd name="connsiteX32" fmla="*/ 5900322 w 6557057"/>
                <a:gd name="connsiteY32" fmla="*/ 299981 h 4419094"/>
                <a:gd name="connsiteX33" fmla="*/ 5835489 w 6557057"/>
                <a:gd name="connsiteY33" fmla="*/ 256641 h 4419094"/>
                <a:gd name="connsiteX34" fmla="*/ 5829580 w 6557057"/>
                <a:gd name="connsiteY34" fmla="*/ 253596 h 4419094"/>
                <a:gd name="connsiteX35" fmla="*/ 5805940 w 6557057"/>
                <a:gd name="connsiteY35" fmla="*/ 253596 h 4419094"/>
                <a:gd name="connsiteX36" fmla="*/ 5740929 w 6557057"/>
                <a:gd name="connsiteY36" fmla="*/ 253596 h 4419094"/>
                <a:gd name="connsiteX37" fmla="*/ 5713349 w 6557057"/>
                <a:gd name="connsiteY37" fmla="*/ 253596 h 4419094"/>
                <a:gd name="connsiteX38" fmla="*/ 5618787 w 6557057"/>
                <a:gd name="connsiteY38" fmla="*/ 260044 h 4419094"/>
                <a:gd name="connsiteX39" fmla="*/ 5606071 w 6557057"/>
                <a:gd name="connsiteY39" fmla="*/ 253596 h 4419094"/>
                <a:gd name="connsiteX40" fmla="*/ 5594610 w 6557057"/>
                <a:gd name="connsiteY40" fmla="*/ 253596 h 4419094"/>
                <a:gd name="connsiteX41" fmla="*/ 5557358 w 6557057"/>
                <a:gd name="connsiteY41" fmla="*/ 230135 h 4419094"/>
                <a:gd name="connsiteX42" fmla="*/ 5524583 w 6557057"/>
                <a:gd name="connsiteY42" fmla="*/ 209718 h 4419094"/>
                <a:gd name="connsiteX43" fmla="*/ 5535687 w 6557057"/>
                <a:gd name="connsiteY43" fmla="*/ 209718 h 4419094"/>
                <a:gd name="connsiteX44" fmla="*/ 5483751 w 6557057"/>
                <a:gd name="connsiteY44" fmla="*/ 186973 h 4419094"/>
                <a:gd name="connsiteX45" fmla="*/ 5365728 w 6557057"/>
                <a:gd name="connsiteY45" fmla="*/ 186973 h 4419094"/>
                <a:gd name="connsiteX46" fmla="*/ 5312179 w 6557057"/>
                <a:gd name="connsiteY46" fmla="*/ 160289 h 4419094"/>
                <a:gd name="connsiteX47" fmla="*/ 5295703 w 6557057"/>
                <a:gd name="connsiteY47" fmla="*/ 143991 h 4419094"/>
                <a:gd name="connsiteX48" fmla="*/ 5290151 w 6557057"/>
                <a:gd name="connsiteY48" fmla="*/ 143991 h 4419094"/>
                <a:gd name="connsiteX49" fmla="*/ 5298388 w 6557057"/>
                <a:gd name="connsiteY49" fmla="*/ 137186 h 4419094"/>
                <a:gd name="connsiteX50" fmla="*/ 5394204 w 6557057"/>
                <a:gd name="connsiteY50" fmla="*/ 110501 h 4419094"/>
                <a:gd name="connsiteX51" fmla="*/ 5386503 w 6557057"/>
                <a:gd name="connsiteY51" fmla="*/ 99934 h 4419094"/>
                <a:gd name="connsiteX52" fmla="*/ 5394204 w 6557057"/>
                <a:gd name="connsiteY52" fmla="*/ 99934 h 4419094"/>
                <a:gd name="connsiteX53" fmla="*/ 5348535 w 6557057"/>
                <a:gd name="connsiteY53" fmla="*/ 70563 h 4419094"/>
                <a:gd name="connsiteX54" fmla="*/ 5255764 w 6557057"/>
                <a:gd name="connsiteY54" fmla="*/ 53907 h 4419094"/>
                <a:gd name="connsiteX55" fmla="*/ 5248063 w 6557057"/>
                <a:gd name="connsiteY55" fmla="*/ 57668 h 4419094"/>
                <a:gd name="connsiteX56" fmla="*/ 5240362 w 6557057"/>
                <a:gd name="connsiteY56" fmla="*/ 64832 h 4419094"/>
                <a:gd name="connsiteX57" fmla="*/ 5224781 w 6557057"/>
                <a:gd name="connsiteY57" fmla="*/ 63936 h 4419094"/>
                <a:gd name="connsiteX58" fmla="*/ 5151711 w 6557057"/>
                <a:gd name="connsiteY58" fmla="*/ 57131 h 4419094"/>
                <a:gd name="connsiteX59" fmla="*/ 5132190 w 6557057"/>
                <a:gd name="connsiteY59" fmla="*/ 51400 h 4419094"/>
                <a:gd name="connsiteX60" fmla="*/ 5132548 w 6557057"/>
                <a:gd name="connsiteY60" fmla="*/ 107098 h 4419094"/>
                <a:gd name="connsiteX61" fmla="*/ 5225319 w 6557057"/>
                <a:gd name="connsiteY61" fmla="*/ 127156 h 4419094"/>
                <a:gd name="connsiteX62" fmla="*/ 5225319 w 6557057"/>
                <a:gd name="connsiteY62" fmla="*/ 170318 h 4419094"/>
                <a:gd name="connsiteX63" fmla="*/ 5188604 w 6557057"/>
                <a:gd name="connsiteY63" fmla="*/ 226911 h 4419094"/>
                <a:gd name="connsiteX64" fmla="*/ 5129503 w 6557057"/>
                <a:gd name="connsiteY64" fmla="*/ 233538 h 4419094"/>
                <a:gd name="connsiteX65" fmla="*/ 5022406 w 6557057"/>
                <a:gd name="connsiteY65" fmla="*/ 246791 h 4419094"/>
                <a:gd name="connsiteX66" fmla="*/ 4983184 w 6557057"/>
                <a:gd name="connsiteY66" fmla="*/ 226732 h 4419094"/>
                <a:gd name="connsiteX67" fmla="*/ 4937873 w 6557057"/>
                <a:gd name="connsiteY67" fmla="*/ 263267 h 4419094"/>
                <a:gd name="connsiteX68" fmla="*/ 4918173 w 6557057"/>
                <a:gd name="connsiteY68" fmla="*/ 270073 h 4419094"/>
                <a:gd name="connsiteX69" fmla="*/ 4889519 w 6557057"/>
                <a:gd name="connsiteY69" fmla="*/ 253596 h 4419094"/>
                <a:gd name="connsiteX70" fmla="*/ 4881280 w 6557057"/>
                <a:gd name="connsiteY70" fmla="*/ 253596 h 4419094"/>
                <a:gd name="connsiteX71" fmla="*/ 4867669 w 6557057"/>
                <a:gd name="connsiteY71" fmla="*/ 220285 h 4419094"/>
                <a:gd name="connsiteX72" fmla="*/ 4867132 w 6557057"/>
                <a:gd name="connsiteY72" fmla="*/ 209718 h 4419094"/>
                <a:gd name="connsiteX73" fmla="*/ 4872684 w 6557057"/>
                <a:gd name="connsiteY73" fmla="*/ 209718 h 4419094"/>
                <a:gd name="connsiteX74" fmla="*/ 4856029 w 6557057"/>
                <a:gd name="connsiteY74" fmla="*/ 150259 h 4419094"/>
                <a:gd name="connsiteX75" fmla="*/ 4822716 w 6557057"/>
                <a:gd name="connsiteY75" fmla="*/ 143991 h 4419094"/>
                <a:gd name="connsiteX76" fmla="*/ 4761646 w 6557057"/>
                <a:gd name="connsiteY76" fmla="*/ 143991 h 4419094"/>
                <a:gd name="connsiteX77" fmla="*/ 4661175 w 6557057"/>
                <a:gd name="connsiteY77" fmla="*/ 165482 h 4419094"/>
                <a:gd name="connsiteX78" fmla="*/ 4653652 w 6557057"/>
                <a:gd name="connsiteY78" fmla="*/ 170497 h 4419094"/>
                <a:gd name="connsiteX79" fmla="*/ 4644877 w 6557057"/>
                <a:gd name="connsiteY79" fmla="*/ 177302 h 4419094"/>
                <a:gd name="connsiteX80" fmla="*/ 4596880 w 6557057"/>
                <a:gd name="connsiteY80" fmla="*/ 190197 h 4419094"/>
                <a:gd name="connsiteX81" fmla="*/ 4518078 w 6557057"/>
                <a:gd name="connsiteY81" fmla="*/ 160289 h 4419094"/>
                <a:gd name="connsiteX82" fmla="*/ 4371759 w 6557057"/>
                <a:gd name="connsiteY82" fmla="*/ 153662 h 4419094"/>
                <a:gd name="connsiteX83" fmla="*/ 4336836 w 6557057"/>
                <a:gd name="connsiteY83" fmla="*/ 143812 h 4419094"/>
                <a:gd name="connsiteX84" fmla="*/ 4329852 w 6557057"/>
                <a:gd name="connsiteY84" fmla="*/ 143812 h 4419094"/>
                <a:gd name="connsiteX85" fmla="*/ 4332717 w 6557057"/>
                <a:gd name="connsiteY85" fmla="*/ 137006 h 4419094"/>
                <a:gd name="connsiteX86" fmla="*/ 4363700 w 6557057"/>
                <a:gd name="connsiteY86" fmla="*/ 99755 h 4419094"/>
                <a:gd name="connsiteX87" fmla="*/ 4366745 w 6557057"/>
                <a:gd name="connsiteY87" fmla="*/ 99755 h 4419094"/>
                <a:gd name="connsiteX88" fmla="*/ 4368894 w 6557057"/>
                <a:gd name="connsiteY88" fmla="*/ 56952 h 4419094"/>
                <a:gd name="connsiteX89" fmla="*/ 4264303 w 6557057"/>
                <a:gd name="connsiteY89" fmla="*/ 34028 h 4419094"/>
                <a:gd name="connsiteX90" fmla="*/ 4234932 w 6557057"/>
                <a:gd name="connsiteY90" fmla="*/ 34028 h 4419094"/>
                <a:gd name="connsiteX91" fmla="*/ 4166697 w 6557057"/>
                <a:gd name="connsiteY91" fmla="*/ 33849 h 4419094"/>
                <a:gd name="connsiteX92" fmla="*/ 4165981 w 6557057"/>
                <a:gd name="connsiteY92" fmla="*/ 34028 h 4419094"/>
                <a:gd name="connsiteX93" fmla="*/ 4157385 w 6557057"/>
                <a:gd name="connsiteY93" fmla="*/ 34028 h 4419094"/>
                <a:gd name="connsiteX94" fmla="*/ 4107060 w 6557057"/>
                <a:gd name="connsiteY94" fmla="*/ 40475 h 4419094"/>
                <a:gd name="connsiteX95" fmla="*/ 4104552 w 6557057"/>
                <a:gd name="connsiteY95" fmla="*/ 36714 h 4419094"/>
                <a:gd name="connsiteX96" fmla="*/ 4084851 w 6557057"/>
                <a:gd name="connsiteY96" fmla="*/ 23999 h 4419094"/>
                <a:gd name="connsiteX97" fmla="*/ 3980798 w 6557057"/>
                <a:gd name="connsiteY97" fmla="*/ 7343 h 4419094"/>
                <a:gd name="connsiteX98" fmla="*/ 3976321 w 6557057"/>
                <a:gd name="connsiteY98" fmla="*/ 0 h 4419094"/>
                <a:gd name="connsiteX99" fmla="*/ 3938711 w 6557057"/>
                <a:gd name="connsiteY99" fmla="*/ 34028 h 4419094"/>
                <a:gd name="connsiteX100" fmla="*/ 3938354 w 6557057"/>
                <a:gd name="connsiteY100" fmla="*/ 34207 h 4419094"/>
                <a:gd name="connsiteX101" fmla="*/ 3937637 w 6557057"/>
                <a:gd name="connsiteY101" fmla="*/ 34207 h 4419094"/>
                <a:gd name="connsiteX102" fmla="*/ 3862060 w 6557057"/>
                <a:gd name="connsiteY102" fmla="*/ 63936 h 4419094"/>
                <a:gd name="connsiteX103" fmla="*/ 3772334 w 6557057"/>
                <a:gd name="connsiteY103" fmla="*/ 40654 h 4419094"/>
                <a:gd name="connsiteX104" fmla="*/ 3771976 w 6557057"/>
                <a:gd name="connsiteY104" fmla="*/ 34207 h 4419094"/>
                <a:gd name="connsiteX105" fmla="*/ 3766244 w 6557057"/>
                <a:gd name="connsiteY105" fmla="*/ 34207 h 4419094"/>
                <a:gd name="connsiteX106" fmla="*/ 3705353 w 6557057"/>
                <a:gd name="connsiteY106" fmla="*/ 56594 h 4419094"/>
                <a:gd name="connsiteX107" fmla="*/ 3704458 w 6557057"/>
                <a:gd name="connsiteY107" fmla="*/ 57131 h 4419094"/>
                <a:gd name="connsiteX108" fmla="*/ 3628343 w 6557057"/>
                <a:gd name="connsiteY108" fmla="*/ 83816 h 4419094"/>
                <a:gd name="connsiteX109" fmla="*/ 3527155 w 6557057"/>
                <a:gd name="connsiteY109" fmla="*/ 90442 h 4419094"/>
                <a:gd name="connsiteX110" fmla="*/ 3502977 w 6557057"/>
                <a:gd name="connsiteY110" fmla="*/ 99934 h 4419094"/>
                <a:gd name="connsiteX111" fmla="*/ 3507096 w 6557057"/>
                <a:gd name="connsiteY111" fmla="*/ 99934 h 4419094"/>
                <a:gd name="connsiteX112" fmla="*/ 3445847 w 6557057"/>
                <a:gd name="connsiteY112" fmla="*/ 130380 h 4419094"/>
                <a:gd name="connsiteX113" fmla="*/ 3424892 w 6557057"/>
                <a:gd name="connsiteY113" fmla="*/ 143991 h 4419094"/>
                <a:gd name="connsiteX114" fmla="*/ 3423460 w 6557057"/>
                <a:gd name="connsiteY114" fmla="*/ 143991 h 4419094"/>
                <a:gd name="connsiteX115" fmla="*/ 3369373 w 6557057"/>
                <a:gd name="connsiteY115" fmla="*/ 163691 h 4419094"/>
                <a:gd name="connsiteX116" fmla="*/ 3296304 w 6557057"/>
                <a:gd name="connsiteY116" fmla="*/ 160468 h 4419094"/>
                <a:gd name="connsiteX117" fmla="*/ 3254037 w 6557057"/>
                <a:gd name="connsiteY117" fmla="*/ 167094 h 4419094"/>
                <a:gd name="connsiteX118" fmla="*/ 3254037 w 6557057"/>
                <a:gd name="connsiteY118" fmla="*/ 187153 h 4419094"/>
                <a:gd name="connsiteX119" fmla="*/ 3352718 w 6557057"/>
                <a:gd name="connsiteY119" fmla="*/ 246970 h 4419094"/>
                <a:gd name="connsiteX120" fmla="*/ 3359165 w 6557057"/>
                <a:gd name="connsiteY120" fmla="*/ 309115 h 4419094"/>
                <a:gd name="connsiteX121" fmla="*/ 3324242 w 6557057"/>
                <a:gd name="connsiteY121" fmla="*/ 283505 h 4419094"/>
                <a:gd name="connsiteX122" fmla="*/ 3315825 w 6557057"/>
                <a:gd name="connsiteY122" fmla="*/ 253596 h 4419094"/>
                <a:gd name="connsiteX123" fmla="*/ 3306870 w 6557057"/>
                <a:gd name="connsiteY123" fmla="*/ 253596 h 4419094"/>
                <a:gd name="connsiteX124" fmla="*/ 3279469 w 6557057"/>
                <a:gd name="connsiteY124" fmla="*/ 240164 h 4419094"/>
                <a:gd name="connsiteX125" fmla="*/ 3223054 w 6557057"/>
                <a:gd name="connsiteY125" fmla="*/ 209718 h 4419094"/>
                <a:gd name="connsiteX126" fmla="*/ 3231472 w 6557057"/>
                <a:gd name="connsiteY126" fmla="*/ 209718 h 4419094"/>
                <a:gd name="connsiteX127" fmla="*/ 3225561 w 6557057"/>
                <a:gd name="connsiteY127" fmla="*/ 203629 h 4419094"/>
                <a:gd name="connsiteX128" fmla="*/ 3160909 w 6557057"/>
                <a:gd name="connsiteY128" fmla="*/ 188585 h 4419094"/>
                <a:gd name="connsiteX129" fmla="*/ 3147118 w 6557057"/>
                <a:gd name="connsiteY129" fmla="*/ 200226 h 4419094"/>
                <a:gd name="connsiteX130" fmla="*/ 3130284 w 6557057"/>
                <a:gd name="connsiteY130" fmla="*/ 259685 h 4419094"/>
                <a:gd name="connsiteX131" fmla="*/ 3129926 w 6557057"/>
                <a:gd name="connsiteY131" fmla="*/ 259685 h 4419094"/>
                <a:gd name="connsiteX132" fmla="*/ 3091779 w 6557057"/>
                <a:gd name="connsiteY132" fmla="*/ 253238 h 4419094"/>
                <a:gd name="connsiteX133" fmla="*/ 3085869 w 6557057"/>
                <a:gd name="connsiteY133" fmla="*/ 253238 h 4419094"/>
                <a:gd name="connsiteX134" fmla="*/ 3085152 w 6557057"/>
                <a:gd name="connsiteY134" fmla="*/ 249835 h 4419094"/>
                <a:gd name="connsiteX135" fmla="*/ 3081929 w 6557057"/>
                <a:gd name="connsiteY135" fmla="*/ 209360 h 4419094"/>
                <a:gd name="connsiteX136" fmla="*/ 3087481 w 6557057"/>
                <a:gd name="connsiteY136" fmla="*/ 209360 h 4419094"/>
                <a:gd name="connsiteX137" fmla="*/ 3072795 w 6557057"/>
                <a:gd name="connsiteY137" fmla="*/ 186615 h 4419094"/>
                <a:gd name="connsiteX138" fmla="*/ 3062766 w 6557057"/>
                <a:gd name="connsiteY138" fmla="*/ 196645 h 4419094"/>
                <a:gd name="connsiteX139" fmla="*/ 3034827 w 6557057"/>
                <a:gd name="connsiteY139" fmla="*/ 246432 h 4419094"/>
                <a:gd name="connsiteX140" fmla="*/ 3045931 w 6557057"/>
                <a:gd name="connsiteY140" fmla="*/ 309473 h 4419094"/>
                <a:gd name="connsiteX141" fmla="*/ 3048617 w 6557057"/>
                <a:gd name="connsiteY141" fmla="*/ 359440 h 4419094"/>
                <a:gd name="connsiteX142" fmla="*/ 3101987 w 6557057"/>
                <a:gd name="connsiteY142" fmla="*/ 322905 h 4419094"/>
                <a:gd name="connsiteX143" fmla="*/ 3175236 w 6557057"/>
                <a:gd name="connsiteY143" fmla="*/ 329532 h 4419094"/>
                <a:gd name="connsiteX144" fmla="*/ 3186340 w 6557057"/>
                <a:gd name="connsiteY144" fmla="*/ 377529 h 4419094"/>
                <a:gd name="connsiteX145" fmla="*/ 3183296 w 6557057"/>
                <a:gd name="connsiteY145" fmla="*/ 379320 h 4419094"/>
                <a:gd name="connsiteX146" fmla="*/ 3118643 w 6557057"/>
                <a:gd name="connsiteY146" fmla="*/ 366067 h 4419094"/>
                <a:gd name="connsiteX147" fmla="*/ 3117210 w 6557057"/>
                <a:gd name="connsiteY147" fmla="*/ 362843 h 4419094"/>
                <a:gd name="connsiteX148" fmla="*/ 3110762 w 6557057"/>
                <a:gd name="connsiteY148" fmla="*/ 362843 h 4419094"/>
                <a:gd name="connsiteX149" fmla="*/ 3068139 w 6557057"/>
                <a:gd name="connsiteY149" fmla="*/ 366067 h 4419094"/>
                <a:gd name="connsiteX150" fmla="*/ 3006351 w 6557057"/>
                <a:gd name="connsiteY150" fmla="*/ 442540 h 4419094"/>
                <a:gd name="connsiteX151" fmla="*/ 2938296 w 6557057"/>
                <a:gd name="connsiteY151" fmla="*/ 472627 h 4419094"/>
                <a:gd name="connsiteX152" fmla="*/ 2931132 w 6557057"/>
                <a:gd name="connsiteY152" fmla="*/ 472627 h 4419094"/>
                <a:gd name="connsiteX153" fmla="*/ 2930237 w 6557057"/>
                <a:gd name="connsiteY153" fmla="*/ 472627 h 4419094"/>
                <a:gd name="connsiteX154" fmla="*/ 2957101 w 6557057"/>
                <a:gd name="connsiteY154" fmla="*/ 428750 h 4419094"/>
                <a:gd name="connsiteX155" fmla="*/ 2959070 w 6557057"/>
                <a:gd name="connsiteY155" fmla="*/ 428750 h 4419094"/>
                <a:gd name="connsiteX156" fmla="*/ 2980562 w 6557057"/>
                <a:gd name="connsiteY156" fmla="*/ 409408 h 4419094"/>
                <a:gd name="connsiteX157" fmla="*/ 3012261 w 6557057"/>
                <a:gd name="connsiteY157" fmla="*/ 363022 h 4419094"/>
                <a:gd name="connsiteX158" fmla="*/ 3007784 w 6557057"/>
                <a:gd name="connsiteY158" fmla="*/ 363022 h 4419094"/>
                <a:gd name="connsiteX159" fmla="*/ 3006351 w 6557057"/>
                <a:gd name="connsiteY159" fmla="*/ 349590 h 4419094"/>
                <a:gd name="connsiteX160" fmla="*/ 2996322 w 6557057"/>
                <a:gd name="connsiteY160" fmla="*/ 319144 h 4419094"/>
                <a:gd name="connsiteX161" fmla="*/ 3002232 w 6557057"/>
                <a:gd name="connsiteY161" fmla="*/ 319144 h 4419094"/>
                <a:gd name="connsiteX162" fmla="*/ 2997576 w 6557057"/>
                <a:gd name="connsiteY162" fmla="*/ 256462 h 4419094"/>
                <a:gd name="connsiteX163" fmla="*/ 2998829 w 6557057"/>
                <a:gd name="connsiteY163" fmla="*/ 253417 h 4419094"/>
                <a:gd name="connsiteX164" fmla="*/ 2995068 w 6557057"/>
                <a:gd name="connsiteY164" fmla="*/ 253417 h 4419094"/>
                <a:gd name="connsiteX165" fmla="*/ 3002590 w 6557057"/>
                <a:gd name="connsiteY165" fmla="*/ 209539 h 4419094"/>
                <a:gd name="connsiteX166" fmla="*/ 3010112 w 6557057"/>
                <a:gd name="connsiteY166" fmla="*/ 209539 h 4419094"/>
                <a:gd name="connsiteX167" fmla="*/ 3000441 w 6557057"/>
                <a:gd name="connsiteY167" fmla="*/ 200047 h 4419094"/>
                <a:gd name="connsiteX168" fmla="*/ 2929879 w 6557057"/>
                <a:gd name="connsiteY168" fmla="*/ 153662 h 4419094"/>
                <a:gd name="connsiteX169" fmla="*/ 2908924 w 6557057"/>
                <a:gd name="connsiteY169" fmla="*/ 158498 h 4419094"/>
                <a:gd name="connsiteX170" fmla="*/ 2856808 w 6557057"/>
                <a:gd name="connsiteY170" fmla="*/ 210077 h 4419094"/>
                <a:gd name="connsiteX171" fmla="*/ 2814721 w 6557057"/>
                <a:gd name="connsiteY171" fmla="*/ 243388 h 4419094"/>
                <a:gd name="connsiteX172" fmla="*/ 2814721 w 6557057"/>
                <a:gd name="connsiteY172" fmla="*/ 309832 h 4419094"/>
                <a:gd name="connsiteX173" fmla="*/ 2859674 w 6557057"/>
                <a:gd name="connsiteY173" fmla="*/ 363022 h 4419094"/>
                <a:gd name="connsiteX174" fmla="*/ 2859674 w 6557057"/>
                <a:gd name="connsiteY174" fmla="*/ 363022 h 4419094"/>
                <a:gd name="connsiteX175" fmla="*/ 2859674 w 6557057"/>
                <a:gd name="connsiteY175" fmla="*/ 363022 h 4419094"/>
                <a:gd name="connsiteX176" fmla="*/ 2840332 w 6557057"/>
                <a:gd name="connsiteY176" fmla="*/ 363022 h 4419094"/>
                <a:gd name="connsiteX177" fmla="*/ 2820632 w 6557057"/>
                <a:gd name="connsiteY177" fmla="*/ 363022 h 4419094"/>
                <a:gd name="connsiteX178" fmla="*/ 2800931 w 6557057"/>
                <a:gd name="connsiteY178" fmla="*/ 356217 h 4419094"/>
                <a:gd name="connsiteX179" fmla="*/ 2741831 w 6557057"/>
                <a:gd name="connsiteY179" fmla="*/ 336158 h 4419094"/>
                <a:gd name="connsiteX180" fmla="*/ 2679506 w 6557057"/>
                <a:gd name="connsiteY180" fmla="*/ 318965 h 4419094"/>
                <a:gd name="connsiteX181" fmla="*/ 2696341 w 6557057"/>
                <a:gd name="connsiteY181" fmla="*/ 318965 h 4419094"/>
                <a:gd name="connsiteX182" fmla="*/ 2673954 w 6557057"/>
                <a:gd name="connsiteY182" fmla="*/ 312876 h 4419094"/>
                <a:gd name="connsiteX183" fmla="*/ 2600168 w 6557057"/>
                <a:gd name="connsiteY183" fmla="*/ 318965 h 4419094"/>
                <a:gd name="connsiteX184" fmla="*/ 2602675 w 6557057"/>
                <a:gd name="connsiteY184" fmla="*/ 318965 h 4419094"/>
                <a:gd name="connsiteX185" fmla="*/ 2589959 w 6557057"/>
                <a:gd name="connsiteY185" fmla="*/ 326129 h 4419094"/>
                <a:gd name="connsiteX186" fmla="*/ 2554678 w 6557057"/>
                <a:gd name="connsiteY186" fmla="*/ 362843 h 4419094"/>
                <a:gd name="connsiteX187" fmla="*/ 2553245 w 6557057"/>
                <a:gd name="connsiteY187" fmla="*/ 362843 h 4419094"/>
                <a:gd name="connsiteX188" fmla="*/ 2533903 w 6557057"/>
                <a:gd name="connsiteY188" fmla="*/ 362843 h 4419094"/>
                <a:gd name="connsiteX189" fmla="*/ 2523336 w 6557057"/>
                <a:gd name="connsiteY189" fmla="*/ 362843 h 4419094"/>
                <a:gd name="connsiteX190" fmla="*/ 2474802 w 6557057"/>
                <a:gd name="connsiteY190" fmla="*/ 352814 h 4419094"/>
                <a:gd name="connsiteX191" fmla="*/ 2396180 w 6557057"/>
                <a:gd name="connsiteY191" fmla="*/ 362664 h 4419094"/>
                <a:gd name="connsiteX192" fmla="*/ 2387942 w 6557057"/>
                <a:gd name="connsiteY192" fmla="*/ 373768 h 4419094"/>
                <a:gd name="connsiteX193" fmla="*/ 2354093 w 6557057"/>
                <a:gd name="connsiteY193" fmla="*/ 362843 h 4419094"/>
                <a:gd name="connsiteX194" fmla="*/ 2339945 w 6557057"/>
                <a:gd name="connsiteY194" fmla="*/ 362843 h 4419094"/>
                <a:gd name="connsiteX195" fmla="*/ 2339586 w 6557057"/>
                <a:gd name="connsiteY195" fmla="*/ 362843 h 4419094"/>
                <a:gd name="connsiteX196" fmla="*/ 2278515 w 6557057"/>
                <a:gd name="connsiteY196" fmla="*/ 373231 h 4419094"/>
                <a:gd name="connsiteX197" fmla="*/ 2252010 w 6557057"/>
                <a:gd name="connsiteY197" fmla="*/ 382723 h 4419094"/>
                <a:gd name="connsiteX198" fmla="*/ 2159956 w 6557057"/>
                <a:gd name="connsiteY198" fmla="*/ 389349 h 4419094"/>
                <a:gd name="connsiteX199" fmla="*/ 2151180 w 6557057"/>
                <a:gd name="connsiteY199" fmla="*/ 396155 h 4419094"/>
                <a:gd name="connsiteX200" fmla="*/ 2109093 w 6557057"/>
                <a:gd name="connsiteY200" fmla="*/ 429287 h 4419094"/>
                <a:gd name="connsiteX201" fmla="*/ 2109093 w 6557057"/>
                <a:gd name="connsiteY201" fmla="*/ 428750 h 4419094"/>
                <a:gd name="connsiteX202" fmla="*/ 2116257 w 6557057"/>
                <a:gd name="connsiteY202" fmla="*/ 428750 h 4419094"/>
                <a:gd name="connsiteX203" fmla="*/ 2114466 w 6557057"/>
                <a:gd name="connsiteY203" fmla="*/ 425884 h 4419094"/>
                <a:gd name="connsiteX204" fmla="*/ 2131122 w 6557057"/>
                <a:gd name="connsiteY204" fmla="*/ 362843 h 4419094"/>
                <a:gd name="connsiteX205" fmla="*/ 2126107 w 6557057"/>
                <a:gd name="connsiteY205" fmla="*/ 362843 h 4419094"/>
                <a:gd name="connsiteX206" fmla="*/ 2123242 w 6557057"/>
                <a:gd name="connsiteY206" fmla="*/ 352814 h 4419094"/>
                <a:gd name="connsiteX207" fmla="*/ 2041754 w 6557057"/>
                <a:gd name="connsiteY207" fmla="*/ 356038 h 4419094"/>
                <a:gd name="connsiteX208" fmla="*/ 2044441 w 6557057"/>
                <a:gd name="connsiteY208" fmla="*/ 416034 h 4419094"/>
                <a:gd name="connsiteX209" fmla="*/ 2047844 w 6557057"/>
                <a:gd name="connsiteY209" fmla="*/ 472448 h 4419094"/>
                <a:gd name="connsiteX210" fmla="*/ 2042292 w 6557057"/>
                <a:gd name="connsiteY210" fmla="*/ 472448 h 4419094"/>
                <a:gd name="connsiteX211" fmla="*/ 2041754 w 6557057"/>
                <a:gd name="connsiteY211" fmla="*/ 472448 h 4419094"/>
                <a:gd name="connsiteX212" fmla="*/ 2010771 w 6557057"/>
                <a:gd name="connsiteY212" fmla="*/ 432690 h 4419094"/>
                <a:gd name="connsiteX213" fmla="*/ 1965818 w 6557057"/>
                <a:gd name="connsiteY213" fmla="*/ 452569 h 4419094"/>
                <a:gd name="connsiteX214" fmla="*/ 1915135 w 6557057"/>
                <a:gd name="connsiteY214" fmla="*/ 472448 h 4419094"/>
                <a:gd name="connsiteX215" fmla="*/ 1908150 w 6557057"/>
                <a:gd name="connsiteY215" fmla="*/ 522595 h 4419094"/>
                <a:gd name="connsiteX216" fmla="*/ 1852811 w 6557057"/>
                <a:gd name="connsiteY216" fmla="*/ 515610 h 4419094"/>
                <a:gd name="connsiteX217" fmla="*/ 1819141 w 6557057"/>
                <a:gd name="connsiteY217" fmla="*/ 506118 h 4419094"/>
                <a:gd name="connsiteX218" fmla="*/ 1807858 w 6557057"/>
                <a:gd name="connsiteY218" fmla="*/ 515789 h 4419094"/>
                <a:gd name="connsiteX219" fmla="*/ 1803381 w 6557057"/>
                <a:gd name="connsiteY219" fmla="*/ 519013 h 4419094"/>
                <a:gd name="connsiteX220" fmla="*/ 1762547 w 6557057"/>
                <a:gd name="connsiteY220" fmla="*/ 515610 h 4419094"/>
                <a:gd name="connsiteX221" fmla="*/ 1757891 w 6557057"/>
                <a:gd name="connsiteY221" fmla="*/ 472448 h 4419094"/>
                <a:gd name="connsiteX222" fmla="*/ 1750728 w 6557057"/>
                <a:gd name="connsiteY222" fmla="*/ 472448 h 4419094"/>
                <a:gd name="connsiteX223" fmla="*/ 1737474 w 6557057"/>
                <a:gd name="connsiteY223" fmla="*/ 459016 h 4419094"/>
                <a:gd name="connsiteX224" fmla="*/ 1765592 w 6557057"/>
                <a:gd name="connsiteY224" fmla="*/ 452390 h 4419094"/>
                <a:gd name="connsiteX225" fmla="*/ 1903494 w 6557057"/>
                <a:gd name="connsiteY225" fmla="*/ 448987 h 4419094"/>
                <a:gd name="connsiteX226" fmla="*/ 1969042 w 6557057"/>
                <a:gd name="connsiteY226" fmla="*/ 420511 h 4419094"/>
                <a:gd name="connsiteX227" fmla="*/ 1970654 w 6557057"/>
                <a:gd name="connsiteY227" fmla="*/ 399020 h 4419094"/>
                <a:gd name="connsiteX228" fmla="*/ 1930537 w 6557057"/>
                <a:gd name="connsiteY228" fmla="*/ 362485 h 4419094"/>
                <a:gd name="connsiteX229" fmla="*/ 1921404 w 6557057"/>
                <a:gd name="connsiteY229" fmla="*/ 362485 h 4419094"/>
                <a:gd name="connsiteX230" fmla="*/ 1880391 w 6557057"/>
                <a:gd name="connsiteY230" fmla="*/ 340098 h 4419094"/>
                <a:gd name="connsiteX231" fmla="*/ 1720640 w 6557057"/>
                <a:gd name="connsiteY231" fmla="*/ 335800 h 4419094"/>
                <a:gd name="connsiteX232" fmla="*/ 1681777 w 6557057"/>
                <a:gd name="connsiteY232" fmla="*/ 318607 h 4419094"/>
                <a:gd name="connsiteX233" fmla="*/ 1694671 w 6557057"/>
                <a:gd name="connsiteY233" fmla="*/ 318607 h 4419094"/>
                <a:gd name="connsiteX234" fmla="*/ 1624466 w 6557057"/>
                <a:gd name="connsiteY234" fmla="*/ 289236 h 4419094"/>
                <a:gd name="connsiteX235" fmla="*/ 1536353 w 6557057"/>
                <a:gd name="connsiteY235" fmla="*/ 252701 h 4419094"/>
                <a:gd name="connsiteX236" fmla="*/ 1522384 w 6557057"/>
                <a:gd name="connsiteY236" fmla="*/ 252701 h 4419094"/>
                <a:gd name="connsiteX237" fmla="*/ 1368900 w 6557057"/>
                <a:gd name="connsiteY237" fmla="*/ 218852 h 4419094"/>
                <a:gd name="connsiteX238" fmla="*/ 1278100 w 6557057"/>
                <a:gd name="connsiteY238" fmla="*/ 252701 h 4419094"/>
                <a:gd name="connsiteX239" fmla="*/ 1276130 w 6557057"/>
                <a:gd name="connsiteY239" fmla="*/ 252701 h 4419094"/>
                <a:gd name="connsiteX240" fmla="*/ 1148974 w 6557057"/>
                <a:gd name="connsiteY240" fmla="*/ 318607 h 4419094"/>
                <a:gd name="connsiteX241" fmla="*/ 1149690 w 6557057"/>
                <a:gd name="connsiteY241" fmla="*/ 318607 h 4419094"/>
                <a:gd name="connsiteX242" fmla="*/ 1092917 w 6557057"/>
                <a:gd name="connsiteY242" fmla="*/ 352456 h 4419094"/>
                <a:gd name="connsiteX243" fmla="*/ 1028086 w 6557057"/>
                <a:gd name="connsiteY243" fmla="*/ 435555 h 4419094"/>
                <a:gd name="connsiteX244" fmla="*/ 976686 w 6557057"/>
                <a:gd name="connsiteY244" fmla="*/ 472090 h 4419094"/>
                <a:gd name="connsiteX245" fmla="*/ 975790 w 6557057"/>
                <a:gd name="connsiteY245" fmla="*/ 472090 h 4419094"/>
                <a:gd name="connsiteX246" fmla="*/ 879617 w 6557057"/>
                <a:gd name="connsiteY246" fmla="*/ 511491 h 4419094"/>
                <a:gd name="connsiteX247" fmla="*/ 854007 w 6557057"/>
                <a:gd name="connsiteY247" fmla="*/ 523311 h 4419094"/>
                <a:gd name="connsiteX248" fmla="*/ 755147 w 6557057"/>
                <a:gd name="connsiteY248" fmla="*/ 638289 h 4419094"/>
                <a:gd name="connsiteX249" fmla="*/ 771982 w 6557057"/>
                <a:gd name="connsiteY249" fmla="*/ 711359 h 4419094"/>
                <a:gd name="connsiteX250" fmla="*/ 814069 w 6557057"/>
                <a:gd name="connsiteY250" fmla="*/ 784608 h 4419094"/>
                <a:gd name="connsiteX251" fmla="*/ 901287 w 6557057"/>
                <a:gd name="connsiteY251" fmla="*/ 774758 h 4419094"/>
                <a:gd name="connsiteX252" fmla="*/ 909347 w 6557057"/>
                <a:gd name="connsiteY252" fmla="*/ 757386 h 4419094"/>
                <a:gd name="connsiteX253" fmla="*/ 912749 w 6557057"/>
                <a:gd name="connsiteY253" fmla="*/ 757386 h 4419094"/>
                <a:gd name="connsiteX254" fmla="*/ 934240 w 6557057"/>
                <a:gd name="connsiteY254" fmla="*/ 733388 h 4419094"/>
                <a:gd name="connsiteX255" fmla="*/ 949105 w 6557057"/>
                <a:gd name="connsiteY255" fmla="*/ 741626 h 4419094"/>
                <a:gd name="connsiteX256" fmla="*/ 974536 w 6557057"/>
                <a:gd name="connsiteY256" fmla="*/ 837978 h 4419094"/>
                <a:gd name="connsiteX257" fmla="*/ 994058 w 6557057"/>
                <a:gd name="connsiteY257" fmla="*/ 874692 h 4419094"/>
                <a:gd name="connsiteX258" fmla="*/ 1117990 w 6557057"/>
                <a:gd name="connsiteY258" fmla="*/ 844784 h 4419094"/>
                <a:gd name="connsiteX259" fmla="*/ 1125691 w 6557057"/>
                <a:gd name="connsiteY259" fmla="*/ 839769 h 4419094"/>
                <a:gd name="connsiteX260" fmla="*/ 1151481 w 6557057"/>
                <a:gd name="connsiteY260" fmla="*/ 801443 h 4419094"/>
                <a:gd name="connsiteX261" fmla="*/ 1146108 w 6557057"/>
                <a:gd name="connsiteY261" fmla="*/ 801443 h 4419094"/>
                <a:gd name="connsiteX262" fmla="*/ 1164197 w 6557057"/>
                <a:gd name="connsiteY262" fmla="*/ 757565 h 4419094"/>
                <a:gd name="connsiteX263" fmla="*/ 1166883 w 6557057"/>
                <a:gd name="connsiteY263" fmla="*/ 757565 h 4419094"/>
                <a:gd name="connsiteX264" fmla="*/ 1196433 w 6557057"/>
                <a:gd name="connsiteY264" fmla="*/ 724970 h 4419094"/>
                <a:gd name="connsiteX265" fmla="*/ 1215238 w 6557057"/>
                <a:gd name="connsiteY265" fmla="*/ 691838 h 4419094"/>
                <a:gd name="connsiteX266" fmla="*/ 1210761 w 6557057"/>
                <a:gd name="connsiteY266" fmla="*/ 691838 h 4419094"/>
                <a:gd name="connsiteX267" fmla="*/ 1193926 w 6557057"/>
                <a:gd name="connsiteY267" fmla="*/ 665153 h 4419094"/>
                <a:gd name="connsiteX268" fmla="*/ 1153988 w 6557057"/>
                <a:gd name="connsiteY268" fmla="*/ 647960 h 4419094"/>
                <a:gd name="connsiteX269" fmla="*/ 1163838 w 6557057"/>
                <a:gd name="connsiteY269" fmla="*/ 647960 h 4419094"/>
                <a:gd name="connsiteX270" fmla="*/ 1173867 w 6557057"/>
                <a:gd name="connsiteY270" fmla="*/ 605157 h 4419094"/>
                <a:gd name="connsiteX271" fmla="*/ 1184971 w 6557057"/>
                <a:gd name="connsiteY271" fmla="*/ 595844 h 4419094"/>
                <a:gd name="connsiteX272" fmla="*/ 1284010 w 6557057"/>
                <a:gd name="connsiteY272" fmla="*/ 548742 h 4419094"/>
                <a:gd name="connsiteX273" fmla="*/ 1292069 w 6557057"/>
                <a:gd name="connsiteY273" fmla="*/ 538176 h 4419094"/>
                <a:gd name="connsiteX274" fmla="*/ 1294755 w 6557057"/>
                <a:gd name="connsiteY274" fmla="*/ 538176 h 4419094"/>
                <a:gd name="connsiteX275" fmla="*/ 1308904 w 6557057"/>
                <a:gd name="connsiteY275" fmla="*/ 472269 h 4419094"/>
                <a:gd name="connsiteX276" fmla="*/ 1307113 w 6557057"/>
                <a:gd name="connsiteY276" fmla="*/ 472269 h 4419094"/>
                <a:gd name="connsiteX277" fmla="*/ 1326455 w 6557057"/>
                <a:gd name="connsiteY277" fmla="*/ 468867 h 4419094"/>
                <a:gd name="connsiteX278" fmla="*/ 1424777 w 6557057"/>
                <a:gd name="connsiteY278" fmla="*/ 482119 h 4419094"/>
                <a:gd name="connsiteX279" fmla="*/ 1362453 w 6557057"/>
                <a:gd name="connsiteY279" fmla="*/ 534594 h 4419094"/>
                <a:gd name="connsiteX280" fmla="*/ 1357975 w 6557057"/>
                <a:gd name="connsiteY280" fmla="*/ 537459 h 4419094"/>
                <a:gd name="connsiteX281" fmla="*/ 1312486 w 6557057"/>
                <a:gd name="connsiteY281" fmla="*/ 565219 h 4419094"/>
                <a:gd name="connsiteX282" fmla="*/ 1295651 w 6557057"/>
                <a:gd name="connsiteY282" fmla="*/ 641692 h 4419094"/>
                <a:gd name="connsiteX283" fmla="*/ 1340603 w 6557057"/>
                <a:gd name="connsiteY283" fmla="*/ 701509 h 4419094"/>
                <a:gd name="connsiteX284" fmla="*/ 1424957 w 6557057"/>
                <a:gd name="connsiteY284" fmla="*/ 674824 h 4419094"/>
                <a:gd name="connsiteX285" fmla="*/ 1517906 w 6557057"/>
                <a:gd name="connsiteY285" fmla="*/ 671421 h 4419094"/>
                <a:gd name="connsiteX286" fmla="*/ 1547635 w 6557057"/>
                <a:gd name="connsiteY286" fmla="*/ 721388 h 4419094"/>
                <a:gd name="connsiteX287" fmla="*/ 1450030 w 6557057"/>
                <a:gd name="connsiteY287" fmla="*/ 727836 h 4419094"/>
                <a:gd name="connsiteX288" fmla="*/ 1349737 w 6557057"/>
                <a:gd name="connsiteY288" fmla="*/ 739835 h 4419094"/>
                <a:gd name="connsiteX289" fmla="*/ 1343469 w 6557057"/>
                <a:gd name="connsiteY289" fmla="*/ 744491 h 4419094"/>
                <a:gd name="connsiteX290" fmla="*/ 1385735 w 6557057"/>
                <a:gd name="connsiteY290" fmla="*/ 794458 h 4419094"/>
                <a:gd name="connsiteX291" fmla="*/ 1312486 w 6557057"/>
                <a:gd name="connsiteY291" fmla="*/ 787653 h 4419094"/>
                <a:gd name="connsiteX292" fmla="*/ 1258937 w 6557057"/>
                <a:gd name="connsiteY292" fmla="*/ 857499 h 4419094"/>
                <a:gd name="connsiteX293" fmla="*/ 1253922 w 6557057"/>
                <a:gd name="connsiteY293" fmla="*/ 913197 h 4419094"/>
                <a:gd name="connsiteX294" fmla="*/ 1236013 w 6557057"/>
                <a:gd name="connsiteY294" fmla="*/ 910690 h 4419094"/>
                <a:gd name="connsiteX295" fmla="*/ 1220252 w 6557057"/>
                <a:gd name="connsiteY295" fmla="*/ 910690 h 4419094"/>
                <a:gd name="connsiteX296" fmla="*/ 1146466 w 6557057"/>
                <a:gd name="connsiteY296" fmla="*/ 904063 h 4419094"/>
                <a:gd name="connsiteX297" fmla="*/ 1086291 w 6557057"/>
                <a:gd name="connsiteY297" fmla="*/ 908183 h 4419094"/>
                <a:gd name="connsiteX298" fmla="*/ 1079127 w 6557057"/>
                <a:gd name="connsiteY298" fmla="*/ 910690 h 4419094"/>
                <a:gd name="connsiteX299" fmla="*/ 1073575 w 6557057"/>
                <a:gd name="connsiteY299" fmla="*/ 910690 h 4419094"/>
                <a:gd name="connsiteX300" fmla="*/ 1024861 w 6557057"/>
                <a:gd name="connsiteY300" fmla="*/ 914093 h 4419094"/>
                <a:gd name="connsiteX301" fmla="*/ 988327 w 6557057"/>
                <a:gd name="connsiteY301" fmla="*/ 914093 h 4419094"/>
                <a:gd name="connsiteX302" fmla="*/ 965761 w 6557057"/>
                <a:gd name="connsiteY302" fmla="*/ 917316 h 4419094"/>
                <a:gd name="connsiteX303" fmla="*/ 958418 w 6557057"/>
                <a:gd name="connsiteY303" fmla="*/ 910690 h 4419094"/>
                <a:gd name="connsiteX304" fmla="*/ 950359 w 6557057"/>
                <a:gd name="connsiteY304" fmla="*/ 910690 h 4419094"/>
                <a:gd name="connsiteX305" fmla="*/ 935315 w 6557057"/>
                <a:gd name="connsiteY305" fmla="*/ 877558 h 4419094"/>
                <a:gd name="connsiteX306" fmla="*/ 934957 w 6557057"/>
                <a:gd name="connsiteY306" fmla="*/ 866812 h 4419094"/>
                <a:gd name="connsiteX307" fmla="*/ 940330 w 6557057"/>
                <a:gd name="connsiteY307" fmla="*/ 866812 h 4419094"/>
                <a:gd name="connsiteX308" fmla="*/ 937643 w 6557057"/>
                <a:gd name="connsiteY308" fmla="*/ 810935 h 4419094"/>
                <a:gd name="connsiteX309" fmla="*/ 874423 w 6557057"/>
                <a:gd name="connsiteY309" fmla="*/ 823830 h 4419094"/>
                <a:gd name="connsiteX310" fmla="*/ 859379 w 6557057"/>
                <a:gd name="connsiteY310" fmla="*/ 837620 h 4419094"/>
                <a:gd name="connsiteX311" fmla="*/ 853648 w 6557057"/>
                <a:gd name="connsiteY311" fmla="*/ 910869 h 4419094"/>
                <a:gd name="connsiteX312" fmla="*/ 880154 w 6557057"/>
                <a:gd name="connsiteY312" fmla="*/ 948837 h 4419094"/>
                <a:gd name="connsiteX313" fmla="*/ 873170 w 6557057"/>
                <a:gd name="connsiteY313" fmla="*/ 947225 h 4419094"/>
                <a:gd name="connsiteX314" fmla="*/ 785235 w 6557057"/>
                <a:gd name="connsiteY314" fmla="*/ 950449 h 4419094"/>
                <a:gd name="connsiteX315" fmla="*/ 774847 w 6557057"/>
                <a:gd name="connsiteY315" fmla="*/ 957254 h 4419094"/>
                <a:gd name="connsiteX316" fmla="*/ 713060 w 6557057"/>
                <a:gd name="connsiteY316" fmla="*/ 1020295 h 4419094"/>
                <a:gd name="connsiteX317" fmla="*/ 695151 w 6557057"/>
                <a:gd name="connsiteY317" fmla="*/ 1020295 h 4419094"/>
                <a:gd name="connsiteX318" fmla="*/ 653601 w 6557057"/>
                <a:gd name="connsiteY318" fmla="*/ 1034443 h 4419094"/>
                <a:gd name="connsiteX319" fmla="*/ 652885 w 6557057"/>
                <a:gd name="connsiteY319" fmla="*/ 1034981 h 4419094"/>
                <a:gd name="connsiteX320" fmla="*/ 652527 w 6557057"/>
                <a:gd name="connsiteY320" fmla="*/ 1035339 h 4419094"/>
                <a:gd name="connsiteX321" fmla="*/ 642856 w 6557057"/>
                <a:gd name="connsiteY321" fmla="*/ 1047159 h 4419094"/>
                <a:gd name="connsiteX322" fmla="*/ 617603 w 6557057"/>
                <a:gd name="connsiteY322" fmla="*/ 1097126 h 4419094"/>
                <a:gd name="connsiteX323" fmla="*/ 524654 w 6557057"/>
                <a:gd name="connsiteY323" fmla="*/ 1117006 h 4419094"/>
                <a:gd name="connsiteX324" fmla="*/ 493671 w 6557057"/>
                <a:gd name="connsiteY324" fmla="*/ 1130258 h 4419094"/>
                <a:gd name="connsiteX325" fmla="*/ 493492 w 6557057"/>
                <a:gd name="connsiteY325" fmla="*/ 1130258 h 4419094"/>
                <a:gd name="connsiteX326" fmla="*/ 459643 w 6557057"/>
                <a:gd name="connsiteY326" fmla="*/ 1140288 h 4419094"/>
                <a:gd name="connsiteX327" fmla="*/ 429734 w 6557057"/>
                <a:gd name="connsiteY327" fmla="*/ 1149780 h 4419094"/>
                <a:gd name="connsiteX328" fmla="*/ 445853 w 6557057"/>
                <a:gd name="connsiteY328" fmla="*/ 1173599 h 4419094"/>
                <a:gd name="connsiteX329" fmla="*/ 541489 w 6557057"/>
                <a:gd name="connsiteY329" fmla="*/ 1236640 h 4419094"/>
                <a:gd name="connsiteX330" fmla="*/ 524475 w 6557057"/>
                <a:gd name="connsiteY330" fmla="*/ 1329768 h 4419094"/>
                <a:gd name="connsiteX331" fmla="*/ 423287 w 6557057"/>
                <a:gd name="connsiteY331" fmla="*/ 1336574 h 4419094"/>
                <a:gd name="connsiteX332" fmla="*/ 293803 w 6557057"/>
                <a:gd name="connsiteY332" fmla="*/ 1336574 h 4419094"/>
                <a:gd name="connsiteX333" fmla="*/ 279654 w 6557057"/>
                <a:gd name="connsiteY333" fmla="*/ 1446358 h 4419094"/>
                <a:gd name="connsiteX334" fmla="*/ 265685 w 6557057"/>
                <a:gd name="connsiteY334" fmla="*/ 1502773 h 4419094"/>
                <a:gd name="connsiteX335" fmla="*/ 265685 w 6557057"/>
                <a:gd name="connsiteY335" fmla="*/ 1555964 h 4419094"/>
                <a:gd name="connsiteX336" fmla="*/ 302220 w 6557057"/>
                <a:gd name="connsiteY336" fmla="*/ 1602528 h 4419094"/>
                <a:gd name="connsiteX337" fmla="*/ 364186 w 6557057"/>
                <a:gd name="connsiteY337" fmla="*/ 1609333 h 4419094"/>
                <a:gd name="connsiteX338" fmla="*/ 400721 w 6557057"/>
                <a:gd name="connsiteY338" fmla="*/ 1655898 h 4419094"/>
                <a:gd name="connsiteX339" fmla="*/ 411467 w 6557057"/>
                <a:gd name="connsiteY339" fmla="*/ 1634944 h 4419094"/>
                <a:gd name="connsiteX340" fmla="*/ 415049 w 6557057"/>
                <a:gd name="connsiteY340" fmla="*/ 1634944 h 4419094"/>
                <a:gd name="connsiteX341" fmla="*/ 428301 w 6557057"/>
                <a:gd name="connsiteY341" fmla="*/ 1611482 h 4419094"/>
                <a:gd name="connsiteX342" fmla="*/ 434212 w 6557057"/>
                <a:gd name="connsiteY342" fmla="*/ 1612557 h 4419094"/>
                <a:gd name="connsiteX343" fmla="*/ 507640 w 6557057"/>
                <a:gd name="connsiteY343" fmla="*/ 1605931 h 4419094"/>
                <a:gd name="connsiteX344" fmla="*/ 525012 w 6557057"/>
                <a:gd name="connsiteY344" fmla="*/ 1598409 h 4419094"/>
                <a:gd name="connsiteX345" fmla="*/ 555637 w 6557057"/>
                <a:gd name="connsiteY345" fmla="*/ 1569216 h 4419094"/>
                <a:gd name="connsiteX346" fmla="*/ 553488 w 6557057"/>
                <a:gd name="connsiteY346" fmla="*/ 1569216 h 4419094"/>
                <a:gd name="connsiteX347" fmla="*/ 572293 w 6557057"/>
                <a:gd name="connsiteY347" fmla="*/ 1552740 h 4419094"/>
                <a:gd name="connsiteX348" fmla="*/ 579994 w 6557057"/>
                <a:gd name="connsiteY348" fmla="*/ 1525339 h 4419094"/>
                <a:gd name="connsiteX349" fmla="*/ 587516 w 6557057"/>
                <a:gd name="connsiteY349" fmla="*/ 1525339 h 4419094"/>
                <a:gd name="connsiteX350" fmla="*/ 580352 w 6557057"/>
                <a:gd name="connsiteY350" fmla="*/ 1512802 h 4419094"/>
                <a:gd name="connsiteX351" fmla="*/ 613126 w 6557057"/>
                <a:gd name="connsiteY351" fmla="*/ 1459432 h 4419094"/>
                <a:gd name="connsiteX352" fmla="*/ 611335 w 6557057"/>
                <a:gd name="connsiteY352" fmla="*/ 1459432 h 4419094"/>
                <a:gd name="connsiteX353" fmla="*/ 620290 w 6557057"/>
                <a:gd name="connsiteY353" fmla="*/ 1449761 h 4419094"/>
                <a:gd name="connsiteX354" fmla="*/ 684943 w 6557057"/>
                <a:gd name="connsiteY354" fmla="*/ 1419853 h 4419094"/>
                <a:gd name="connsiteX355" fmla="*/ 686196 w 6557057"/>
                <a:gd name="connsiteY355" fmla="*/ 1415733 h 4419094"/>
                <a:gd name="connsiteX356" fmla="*/ 690494 w 6557057"/>
                <a:gd name="connsiteY356" fmla="*/ 1415733 h 4419094"/>
                <a:gd name="connsiteX357" fmla="*/ 712702 w 6557057"/>
                <a:gd name="connsiteY357" fmla="*/ 1350901 h 4419094"/>
                <a:gd name="connsiteX358" fmla="*/ 718791 w 6557057"/>
                <a:gd name="connsiteY358" fmla="*/ 1350006 h 4419094"/>
                <a:gd name="connsiteX359" fmla="*/ 791861 w 6557057"/>
                <a:gd name="connsiteY359" fmla="*/ 1369885 h 4419094"/>
                <a:gd name="connsiteX360" fmla="*/ 829829 w 6557057"/>
                <a:gd name="connsiteY360" fmla="*/ 1351976 h 4419094"/>
                <a:gd name="connsiteX361" fmla="*/ 833053 w 6557057"/>
                <a:gd name="connsiteY361" fmla="*/ 1349827 h 4419094"/>
                <a:gd name="connsiteX362" fmla="*/ 833053 w 6557057"/>
                <a:gd name="connsiteY362" fmla="*/ 1349827 h 4419094"/>
                <a:gd name="connsiteX363" fmla="*/ 865110 w 6557057"/>
                <a:gd name="connsiteY363" fmla="*/ 1326724 h 4419094"/>
                <a:gd name="connsiteX364" fmla="*/ 924390 w 6557057"/>
                <a:gd name="connsiteY364" fmla="*/ 1353409 h 4419094"/>
                <a:gd name="connsiteX365" fmla="*/ 989043 w 6557057"/>
                <a:gd name="connsiteY365" fmla="*/ 1426479 h 4419094"/>
                <a:gd name="connsiteX366" fmla="*/ 1084679 w 6557057"/>
                <a:gd name="connsiteY366" fmla="*/ 1469819 h 4419094"/>
                <a:gd name="connsiteX367" fmla="*/ 1118528 w 6557057"/>
                <a:gd name="connsiteY367" fmla="*/ 1536442 h 4419094"/>
                <a:gd name="connsiteX368" fmla="*/ 1159003 w 6557057"/>
                <a:gd name="connsiteY368" fmla="*/ 1575664 h 4419094"/>
                <a:gd name="connsiteX369" fmla="*/ 1165450 w 6557057"/>
                <a:gd name="connsiteY369" fmla="*/ 1569396 h 4419094"/>
                <a:gd name="connsiteX370" fmla="*/ 1160615 w 6557057"/>
                <a:gd name="connsiteY370" fmla="*/ 1569396 h 4419094"/>
                <a:gd name="connsiteX371" fmla="*/ 1152734 w 6557057"/>
                <a:gd name="connsiteY371" fmla="*/ 1525518 h 4419094"/>
                <a:gd name="connsiteX372" fmla="*/ 1159003 w 6557057"/>
                <a:gd name="connsiteY372" fmla="*/ 1525518 h 4419094"/>
                <a:gd name="connsiteX373" fmla="*/ 1151839 w 6557057"/>
                <a:gd name="connsiteY373" fmla="*/ 1476804 h 4419094"/>
                <a:gd name="connsiteX374" fmla="*/ 1152376 w 6557057"/>
                <a:gd name="connsiteY374" fmla="*/ 1476625 h 4419094"/>
                <a:gd name="connsiteX375" fmla="*/ 1194463 w 6557057"/>
                <a:gd name="connsiteY375" fmla="*/ 1469999 h 4419094"/>
                <a:gd name="connsiteX376" fmla="*/ 1193388 w 6557057"/>
                <a:gd name="connsiteY376" fmla="*/ 1469103 h 4419094"/>
                <a:gd name="connsiteX377" fmla="*/ 1200015 w 6557057"/>
                <a:gd name="connsiteY377" fmla="*/ 1466596 h 4419094"/>
                <a:gd name="connsiteX378" fmla="*/ 1191419 w 6557057"/>
                <a:gd name="connsiteY378" fmla="*/ 1459790 h 4419094"/>
                <a:gd name="connsiteX379" fmla="*/ 1181748 w 6557057"/>
                <a:gd name="connsiteY379" fmla="*/ 1459790 h 4419094"/>
                <a:gd name="connsiteX380" fmla="*/ 1121393 w 6557057"/>
                <a:gd name="connsiteY380" fmla="*/ 1416808 h 4419094"/>
                <a:gd name="connsiteX381" fmla="*/ 1119781 w 6557057"/>
                <a:gd name="connsiteY381" fmla="*/ 1415912 h 4419094"/>
                <a:gd name="connsiteX382" fmla="*/ 1131243 w 6557057"/>
                <a:gd name="connsiteY382" fmla="*/ 1415912 h 4419094"/>
                <a:gd name="connsiteX383" fmla="*/ 1126766 w 6557057"/>
                <a:gd name="connsiteY383" fmla="*/ 1413405 h 4419094"/>
                <a:gd name="connsiteX384" fmla="*/ 1053517 w 6557057"/>
                <a:gd name="connsiteY384" fmla="*/ 1350185 h 4419094"/>
                <a:gd name="connsiteX385" fmla="*/ 1053517 w 6557057"/>
                <a:gd name="connsiteY385" fmla="*/ 1350185 h 4419094"/>
                <a:gd name="connsiteX386" fmla="*/ 1046174 w 6557057"/>
                <a:gd name="connsiteY386" fmla="*/ 1350185 h 4419094"/>
                <a:gd name="connsiteX387" fmla="*/ 1001400 w 6557057"/>
                <a:gd name="connsiteY387" fmla="*/ 1306307 h 4419094"/>
                <a:gd name="connsiteX388" fmla="*/ 1009639 w 6557057"/>
                <a:gd name="connsiteY388" fmla="*/ 1306307 h 4419094"/>
                <a:gd name="connsiteX389" fmla="*/ 997282 w 6557057"/>
                <a:gd name="connsiteY389" fmla="*/ 1277294 h 4419094"/>
                <a:gd name="connsiteX390" fmla="*/ 1002475 w 6557057"/>
                <a:gd name="connsiteY390" fmla="*/ 1264399 h 4419094"/>
                <a:gd name="connsiteX391" fmla="*/ 1056741 w 6557057"/>
                <a:gd name="connsiteY391" fmla="*/ 1294129 h 4419094"/>
                <a:gd name="connsiteX392" fmla="*/ 1155242 w 6557057"/>
                <a:gd name="connsiteY392" fmla="*/ 1380452 h 4419094"/>
                <a:gd name="connsiteX393" fmla="*/ 1214343 w 6557057"/>
                <a:gd name="connsiteY393" fmla="*/ 1443672 h 4419094"/>
                <a:gd name="connsiteX394" fmla="*/ 1256430 w 6557057"/>
                <a:gd name="connsiteY394" fmla="*/ 1520145 h 4419094"/>
                <a:gd name="connsiteX395" fmla="*/ 1278637 w 6557057"/>
                <a:gd name="connsiteY395" fmla="*/ 1655898 h 4419094"/>
                <a:gd name="connsiteX396" fmla="*/ 1321261 w 6557057"/>
                <a:gd name="connsiteY396" fmla="*/ 1635660 h 4419094"/>
                <a:gd name="connsiteX397" fmla="*/ 1322694 w 6557057"/>
                <a:gd name="connsiteY397" fmla="*/ 1635660 h 4419094"/>
                <a:gd name="connsiteX398" fmla="*/ 1357438 w 6557057"/>
                <a:gd name="connsiteY398" fmla="*/ 1603244 h 4419094"/>
                <a:gd name="connsiteX399" fmla="*/ 1395585 w 6557057"/>
                <a:gd name="connsiteY399" fmla="*/ 1569754 h 4419094"/>
                <a:gd name="connsiteX400" fmla="*/ 1392003 w 6557057"/>
                <a:gd name="connsiteY400" fmla="*/ 1569754 h 4419094"/>
                <a:gd name="connsiteX401" fmla="*/ 1394331 w 6557057"/>
                <a:gd name="connsiteY401" fmla="*/ 1559904 h 4419094"/>
                <a:gd name="connsiteX402" fmla="*/ 1377676 w 6557057"/>
                <a:gd name="connsiteY402" fmla="*/ 1525876 h 4419094"/>
                <a:gd name="connsiteX403" fmla="*/ 1386272 w 6557057"/>
                <a:gd name="connsiteY403" fmla="*/ 1525876 h 4419094"/>
                <a:gd name="connsiteX404" fmla="*/ 1354931 w 6557057"/>
                <a:gd name="connsiteY404" fmla="*/ 1500086 h 4419094"/>
                <a:gd name="connsiteX405" fmla="*/ 1357797 w 6557057"/>
                <a:gd name="connsiteY405" fmla="*/ 1490057 h 4419094"/>
                <a:gd name="connsiteX406" fmla="*/ 1387168 w 6557057"/>
                <a:gd name="connsiteY406" fmla="*/ 1473939 h 4419094"/>
                <a:gd name="connsiteX407" fmla="*/ 1396839 w 6557057"/>
                <a:gd name="connsiteY407" fmla="*/ 1466954 h 4419094"/>
                <a:gd name="connsiteX408" fmla="*/ 1404360 w 6557057"/>
                <a:gd name="connsiteY408" fmla="*/ 1460149 h 4419094"/>
                <a:gd name="connsiteX409" fmla="*/ 1402928 w 6557057"/>
                <a:gd name="connsiteY409" fmla="*/ 1460149 h 4419094"/>
                <a:gd name="connsiteX410" fmla="*/ 1442149 w 6557057"/>
                <a:gd name="connsiteY410" fmla="*/ 1453701 h 4419094"/>
                <a:gd name="connsiteX411" fmla="*/ 1453432 w 6557057"/>
                <a:gd name="connsiteY411" fmla="*/ 1566888 h 4419094"/>
                <a:gd name="connsiteX412" fmla="*/ 1526861 w 6557057"/>
                <a:gd name="connsiteY412" fmla="*/ 1616676 h 4419094"/>
                <a:gd name="connsiteX413" fmla="*/ 1594379 w 6557057"/>
                <a:gd name="connsiteY413" fmla="*/ 1629929 h 4419094"/>
                <a:gd name="connsiteX414" fmla="*/ 1659031 w 6557057"/>
                <a:gd name="connsiteY414" fmla="*/ 1639958 h 4419094"/>
                <a:gd name="connsiteX415" fmla="*/ 1726550 w 6557057"/>
                <a:gd name="connsiteY415" fmla="*/ 1626705 h 4419094"/>
                <a:gd name="connsiteX416" fmla="*/ 1768637 w 6557057"/>
                <a:gd name="connsiteY416" fmla="*/ 1643361 h 4419094"/>
                <a:gd name="connsiteX417" fmla="*/ 1729236 w 6557057"/>
                <a:gd name="connsiteY417" fmla="*/ 1786278 h 4419094"/>
                <a:gd name="connsiteX418" fmla="*/ 1701656 w 6557057"/>
                <a:gd name="connsiteY418" fmla="*/ 1830872 h 4419094"/>
                <a:gd name="connsiteX419" fmla="*/ 1689477 w 6557057"/>
                <a:gd name="connsiteY419" fmla="*/ 1832842 h 4419094"/>
                <a:gd name="connsiteX420" fmla="*/ 1655271 w 6557057"/>
                <a:gd name="connsiteY420" fmla="*/ 1838394 h 4419094"/>
                <a:gd name="connsiteX421" fmla="*/ 1616408 w 6557057"/>
                <a:gd name="connsiteY421" fmla="*/ 1812963 h 4419094"/>
                <a:gd name="connsiteX422" fmla="*/ 1539039 w 6557057"/>
                <a:gd name="connsiteY422" fmla="*/ 1838036 h 4419094"/>
                <a:gd name="connsiteX423" fmla="*/ 1506981 w 6557057"/>
                <a:gd name="connsiteY423" fmla="*/ 1866332 h 4419094"/>
                <a:gd name="connsiteX424" fmla="*/ 1478505 w 6557057"/>
                <a:gd name="connsiteY424" fmla="*/ 1899107 h 4419094"/>
                <a:gd name="connsiteX425" fmla="*/ 1477431 w 6557057"/>
                <a:gd name="connsiteY425" fmla="*/ 1899107 h 4419094"/>
                <a:gd name="connsiteX426" fmla="*/ 1472416 w 6557057"/>
                <a:gd name="connsiteY426" fmla="*/ 1899107 h 4419094"/>
                <a:gd name="connsiteX427" fmla="*/ 1463462 w 6557057"/>
                <a:gd name="connsiteY427" fmla="*/ 1899107 h 4419094"/>
                <a:gd name="connsiteX428" fmla="*/ 1461671 w 6557057"/>
                <a:gd name="connsiteY428" fmla="*/ 1896062 h 4419094"/>
                <a:gd name="connsiteX429" fmla="*/ 1497669 w 6557057"/>
                <a:gd name="connsiteY429" fmla="*/ 1855228 h 4419094"/>
                <a:gd name="connsiteX430" fmla="*/ 1499280 w 6557057"/>
                <a:gd name="connsiteY430" fmla="*/ 1855228 h 4419094"/>
                <a:gd name="connsiteX431" fmla="*/ 1537248 w 6557057"/>
                <a:gd name="connsiteY431" fmla="*/ 1806336 h 4419094"/>
                <a:gd name="connsiteX432" fmla="*/ 1421733 w 6557057"/>
                <a:gd name="connsiteY432" fmla="*/ 1796486 h 4419094"/>
                <a:gd name="connsiteX433" fmla="*/ 1388242 w 6557057"/>
                <a:gd name="connsiteY433" fmla="*/ 1789501 h 4419094"/>
                <a:gd name="connsiteX434" fmla="*/ 1374094 w 6557057"/>
                <a:gd name="connsiteY434" fmla="*/ 1789501 h 4419094"/>
                <a:gd name="connsiteX435" fmla="*/ 1320724 w 6557057"/>
                <a:gd name="connsiteY435" fmla="*/ 1766577 h 4419094"/>
                <a:gd name="connsiteX436" fmla="*/ 1251057 w 6557057"/>
                <a:gd name="connsiteY436" fmla="*/ 1861497 h 4419094"/>
                <a:gd name="connsiteX437" fmla="*/ 1184971 w 6557057"/>
                <a:gd name="connsiteY437" fmla="*/ 1855408 h 4419094"/>
                <a:gd name="connsiteX438" fmla="*/ 1196075 w 6557057"/>
                <a:gd name="connsiteY438" fmla="*/ 1855408 h 4419094"/>
                <a:gd name="connsiteX439" fmla="*/ 1159898 w 6557057"/>
                <a:gd name="connsiteY439" fmla="*/ 1839826 h 4419094"/>
                <a:gd name="connsiteX440" fmla="*/ 1086649 w 6557057"/>
                <a:gd name="connsiteY440" fmla="*/ 1796486 h 4419094"/>
                <a:gd name="connsiteX441" fmla="*/ 1071605 w 6557057"/>
                <a:gd name="connsiteY441" fmla="*/ 1789501 h 4419094"/>
                <a:gd name="connsiteX442" fmla="*/ 1058173 w 6557057"/>
                <a:gd name="connsiteY442" fmla="*/ 1789501 h 4419094"/>
                <a:gd name="connsiteX443" fmla="*/ 1013758 w 6557057"/>
                <a:gd name="connsiteY443" fmla="*/ 1776607 h 4419094"/>
                <a:gd name="connsiteX444" fmla="*/ 963791 w 6557057"/>
                <a:gd name="connsiteY444" fmla="*/ 1745802 h 4419094"/>
                <a:gd name="connsiteX445" fmla="*/ 973462 w 6557057"/>
                <a:gd name="connsiteY445" fmla="*/ 1745802 h 4419094"/>
                <a:gd name="connsiteX446" fmla="*/ 948747 w 6557057"/>
                <a:gd name="connsiteY446" fmla="*/ 1730042 h 4419094"/>
                <a:gd name="connsiteX447" fmla="*/ 927077 w 6557057"/>
                <a:gd name="connsiteY447" fmla="*/ 1688851 h 4419094"/>
                <a:gd name="connsiteX448" fmla="*/ 972746 w 6557057"/>
                <a:gd name="connsiteY448" fmla="*/ 1636197 h 4419094"/>
                <a:gd name="connsiteX449" fmla="*/ 979014 w 6557057"/>
                <a:gd name="connsiteY449" fmla="*/ 1636197 h 4419094"/>
                <a:gd name="connsiteX450" fmla="*/ 977223 w 6557057"/>
                <a:gd name="connsiteY450" fmla="*/ 1629571 h 4419094"/>
                <a:gd name="connsiteX451" fmla="*/ 859021 w 6557057"/>
                <a:gd name="connsiteY451" fmla="*/ 1580499 h 4419094"/>
                <a:gd name="connsiteX452" fmla="*/ 687271 w 6557057"/>
                <a:gd name="connsiteY452" fmla="*/ 1587126 h 4419094"/>
                <a:gd name="connsiteX453" fmla="*/ 569069 w 6557057"/>
                <a:gd name="connsiteY453" fmla="*/ 1633869 h 4419094"/>
                <a:gd name="connsiteX454" fmla="*/ 564055 w 6557057"/>
                <a:gd name="connsiteY454" fmla="*/ 1636376 h 4419094"/>
                <a:gd name="connsiteX455" fmla="*/ 565666 w 6557057"/>
                <a:gd name="connsiteY455" fmla="*/ 1636376 h 4419094"/>
                <a:gd name="connsiteX456" fmla="*/ 563696 w 6557057"/>
                <a:gd name="connsiteY456" fmla="*/ 1637272 h 4419094"/>
                <a:gd name="connsiteX457" fmla="*/ 482209 w 6557057"/>
                <a:gd name="connsiteY457" fmla="*/ 1673807 h 4419094"/>
                <a:gd name="connsiteX458" fmla="*/ 386394 w 6557057"/>
                <a:gd name="connsiteY458" fmla="*/ 1677210 h 4419094"/>
                <a:gd name="connsiteX459" fmla="*/ 321920 w 6557057"/>
                <a:gd name="connsiteY459" fmla="*/ 1729147 h 4419094"/>
                <a:gd name="connsiteX460" fmla="*/ 318696 w 6557057"/>
                <a:gd name="connsiteY460" fmla="*/ 1730221 h 4419094"/>
                <a:gd name="connsiteX461" fmla="*/ 309742 w 6557057"/>
                <a:gd name="connsiteY461" fmla="*/ 1734699 h 4419094"/>
                <a:gd name="connsiteX462" fmla="*/ 262640 w 6557057"/>
                <a:gd name="connsiteY462" fmla="*/ 1806873 h 4419094"/>
                <a:gd name="connsiteX463" fmla="*/ 237030 w 6557057"/>
                <a:gd name="connsiteY463" fmla="*/ 1914688 h 4419094"/>
                <a:gd name="connsiteX464" fmla="*/ 144976 w 6557057"/>
                <a:gd name="connsiteY464" fmla="*/ 1962505 h 4419094"/>
                <a:gd name="connsiteX465" fmla="*/ 114172 w 6557057"/>
                <a:gd name="connsiteY465" fmla="*/ 1986504 h 4419094"/>
                <a:gd name="connsiteX466" fmla="*/ 45937 w 6557057"/>
                <a:gd name="connsiteY466" fmla="*/ 2159508 h 4419094"/>
                <a:gd name="connsiteX467" fmla="*/ 51668 w 6557057"/>
                <a:gd name="connsiteY467" fmla="*/ 2269293 h 4419094"/>
                <a:gd name="connsiteX468" fmla="*/ 45937 w 6557057"/>
                <a:gd name="connsiteY468" fmla="*/ 2392330 h 4419094"/>
                <a:gd name="connsiteX469" fmla="*/ 9939 w 6557057"/>
                <a:gd name="connsiteY469" fmla="*/ 2461460 h 4419094"/>
                <a:gd name="connsiteX470" fmla="*/ 9044 w 6557057"/>
                <a:gd name="connsiteY470" fmla="*/ 2462176 h 4419094"/>
                <a:gd name="connsiteX471" fmla="*/ 5641 w 6557057"/>
                <a:gd name="connsiteY471" fmla="*/ 2464684 h 4419094"/>
                <a:gd name="connsiteX472" fmla="*/ 3850 w 6557057"/>
                <a:gd name="connsiteY472" fmla="*/ 2465579 h 4419094"/>
                <a:gd name="connsiteX473" fmla="*/ 23551 w 6557057"/>
                <a:gd name="connsiteY473" fmla="*/ 2515367 h 4419094"/>
                <a:gd name="connsiteX474" fmla="*/ 51668 w 6557057"/>
                <a:gd name="connsiteY474" fmla="*/ 2611719 h 4419094"/>
                <a:gd name="connsiteX475" fmla="*/ 168079 w 6557057"/>
                <a:gd name="connsiteY475" fmla="*/ 2682998 h 4419094"/>
                <a:gd name="connsiteX476" fmla="*/ 228971 w 6557057"/>
                <a:gd name="connsiteY476" fmla="*/ 2814632 h 4419094"/>
                <a:gd name="connsiteX477" fmla="*/ 304906 w 6557057"/>
                <a:gd name="connsiteY477" fmla="*/ 2891284 h 4419094"/>
                <a:gd name="connsiteX478" fmla="*/ 335352 w 6557057"/>
                <a:gd name="connsiteY478" fmla="*/ 2899164 h 4419094"/>
                <a:gd name="connsiteX479" fmla="*/ 345560 w 6557057"/>
                <a:gd name="connsiteY479" fmla="*/ 2887344 h 4419094"/>
                <a:gd name="connsiteX480" fmla="*/ 341620 w 6557057"/>
                <a:gd name="connsiteY480" fmla="*/ 2887344 h 4419094"/>
                <a:gd name="connsiteX481" fmla="*/ 344307 w 6557057"/>
                <a:gd name="connsiteY481" fmla="*/ 2878210 h 4419094"/>
                <a:gd name="connsiteX482" fmla="*/ 423108 w 6557057"/>
                <a:gd name="connsiteY482" fmla="*/ 2851525 h 4419094"/>
                <a:gd name="connsiteX483" fmla="*/ 529848 w 6557057"/>
                <a:gd name="connsiteY483" fmla="*/ 2854928 h 4419094"/>
                <a:gd name="connsiteX484" fmla="*/ 559398 w 6557057"/>
                <a:gd name="connsiteY484" fmla="*/ 2840063 h 4419094"/>
                <a:gd name="connsiteX485" fmla="*/ 613126 w 6557057"/>
                <a:gd name="connsiteY485" fmla="*/ 2783649 h 4419094"/>
                <a:gd name="connsiteX486" fmla="*/ 721299 w 6557057"/>
                <a:gd name="connsiteY486" fmla="*/ 2794932 h 4419094"/>
                <a:gd name="connsiteX487" fmla="*/ 771982 w 6557057"/>
                <a:gd name="connsiteY487" fmla="*/ 2881434 h 4419094"/>
                <a:gd name="connsiteX488" fmla="*/ 850783 w 6557057"/>
                <a:gd name="connsiteY488" fmla="*/ 2868181 h 4419094"/>
                <a:gd name="connsiteX489" fmla="*/ 895915 w 6557057"/>
                <a:gd name="connsiteY489" fmla="*/ 2874628 h 4419094"/>
                <a:gd name="connsiteX490" fmla="*/ 912749 w 6557057"/>
                <a:gd name="connsiteY490" fmla="*/ 2944654 h 4419094"/>
                <a:gd name="connsiteX491" fmla="*/ 884632 w 6557057"/>
                <a:gd name="connsiteY491" fmla="*/ 3067691 h 4419094"/>
                <a:gd name="connsiteX492" fmla="*/ 931554 w 6557057"/>
                <a:gd name="connsiteY492" fmla="*/ 3134134 h 4419094"/>
                <a:gd name="connsiteX493" fmla="*/ 1005520 w 6557057"/>
                <a:gd name="connsiteY493" fmla="*/ 3307139 h 4419094"/>
                <a:gd name="connsiteX494" fmla="*/ 1019668 w 6557057"/>
                <a:gd name="connsiteY494" fmla="*/ 3436802 h 4419094"/>
                <a:gd name="connsiteX495" fmla="*/ 1025757 w 6557057"/>
                <a:gd name="connsiteY495" fmla="*/ 3521155 h 4419094"/>
                <a:gd name="connsiteX496" fmla="*/ 971671 w 6557057"/>
                <a:gd name="connsiteY496" fmla="*/ 3646521 h 4419094"/>
                <a:gd name="connsiteX497" fmla="*/ 994237 w 6557057"/>
                <a:gd name="connsiteY497" fmla="*/ 3782632 h 4419094"/>
                <a:gd name="connsiteX498" fmla="*/ 1047786 w 6557057"/>
                <a:gd name="connsiteY498" fmla="*/ 3892237 h 4419094"/>
                <a:gd name="connsiteX499" fmla="*/ 1113155 w 6557057"/>
                <a:gd name="connsiteY499" fmla="*/ 3995216 h 4419094"/>
                <a:gd name="connsiteX500" fmla="*/ 1090052 w 6557057"/>
                <a:gd name="connsiteY500" fmla="*/ 4108403 h 4419094"/>
                <a:gd name="connsiteX501" fmla="*/ 1137691 w 6557057"/>
                <a:gd name="connsiteY501" fmla="*/ 4185055 h 4419094"/>
                <a:gd name="connsiteX502" fmla="*/ 1171539 w 6557057"/>
                <a:gd name="connsiteY502" fmla="*/ 4268154 h 4419094"/>
                <a:gd name="connsiteX503" fmla="*/ 1182822 w 6557057"/>
                <a:gd name="connsiteY503" fmla="*/ 4328150 h 4419094"/>
                <a:gd name="connsiteX504" fmla="*/ 1216671 w 6557057"/>
                <a:gd name="connsiteY504" fmla="*/ 4404802 h 4419094"/>
                <a:gd name="connsiteX505" fmla="*/ 1278458 w 6557057"/>
                <a:gd name="connsiteY505" fmla="*/ 4408026 h 4419094"/>
                <a:gd name="connsiteX506" fmla="*/ 1388959 w 6557057"/>
                <a:gd name="connsiteY506" fmla="*/ 4362357 h 4419094"/>
                <a:gd name="connsiteX507" fmla="*/ 1505190 w 6557057"/>
                <a:gd name="connsiteY507" fmla="*/ 4348030 h 4419094"/>
                <a:gd name="connsiteX508" fmla="*/ 1520234 w 6557057"/>
                <a:gd name="connsiteY508" fmla="*/ 4338001 h 4419094"/>
                <a:gd name="connsiteX509" fmla="*/ 1544412 w 6557057"/>
                <a:gd name="connsiteY509" fmla="*/ 4313823 h 4419094"/>
                <a:gd name="connsiteX510" fmla="*/ 1542263 w 6557057"/>
                <a:gd name="connsiteY510" fmla="*/ 4313823 h 4419094"/>
                <a:gd name="connsiteX511" fmla="*/ 1577902 w 6557057"/>
                <a:gd name="connsiteY511" fmla="*/ 4269945 h 4419094"/>
                <a:gd name="connsiteX512" fmla="*/ 1580410 w 6557057"/>
                <a:gd name="connsiteY512" fmla="*/ 4269945 h 4419094"/>
                <a:gd name="connsiteX513" fmla="*/ 1629840 w 6557057"/>
                <a:gd name="connsiteY513" fmla="*/ 4205113 h 4419094"/>
                <a:gd name="connsiteX514" fmla="*/ 1630556 w 6557057"/>
                <a:gd name="connsiteY514" fmla="*/ 4204218 h 4419094"/>
                <a:gd name="connsiteX515" fmla="*/ 1628407 w 6557057"/>
                <a:gd name="connsiteY515" fmla="*/ 4204218 h 4419094"/>
                <a:gd name="connsiteX516" fmla="*/ 1665658 w 6557057"/>
                <a:gd name="connsiteY516" fmla="*/ 4160340 h 4419094"/>
                <a:gd name="connsiteX517" fmla="*/ 1668345 w 6557057"/>
                <a:gd name="connsiteY517" fmla="*/ 4160340 h 4419094"/>
                <a:gd name="connsiteX518" fmla="*/ 1688940 w 6557057"/>
                <a:gd name="connsiteY518" fmla="*/ 4111985 h 4419094"/>
                <a:gd name="connsiteX519" fmla="*/ 1683030 w 6557057"/>
                <a:gd name="connsiteY519" fmla="*/ 4094791 h 4419094"/>
                <a:gd name="connsiteX520" fmla="*/ 1676403 w 6557057"/>
                <a:gd name="connsiteY520" fmla="*/ 4094791 h 4419094"/>
                <a:gd name="connsiteX521" fmla="*/ 1660822 w 6557057"/>
                <a:gd name="connsiteY521" fmla="*/ 4050735 h 4419094"/>
                <a:gd name="connsiteX522" fmla="*/ 1666553 w 6557057"/>
                <a:gd name="connsiteY522" fmla="*/ 4050735 h 4419094"/>
                <a:gd name="connsiteX523" fmla="*/ 1671031 w 6557057"/>
                <a:gd name="connsiteY523" fmla="*/ 4031393 h 4419094"/>
                <a:gd name="connsiteX524" fmla="*/ 1759144 w 6557057"/>
                <a:gd name="connsiteY524" fmla="*/ 3999514 h 4419094"/>
                <a:gd name="connsiteX525" fmla="*/ 1773293 w 6557057"/>
                <a:gd name="connsiteY525" fmla="*/ 3985724 h 4419094"/>
                <a:gd name="connsiteX526" fmla="*/ 1773293 w 6557057"/>
                <a:gd name="connsiteY526" fmla="*/ 3984828 h 4419094"/>
                <a:gd name="connsiteX527" fmla="*/ 1768099 w 6557057"/>
                <a:gd name="connsiteY527" fmla="*/ 3984828 h 4419094"/>
                <a:gd name="connsiteX528" fmla="*/ 1761473 w 6557057"/>
                <a:gd name="connsiteY528" fmla="*/ 3940950 h 4419094"/>
                <a:gd name="connsiteX529" fmla="*/ 1767383 w 6557057"/>
                <a:gd name="connsiteY529" fmla="*/ 3940950 h 4419094"/>
                <a:gd name="connsiteX530" fmla="*/ 1750728 w 6557057"/>
                <a:gd name="connsiteY530" fmla="*/ 3875044 h 4419094"/>
                <a:gd name="connsiteX531" fmla="*/ 1744459 w 6557057"/>
                <a:gd name="connsiteY531" fmla="*/ 3875044 h 4419094"/>
                <a:gd name="connsiteX532" fmla="*/ 1742668 w 6557057"/>
                <a:gd name="connsiteY532" fmla="*/ 3869134 h 4419094"/>
                <a:gd name="connsiteX533" fmla="*/ 1752877 w 6557057"/>
                <a:gd name="connsiteY533" fmla="*/ 3831345 h 4419094"/>
                <a:gd name="connsiteX534" fmla="*/ 1756279 w 6557057"/>
                <a:gd name="connsiteY534" fmla="*/ 3831345 h 4419094"/>
                <a:gd name="connsiteX535" fmla="*/ 1784397 w 6557057"/>
                <a:gd name="connsiteY535" fmla="*/ 3786035 h 4419094"/>
                <a:gd name="connsiteX536" fmla="*/ 1801948 w 6557057"/>
                <a:gd name="connsiteY536" fmla="*/ 3765260 h 4419094"/>
                <a:gd name="connsiteX537" fmla="*/ 1799799 w 6557057"/>
                <a:gd name="connsiteY537" fmla="*/ 3765260 h 4419094"/>
                <a:gd name="connsiteX538" fmla="*/ 1849766 w 6557057"/>
                <a:gd name="connsiteY538" fmla="*/ 3721382 h 4419094"/>
                <a:gd name="connsiteX539" fmla="*/ 1850841 w 6557057"/>
                <a:gd name="connsiteY539" fmla="*/ 3721382 h 4419094"/>
                <a:gd name="connsiteX540" fmla="*/ 1871616 w 6557057"/>
                <a:gd name="connsiteY540" fmla="*/ 3702577 h 4419094"/>
                <a:gd name="connsiteX541" fmla="*/ 1912449 w 6557057"/>
                <a:gd name="connsiteY541" fmla="*/ 3655834 h 4419094"/>
                <a:gd name="connsiteX542" fmla="*/ 1909583 w 6557057"/>
                <a:gd name="connsiteY542" fmla="*/ 3655834 h 4419094"/>
                <a:gd name="connsiteX543" fmla="*/ 1929821 w 6557057"/>
                <a:gd name="connsiteY543" fmla="*/ 3611777 h 4419094"/>
                <a:gd name="connsiteX544" fmla="*/ 1934298 w 6557057"/>
                <a:gd name="connsiteY544" fmla="*/ 3611777 h 4419094"/>
                <a:gd name="connsiteX545" fmla="*/ 1936268 w 6557057"/>
                <a:gd name="connsiteY545" fmla="*/ 3603359 h 4419094"/>
                <a:gd name="connsiteX546" fmla="*/ 1935194 w 6557057"/>
                <a:gd name="connsiteY546" fmla="*/ 3546229 h 4419094"/>
                <a:gd name="connsiteX547" fmla="*/ 1929642 w 6557057"/>
                <a:gd name="connsiteY547" fmla="*/ 3546229 h 4419094"/>
                <a:gd name="connsiteX548" fmla="*/ 1927493 w 6557057"/>
                <a:gd name="connsiteY548" fmla="*/ 3502171 h 4419094"/>
                <a:gd name="connsiteX549" fmla="*/ 1932507 w 6557057"/>
                <a:gd name="connsiteY549" fmla="*/ 3502171 h 4419094"/>
                <a:gd name="connsiteX550" fmla="*/ 1936089 w 6557057"/>
                <a:gd name="connsiteY550" fmla="*/ 3483546 h 4419094"/>
                <a:gd name="connsiteX551" fmla="*/ 1931612 w 6557057"/>
                <a:gd name="connsiteY551" fmla="*/ 3436623 h 4419094"/>
                <a:gd name="connsiteX552" fmla="*/ 1924448 w 6557057"/>
                <a:gd name="connsiteY552" fmla="*/ 3436623 h 4419094"/>
                <a:gd name="connsiteX553" fmla="*/ 1908509 w 6557057"/>
                <a:gd name="connsiteY553" fmla="*/ 3417460 h 4419094"/>
                <a:gd name="connsiteX554" fmla="*/ 1893644 w 6557057"/>
                <a:gd name="connsiteY554" fmla="*/ 3392745 h 4419094"/>
                <a:gd name="connsiteX555" fmla="*/ 1900629 w 6557057"/>
                <a:gd name="connsiteY555" fmla="*/ 3392745 h 4419094"/>
                <a:gd name="connsiteX556" fmla="*/ 1882898 w 6557057"/>
                <a:gd name="connsiteY556" fmla="*/ 3326660 h 4419094"/>
                <a:gd name="connsiteX557" fmla="*/ 1876809 w 6557057"/>
                <a:gd name="connsiteY557" fmla="*/ 3326660 h 4419094"/>
                <a:gd name="connsiteX558" fmla="*/ 1873048 w 6557057"/>
                <a:gd name="connsiteY558" fmla="*/ 3316093 h 4419094"/>
                <a:gd name="connsiteX559" fmla="*/ 1871078 w 6557057"/>
                <a:gd name="connsiteY559" fmla="*/ 3282782 h 4419094"/>
                <a:gd name="connsiteX560" fmla="*/ 1876093 w 6557057"/>
                <a:gd name="connsiteY560" fmla="*/ 3282782 h 4419094"/>
                <a:gd name="connsiteX561" fmla="*/ 1890062 w 6557057"/>
                <a:gd name="connsiteY561" fmla="*/ 3217055 h 4419094"/>
                <a:gd name="connsiteX562" fmla="*/ 1886480 w 6557057"/>
                <a:gd name="connsiteY562" fmla="*/ 3217055 h 4419094"/>
                <a:gd name="connsiteX563" fmla="*/ 1894360 w 6557057"/>
                <a:gd name="connsiteY563" fmla="*/ 3207563 h 4419094"/>
                <a:gd name="connsiteX564" fmla="*/ 1924627 w 6557057"/>
                <a:gd name="connsiteY564" fmla="*/ 3173177 h 4419094"/>
                <a:gd name="connsiteX565" fmla="*/ 1927493 w 6557057"/>
                <a:gd name="connsiteY565" fmla="*/ 3173177 h 4419094"/>
                <a:gd name="connsiteX566" fmla="*/ 1971370 w 6557057"/>
                <a:gd name="connsiteY566" fmla="*/ 3107270 h 4419094"/>
                <a:gd name="connsiteX567" fmla="*/ 1968326 w 6557057"/>
                <a:gd name="connsiteY567" fmla="*/ 3107270 h 4419094"/>
                <a:gd name="connsiteX568" fmla="*/ 1970296 w 6557057"/>
                <a:gd name="connsiteY568" fmla="*/ 3104763 h 4419094"/>
                <a:gd name="connsiteX569" fmla="*/ 2001100 w 6557057"/>
                <a:gd name="connsiteY569" fmla="*/ 3063393 h 4419094"/>
                <a:gd name="connsiteX570" fmla="*/ 2003607 w 6557057"/>
                <a:gd name="connsiteY570" fmla="*/ 3063393 h 4419094"/>
                <a:gd name="connsiteX571" fmla="*/ 2058410 w 6557057"/>
                <a:gd name="connsiteY571" fmla="*/ 2997486 h 4419094"/>
                <a:gd name="connsiteX572" fmla="*/ 2056619 w 6557057"/>
                <a:gd name="connsiteY572" fmla="*/ 2997486 h 4419094"/>
                <a:gd name="connsiteX573" fmla="*/ 2088856 w 6557057"/>
                <a:gd name="connsiteY573" fmla="*/ 2974920 h 4419094"/>
                <a:gd name="connsiteX574" fmla="*/ 2124854 w 6557057"/>
                <a:gd name="connsiteY574" fmla="*/ 2953608 h 4419094"/>
                <a:gd name="connsiteX575" fmla="*/ 2125928 w 6557057"/>
                <a:gd name="connsiteY575" fmla="*/ 2953608 h 4419094"/>
                <a:gd name="connsiteX576" fmla="*/ 2174104 w 6557057"/>
                <a:gd name="connsiteY576" fmla="*/ 2887881 h 4419094"/>
                <a:gd name="connsiteX577" fmla="*/ 2169627 w 6557057"/>
                <a:gd name="connsiteY577" fmla="*/ 2887881 h 4419094"/>
                <a:gd name="connsiteX578" fmla="*/ 2170343 w 6557057"/>
                <a:gd name="connsiteY578" fmla="*/ 2885195 h 4419094"/>
                <a:gd name="connsiteX579" fmla="*/ 2187894 w 6557057"/>
                <a:gd name="connsiteY579" fmla="*/ 2844182 h 4419094"/>
                <a:gd name="connsiteX580" fmla="*/ 2191297 w 6557057"/>
                <a:gd name="connsiteY580" fmla="*/ 2844182 h 4419094"/>
                <a:gd name="connsiteX581" fmla="*/ 2230161 w 6557057"/>
                <a:gd name="connsiteY581" fmla="*/ 2778276 h 4419094"/>
                <a:gd name="connsiteX582" fmla="*/ 2226758 w 6557057"/>
                <a:gd name="connsiteY582" fmla="*/ 2778276 h 4419094"/>
                <a:gd name="connsiteX583" fmla="*/ 2251831 w 6557057"/>
                <a:gd name="connsiteY583" fmla="*/ 2734398 h 4419094"/>
                <a:gd name="connsiteX584" fmla="*/ 2255413 w 6557057"/>
                <a:gd name="connsiteY584" fmla="*/ 2734398 h 4419094"/>
                <a:gd name="connsiteX585" fmla="*/ 2262934 w 6557057"/>
                <a:gd name="connsiteY585" fmla="*/ 2715593 h 4419094"/>
                <a:gd name="connsiteX586" fmla="*/ 2275292 w 6557057"/>
                <a:gd name="connsiteY586" fmla="*/ 2668671 h 4419094"/>
                <a:gd name="connsiteX587" fmla="*/ 2270994 w 6557057"/>
                <a:gd name="connsiteY587" fmla="*/ 2668671 h 4419094"/>
                <a:gd name="connsiteX588" fmla="*/ 2281381 w 6557057"/>
                <a:gd name="connsiteY588" fmla="*/ 2624614 h 4419094"/>
                <a:gd name="connsiteX589" fmla="*/ 2286038 w 6557057"/>
                <a:gd name="connsiteY589" fmla="*/ 2624614 h 4419094"/>
                <a:gd name="connsiteX590" fmla="*/ 2285500 w 6557057"/>
                <a:gd name="connsiteY590" fmla="*/ 2585751 h 4419094"/>
                <a:gd name="connsiteX591" fmla="*/ 2147598 w 6557057"/>
                <a:gd name="connsiteY591" fmla="*/ 2622465 h 4419094"/>
                <a:gd name="connsiteX592" fmla="*/ 2143121 w 6557057"/>
                <a:gd name="connsiteY592" fmla="*/ 2624614 h 4419094"/>
                <a:gd name="connsiteX593" fmla="*/ 2144733 w 6557057"/>
                <a:gd name="connsiteY593" fmla="*/ 2624614 h 4419094"/>
                <a:gd name="connsiteX594" fmla="*/ 2142226 w 6557057"/>
                <a:gd name="connsiteY594" fmla="*/ 2625688 h 4419094"/>
                <a:gd name="connsiteX595" fmla="*/ 2043545 w 6557057"/>
                <a:gd name="connsiteY595" fmla="*/ 2655776 h 4419094"/>
                <a:gd name="connsiteX596" fmla="*/ 2013637 w 6557057"/>
                <a:gd name="connsiteY596" fmla="*/ 2624614 h 4419094"/>
                <a:gd name="connsiteX597" fmla="*/ 2018830 w 6557057"/>
                <a:gd name="connsiteY597" fmla="*/ 2624614 h 4419094"/>
                <a:gd name="connsiteX598" fmla="*/ 2020621 w 6557057"/>
                <a:gd name="connsiteY598" fmla="*/ 2585751 h 4419094"/>
                <a:gd name="connsiteX599" fmla="*/ 2009517 w 6557057"/>
                <a:gd name="connsiteY599" fmla="*/ 2558887 h 4419094"/>
                <a:gd name="connsiteX600" fmla="*/ 2002354 w 6557057"/>
                <a:gd name="connsiteY600" fmla="*/ 2558887 h 4419094"/>
                <a:gd name="connsiteX601" fmla="*/ 1975490 w 6557057"/>
                <a:gd name="connsiteY601" fmla="*/ 2514829 h 4419094"/>
                <a:gd name="connsiteX602" fmla="*/ 1983191 w 6557057"/>
                <a:gd name="connsiteY602" fmla="*/ 2514829 h 4419094"/>
                <a:gd name="connsiteX603" fmla="*/ 1958476 w 6557057"/>
                <a:gd name="connsiteY603" fmla="*/ 2485995 h 4419094"/>
                <a:gd name="connsiteX604" fmla="*/ 1923553 w 6557057"/>
                <a:gd name="connsiteY604" fmla="*/ 2448923 h 4419094"/>
                <a:gd name="connsiteX605" fmla="*/ 1916030 w 6557057"/>
                <a:gd name="connsiteY605" fmla="*/ 2448923 h 4419094"/>
                <a:gd name="connsiteX606" fmla="*/ 1894181 w 6557057"/>
                <a:gd name="connsiteY606" fmla="*/ 2406299 h 4419094"/>
                <a:gd name="connsiteX607" fmla="*/ 1893644 w 6557057"/>
                <a:gd name="connsiteY607" fmla="*/ 2405045 h 4419094"/>
                <a:gd name="connsiteX608" fmla="*/ 1900449 w 6557057"/>
                <a:gd name="connsiteY608" fmla="*/ 2405045 h 4419094"/>
                <a:gd name="connsiteX609" fmla="*/ 1899554 w 6557057"/>
                <a:gd name="connsiteY609" fmla="*/ 2402896 h 4419094"/>
                <a:gd name="connsiteX610" fmla="*/ 1839916 w 6557057"/>
                <a:gd name="connsiteY610" fmla="*/ 2339497 h 4419094"/>
                <a:gd name="connsiteX611" fmla="*/ 1830424 w 6557057"/>
                <a:gd name="connsiteY611" fmla="*/ 2339497 h 4419094"/>
                <a:gd name="connsiteX612" fmla="*/ 1798725 w 6557057"/>
                <a:gd name="connsiteY612" fmla="*/ 2310305 h 4419094"/>
                <a:gd name="connsiteX613" fmla="*/ 1792456 w 6557057"/>
                <a:gd name="connsiteY613" fmla="*/ 2295440 h 4419094"/>
                <a:gd name="connsiteX614" fmla="*/ 1798903 w 6557057"/>
                <a:gd name="connsiteY614" fmla="*/ 2295440 h 4419094"/>
                <a:gd name="connsiteX615" fmla="*/ 1794247 w 6557057"/>
                <a:gd name="connsiteY615" fmla="*/ 2229713 h 4419094"/>
                <a:gd name="connsiteX616" fmla="*/ 1789053 w 6557057"/>
                <a:gd name="connsiteY616" fmla="*/ 2229713 h 4419094"/>
                <a:gd name="connsiteX617" fmla="*/ 1788695 w 6557057"/>
                <a:gd name="connsiteY617" fmla="*/ 2185835 h 4419094"/>
                <a:gd name="connsiteX618" fmla="*/ 1794068 w 6557057"/>
                <a:gd name="connsiteY618" fmla="*/ 2185835 h 4419094"/>
                <a:gd name="connsiteX619" fmla="*/ 1784218 w 6557057"/>
                <a:gd name="connsiteY619" fmla="*/ 2136763 h 4419094"/>
                <a:gd name="connsiteX620" fmla="*/ 1776875 w 6557057"/>
                <a:gd name="connsiteY620" fmla="*/ 2119929 h 4419094"/>
                <a:gd name="connsiteX621" fmla="*/ 1770069 w 6557057"/>
                <a:gd name="connsiteY621" fmla="*/ 2119929 h 4419094"/>
                <a:gd name="connsiteX622" fmla="*/ 1751981 w 6557057"/>
                <a:gd name="connsiteY622" fmla="*/ 2076051 h 4419094"/>
                <a:gd name="connsiteX623" fmla="*/ 1758607 w 6557057"/>
                <a:gd name="connsiteY623" fmla="*/ 2076051 h 4419094"/>
                <a:gd name="connsiteX624" fmla="*/ 1732280 w 6557057"/>
                <a:gd name="connsiteY624" fmla="*/ 2010144 h 4419094"/>
                <a:gd name="connsiteX625" fmla="*/ 1725475 w 6557057"/>
                <a:gd name="connsiteY625" fmla="*/ 2010144 h 4419094"/>
                <a:gd name="connsiteX626" fmla="*/ 1717237 w 6557057"/>
                <a:gd name="connsiteY626" fmla="*/ 1990444 h 4419094"/>
                <a:gd name="connsiteX627" fmla="*/ 1705238 w 6557057"/>
                <a:gd name="connsiteY627" fmla="*/ 1966267 h 4419094"/>
                <a:gd name="connsiteX628" fmla="*/ 1712222 w 6557057"/>
                <a:gd name="connsiteY628" fmla="*/ 1966267 h 4419094"/>
                <a:gd name="connsiteX629" fmla="*/ 1708282 w 6557057"/>
                <a:gd name="connsiteY629" fmla="*/ 1958207 h 4419094"/>
                <a:gd name="connsiteX630" fmla="*/ 1770786 w 6557057"/>
                <a:gd name="connsiteY630" fmla="*/ 1957133 h 4419094"/>
                <a:gd name="connsiteX631" fmla="*/ 1813231 w 6557057"/>
                <a:gd name="connsiteY631" fmla="*/ 2066917 h 4419094"/>
                <a:gd name="connsiteX632" fmla="*/ 1852631 w 6557057"/>
                <a:gd name="connsiteY632" fmla="*/ 2123331 h 4419094"/>
                <a:gd name="connsiteX633" fmla="*/ 1894718 w 6557057"/>
                <a:gd name="connsiteY633" fmla="*/ 2246548 h 4419094"/>
                <a:gd name="connsiteX634" fmla="*/ 1965281 w 6557057"/>
                <a:gd name="connsiteY634" fmla="*/ 2329647 h 4419094"/>
                <a:gd name="connsiteX635" fmla="*/ 1993220 w 6557057"/>
                <a:gd name="connsiteY635" fmla="*/ 2425999 h 4419094"/>
                <a:gd name="connsiteX636" fmla="*/ 2032620 w 6557057"/>
                <a:gd name="connsiteY636" fmla="*/ 2552618 h 4419094"/>
                <a:gd name="connsiteX637" fmla="*/ 2145091 w 6557057"/>
                <a:gd name="connsiteY637" fmla="*/ 2525754 h 4419094"/>
                <a:gd name="connsiteX638" fmla="*/ 2285858 w 6557057"/>
                <a:gd name="connsiteY638" fmla="*/ 2459131 h 4419094"/>
                <a:gd name="connsiteX639" fmla="*/ 2367525 w 6557057"/>
                <a:gd name="connsiteY639" fmla="*/ 2419373 h 4419094"/>
                <a:gd name="connsiteX640" fmla="*/ 2414985 w 6557057"/>
                <a:gd name="connsiteY640" fmla="*/ 2395553 h 4419094"/>
                <a:gd name="connsiteX641" fmla="*/ 2474086 w 6557057"/>
                <a:gd name="connsiteY641" fmla="*/ 2342900 h 4419094"/>
                <a:gd name="connsiteX642" fmla="*/ 2477488 w 6557057"/>
                <a:gd name="connsiteY642" fmla="*/ 2339318 h 4419094"/>
                <a:gd name="connsiteX643" fmla="*/ 2475518 w 6557057"/>
                <a:gd name="connsiteY643" fmla="*/ 2339318 h 4419094"/>
                <a:gd name="connsiteX644" fmla="*/ 2506502 w 6557057"/>
                <a:gd name="connsiteY644" fmla="*/ 2295261 h 4419094"/>
                <a:gd name="connsiteX645" fmla="*/ 2509725 w 6557057"/>
                <a:gd name="connsiteY645" fmla="*/ 2295261 h 4419094"/>
                <a:gd name="connsiteX646" fmla="*/ 2545723 w 6557057"/>
                <a:gd name="connsiteY646" fmla="*/ 2229534 h 4419094"/>
                <a:gd name="connsiteX647" fmla="*/ 2542141 w 6557057"/>
                <a:gd name="connsiteY647" fmla="*/ 2229534 h 4419094"/>
                <a:gd name="connsiteX648" fmla="*/ 2569901 w 6557057"/>
                <a:gd name="connsiteY648" fmla="*/ 2185656 h 4419094"/>
                <a:gd name="connsiteX649" fmla="*/ 2574020 w 6557057"/>
                <a:gd name="connsiteY649" fmla="*/ 2185656 h 4419094"/>
                <a:gd name="connsiteX650" fmla="*/ 2572766 w 6557057"/>
                <a:gd name="connsiteY650" fmla="*/ 2160046 h 4419094"/>
                <a:gd name="connsiteX651" fmla="*/ 2532470 w 6557057"/>
                <a:gd name="connsiteY651" fmla="*/ 2119929 h 4419094"/>
                <a:gd name="connsiteX652" fmla="*/ 2522799 w 6557057"/>
                <a:gd name="connsiteY652" fmla="*/ 2119929 h 4419094"/>
                <a:gd name="connsiteX653" fmla="*/ 2471757 w 6557057"/>
                <a:gd name="connsiteY653" fmla="*/ 2093781 h 4419094"/>
                <a:gd name="connsiteX654" fmla="*/ 2454207 w 6557057"/>
                <a:gd name="connsiteY654" fmla="*/ 2076051 h 4419094"/>
                <a:gd name="connsiteX655" fmla="*/ 2461191 w 6557057"/>
                <a:gd name="connsiteY655" fmla="*/ 2076051 h 4419094"/>
                <a:gd name="connsiteX656" fmla="*/ 2443102 w 6557057"/>
                <a:gd name="connsiteY656" fmla="*/ 2043635 h 4419094"/>
                <a:gd name="connsiteX657" fmla="*/ 2435043 w 6557057"/>
                <a:gd name="connsiteY657" fmla="*/ 2047575 h 4419094"/>
                <a:gd name="connsiteX658" fmla="*/ 2398508 w 6557057"/>
                <a:gd name="connsiteY658" fmla="*/ 2086975 h 4419094"/>
                <a:gd name="connsiteX659" fmla="*/ 2352302 w 6557057"/>
                <a:gd name="connsiteY659" fmla="*/ 2120645 h 4419094"/>
                <a:gd name="connsiteX660" fmla="*/ 2327766 w 6557057"/>
                <a:gd name="connsiteY660" fmla="*/ 2126734 h 4419094"/>
                <a:gd name="connsiteX661" fmla="*/ 2320065 w 6557057"/>
                <a:gd name="connsiteY661" fmla="*/ 2119929 h 4419094"/>
                <a:gd name="connsiteX662" fmla="*/ 2314334 w 6557057"/>
                <a:gd name="connsiteY662" fmla="*/ 2119929 h 4419094"/>
                <a:gd name="connsiteX663" fmla="*/ 2297321 w 6557057"/>
                <a:gd name="connsiteY663" fmla="*/ 2077125 h 4419094"/>
                <a:gd name="connsiteX664" fmla="*/ 2296425 w 6557057"/>
                <a:gd name="connsiteY664" fmla="*/ 2076230 h 4419094"/>
                <a:gd name="connsiteX665" fmla="*/ 2304842 w 6557057"/>
                <a:gd name="connsiteY665" fmla="*/ 2076230 h 4419094"/>
                <a:gd name="connsiteX666" fmla="*/ 2302872 w 6557057"/>
                <a:gd name="connsiteY666" fmla="*/ 2073902 h 4419094"/>
                <a:gd name="connsiteX667" fmla="*/ 2260785 w 6557057"/>
                <a:gd name="connsiteY667" fmla="*/ 2014084 h 4419094"/>
                <a:gd name="connsiteX668" fmla="*/ 2259711 w 6557057"/>
                <a:gd name="connsiteY668" fmla="*/ 2010323 h 4419094"/>
                <a:gd name="connsiteX669" fmla="*/ 2253622 w 6557057"/>
                <a:gd name="connsiteY669" fmla="*/ 2010323 h 4419094"/>
                <a:gd name="connsiteX670" fmla="*/ 2219594 w 6557057"/>
                <a:gd name="connsiteY670" fmla="*/ 1966446 h 4419094"/>
                <a:gd name="connsiteX671" fmla="*/ 2228011 w 6557057"/>
                <a:gd name="connsiteY671" fmla="*/ 1966446 h 4419094"/>
                <a:gd name="connsiteX672" fmla="*/ 2193088 w 6557057"/>
                <a:gd name="connsiteY672" fmla="*/ 1914150 h 4419094"/>
                <a:gd name="connsiteX673" fmla="*/ 2193625 w 6557057"/>
                <a:gd name="connsiteY673" fmla="*/ 1900539 h 4419094"/>
                <a:gd name="connsiteX674" fmla="*/ 2189327 w 6557057"/>
                <a:gd name="connsiteY674" fmla="*/ 1900539 h 4419094"/>
                <a:gd name="connsiteX675" fmla="*/ 2244130 w 6557057"/>
                <a:gd name="connsiteY675" fmla="*/ 1867765 h 4419094"/>
                <a:gd name="connsiteX676" fmla="*/ 2306096 w 6557057"/>
                <a:gd name="connsiteY676" fmla="*/ 1964117 h 4419094"/>
                <a:gd name="connsiteX677" fmla="*/ 2393494 w 6557057"/>
                <a:gd name="connsiteY677" fmla="*/ 2023935 h 4419094"/>
                <a:gd name="connsiteX678" fmla="*/ 2466385 w 6557057"/>
                <a:gd name="connsiteY678" fmla="*/ 1994026 h 4419094"/>
                <a:gd name="connsiteX679" fmla="*/ 2534082 w 6557057"/>
                <a:gd name="connsiteY679" fmla="*/ 2070320 h 4419094"/>
                <a:gd name="connsiteX680" fmla="*/ 2657836 w 6557057"/>
                <a:gd name="connsiteY680" fmla="*/ 2083752 h 4419094"/>
                <a:gd name="connsiteX681" fmla="*/ 2737711 w 6557057"/>
                <a:gd name="connsiteY681" fmla="*/ 2071753 h 4419094"/>
                <a:gd name="connsiteX682" fmla="*/ 2747561 w 6557057"/>
                <a:gd name="connsiteY682" fmla="*/ 2063514 h 4419094"/>
                <a:gd name="connsiteX683" fmla="*/ 2758665 w 6557057"/>
                <a:gd name="connsiteY683" fmla="*/ 2049366 h 4419094"/>
                <a:gd name="connsiteX684" fmla="*/ 2776216 w 6557057"/>
                <a:gd name="connsiteY684" fmla="*/ 2047038 h 4419094"/>
                <a:gd name="connsiteX685" fmla="*/ 2835496 w 6557057"/>
                <a:gd name="connsiteY685" fmla="*/ 2113481 h 4419094"/>
                <a:gd name="connsiteX686" fmla="*/ 2888866 w 6557057"/>
                <a:gd name="connsiteY686" fmla="*/ 2160046 h 4419094"/>
                <a:gd name="connsiteX687" fmla="*/ 2925580 w 6557057"/>
                <a:gd name="connsiteY687" fmla="*/ 2243145 h 4419094"/>
                <a:gd name="connsiteX688" fmla="*/ 2947071 w 6557057"/>
                <a:gd name="connsiteY688" fmla="*/ 2234548 h 4419094"/>
                <a:gd name="connsiteX689" fmla="*/ 2954593 w 6557057"/>
                <a:gd name="connsiteY689" fmla="*/ 2229534 h 4419094"/>
                <a:gd name="connsiteX690" fmla="*/ 2953698 w 6557057"/>
                <a:gd name="connsiteY690" fmla="*/ 2229534 h 4419094"/>
                <a:gd name="connsiteX691" fmla="*/ 2990054 w 6557057"/>
                <a:gd name="connsiteY691" fmla="*/ 2193178 h 4419094"/>
                <a:gd name="connsiteX692" fmla="*/ 2987367 w 6557057"/>
                <a:gd name="connsiteY692" fmla="*/ 2306365 h 4419094"/>
                <a:gd name="connsiteX693" fmla="*/ 3018351 w 6557057"/>
                <a:gd name="connsiteY693" fmla="*/ 2446058 h 4419094"/>
                <a:gd name="connsiteX694" fmla="*/ 3071900 w 6557057"/>
                <a:gd name="connsiteY694" fmla="*/ 2572319 h 4419094"/>
                <a:gd name="connsiteX695" fmla="*/ 3130821 w 6557057"/>
                <a:gd name="connsiteY695" fmla="*/ 2695356 h 4419094"/>
                <a:gd name="connsiteX696" fmla="*/ 3153387 w 6557057"/>
                <a:gd name="connsiteY696" fmla="*/ 2771650 h 4419094"/>
                <a:gd name="connsiteX697" fmla="*/ 3182400 w 6557057"/>
                <a:gd name="connsiteY697" fmla="*/ 2733861 h 4419094"/>
                <a:gd name="connsiteX698" fmla="*/ 3186161 w 6557057"/>
                <a:gd name="connsiteY698" fmla="*/ 2733861 h 4419094"/>
                <a:gd name="connsiteX699" fmla="*/ 3212129 w 6557057"/>
                <a:gd name="connsiteY699" fmla="*/ 2681924 h 4419094"/>
                <a:gd name="connsiteX700" fmla="*/ 3220547 w 6557057"/>
                <a:gd name="connsiteY700" fmla="*/ 2668313 h 4419094"/>
                <a:gd name="connsiteX701" fmla="*/ 3217323 w 6557057"/>
                <a:gd name="connsiteY701" fmla="*/ 2668313 h 4419094"/>
                <a:gd name="connsiteX702" fmla="*/ 3242576 w 6557057"/>
                <a:gd name="connsiteY702" fmla="*/ 2624256 h 4419094"/>
                <a:gd name="connsiteX703" fmla="*/ 3246158 w 6557057"/>
                <a:gd name="connsiteY703" fmla="*/ 2624256 h 4419094"/>
                <a:gd name="connsiteX704" fmla="*/ 3261917 w 6557057"/>
                <a:gd name="connsiteY704" fmla="*/ 2585751 h 4419094"/>
                <a:gd name="connsiteX705" fmla="*/ 3264067 w 6557057"/>
                <a:gd name="connsiteY705" fmla="*/ 2558708 h 4419094"/>
                <a:gd name="connsiteX706" fmla="*/ 3258873 w 6557057"/>
                <a:gd name="connsiteY706" fmla="*/ 2558708 h 4419094"/>
                <a:gd name="connsiteX707" fmla="*/ 3255470 w 6557057"/>
                <a:gd name="connsiteY707" fmla="*/ 2514650 h 4419094"/>
                <a:gd name="connsiteX708" fmla="*/ 3261380 w 6557057"/>
                <a:gd name="connsiteY708" fmla="*/ 2514650 h 4419094"/>
                <a:gd name="connsiteX709" fmla="*/ 3254396 w 6557057"/>
                <a:gd name="connsiteY709" fmla="*/ 2452505 h 4419094"/>
                <a:gd name="connsiteX710" fmla="*/ 3254396 w 6557057"/>
                <a:gd name="connsiteY710" fmla="*/ 2448744 h 4419094"/>
                <a:gd name="connsiteX711" fmla="*/ 3249560 w 6557057"/>
                <a:gd name="connsiteY711" fmla="*/ 2448744 h 4419094"/>
                <a:gd name="connsiteX712" fmla="*/ 3284125 w 6557057"/>
                <a:gd name="connsiteY712" fmla="*/ 2404866 h 4419094"/>
                <a:gd name="connsiteX713" fmla="*/ 3284125 w 6557057"/>
                <a:gd name="connsiteY713" fmla="*/ 2404866 h 4419094"/>
                <a:gd name="connsiteX714" fmla="*/ 3291647 w 6557057"/>
                <a:gd name="connsiteY714" fmla="*/ 2400210 h 4419094"/>
                <a:gd name="connsiteX715" fmla="*/ 3305258 w 6557057"/>
                <a:gd name="connsiteY715" fmla="*/ 2392688 h 4419094"/>
                <a:gd name="connsiteX716" fmla="*/ 3319765 w 6557057"/>
                <a:gd name="connsiteY716" fmla="*/ 2383375 h 4419094"/>
                <a:gd name="connsiteX717" fmla="*/ 3363822 w 6557057"/>
                <a:gd name="connsiteY717" fmla="*/ 2339139 h 4419094"/>
                <a:gd name="connsiteX718" fmla="*/ 3361135 w 6557057"/>
                <a:gd name="connsiteY718" fmla="*/ 2339139 h 4419094"/>
                <a:gd name="connsiteX719" fmla="*/ 3397491 w 6557057"/>
                <a:gd name="connsiteY719" fmla="*/ 2295082 h 4419094"/>
                <a:gd name="connsiteX720" fmla="*/ 3399282 w 6557057"/>
                <a:gd name="connsiteY720" fmla="*/ 2295082 h 4419094"/>
                <a:gd name="connsiteX721" fmla="*/ 3411819 w 6557057"/>
                <a:gd name="connsiteY721" fmla="*/ 2282904 h 4419094"/>
                <a:gd name="connsiteX722" fmla="*/ 3450503 w 6557057"/>
                <a:gd name="connsiteY722" fmla="*/ 2229355 h 4419094"/>
                <a:gd name="connsiteX723" fmla="*/ 3448175 w 6557057"/>
                <a:gd name="connsiteY723" fmla="*/ 2229355 h 4419094"/>
                <a:gd name="connsiteX724" fmla="*/ 3505127 w 6557057"/>
                <a:gd name="connsiteY724" fmla="*/ 2206431 h 4419094"/>
                <a:gd name="connsiteX725" fmla="*/ 3583928 w 6557057"/>
                <a:gd name="connsiteY725" fmla="*/ 2186551 h 4419094"/>
                <a:gd name="connsiteX726" fmla="*/ 3584823 w 6557057"/>
                <a:gd name="connsiteY726" fmla="*/ 2185477 h 4419094"/>
                <a:gd name="connsiteX727" fmla="*/ 3587151 w 6557057"/>
                <a:gd name="connsiteY727" fmla="*/ 2185477 h 4419094"/>
                <a:gd name="connsiteX728" fmla="*/ 3589121 w 6557057"/>
                <a:gd name="connsiteY728" fmla="*/ 2183149 h 4419094"/>
                <a:gd name="connsiteX729" fmla="*/ 3603449 w 6557057"/>
                <a:gd name="connsiteY729" fmla="*/ 2168642 h 4419094"/>
                <a:gd name="connsiteX730" fmla="*/ 3626193 w 6557057"/>
                <a:gd name="connsiteY730" fmla="*/ 2189775 h 4419094"/>
                <a:gd name="connsiteX731" fmla="*/ 3690846 w 6557057"/>
                <a:gd name="connsiteY731" fmla="*/ 2292754 h 4419094"/>
                <a:gd name="connsiteX732" fmla="*/ 3713412 w 6557057"/>
                <a:gd name="connsiteY732" fmla="*/ 2382479 h 4419094"/>
                <a:gd name="connsiteX733" fmla="*/ 3710725 w 6557057"/>
                <a:gd name="connsiteY733" fmla="*/ 2531664 h 4419094"/>
                <a:gd name="connsiteX734" fmla="*/ 3725411 w 6557057"/>
                <a:gd name="connsiteY734" fmla="*/ 2514292 h 4419094"/>
                <a:gd name="connsiteX735" fmla="*/ 3728635 w 6557057"/>
                <a:gd name="connsiteY735" fmla="*/ 2514292 h 4419094"/>
                <a:gd name="connsiteX736" fmla="*/ 3761230 w 6557057"/>
                <a:gd name="connsiteY736" fmla="*/ 2448386 h 4419094"/>
                <a:gd name="connsiteX737" fmla="*/ 3757290 w 6557057"/>
                <a:gd name="connsiteY737" fmla="*/ 2448386 h 4419094"/>
                <a:gd name="connsiteX738" fmla="*/ 3772513 w 6557057"/>
                <a:gd name="connsiteY738" fmla="*/ 2412388 h 4419094"/>
                <a:gd name="connsiteX739" fmla="*/ 3783438 w 6557057"/>
                <a:gd name="connsiteY739" fmla="*/ 2404508 h 4419094"/>
                <a:gd name="connsiteX740" fmla="*/ 3783438 w 6557057"/>
                <a:gd name="connsiteY740" fmla="*/ 2404508 h 4419094"/>
                <a:gd name="connsiteX741" fmla="*/ 3787199 w 6557057"/>
                <a:gd name="connsiteY741" fmla="*/ 2402001 h 4419094"/>
                <a:gd name="connsiteX742" fmla="*/ 3831435 w 6557057"/>
                <a:gd name="connsiteY742" fmla="*/ 2415970 h 4419094"/>
                <a:gd name="connsiteX743" fmla="*/ 3836987 w 6557057"/>
                <a:gd name="connsiteY743" fmla="*/ 2558708 h 4419094"/>
                <a:gd name="connsiteX744" fmla="*/ 3887849 w 6557057"/>
                <a:gd name="connsiteY744" fmla="*/ 2651657 h 4419094"/>
                <a:gd name="connsiteX745" fmla="*/ 3893222 w 6557057"/>
                <a:gd name="connsiteY745" fmla="*/ 2623898 h 4419094"/>
                <a:gd name="connsiteX746" fmla="*/ 3897520 w 6557057"/>
                <a:gd name="connsiteY746" fmla="*/ 2623898 h 4419094"/>
                <a:gd name="connsiteX747" fmla="*/ 3913997 w 6557057"/>
                <a:gd name="connsiteY747" fmla="*/ 2558170 h 4419094"/>
                <a:gd name="connsiteX748" fmla="*/ 3909340 w 6557057"/>
                <a:gd name="connsiteY748" fmla="*/ 2558170 h 4419094"/>
                <a:gd name="connsiteX749" fmla="*/ 3910236 w 6557057"/>
                <a:gd name="connsiteY749" fmla="*/ 2545276 h 4419094"/>
                <a:gd name="connsiteX750" fmla="*/ 3960919 w 6557057"/>
                <a:gd name="connsiteY750" fmla="*/ 2558708 h 4419094"/>
                <a:gd name="connsiteX751" fmla="*/ 4022886 w 6557057"/>
                <a:gd name="connsiteY751" fmla="*/ 2648254 h 4419094"/>
                <a:gd name="connsiteX752" fmla="*/ 4063718 w 6557057"/>
                <a:gd name="connsiteY752" fmla="*/ 2777022 h 4419094"/>
                <a:gd name="connsiteX753" fmla="*/ 4093985 w 6557057"/>
                <a:gd name="connsiteY753" fmla="*/ 2733503 h 4419094"/>
                <a:gd name="connsiteX754" fmla="*/ 4097567 w 6557057"/>
                <a:gd name="connsiteY754" fmla="*/ 2733503 h 4419094"/>
                <a:gd name="connsiteX755" fmla="*/ 4123895 w 6557057"/>
                <a:gd name="connsiteY755" fmla="*/ 2674939 h 4419094"/>
                <a:gd name="connsiteX756" fmla="*/ 4127118 w 6557057"/>
                <a:gd name="connsiteY756" fmla="*/ 2667954 h 4419094"/>
                <a:gd name="connsiteX757" fmla="*/ 4123357 w 6557057"/>
                <a:gd name="connsiteY757" fmla="*/ 2667954 h 4419094"/>
                <a:gd name="connsiteX758" fmla="*/ 4155236 w 6557057"/>
                <a:gd name="connsiteY758" fmla="*/ 2641807 h 4419094"/>
                <a:gd name="connsiteX759" fmla="*/ 4200546 w 6557057"/>
                <a:gd name="connsiteY759" fmla="*/ 2623898 h 4419094"/>
                <a:gd name="connsiteX760" fmla="*/ 4201621 w 6557057"/>
                <a:gd name="connsiteY760" fmla="*/ 2623898 h 4419094"/>
                <a:gd name="connsiteX761" fmla="*/ 4219351 w 6557057"/>
                <a:gd name="connsiteY761" fmla="*/ 2595064 h 4419094"/>
                <a:gd name="connsiteX762" fmla="*/ 4230097 w 6557057"/>
                <a:gd name="connsiteY762" fmla="*/ 2558170 h 4419094"/>
                <a:gd name="connsiteX763" fmla="*/ 4225799 w 6557057"/>
                <a:gd name="connsiteY763" fmla="*/ 2558170 h 4419094"/>
                <a:gd name="connsiteX764" fmla="*/ 4230454 w 6557057"/>
                <a:gd name="connsiteY764" fmla="*/ 2514113 h 4419094"/>
                <a:gd name="connsiteX765" fmla="*/ 4236006 w 6557057"/>
                <a:gd name="connsiteY765" fmla="*/ 2514113 h 4419094"/>
                <a:gd name="connsiteX766" fmla="*/ 4219351 w 6557057"/>
                <a:gd name="connsiteY766" fmla="*/ 2465221 h 4419094"/>
                <a:gd name="connsiteX767" fmla="*/ 4208426 w 6557057"/>
                <a:gd name="connsiteY767" fmla="*/ 2448207 h 4419094"/>
                <a:gd name="connsiteX768" fmla="*/ 4200905 w 6557057"/>
                <a:gd name="connsiteY768" fmla="*/ 2448207 h 4419094"/>
                <a:gd name="connsiteX769" fmla="*/ 4172249 w 6557057"/>
                <a:gd name="connsiteY769" fmla="*/ 2404329 h 4419094"/>
                <a:gd name="connsiteX770" fmla="*/ 4179592 w 6557057"/>
                <a:gd name="connsiteY770" fmla="*/ 2404329 h 4419094"/>
                <a:gd name="connsiteX771" fmla="*/ 4143236 w 6557057"/>
                <a:gd name="connsiteY771" fmla="*/ 2358839 h 4419094"/>
                <a:gd name="connsiteX772" fmla="*/ 4127297 w 6557057"/>
                <a:gd name="connsiteY772" fmla="*/ 2338781 h 4419094"/>
                <a:gd name="connsiteX773" fmla="*/ 4119775 w 6557057"/>
                <a:gd name="connsiteY773" fmla="*/ 2338781 h 4419094"/>
                <a:gd name="connsiteX774" fmla="*/ 4098821 w 6557057"/>
                <a:gd name="connsiteY774" fmla="*/ 2294724 h 4419094"/>
                <a:gd name="connsiteX775" fmla="*/ 4105447 w 6557057"/>
                <a:gd name="connsiteY775" fmla="*/ 2294724 h 4419094"/>
                <a:gd name="connsiteX776" fmla="*/ 4098463 w 6557057"/>
                <a:gd name="connsiteY776" fmla="*/ 2275740 h 4419094"/>
                <a:gd name="connsiteX777" fmla="*/ 4142161 w 6557057"/>
                <a:gd name="connsiteY777" fmla="*/ 2228997 h 4419094"/>
                <a:gd name="connsiteX778" fmla="*/ 4140012 w 6557057"/>
                <a:gd name="connsiteY778" fmla="*/ 2228997 h 4419094"/>
                <a:gd name="connsiteX779" fmla="*/ 4163473 w 6557057"/>
                <a:gd name="connsiteY779" fmla="*/ 2202670 h 4419094"/>
                <a:gd name="connsiteX780" fmla="*/ 4208426 w 6557057"/>
                <a:gd name="connsiteY780" fmla="*/ 2219146 h 4419094"/>
                <a:gd name="connsiteX781" fmla="*/ 4177443 w 6557057"/>
                <a:gd name="connsiteY781" fmla="*/ 2312275 h 4419094"/>
                <a:gd name="connsiteX782" fmla="*/ 4222396 w 6557057"/>
                <a:gd name="connsiteY782" fmla="*/ 2362242 h 4419094"/>
                <a:gd name="connsiteX783" fmla="*/ 4227769 w 6557057"/>
                <a:gd name="connsiteY783" fmla="*/ 2358660 h 4419094"/>
                <a:gd name="connsiteX784" fmla="*/ 4241558 w 6557057"/>
                <a:gd name="connsiteY784" fmla="*/ 2338602 h 4419094"/>
                <a:gd name="connsiteX785" fmla="*/ 4238514 w 6557057"/>
                <a:gd name="connsiteY785" fmla="*/ 2338602 h 4419094"/>
                <a:gd name="connsiteX786" fmla="*/ 4261975 w 6557057"/>
                <a:gd name="connsiteY786" fmla="*/ 2295798 h 4419094"/>
                <a:gd name="connsiteX787" fmla="*/ 4261618 w 6557057"/>
                <a:gd name="connsiteY787" fmla="*/ 2294545 h 4419094"/>
                <a:gd name="connsiteX788" fmla="*/ 4266452 w 6557057"/>
                <a:gd name="connsiteY788" fmla="*/ 2294545 h 4419094"/>
                <a:gd name="connsiteX789" fmla="*/ 4267169 w 6557057"/>
                <a:gd name="connsiteY789" fmla="*/ 2292396 h 4419094"/>
                <a:gd name="connsiteX790" fmla="*/ 4244603 w 6557057"/>
                <a:gd name="connsiteY790" fmla="*/ 2249055 h 4419094"/>
                <a:gd name="connsiteX791" fmla="*/ 4247648 w 6557057"/>
                <a:gd name="connsiteY791" fmla="*/ 2228997 h 4419094"/>
                <a:gd name="connsiteX792" fmla="*/ 4243529 w 6557057"/>
                <a:gd name="connsiteY792" fmla="*/ 2228997 h 4419094"/>
                <a:gd name="connsiteX793" fmla="*/ 4289914 w 6557057"/>
                <a:gd name="connsiteY793" fmla="*/ 2199267 h 4419094"/>
                <a:gd name="connsiteX794" fmla="*/ 4436234 w 6557057"/>
                <a:gd name="connsiteY794" fmla="*/ 2159329 h 4419094"/>
                <a:gd name="connsiteX795" fmla="*/ 4438740 w 6557057"/>
                <a:gd name="connsiteY795" fmla="*/ 2157538 h 4419094"/>
                <a:gd name="connsiteX796" fmla="*/ 4441606 w 6557057"/>
                <a:gd name="connsiteY796" fmla="*/ 2155926 h 4419094"/>
                <a:gd name="connsiteX797" fmla="*/ 4480828 w 6557057"/>
                <a:gd name="connsiteY797" fmla="*/ 2119033 h 4419094"/>
                <a:gd name="connsiteX798" fmla="*/ 4478320 w 6557057"/>
                <a:gd name="connsiteY798" fmla="*/ 2119033 h 4419094"/>
                <a:gd name="connsiteX799" fmla="*/ 4510377 w 6557057"/>
                <a:gd name="connsiteY799" fmla="*/ 2075155 h 4419094"/>
                <a:gd name="connsiteX800" fmla="*/ 4513064 w 6557057"/>
                <a:gd name="connsiteY800" fmla="*/ 2075155 h 4419094"/>
                <a:gd name="connsiteX801" fmla="*/ 4534376 w 6557057"/>
                <a:gd name="connsiteY801" fmla="*/ 2049366 h 4419094"/>
                <a:gd name="connsiteX802" fmla="*/ 4577180 w 6557057"/>
                <a:gd name="connsiteY802" fmla="*/ 2009070 h 4419094"/>
                <a:gd name="connsiteX803" fmla="*/ 4575388 w 6557057"/>
                <a:gd name="connsiteY803" fmla="*/ 2009070 h 4419094"/>
                <a:gd name="connsiteX804" fmla="*/ 4614431 w 6557057"/>
                <a:gd name="connsiteY804" fmla="*/ 1965192 h 4419094"/>
                <a:gd name="connsiteX805" fmla="*/ 4617118 w 6557057"/>
                <a:gd name="connsiteY805" fmla="*/ 1965192 h 4419094"/>
                <a:gd name="connsiteX806" fmla="*/ 4641295 w 6557057"/>
                <a:gd name="connsiteY806" fmla="*/ 1912897 h 4419094"/>
                <a:gd name="connsiteX807" fmla="*/ 4639863 w 6557057"/>
                <a:gd name="connsiteY807" fmla="*/ 1899286 h 4419094"/>
                <a:gd name="connsiteX808" fmla="*/ 4634311 w 6557057"/>
                <a:gd name="connsiteY808" fmla="*/ 1899286 h 4419094"/>
                <a:gd name="connsiteX809" fmla="*/ 4632699 w 6557057"/>
                <a:gd name="connsiteY809" fmla="*/ 1855408 h 4419094"/>
                <a:gd name="connsiteX810" fmla="*/ 4638071 w 6557057"/>
                <a:gd name="connsiteY810" fmla="*/ 1855408 h 4419094"/>
                <a:gd name="connsiteX811" fmla="*/ 4625534 w 6557057"/>
                <a:gd name="connsiteY811" fmla="*/ 1789501 h 4419094"/>
                <a:gd name="connsiteX812" fmla="*/ 4618908 w 6557057"/>
                <a:gd name="connsiteY812" fmla="*/ 1789501 h 4419094"/>
                <a:gd name="connsiteX813" fmla="*/ 4616580 w 6557057"/>
                <a:gd name="connsiteY813" fmla="*/ 1783233 h 4419094"/>
                <a:gd name="connsiteX814" fmla="*/ 4595089 w 6557057"/>
                <a:gd name="connsiteY814" fmla="*/ 1745802 h 4419094"/>
                <a:gd name="connsiteX815" fmla="*/ 4602611 w 6557057"/>
                <a:gd name="connsiteY815" fmla="*/ 1745802 h 4419094"/>
                <a:gd name="connsiteX816" fmla="*/ 4559987 w 6557057"/>
                <a:gd name="connsiteY816" fmla="*/ 1683478 h 4419094"/>
                <a:gd name="connsiteX817" fmla="*/ 4559091 w 6557057"/>
                <a:gd name="connsiteY817" fmla="*/ 1679896 h 4419094"/>
                <a:gd name="connsiteX818" fmla="*/ 4553360 w 6557057"/>
                <a:gd name="connsiteY818" fmla="*/ 1679896 h 4419094"/>
                <a:gd name="connsiteX819" fmla="*/ 4627326 w 6557057"/>
                <a:gd name="connsiteY819" fmla="*/ 1636018 h 4419094"/>
                <a:gd name="connsiteX820" fmla="*/ 4628580 w 6557057"/>
                <a:gd name="connsiteY820" fmla="*/ 1636018 h 4419094"/>
                <a:gd name="connsiteX821" fmla="*/ 4635564 w 6557057"/>
                <a:gd name="connsiteY821" fmla="*/ 1630287 h 4419094"/>
                <a:gd name="connsiteX822" fmla="*/ 4621595 w 6557057"/>
                <a:gd name="connsiteY822" fmla="*/ 1577097 h 4419094"/>
                <a:gd name="connsiteX823" fmla="*/ 4556763 w 6557057"/>
                <a:gd name="connsiteY823" fmla="*/ 1586947 h 4419094"/>
                <a:gd name="connsiteX824" fmla="*/ 4534735 w 6557057"/>
                <a:gd name="connsiteY824" fmla="*/ 1570291 h 4419094"/>
                <a:gd name="connsiteX825" fmla="*/ 4526138 w 6557057"/>
                <a:gd name="connsiteY825" fmla="*/ 1570291 h 4419094"/>
                <a:gd name="connsiteX826" fmla="*/ 4506617 w 6557057"/>
                <a:gd name="connsiteY826" fmla="*/ 1550591 h 4419094"/>
                <a:gd name="connsiteX827" fmla="*/ 4499094 w 6557057"/>
                <a:gd name="connsiteY827" fmla="*/ 1526413 h 4419094"/>
                <a:gd name="connsiteX828" fmla="*/ 4503751 w 6557057"/>
                <a:gd name="connsiteY828" fmla="*/ 1526413 h 4419094"/>
                <a:gd name="connsiteX829" fmla="*/ 4516826 w 6557057"/>
                <a:gd name="connsiteY829" fmla="*/ 1505817 h 4419094"/>
                <a:gd name="connsiteX830" fmla="*/ 4526138 w 6557057"/>
                <a:gd name="connsiteY830" fmla="*/ 1504026 h 4419094"/>
                <a:gd name="connsiteX831" fmla="*/ 4546555 w 6557057"/>
                <a:gd name="connsiteY831" fmla="*/ 1495788 h 4419094"/>
                <a:gd name="connsiteX832" fmla="*/ 4588820 w 6557057"/>
                <a:gd name="connsiteY832" fmla="*/ 1460507 h 4419094"/>
                <a:gd name="connsiteX833" fmla="*/ 4587030 w 6557057"/>
                <a:gd name="connsiteY833" fmla="*/ 1460507 h 4419094"/>
                <a:gd name="connsiteX834" fmla="*/ 4593656 w 6557057"/>
                <a:gd name="connsiteY834" fmla="*/ 1454059 h 4419094"/>
                <a:gd name="connsiteX835" fmla="*/ 4627147 w 6557057"/>
                <a:gd name="connsiteY835" fmla="*/ 1440806 h 4419094"/>
                <a:gd name="connsiteX836" fmla="*/ 4621953 w 6557057"/>
                <a:gd name="connsiteY836" fmla="*/ 1520503 h 4419094"/>
                <a:gd name="connsiteX837" fmla="*/ 4658488 w 6557057"/>
                <a:gd name="connsiteY837" fmla="*/ 1504743 h 4419094"/>
                <a:gd name="connsiteX838" fmla="*/ 4695919 w 6557057"/>
                <a:gd name="connsiteY838" fmla="*/ 1478237 h 4419094"/>
                <a:gd name="connsiteX839" fmla="*/ 4706126 w 6557057"/>
                <a:gd name="connsiteY839" fmla="*/ 1473939 h 4419094"/>
                <a:gd name="connsiteX840" fmla="*/ 4720096 w 6557057"/>
                <a:gd name="connsiteY840" fmla="*/ 1540382 h 4419094"/>
                <a:gd name="connsiteX841" fmla="*/ 4723141 w 6557057"/>
                <a:gd name="connsiteY841" fmla="*/ 1590349 h 4419094"/>
                <a:gd name="connsiteX842" fmla="*/ 4730663 w 6557057"/>
                <a:gd name="connsiteY842" fmla="*/ 1585693 h 4419094"/>
                <a:gd name="connsiteX843" fmla="*/ 4750184 w 6557057"/>
                <a:gd name="connsiteY843" fmla="*/ 1570112 h 4419094"/>
                <a:gd name="connsiteX844" fmla="*/ 4749289 w 6557057"/>
                <a:gd name="connsiteY844" fmla="*/ 1570112 h 4419094"/>
                <a:gd name="connsiteX845" fmla="*/ 4762362 w 6557057"/>
                <a:gd name="connsiteY845" fmla="*/ 1567067 h 4419094"/>
                <a:gd name="connsiteX846" fmla="*/ 4782063 w 6557057"/>
                <a:gd name="connsiteY846" fmla="*/ 1633511 h 4419094"/>
                <a:gd name="connsiteX847" fmla="*/ 4773645 w 6557057"/>
                <a:gd name="connsiteY847" fmla="*/ 1706760 h 4419094"/>
                <a:gd name="connsiteX848" fmla="*/ 4823254 w 6557057"/>
                <a:gd name="connsiteY848" fmla="*/ 1708372 h 4419094"/>
                <a:gd name="connsiteX849" fmla="*/ 4849044 w 6557057"/>
                <a:gd name="connsiteY849" fmla="*/ 1689925 h 4419094"/>
                <a:gd name="connsiteX850" fmla="*/ 4859252 w 6557057"/>
                <a:gd name="connsiteY850" fmla="*/ 1679717 h 4419094"/>
                <a:gd name="connsiteX851" fmla="*/ 4856029 w 6557057"/>
                <a:gd name="connsiteY851" fmla="*/ 1679717 h 4419094"/>
                <a:gd name="connsiteX852" fmla="*/ 4873400 w 6557057"/>
                <a:gd name="connsiteY852" fmla="*/ 1635839 h 4419094"/>
                <a:gd name="connsiteX853" fmla="*/ 4878057 w 6557057"/>
                <a:gd name="connsiteY853" fmla="*/ 1635839 h 4419094"/>
                <a:gd name="connsiteX854" fmla="*/ 4877340 w 6557057"/>
                <a:gd name="connsiteY854" fmla="*/ 1576738 h 4419094"/>
                <a:gd name="connsiteX855" fmla="*/ 4873042 w 6557057"/>
                <a:gd name="connsiteY855" fmla="*/ 1569933 h 4419094"/>
                <a:gd name="connsiteX856" fmla="*/ 4865520 w 6557057"/>
                <a:gd name="connsiteY856" fmla="*/ 1569933 h 4419094"/>
                <a:gd name="connsiteX857" fmla="*/ 4837940 w 6557057"/>
                <a:gd name="connsiteY857" fmla="*/ 1526055 h 4419094"/>
                <a:gd name="connsiteX858" fmla="*/ 4845103 w 6557057"/>
                <a:gd name="connsiteY858" fmla="*/ 1526055 h 4419094"/>
                <a:gd name="connsiteX859" fmla="*/ 4829343 w 6557057"/>
                <a:gd name="connsiteY859" fmla="*/ 1490415 h 4419094"/>
                <a:gd name="connsiteX860" fmla="*/ 4833642 w 6557057"/>
                <a:gd name="connsiteY860" fmla="*/ 1483431 h 4419094"/>
                <a:gd name="connsiteX861" fmla="*/ 4872505 w 6557057"/>
                <a:gd name="connsiteY861" fmla="*/ 1465163 h 4419094"/>
                <a:gd name="connsiteX862" fmla="*/ 4879311 w 6557057"/>
                <a:gd name="connsiteY862" fmla="*/ 1460149 h 4419094"/>
                <a:gd name="connsiteX863" fmla="*/ 4877340 w 6557057"/>
                <a:gd name="connsiteY863" fmla="*/ 1460149 h 4419094"/>
                <a:gd name="connsiteX864" fmla="*/ 4880385 w 6557057"/>
                <a:gd name="connsiteY864" fmla="*/ 1450478 h 4419094"/>
                <a:gd name="connsiteX865" fmla="*/ 4892563 w 6557057"/>
                <a:gd name="connsiteY865" fmla="*/ 1416271 h 4419094"/>
                <a:gd name="connsiteX866" fmla="*/ 4895966 w 6557057"/>
                <a:gd name="connsiteY866" fmla="*/ 1416271 h 4419094"/>
                <a:gd name="connsiteX867" fmla="*/ 4925158 w 6557057"/>
                <a:gd name="connsiteY867" fmla="*/ 1390481 h 4419094"/>
                <a:gd name="connsiteX868" fmla="*/ 4927487 w 6557057"/>
                <a:gd name="connsiteY868" fmla="*/ 1388869 h 4419094"/>
                <a:gd name="connsiteX869" fmla="*/ 4927487 w 6557057"/>
                <a:gd name="connsiteY869" fmla="*/ 1388869 h 4419094"/>
                <a:gd name="connsiteX870" fmla="*/ 4966170 w 6557057"/>
                <a:gd name="connsiteY870" fmla="*/ 1352513 h 4419094"/>
                <a:gd name="connsiteX871" fmla="*/ 4973335 w 6557057"/>
                <a:gd name="connsiteY871" fmla="*/ 1353946 h 4419094"/>
                <a:gd name="connsiteX872" fmla="*/ 5042823 w 6557057"/>
                <a:gd name="connsiteY872" fmla="*/ 1366841 h 4419094"/>
                <a:gd name="connsiteX873" fmla="*/ 5051778 w 6557057"/>
                <a:gd name="connsiteY873" fmla="*/ 1360394 h 4419094"/>
                <a:gd name="connsiteX874" fmla="*/ 5059836 w 6557057"/>
                <a:gd name="connsiteY874" fmla="*/ 1350185 h 4419094"/>
                <a:gd name="connsiteX875" fmla="*/ 5057509 w 6557057"/>
                <a:gd name="connsiteY875" fmla="*/ 1350185 h 4419094"/>
                <a:gd name="connsiteX876" fmla="*/ 5099237 w 6557057"/>
                <a:gd name="connsiteY876" fmla="*/ 1306307 h 4419094"/>
                <a:gd name="connsiteX877" fmla="*/ 5101206 w 6557057"/>
                <a:gd name="connsiteY877" fmla="*/ 1306307 h 4419094"/>
                <a:gd name="connsiteX878" fmla="*/ 5169442 w 6557057"/>
                <a:gd name="connsiteY878" fmla="*/ 1240580 h 4419094"/>
                <a:gd name="connsiteX879" fmla="*/ 5167830 w 6557057"/>
                <a:gd name="connsiteY879" fmla="*/ 1240580 h 4419094"/>
                <a:gd name="connsiteX880" fmla="*/ 5178754 w 6557057"/>
                <a:gd name="connsiteY880" fmla="*/ 1230730 h 4419094"/>
                <a:gd name="connsiteX881" fmla="*/ 5209738 w 6557057"/>
                <a:gd name="connsiteY881" fmla="*/ 1196702 h 4419094"/>
                <a:gd name="connsiteX882" fmla="*/ 5212603 w 6557057"/>
                <a:gd name="connsiteY882" fmla="*/ 1196702 h 4419094"/>
                <a:gd name="connsiteX883" fmla="*/ 5246989 w 6557057"/>
                <a:gd name="connsiteY883" fmla="*/ 1130975 h 4419094"/>
                <a:gd name="connsiteX884" fmla="*/ 5242870 w 6557057"/>
                <a:gd name="connsiteY884" fmla="*/ 1130975 h 4419094"/>
                <a:gd name="connsiteX885" fmla="*/ 5252004 w 6557057"/>
                <a:gd name="connsiteY885" fmla="*/ 1097843 h 4419094"/>
                <a:gd name="connsiteX886" fmla="*/ 5254869 w 6557057"/>
                <a:gd name="connsiteY886" fmla="*/ 1086918 h 4419094"/>
                <a:gd name="connsiteX887" fmla="*/ 5259167 w 6557057"/>
                <a:gd name="connsiteY887" fmla="*/ 1086918 h 4419094"/>
                <a:gd name="connsiteX888" fmla="*/ 5278151 w 6557057"/>
                <a:gd name="connsiteY888" fmla="*/ 1021191 h 4419094"/>
                <a:gd name="connsiteX889" fmla="*/ 5273495 w 6557057"/>
                <a:gd name="connsiteY889" fmla="*/ 1021191 h 4419094"/>
                <a:gd name="connsiteX890" fmla="*/ 5274391 w 6557057"/>
                <a:gd name="connsiteY890" fmla="*/ 984656 h 4419094"/>
                <a:gd name="connsiteX891" fmla="*/ 5291405 w 6557057"/>
                <a:gd name="connsiteY891" fmla="*/ 1101066 h 4419094"/>
                <a:gd name="connsiteX892" fmla="*/ 5297135 w 6557057"/>
                <a:gd name="connsiteY892" fmla="*/ 1224103 h 4419094"/>
                <a:gd name="connsiteX893" fmla="*/ 5339402 w 6557057"/>
                <a:gd name="connsiteY893" fmla="*/ 1250788 h 4419094"/>
                <a:gd name="connsiteX894" fmla="*/ 5341551 w 6557057"/>
                <a:gd name="connsiteY894" fmla="*/ 1248102 h 4419094"/>
                <a:gd name="connsiteX895" fmla="*/ 5344774 w 6557057"/>
                <a:gd name="connsiteY895" fmla="*/ 1247386 h 4419094"/>
                <a:gd name="connsiteX896" fmla="*/ 5348714 w 6557057"/>
                <a:gd name="connsiteY896" fmla="*/ 1240759 h 4419094"/>
                <a:gd name="connsiteX897" fmla="*/ 5343879 w 6557057"/>
                <a:gd name="connsiteY897" fmla="*/ 1240759 h 4419094"/>
                <a:gd name="connsiteX898" fmla="*/ 5339581 w 6557057"/>
                <a:gd name="connsiteY898" fmla="*/ 1196881 h 4419094"/>
                <a:gd name="connsiteX899" fmla="*/ 5345490 w 6557057"/>
                <a:gd name="connsiteY899" fmla="*/ 1196881 h 4419094"/>
                <a:gd name="connsiteX900" fmla="*/ 5339043 w 6557057"/>
                <a:gd name="connsiteY900" fmla="*/ 1161063 h 4419094"/>
                <a:gd name="connsiteX901" fmla="*/ 5359101 w 6557057"/>
                <a:gd name="connsiteY901" fmla="*/ 1131154 h 4419094"/>
                <a:gd name="connsiteX902" fmla="*/ 5359101 w 6557057"/>
                <a:gd name="connsiteY902" fmla="*/ 1131154 h 4419094"/>
                <a:gd name="connsiteX903" fmla="*/ 5365012 w 6557057"/>
                <a:gd name="connsiteY903" fmla="*/ 1127930 h 4419094"/>
                <a:gd name="connsiteX904" fmla="*/ 5365907 w 6557057"/>
                <a:gd name="connsiteY904" fmla="*/ 1087276 h 4419094"/>
                <a:gd name="connsiteX905" fmla="*/ 5371817 w 6557057"/>
                <a:gd name="connsiteY905" fmla="*/ 1087276 h 4419094"/>
                <a:gd name="connsiteX906" fmla="*/ 5355878 w 6557057"/>
                <a:gd name="connsiteY906" fmla="*/ 1041428 h 4419094"/>
                <a:gd name="connsiteX907" fmla="*/ 5341551 w 6557057"/>
                <a:gd name="connsiteY907" fmla="*/ 1021549 h 4419094"/>
                <a:gd name="connsiteX908" fmla="*/ 5333491 w 6557057"/>
                <a:gd name="connsiteY908" fmla="*/ 1021549 h 4419094"/>
                <a:gd name="connsiteX909" fmla="*/ 5328476 w 6557057"/>
                <a:gd name="connsiteY909" fmla="*/ 1005072 h 4419094"/>
                <a:gd name="connsiteX910" fmla="*/ 5347639 w 6557057"/>
                <a:gd name="connsiteY910" fmla="*/ 977671 h 4419094"/>
                <a:gd name="connsiteX911" fmla="*/ 5352116 w 6557057"/>
                <a:gd name="connsiteY911" fmla="*/ 977671 h 4419094"/>
                <a:gd name="connsiteX912" fmla="*/ 5350505 w 6557057"/>
                <a:gd name="connsiteY912" fmla="*/ 964955 h 4419094"/>
                <a:gd name="connsiteX913" fmla="*/ 5327939 w 6557057"/>
                <a:gd name="connsiteY913" fmla="*/ 941673 h 4419094"/>
                <a:gd name="connsiteX914" fmla="*/ 5281733 w 6557057"/>
                <a:gd name="connsiteY914" fmla="*/ 951702 h 4419094"/>
                <a:gd name="connsiteX915" fmla="*/ 5274032 w 6557057"/>
                <a:gd name="connsiteY915" fmla="*/ 958508 h 4419094"/>
                <a:gd name="connsiteX916" fmla="*/ 5229796 w 6557057"/>
                <a:gd name="connsiteY916" fmla="*/ 921794 h 4419094"/>
                <a:gd name="connsiteX917" fmla="*/ 5164965 w 6557057"/>
                <a:gd name="connsiteY917" fmla="*/ 941673 h 4419094"/>
                <a:gd name="connsiteX918" fmla="*/ 5151533 w 6557057"/>
                <a:gd name="connsiteY918" fmla="*/ 911765 h 4419094"/>
                <a:gd name="connsiteX919" fmla="*/ 5146518 w 6557057"/>
                <a:gd name="connsiteY919" fmla="*/ 911765 h 4419094"/>
                <a:gd name="connsiteX920" fmla="*/ 5142935 w 6557057"/>
                <a:gd name="connsiteY920" fmla="*/ 898512 h 4419094"/>
                <a:gd name="connsiteX921" fmla="*/ 5116251 w 6557057"/>
                <a:gd name="connsiteY921" fmla="*/ 918928 h 4419094"/>
                <a:gd name="connsiteX922" fmla="*/ 5097446 w 6557057"/>
                <a:gd name="connsiteY922" fmla="*/ 915167 h 4419094"/>
                <a:gd name="connsiteX923" fmla="*/ 5096551 w 6557057"/>
                <a:gd name="connsiteY923" fmla="*/ 911765 h 4419094"/>
                <a:gd name="connsiteX924" fmla="*/ 5090461 w 6557057"/>
                <a:gd name="connsiteY924" fmla="*/ 911765 h 4419094"/>
                <a:gd name="connsiteX925" fmla="*/ 5173740 w 6557057"/>
                <a:gd name="connsiteY925" fmla="*/ 848545 h 4419094"/>
                <a:gd name="connsiteX926" fmla="*/ 5190396 w 6557057"/>
                <a:gd name="connsiteY926" fmla="*/ 839053 h 4419094"/>
                <a:gd name="connsiteX927" fmla="*/ 5234631 w 6557057"/>
                <a:gd name="connsiteY927" fmla="*/ 801980 h 4419094"/>
                <a:gd name="connsiteX928" fmla="*/ 5232661 w 6557057"/>
                <a:gd name="connsiteY928" fmla="*/ 801980 h 4419094"/>
                <a:gd name="connsiteX929" fmla="*/ 5276898 w 6557057"/>
                <a:gd name="connsiteY929" fmla="*/ 758102 h 4419094"/>
                <a:gd name="connsiteX930" fmla="*/ 5278868 w 6557057"/>
                <a:gd name="connsiteY930" fmla="*/ 758102 h 4419094"/>
                <a:gd name="connsiteX931" fmla="*/ 5304837 w 6557057"/>
                <a:gd name="connsiteY931" fmla="*/ 735895 h 4419094"/>
                <a:gd name="connsiteX932" fmla="*/ 5314507 w 6557057"/>
                <a:gd name="connsiteY932" fmla="*/ 732134 h 4419094"/>
                <a:gd name="connsiteX933" fmla="*/ 5474796 w 6557057"/>
                <a:gd name="connsiteY933" fmla="*/ 735537 h 4419094"/>
                <a:gd name="connsiteX934" fmla="*/ 5575983 w 6557057"/>
                <a:gd name="connsiteY934" fmla="*/ 718881 h 4419094"/>
                <a:gd name="connsiteX935" fmla="*/ 5663381 w 6557057"/>
                <a:gd name="connsiteY935" fmla="*/ 752192 h 4419094"/>
                <a:gd name="connsiteX936" fmla="*/ 5686485 w 6557057"/>
                <a:gd name="connsiteY936" fmla="*/ 745387 h 4419094"/>
                <a:gd name="connsiteX937" fmla="*/ 5722303 w 6557057"/>
                <a:gd name="connsiteY937" fmla="*/ 715478 h 4419094"/>
                <a:gd name="connsiteX938" fmla="*/ 5752391 w 6557057"/>
                <a:gd name="connsiteY938" fmla="*/ 692375 h 4419094"/>
                <a:gd name="connsiteX939" fmla="*/ 5751853 w 6557057"/>
                <a:gd name="connsiteY939" fmla="*/ 692375 h 4419094"/>
                <a:gd name="connsiteX940" fmla="*/ 5806656 w 6557057"/>
                <a:gd name="connsiteY940" fmla="*/ 648497 h 4419094"/>
                <a:gd name="connsiteX941" fmla="*/ 5808625 w 6557057"/>
                <a:gd name="connsiteY941" fmla="*/ 648497 h 4419094"/>
                <a:gd name="connsiteX942" fmla="*/ 5817759 w 6557057"/>
                <a:gd name="connsiteY942" fmla="*/ 639005 h 4419094"/>
                <a:gd name="connsiteX943" fmla="*/ 5835489 w 6557057"/>
                <a:gd name="connsiteY943" fmla="*/ 622529 h 4419094"/>
                <a:gd name="connsiteX944" fmla="*/ 5888322 w 6557057"/>
                <a:gd name="connsiteY944" fmla="*/ 622529 h 4419094"/>
                <a:gd name="connsiteX945" fmla="*/ 5905157 w 6557057"/>
                <a:gd name="connsiteY945" fmla="*/ 675719 h 4419094"/>
                <a:gd name="connsiteX946" fmla="*/ 5989869 w 6557057"/>
                <a:gd name="connsiteY946" fmla="*/ 635961 h 4419094"/>
                <a:gd name="connsiteX947" fmla="*/ 6030343 w 6557057"/>
                <a:gd name="connsiteY947" fmla="*/ 613037 h 4419094"/>
                <a:gd name="connsiteX948" fmla="*/ 6038223 w 6557057"/>
                <a:gd name="connsiteY948" fmla="*/ 607843 h 4419094"/>
                <a:gd name="connsiteX949" fmla="*/ 5899426 w 6557057"/>
                <a:gd name="connsiteY949" fmla="*/ 717269 h 4419094"/>
                <a:gd name="connsiteX950" fmla="*/ 5813999 w 6557057"/>
                <a:gd name="connsiteY950" fmla="*/ 758461 h 4419094"/>
                <a:gd name="connsiteX951" fmla="*/ 5814536 w 6557057"/>
                <a:gd name="connsiteY951" fmla="*/ 758461 h 4419094"/>
                <a:gd name="connsiteX952" fmla="*/ 5772986 w 6557057"/>
                <a:gd name="connsiteY952" fmla="*/ 792309 h 4419094"/>
                <a:gd name="connsiteX953" fmla="*/ 5730720 w 6557057"/>
                <a:gd name="connsiteY953" fmla="*/ 888841 h 4419094"/>
                <a:gd name="connsiteX954" fmla="*/ 5758838 w 6557057"/>
                <a:gd name="connsiteY954" fmla="*/ 1028533 h 4419094"/>
                <a:gd name="connsiteX955" fmla="*/ 5728033 w 6557057"/>
                <a:gd name="connsiteY955" fmla="*/ 1125065 h 4419094"/>
                <a:gd name="connsiteX956" fmla="*/ 5754540 w 6557057"/>
                <a:gd name="connsiteY956" fmla="*/ 1087634 h 4419094"/>
                <a:gd name="connsiteX957" fmla="*/ 5757047 w 6557057"/>
                <a:gd name="connsiteY957" fmla="*/ 1087634 h 4419094"/>
                <a:gd name="connsiteX958" fmla="*/ 5814715 w 6557057"/>
                <a:gd name="connsiteY958" fmla="*/ 1028533 h 4419094"/>
                <a:gd name="connsiteX959" fmla="*/ 5822595 w 6557057"/>
                <a:gd name="connsiteY959" fmla="*/ 1021907 h 4419094"/>
                <a:gd name="connsiteX960" fmla="*/ 5821341 w 6557057"/>
                <a:gd name="connsiteY960" fmla="*/ 1021907 h 4419094"/>
                <a:gd name="connsiteX961" fmla="*/ 5863070 w 6557057"/>
                <a:gd name="connsiteY961" fmla="*/ 978029 h 4419094"/>
                <a:gd name="connsiteX962" fmla="*/ 5865578 w 6557057"/>
                <a:gd name="connsiteY962" fmla="*/ 978029 h 4419094"/>
                <a:gd name="connsiteX963" fmla="*/ 5907844 w 6557057"/>
                <a:gd name="connsiteY963" fmla="*/ 922152 h 4419094"/>
                <a:gd name="connsiteX964" fmla="*/ 5913754 w 6557057"/>
                <a:gd name="connsiteY964" fmla="*/ 916779 h 4419094"/>
                <a:gd name="connsiteX965" fmla="*/ 5969989 w 6557057"/>
                <a:gd name="connsiteY965" fmla="*/ 878990 h 4419094"/>
                <a:gd name="connsiteX966" fmla="*/ 5971422 w 6557057"/>
                <a:gd name="connsiteY966" fmla="*/ 868245 h 4419094"/>
                <a:gd name="connsiteX967" fmla="*/ 5976258 w 6557057"/>
                <a:gd name="connsiteY967" fmla="*/ 868245 h 4419094"/>
                <a:gd name="connsiteX968" fmla="*/ 5995421 w 6557057"/>
                <a:gd name="connsiteY968" fmla="*/ 802518 h 4419094"/>
                <a:gd name="connsiteX969" fmla="*/ 5991301 w 6557057"/>
                <a:gd name="connsiteY969" fmla="*/ 802518 h 4419094"/>
                <a:gd name="connsiteX970" fmla="*/ 5992375 w 6557057"/>
                <a:gd name="connsiteY970" fmla="*/ 799115 h 4419094"/>
                <a:gd name="connsiteX971" fmla="*/ 5987541 w 6557057"/>
                <a:gd name="connsiteY971" fmla="*/ 758640 h 4419094"/>
                <a:gd name="connsiteX972" fmla="*/ 5992196 w 6557057"/>
                <a:gd name="connsiteY972" fmla="*/ 758640 h 4419094"/>
                <a:gd name="connsiteX973" fmla="*/ 5997749 w 6557057"/>
                <a:gd name="connsiteY973" fmla="*/ 742700 h 4419094"/>
                <a:gd name="connsiteX974" fmla="*/ 6028732 w 6557057"/>
                <a:gd name="connsiteY974" fmla="*/ 695599 h 4419094"/>
                <a:gd name="connsiteX975" fmla="*/ 6091056 w 6557057"/>
                <a:gd name="connsiteY975" fmla="*/ 686107 h 4419094"/>
                <a:gd name="connsiteX976" fmla="*/ 2394568 w 6557057"/>
                <a:gd name="connsiteY976" fmla="*/ 1270668 h 4419094"/>
                <a:gd name="connsiteX977" fmla="*/ 2320782 w 6557057"/>
                <a:gd name="connsiteY977" fmla="*/ 1267444 h 4419094"/>
                <a:gd name="connsiteX978" fmla="*/ 2283709 w 6557057"/>
                <a:gd name="connsiteY978" fmla="*/ 1268160 h 4419094"/>
                <a:gd name="connsiteX979" fmla="*/ 2256667 w 6557057"/>
                <a:gd name="connsiteY979" fmla="*/ 1310605 h 4419094"/>
                <a:gd name="connsiteX980" fmla="*/ 2284784 w 6557057"/>
                <a:gd name="connsiteY980" fmla="*/ 1333888 h 4419094"/>
                <a:gd name="connsiteX981" fmla="*/ 2318453 w 6557057"/>
                <a:gd name="connsiteY981" fmla="*/ 1387078 h 4419094"/>
                <a:gd name="connsiteX982" fmla="*/ 2363406 w 6557057"/>
                <a:gd name="connsiteY982" fmla="*/ 1416987 h 4419094"/>
                <a:gd name="connsiteX983" fmla="*/ 2346751 w 6557057"/>
                <a:gd name="connsiteY983" fmla="*/ 1473581 h 4419094"/>
                <a:gd name="connsiteX984" fmla="*/ 2383285 w 6557057"/>
                <a:gd name="connsiteY984" fmla="*/ 1593215 h 4419094"/>
                <a:gd name="connsiteX985" fmla="*/ 2376838 w 6557057"/>
                <a:gd name="connsiteY985" fmla="*/ 1604319 h 4419094"/>
                <a:gd name="connsiteX986" fmla="*/ 2307170 w 6557057"/>
                <a:gd name="connsiteY986" fmla="*/ 1616497 h 4419094"/>
                <a:gd name="connsiteX987" fmla="*/ 2208669 w 6557057"/>
                <a:gd name="connsiteY987" fmla="*/ 1583186 h 4419094"/>
                <a:gd name="connsiteX988" fmla="*/ 2197386 w 6557057"/>
                <a:gd name="connsiteY988" fmla="*/ 1569754 h 4419094"/>
                <a:gd name="connsiteX989" fmla="*/ 2190581 w 6557057"/>
                <a:gd name="connsiteY989" fmla="*/ 1569754 h 4419094"/>
                <a:gd name="connsiteX990" fmla="*/ 2183059 w 6557057"/>
                <a:gd name="connsiteY990" fmla="*/ 1525876 h 4419094"/>
                <a:gd name="connsiteX991" fmla="*/ 2188253 w 6557057"/>
                <a:gd name="connsiteY991" fmla="*/ 1525876 h 4419094"/>
                <a:gd name="connsiteX992" fmla="*/ 2194521 w 6557057"/>
                <a:gd name="connsiteY992" fmla="*/ 1500445 h 4419094"/>
                <a:gd name="connsiteX993" fmla="*/ 2197386 w 6557057"/>
                <a:gd name="connsiteY993" fmla="*/ 1500086 h 4419094"/>
                <a:gd name="connsiteX994" fmla="*/ 2227295 w 6557057"/>
                <a:gd name="connsiteY994" fmla="*/ 1493281 h 4419094"/>
                <a:gd name="connsiteX995" fmla="*/ 2261860 w 6557057"/>
                <a:gd name="connsiteY995" fmla="*/ 1460149 h 4419094"/>
                <a:gd name="connsiteX996" fmla="*/ 2261860 w 6557057"/>
                <a:gd name="connsiteY996" fmla="*/ 1460149 h 4419094"/>
                <a:gd name="connsiteX997" fmla="*/ 2259353 w 6557057"/>
                <a:gd name="connsiteY997" fmla="*/ 1460149 h 4419094"/>
                <a:gd name="connsiteX998" fmla="*/ 2202759 w 6557057"/>
                <a:gd name="connsiteY998" fmla="*/ 1416271 h 4419094"/>
                <a:gd name="connsiteX999" fmla="*/ 2220131 w 6557057"/>
                <a:gd name="connsiteY999" fmla="*/ 1416271 h 4419094"/>
                <a:gd name="connsiteX1000" fmla="*/ 2199894 w 6557057"/>
                <a:gd name="connsiteY1000" fmla="*/ 1410540 h 4419094"/>
                <a:gd name="connsiteX1001" fmla="*/ 2152255 w 6557057"/>
                <a:gd name="connsiteY1001" fmla="*/ 1350543 h 4419094"/>
                <a:gd name="connsiteX1002" fmla="*/ 2144733 w 6557057"/>
                <a:gd name="connsiteY1002" fmla="*/ 1350543 h 4419094"/>
                <a:gd name="connsiteX1003" fmla="*/ 2121451 w 6557057"/>
                <a:gd name="connsiteY1003" fmla="*/ 1310785 h 4419094"/>
                <a:gd name="connsiteX1004" fmla="*/ 2119660 w 6557057"/>
                <a:gd name="connsiteY1004" fmla="*/ 1306486 h 4419094"/>
                <a:gd name="connsiteX1005" fmla="*/ 2126465 w 6557057"/>
                <a:gd name="connsiteY1005" fmla="*/ 1306486 h 4419094"/>
                <a:gd name="connsiteX1006" fmla="*/ 2137928 w 6557057"/>
                <a:gd name="connsiteY1006" fmla="*/ 1240759 h 4419094"/>
                <a:gd name="connsiteX1007" fmla="*/ 2135420 w 6557057"/>
                <a:gd name="connsiteY1007" fmla="*/ 1240759 h 4419094"/>
                <a:gd name="connsiteX1008" fmla="*/ 2152255 w 6557057"/>
                <a:gd name="connsiteY1008" fmla="*/ 1224282 h 4419094"/>
                <a:gd name="connsiteX1009" fmla="*/ 2236787 w 6557057"/>
                <a:gd name="connsiteY1009" fmla="*/ 1224282 h 4419094"/>
                <a:gd name="connsiteX1010" fmla="*/ 2271173 w 6557057"/>
                <a:gd name="connsiteY1010" fmla="*/ 1196881 h 4419094"/>
                <a:gd name="connsiteX1011" fmla="*/ 2272248 w 6557057"/>
                <a:gd name="connsiteY1011" fmla="*/ 1196881 h 4419094"/>
                <a:gd name="connsiteX1012" fmla="*/ 2291947 w 6557057"/>
                <a:gd name="connsiteY1012" fmla="*/ 1180584 h 4419094"/>
                <a:gd name="connsiteX1013" fmla="*/ 2363227 w 6557057"/>
                <a:gd name="connsiteY1013" fmla="*/ 1211030 h 4419094"/>
                <a:gd name="connsiteX1014" fmla="*/ 2394568 w 6557057"/>
                <a:gd name="connsiteY1014" fmla="*/ 1270847 h 4419094"/>
                <a:gd name="connsiteX1015" fmla="*/ 1515041 w 6557057"/>
                <a:gd name="connsiteY1015" fmla="*/ 1416271 h 4419094"/>
                <a:gd name="connsiteX1016" fmla="*/ 1520055 w 6557057"/>
                <a:gd name="connsiteY1016" fmla="*/ 1416271 h 4419094"/>
                <a:gd name="connsiteX1017" fmla="*/ 1513250 w 6557057"/>
                <a:gd name="connsiteY1017" fmla="*/ 1387078 h 4419094"/>
                <a:gd name="connsiteX1018" fmla="*/ 1516473 w 6557057"/>
                <a:gd name="connsiteY1018" fmla="*/ 1350364 h 4419094"/>
                <a:gd name="connsiteX1019" fmla="*/ 1513429 w 6557057"/>
                <a:gd name="connsiteY1019" fmla="*/ 1350364 h 4419094"/>
                <a:gd name="connsiteX1020" fmla="*/ 1530263 w 6557057"/>
                <a:gd name="connsiteY1020" fmla="*/ 1330664 h 4419094"/>
                <a:gd name="connsiteX1021" fmla="*/ 1551217 w 6557057"/>
                <a:gd name="connsiteY1021" fmla="*/ 1306486 h 4419094"/>
                <a:gd name="connsiteX1022" fmla="*/ 1553904 w 6557057"/>
                <a:gd name="connsiteY1022" fmla="*/ 1306486 h 4419094"/>
                <a:gd name="connsiteX1023" fmla="*/ 1588827 w 6557057"/>
                <a:gd name="connsiteY1023" fmla="*/ 1247386 h 4419094"/>
                <a:gd name="connsiteX1024" fmla="*/ 1592767 w 6557057"/>
                <a:gd name="connsiteY1024" fmla="*/ 1240759 h 4419094"/>
                <a:gd name="connsiteX1025" fmla="*/ 1589544 w 6557057"/>
                <a:gd name="connsiteY1025" fmla="*/ 1240759 h 4419094"/>
                <a:gd name="connsiteX1026" fmla="*/ 1637182 w 6557057"/>
                <a:gd name="connsiteY1026" fmla="*/ 1217656 h 4419094"/>
                <a:gd name="connsiteX1027" fmla="*/ 1690552 w 6557057"/>
                <a:gd name="connsiteY1027" fmla="*/ 1300755 h 4419094"/>
                <a:gd name="connsiteX1028" fmla="*/ 1723505 w 6557057"/>
                <a:gd name="connsiteY1028" fmla="*/ 1297890 h 4419094"/>
                <a:gd name="connsiteX1029" fmla="*/ 1743743 w 6557057"/>
                <a:gd name="connsiteY1029" fmla="*/ 1284100 h 4419094"/>
                <a:gd name="connsiteX1030" fmla="*/ 1774547 w 6557057"/>
                <a:gd name="connsiteY1030" fmla="*/ 1240759 h 4419094"/>
                <a:gd name="connsiteX1031" fmla="*/ 1774547 w 6557057"/>
                <a:gd name="connsiteY1031" fmla="*/ 1240759 h 4419094"/>
                <a:gd name="connsiteX1032" fmla="*/ 1770427 w 6557057"/>
                <a:gd name="connsiteY1032" fmla="*/ 1240759 h 4419094"/>
                <a:gd name="connsiteX1033" fmla="*/ 1825409 w 6557057"/>
                <a:gd name="connsiteY1033" fmla="*/ 1217656 h 4419094"/>
                <a:gd name="connsiteX1034" fmla="*/ 1824872 w 6557057"/>
                <a:gd name="connsiteY1034" fmla="*/ 1241655 h 4419094"/>
                <a:gd name="connsiteX1035" fmla="*/ 1813948 w 6557057"/>
                <a:gd name="connsiteY1035" fmla="*/ 1247386 h 4419094"/>
                <a:gd name="connsiteX1036" fmla="*/ 1806425 w 6557057"/>
                <a:gd name="connsiteY1036" fmla="*/ 1251863 h 4419094"/>
                <a:gd name="connsiteX1037" fmla="*/ 1834185 w 6557057"/>
                <a:gd name="connsiteY1037" fmla="*/ 1284100 h 4419094"/>
                <a:gd name="connsiteX1038" fmla="*/ 1935552 w 6557057"/>
                <a:gd name="connsiteY1038" fmla="*/ 1357170 h 4419094"/>
                <a:gd name="connsiteX1039" fmla="*/ 1955073 w 6557057"/>
                <a:gd name="connsiteY1039" fmla="*/ 1433643 h 4419094"/>
                <a:gd name="connsiteX1040" fmla="*/ 1839737 w 6557057"/>
                <a:gd name="connsiteY1040" fmla="*/ 1443672 h 4419094"/>
                <a:gd name="connsiteX1041" fmla="*/ 1781173 w 6557057"/>
                <a:gd name="connsiteY1041" fmla="*/ 1416271 h 4419094"/>
                <a:gd name="connsiteX1042" fmla="*/ 1792993 w 6557057"/>
                <a:gd name="connsiteY1042" fmla="*/ 1416271 h 4419094"/>
                <a:gd name="connsiteX1043" fmla="*/ 1751981 w 6557057"/>
                <a:gd name="connsiteY1043" fmla="*/ 1400331 h 4419094"/>
                <a:gd name="connsiteX1044" fmla="*/ 1667449 w 6557057"/>
                <a:gd name="connsiteY1044" fmla="*/ 1409644 h 4419094"/>
                <a:gd name="connsiteX1045" fmla="*/ 1651151 w 6557057"/>
                <a:gd name="connsiteY1045" fmla="*/ 1423792 h 4419094"/>
                <a:gd name="connsiteX1046" fmla="*/ 1563754 w 6557057"/>
                <a:gd name="connsiteY1046" fmla="*/ 1437046 h 4419094"/>
                <a:gd name="connsiteX1047" fmla="*/ 1507518 w 6557057"/>
                <a:gd name="connsiteY1047" fmla="*/ 1457104 h 4419094"/>
                <a:gd name="connsiteX1048" fmla="*/ 1514682 w 6557057"/>
                <a:gd name="connsiteY1048" fmla="*/ 1416271 h 4419094"/>
                <a:gd name="connsiteX1049" fmla="*/ 1648644 w 6557057"/>
                <a:gd name="connsiteY1049" fmla="*/ 3061781 h 4419094"/>
                <a:gd name="connsiteX1050" fmla="*/ 1653838 w 6557057"/>
                <a:gd name="connsiteY1050" fmla="*/ 3043155 h 4419094"/>
                <a:gd name="connsiteX1051" fmla="*/ 1657957 w 6557057"/>
                <a:gd name="connsiteY1051" fmla="*/ 3038140 h 4419094"/>
                <a:gd name="connsiteX1052" fmla="*/ 1713297 w 6557057"/>
                <a:gd name="connsiteY1052" fmla="*/ 3039752 h 4419094"/>
                <a:gd name="connsiteX1053" fmla="*/ 1673359 w 6557057"/>
                <a:gd name="connsiteY1053" fmla="*/ 3140582 h 4419094"/>
                <a:gd name="connsiteX1054" fmla="*/ 1662255 w 6557057"/>
                <a:gd name="connsiteY1054" fmla="*/ 3142731 h 4419094"/>
                <a:gd name="connsiteX1055" fmla="*/ 1645958 w 6557057"/>
                <a:gd name="connsiteY1055" fmla="*/ 3105480 h 4419094"/>
                <a:gd name="connsiteX1056" fmla="*/ 1640585 w 6557057"/>
                <a:gd name="connsiteY1056" fmla="*/ 3105480 h 4419094"/>
                <a:gd name="connsiteX1057" fmla="*/ 1644167 w 6557057"/>
                <a:gd name="connsiteY1057" fmla="*/ 3061602 h 4419094"/>
                <a:gd name="connsiteX1058" fmla="*/ 1648644 w 6557057"/>
                <a:gd name="connsiteY1058" fmla="*/ 3061602 h 4419094"/>
                <a:gd name="connsiteX1059" fmla="*/ 1642913 w 6557057"/>
                <a:gd name="connsiteY1059" fmla="*/ 692375 h 4419094"/>
                <a:gd name="connsiteX1060" fmla="*/ 1603334 w 6557057"/>
                <a:gd name="connsiteY1060" fmla="*/ 652437 h 4419094"/>
                <a:gd name="connsiteX1061" fmla="*/ 1605125 w 6557057"/>
                <a:gd name="connsiteY1061" fmla="*/ 648497 h 4419094"/>
                <a:gd name="connsiteX1062" fmla="*/ 1608885 w 6557057"/>
                <a:gd name="connsiteY1062" fmla="*/ 648497 h 4419094"/>
                <a:gd name="connsiteX1063" fmla="*/ 1617303 w 6557057"/>
                <a:gd name="connsiteY1063" fmla="*/ 636140 h 4419094"/>
                <a:gd name="connsiteX1064" fmla="*/ 1682135 w 6557057"/>
                <a:gd name="connsiteY1064" fmla="*/ 685570 h 4419094"/>
                <a:gd name="connsiteX1065" fmla="*/ 1673896 w 6557057"/>
                <a:gd name="connsiteY1065" fmla="*/ 692375 h 4419094"/>
                <a:gd name="connsiteX1066" fmla="*/ 1642913 w 6557057"/>
                <a:gd name="connsiteY1066" fmla="*/ 692375 h 441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</a:cxnLst>
              <a:rect l="l" t="t" r="r" b="b"/>
              <a:pathLst>
                <a:path w="6557057" h="4419094">
                  <a:moveTo>
                    <a:pt x="6092310" y="685570"/>
                  </a:moveTo>
                  <a:cubicBezTo>
                    <a:pt x="6176663" y="685570"/>
                    <a:pt x="6148545" y="692375"/>
                    <a:pt x="6216242" y="688972"/>
                  </a:cubicBezTo>
                  <a:cubicBezTo>
                    <a:pt x="6283761" y="685570"/>
                    <a:pt x="6309192" y="645811"/>
                    <a:pt x="6373845" y="625752"/>
                  </a:cubicBezTo>
                  <a:cubicBezTo>
                    <a:pt x="6438498" y="605873"/>
                    <a:pt x="6489180" y="592441"/>
                    <a:pt x="6508881" y="602470"/>
                  </a:cubicBezTo>
                  <a:cubicBezTo>
                    <a:pt x="6521418" y="608918"/>
                    <a:pt x="6538431" y="608380"/>
                    <a:pt x="6544162" y="601217"/>
                  </a:cubicBezTo>
                  <a:cubicBezTo>
                    <a:pt x="6550968" y="598172"/>
                    <a:pt x="6553834" y="591904"/>
                    <a:pt x="6547386" y="582591"/>
                  </a:cubicBezTo>
                  <a:lnTo>
                    <a:pt x="6539864" y="582591"/>
                  </a:lnTo>
                  <a:cubicBezTo>
                    <a:pt x="6528224" y="568801"/>
                    <a:pt x="6508165" y="551787"/>
                    <a:pt x="6497957" y="538713"/>
                  </a:cubicBezTo>
                  <a:lnTo>
                    <a:pt x="6505837" y="538713"/>
                  </a:lnTo>
                  <a:cubicBezTo>
                    <a:pt x="6498852" y="530654"/>
                    <a:pt x="6494733" y="523669"/>
                    <a:pt x="6497598" y="519371"/>
                  </a:cubicBezTo>
                  <a:cubicBezTo>
                    <a:pt x="6511926" y="515252"/>
                    <a:pt x="6526075" y="512386"/>
                    <a:pt x="6536640" y="503969"/>
                  </a:cubicBezTo>
                  <a:cubicBezTo>
                    <a:pt x="6545416" y="498954"/>
                    <a:pt x="6552580" y="491790"/>
                    <a:pt x="6556520" y="479433"/>
                  </a:cubicBezTo>
                  <a:cubicBezTo>
                    <a:pt x="6557057" y="477284"/>
                    <a:pt x="6557057" y="475135"/>
                    <a:pt x="6557057" y="472807"/>
                  </a:cubicBezTo>
                  <a:lnTo>
                    <a:pt x="6552042" y="472807"/>
                  </a:lnTo>
                  <a:cubicBezTo>
                    <a:pt x="6551685" y="459912"/>
                    <a:pt x="6545416" y="444331"/>
                    <a:pt x="6540402" y="428929"/>
                  </a:cubicBezTo>
                  <a:lnTo>
                    <a:pt x="6546670" y="428929"/>
                  </a:lnTo>
                  <a:cubicBezTo>
                    <a:pt x="6540939" y="410840"/>
                    <a:pt x="6536640" y="392752"/>
                    <a:pt x="6547744" y="379678"/>
                  </a:cubicBezTo>
                  <a:cubicBezTo>
                    <a:pt x="6552222" y="374484"/>
                    <a:pt x="6553834" y="368753"/>
                    <a:pt x="6554013" y="363201"/>
                  </a:cubicBezTo>
                  <a:lnTo>
                    <a:pt x="6548998" y="363201"/>
                  </a:lnTo>
                  <a:cubicBezTo>
                    <a:pt x="6546849" y="344576"/>
                    <a:pt x="6525358" y="326845"/>
                    <a:pt x="6505658" y="319324"/>
                  </a:cubicBezTo>
                  <a:lnTo>
                    <a:pt x="6518373" y="319324"/>
                  </a:lnTo>
                  <a:cubicBezTo>
                    <a:pt x="6513000" y="316637"/>
                    <a:pt x="6507627" y="314309"/>
                    <a:pt x="6502612" y="313234"/>
                  </a:cubicBezTo>
                  <a:cubicBezTo>
                    <a:pt x="6474674" y="306608"/>
                    <a:pt x="6364891" y="319861"/>
                    <a:pt x="6342145" y="306608"/>
                  </a:cubicBezTo>
                  <a:cubicBezTo>
                    <a:pt x="6319579" y="293355"/>
                    <a:pt x="6283223" y="276699"/>
                    <a:pt x="6271941" y="286549"/>
                  </a:cubicBezTo>
                  <a:cubicBezTo>
                    <a:pt x="6271403" y="286908"/>
                    <a:pt x="6271045" y="287624"/>
                    <a:pt x="6270508" y="288161"/>
                  </a:cubicBezTo>
                  <a:cubicBezTo>
                    <a:pt x="6269254" y="288699"/>
                    <a:pt x="6267821" y="289057"/>
                    <a:pt x="6266567" y="290131"/>
                  </a:cubicBezTo>
                  <a:cubicBezTo>
                    <a:pt x="6255464" y="300161"/>
                    <a:pt x="6230033" y="353351"/>
                    <a:pt x="6230033" y="353351"/>
                  </a:cubicBezTo>
                  <a:cubicBezTo>
                    <a:pt x="6230033" y="353351"/>
                    <a:pt x="6210154" y="359978"/>
                    <a:pt x="6193319" y="330069"/>
                  </a:cubicBezTo>
                  <a:cubicBezTo>
                    <a:pt x="6190990" y="325950"/>
                    <a:pt x="6187050" y="322547"/>
                    <a:pt x="6182215" y="319503"/>
                  </a:cubicBezTo>
                  <a:lnTo>
                    <a:pt x="6191706" y="319503"/>
                  </a:lnTo>
                  <a:cubicBezTo>
                    <a:pt x="6164663" y="297474"/>
                    <a:pt x="6086399" y="299981"/>
                    <a:pt x="6060789" y="299981"/>
                  </a:cubicBezTo>
                  <a:cubicBezTo>
                    <a:pt x="6032851" y="299981"/>
                    <a:pt x="6001689" y="306608"/>
                    <a:pt x="5970527" y="310011"/>
                  </a:cubicBezTo>
                  <a:cubicBezTo>
                    <a:pt x="5939722" y="313413"/>
                    <a:pt x="5922887" y="323443"/>
                    <a:pt x="5900322" y="299981"/>
                  </a:cubicBezTo>
                  <a:cubicBezTo>
                    <a:pt x="5877936" y="276699"/>
                    <a:pt x="5846952" y="266670"/>
                    <a:pt x="5835489" y="256641"/>
                  </a:cubicBezTo>
                  <a:cubicBezTo>
                    <a:pt x="5834237" y="255566"/>
                    <a:pt x="5832088" y="254492"/>
                    <a:pt x="5829580" y="253596"/>
                  </a:cubicBezTo>
                  <a:lnTo>
                    <a:pt x="5805940" y="253596"/>
                  </a:lnTo>
                  <a:cubicBezTo>
                    <a:pt x="5788567" y="251805"/>
                    <a:pt x="5764928" y="251805"/>
                    <a:pt x="5740929" y="253596"/>
                  </a:cubicBezTo>
                  <a:lnTo>
                    <a:pt x="5713349" y="253596"/>
                  </a:lnTo>
                  <a:cubicBezTo>
                    <a:pt x="5666068" y="260044"/>
                    <a:pt x="5618787" y="260044"/>
                    <a:pt x="5618787" y="260044"/>
                  </a:cubicBezTo>
                  <a:cubicBezTo>
                    <a:pt x="5618787" y="260044"/>
                    <a:pt x="5614130" y="257894"/>
                    <a:pt x="5606071" y="253596"/>
                  </a:cubicBezTo>
                  <a:lnTo>
                    <a:pt x="5594610" y="253596"/>
                  </a:lnTo>
                  <a:cubicBezTo>
                    <a:pt x="5585117" y="248223"/>
                    <a:pt x="5572402" y="240522"/>
                    <a:pt x="5557358" y="230135"/>
                  </a:cubicBezTo>
                  <a:cubicBezTo>
                    <a:pt x="5546254" y="222434"/>
                    <a:pt x="5534971" y="215449"/>
                    <a:pt x="5524583" y="209718"/>
                  </a:cubicBezTo>
                  <a:lnTo>
                    <a:pt x="5535687" y="209718"/>
                  </a:lnTo>
                  <a:cubicBezTo>
                    <a:pt x="5512226" y="195928"/>
                    <a:pt x="5491810" y="186973"/>
                    <a:pt x="5483751" y="186973"/>
                  </a:cubicBezTo>
                  <a:cubicBezTo>
                    <a:pt x="5472647" y="186973"/>
                    <a:pt x="5385429" y="203629"/>
                    <a:pt x="5365728" y="186973"/>
                  </a:cubicBezTo>
                  <a:cubicBezTo>
                    <a:pt x="5346028" y="170318"/>
                    <a:pt x="5326327" y="160289"/>
                    <a:pt x="5312179" y="160289"/>
                  </a:cubicBezTo>
                  <a:cubicBezTo>
                    <a:pt x="5304120" y="160289"/>
                    <a:pt x="5296956" y="151334"/>
                    <a:pt x="5295703" y="143991"/>
                  </a:cubicBezTo>
                  <a:lnTo>
                    <a:pt x="5290151" y="143991"/>
                  </a:lnTo>
                  <a:cubicBezTo>
                    <a:pt x="5290688" y="140051"/>
                    <a:pt x="5292837" y="137186"/>
                    <a:pt x="5298388" y="137186"/>
                  </a:cubicBezTo>
                  <a:cubicBezTo>
                    <a:pt x="5315403" y="137186"/>
                    <a:pt x="5394204" y="110501"/>
                    <a:pt x="5394204" y="110501"/>
                  </a:cubicBezTo>
                  <a:cubicBezTo>
                    <a:pt x="5394204" y="110501"/>
                    <a:pt x="5391338" y="105844"/>
                    <a:pt x="5386503" y="99934"/>
                  </a:cubicBezTo>
                  <a:lnTo>
                    <a:pt x="5394204" y="99934"/>
                  </a:lnTo>
                  <a:cubicBezTo>
                    <a:pt x="5386145" y="89368"/>
                    <a:pt x="5368951" y="70563"/>
                    <a:pt x="5348535" y="70563"/>
                  </a:cubicBezTo>
                  <a:cubicBezTo>
                    <a:pt x="5320596" y="70563"/>
                    <a:pt x="5269913" y="53907"/>
                    <a:pt x="5255764" y="53907"/>
                  </a:cubicBezTo>
                  <a:cubicBezTo>
                    <a:pt x="5251466" y="53907"/>
                    <a:pt x="5249317" y="55519"/>
                    <a:pt x="5248063" y="57668"/>
                  </a:cubicBezTo>
                  <a:cubicBezTo>
                    <a:pt x="5243407" y="58564"/>
                    <a:pt x="5242332" y="61966"/>
                    <a:pt x="5240362" y="64832"/>
                  </a:cubicBezTo>
                  <a:cubicBezTo>
                    <a:pt x="5237318" y="65727"/>
                    <a:pt x="5232661" y="65727"/>
                    <a:pt x="5224781" y="63936"/>
                  </a:cubicBezTo>
                  <a:cubicBezTo>
                    <a:pt x="5196664" y="57131"/>
                    <a:pt x="5158696" y="77547"/>
                    <a:pt x="5151711" y="57131"/>
                  </a:cubicBezTo>
                  <a:cubicBezTo>
                    <a:pt x="5147413" y="44415"/>
                    <a:pt x="5139175" y="44952"/>
                    <a:pt x="5132190" y="51400"/>
                  </a:cubicBezTo>
                  <a:cubicBezTo>
                    <a:pt x="5116967" y="57668"/>
                    <a:pt x="5101386" y="97427"/>
                    <a:pt x="5132548" y="107098"/>
                  </a:cubicBezTo>
                  <a:cubicBezTo>
                    <a:pt x="5174815" y="120351"/>
                    <a:pt x="5214036" y="107098"/>
                    <a:pt x="5225319" y="127156"/>
                  </a:cubicBezTo>
                  <a:cubicBezTo>
                    <a:pt x="5236602" y="147215"/>
                    <a:pt x="5225319" y="157065"/>
                    <a:pt x="5225319" y="170318"/>
                  </a:cubicBezTo>
                  <a:cubicBezTo>
                    <a:pt x="5225319" y="183571"/>
                    <a:pt x="5202753" y="220106"/>
                    <a:pt x="5188604" y="226911"/>
                  </a:cubicBezTo>
                  <a:cubicBezTo>
                    <a:pt x="5174635" y="233538"/>
                    <a:pt x="5157621" y="216882"/>
                    <a:pt x="5129503" y="233538"/>
                  </a:cubicBezTo>
                  <a:cubicBezTo>
                    <a:pt x="5101386" y="250014"/>
                    <a:pt x="5031002" y="236941"/>
                    <a:pt x="5022406" y="246791"/>
                  </a:cubicBezTo>
                  <a:cubicBezTo>
                    <a:pt x="5014347" y="256820"/>
                    <a:pt x="4997332" y="220106"/>
                    <a:pt x="4983184" y="226732"/>
                  </a:cubicBezTo>
                  <a:cubicBezTo>
                    <a:pt x="4974051" y="231210"/>
                    <a:pt x="4955425" y="250731"/>
                    <a:pt x="4937873" y="263267"/>
                  </a:cubicBezTo>
                  <a:cubicBezTo>
                    <a:pt x="4930531" y="267745"/>
                    <a:pt x="4923725" y="270968"/>
                    <a:pt x="4918173" y="270073"/>
                  </a:cubicBezTo>
                  <a:cubicBezTo>
                    <a:pt x="4908860" y="268461"/>
                    <a:pt x="4898294" y="262372"/>
                    <a:pt x="4889519" y="253596"/>
                  </a:cubicBezTo>
                  <a:lnTo>
                    <a:pt x="4881280" y="253596"/>
                  </a:lnTo>
                  <a:cubicBezTo>
                    <a:pt x="4873400" y="244283"/>
                    <a:pt x="4867669" y="232642"/>
                    <a:pt x="4867669" y="220285"/>
                  </a:cubicBezTo>
                  <a:cubicBezTo>
                    <a:pt x="4867669" y="216882"/>
                    <a:pt x="4867669" y="213479"/>
                    <a:pt x="4867132" y="209718"/>
                  </a:cubicBezTo>
                  <a:lnTo>
                    <a:pt x="4872684" y="209718"/>
                  </a:lnTo>
                  <a:cubicBezTo>
                    <a:pt x="4871430" y="184645"/>
                    <a:pt x="4863729" y="156349"/>
                    <a:pt x="4856029" y="150259"/>
                  </a:cubicBezTo>
                  <a:cubicBezTo>
                    <a:pt x="4852447" y="147394"/>
                    <a:pt x="4838656" y="145245"/>
                    <a:pt x="4822716" y="143991"/>
                  </a:cubicBezTo>
                  <a:lnTo>
                    <a:pt x="4761646" y="143991"/>
                  </a:lnTo>
                  <a:cubicBezTo>
                    <a:pt x="4738722" y="147215"/>
                    <a:pt x="4676039" y="153483"/>
                    <a:pt x="4661175" y="165482"/>
                  </a:cubicBezTo>
                  <a:cubicBezTo>
                    <a:pt x="4657772" y="167094"/>
                    <a:pt x="4655265" y="168706"/>
                    <a:pt x="4653652" y="170497"/>
                  </a:cubicBezTo>
                  <a:cubicBezTo>
                    <a:pt x="4651503" y="173004"/>
                    <a:pt x="4648280" y="175153"/>
                    <a:pt x="4644877" y="177302"/>
                  </a:cubicBezTo>
                  <a:cubicBezTo>
                    <a:pt x="4630550" y="185003"/>
                    <a:pt x="4610850" y="190197"/>
                    <a:pt x="4596880" y="190197"/>
                  </a:cubicBezTo>
                  <a:cubicBezTo>
                    <a:pt x="4577358" y="190197"/>
                    <a:pt x="4560703" y="166915"/>
                    <a:pt x="4518078" y="160289"/>
                  </a:cubicBezTo>
                  <a:cubicBezTo>
                    <a:pt x="4475813" y="153662"/>
                    <a:pt x="4383042" y="150259"/>
                    <a:pt x="4371759" y="153662"/>
                  </a:cubicBezTo>
                  <a:cubicBezTo>
                    <a:pt x="4363700" y="155990"/>
                    <a:pt x="4342746" y="151513"/>
                    <a:pt x="4336836" y="143812"/>
                  </a:cubicBezTo>
                  <a:lnTo>
                    <a:pt x="4329852" y="143812"/>
                  </a:lnTo>
                  <a:cubicBezTo>
                    <a:pt x="4329494" y="141663"/>
                    <a:pt x="4330210" y="139335"/>
                    <a:pt x="4332717" y="137006"/>
                  </a:cubicBezTo>
                  <a:cubicBezTo>
                    <a:pt x="4339881" y="130201"/>
                    <a:pt x="4354388" y="115336"/>
                    <a:pt x="4363700" y="99755"/>
                  </a:cubicBezTo>
                  <a:lnTo>
                    <a:pt x="4366745" y="99755"/>
                  </a:lnTo>
                  <a:cubicBezTo>
                    <a:pt x="4376774" y="84174"/>
                    <a:pt x="4382326" y="67518"/>
                    <a:pt x="4368894" y="56952"/>
                  </a:cubicBezTo>
                  <a:cubicBezTo>
                    <a:pt x="4344359" y="37431"/>
                    <a:pt x="4290451" y="37072"/>
                    <a:pt x="4264303" y="34028"/>
                  </a:cubicBezTo>
                  <a:lnTo>
                    <a:pt x="4234932" y="34028"/>
                  </a:lnTo>
                  <a:cubicBezTo>
                    <a:pt x="4215948" y="31162"/>
                    <a:pt x="4194994" y="29013"/>
                    <a:pt x="4166697" y="33849"/>
                  </a:cubicBezTo>
                  <a:cubicBezTo>
                    <a:pt x="4166340" y="33849"/>
                    <a:pt x="4166160" y="33849"/>
                    <a:pt x="4165981" y="34028"/>
                  </a:cubicBezTo>
                  <a:lnTo>
                    <a:pt x="4157385" y="34028"/>
                  </a:lnTo>
                  <a:cubicBezTo>
                    <a:pt x="4129983" y="42624"/>
                    <a:pt x="4121566" y="57668"/>
                    <a:pt x="4107060" y="40475"/>
                  </a:cubicBezTo>
                  <a:cubicBezTo>
                    <a:pt x="4105806" y="38863"/>
                    <a:pt x="4105089" y="37610"/>
                    <a:pt x="4104552" y="36714"/>
                  </a:cubicBezTo>
                  <a:cubicBezTo>
                    <a:pt x="4112432" y="37968"/>
                    <a:pt x="4122103" y="42803"/>
                    <a:pt x="4084851" y="23999"/>
                  </a:cubicBezTo>
                  <a:cubicBezTo>
                    <a:pt x="4025751" y="-5910"/>
                    <a:pt x="3991724" y="23640"/>
                    <a:pt x="3980798" y="7343"/>
                  </a:cubicBezTo>
                  <a:cubicBezTo>
                    <a:pt x="3978828" y="4656"/>
                    <a:pt x="3977395" y="2149"/>
                    <a:pt x="3976321" y="0"/>
                  </a:cubicBezTo>
                  <a:cubicBezTo>
                    <a:pt x="3971665" y="8776"/>
                    <a:pt x="3960919" y="20417"/>
                    <a:pt x="3938711" y="34028"/>
                  </a:cubicBezTo>
                  <a:cubicBezTo>
                    <a:pt x="3938711" y="34028"/>
                    <a:pt x="3938354" y="34028"/>
                    <a:pt x="3938354" y="34207"/>
                  </a:cubicBezTo>
                  <a:lnTo>
                    <a:pt x="3937637" y="34207"/>
                  </a:lnTo>
                  <a:cubicBezTo>
                    <a:pt x="3899132" y="56414"/>
                    <a:pt x="3872985" y="60713"/>
                    <a:pt x="3862060" y="63936"/>
                  </a:cubicBezTo>
                  <a:cubicBezTo>
                    <a:pt x="3850956" y="67160"/>
                    <a:pt x="3772513" y="51400"/>
                    <a:pt x="3772334" y="40654"/>
                  </a:cubicBezTo>
                  <a:cubicBezTo>
                    <a:pt x="3772334" y="38147"/>
                    <a:pt x="3771976" y="36356"/>
                    <a:pt x="3771976" y="34207"/>
                  </a:cubicBezTo>
                  <a:lnTo>
                    <a:pt x="3766244" y="34207"/>
                  </a:lnTo>
                  <a:cubicBezTo>
                    <a:pt x="3761409" y="-26327"/>
                    <a:pt x="3731142" y="36714"/>
                    <a:pt x="3705353" y="56594"/>
                  </a:cubicBezTo>
                  <a:cubicBezTo>
                    <a:pt x="3704995" y="56594"/>
                    <a:pt x="3704636" y="56952"/>
                    <a:pt x="3704458" y="57131"/>
                  </a:cubicBezTo>
                  <a:cubicBezTo>
                    <a:pt x="3676160" y="70384"/>
                    <a:pt x="3656639" y="90442"/>
                    <a:pt x="3628343" y="83816"/>
                  </a:cubicBezTo>
                  <a:cubicBezTo>
                    <a:pt x="3600404" y="77189"/>
                    <a:pt x="3555272" y="77189"/>
                    <a:pt x="3527155" y="90442"/>
                  </a:cubicBezTo>
                  <a:cubicBezTo>
                    <a:pt x="3518379" y="94561"/>
                    <a:pt x="3510678" y="97427"/>
                    <a:pt x="3502977" y="99934"/>
                  </a:cubicBezTo>
                  <a:lnTo>
                    <a:pt x="3507096" y="99934"/>
                  </a:lnTo>
                  <a:cubicBezTo>
                    <a:pt x="3486143" y="107814"/>
                    <a:pt x="3468771" y="111575"/>
                    <a:pt x="3445847" y="130380"/>
                  </a:cubicBezTo>
                  <a:cubicBezTo>
                    <a:pt x="3439936" y="135395"/>
                    <a:pt x="3432415" y="139872"/>
                    <a:pt x="3424892" y="143991"/>
                  </a:cubicBezTo>
                  <a:lnTo>
                    <a:pt x="3423460" y="143991"/>
                  </a:lnTo>
                  <a:cubicBezTo>
                    <a:pt x="3397312" y="156528"/>
                    <a:pt x="3369373" y="163691"/>
                    <a:pt x="3369373" y="163691"/>
                  </a:cubicBezTo>
                  <a:cubicBezTo>
                    <a:pt x="3369373" y="163691"/>
                    <a:pt x="3321556" y="160468"/>
                    <a:pt x="3296304" y="160468"/>
                  </a:cubicBezTo>
                  <a:cubicBezTo>
                    <a:pt x="3279648" y="160468"/>
                    <a:pt x="3259768" y="160468"/>
                    <a:pt x="3254037" y="167094"/>
                  </a:cubicBezTo>
                  <a:cubicBezTo>
                    <a:pt x="3245799" y="170139"/>
                    <a:pt x="3243471" y="175870"/>
                    <a:pt x="3254037" y="187153"/>
                  </a:cubicBezTo>
                  <a:cubicBezTo>
                    <a:pt x="3276603" y="210435"/>
                    <a:pt x="3344480" y="233717"/>
                    <a:pt x="3352718" y="246970"/>
                  </a:cubicBezTo>
                  <a:cubicBezTo>
                    <a:pt x="3360956" y="259864"/>
                    <a:pt x="3371702" y="298190"/>
                    <a:pt x="3359165" y="309115"/>
                  </a:cubicBezTo>
                  <a:cubicBezTo>
                    <a:pt x="3345196" y="315563"/>
                    <a:pt x="3326750" y="310190"/>
                    <a:pt x="3324242" y="283505"/>
                  </a:cubicBezTo>
                  <a:cubicBezTo>
                    <a:pt x="3322810" y="268282"/>
                    <a:pt x="3321377" y="260044"/>
                    <a:pt x="3315825" y="253596"/>
                  </a:cubicBezTo>
                  <a:lnTo>
                    <a:pt x="3306870" y="253596"/>
                  </a:lnTo>
                  <a:cubicBezTo>
                    <a:pt x="3301139" y="249298"/>
                    <a:pt x="3292901" y="245537"/>
                    <a:pt x="3279469" y="240164"/>
                  </a:cubicBezTo>
                  <a:cubicBezTo>
                    <a:pt x="3246874" y="227449"/>
                    <a:pt x="3247948" y="236045"/>
                    <a:pt x="3223054" y="209718"/>
                  </a:cubicBezTo>
                  <a:lnTo>
                    <a:pt x="3231472" y="209718"/>
                  </a:lnTo>
                  <a:cubicBezTo>
                    <a:pt x="3229681" y="207748"/>
                    <a:pt x="3227890" y="205957"/>
                    <a:pt x="3225561" y="203629"/>
                  </a:cubicBezTo>
                  <a:cubicBezTo>
                    <a:pt x="3202100" y="178556"/>
                    <a:pt x="3176848" y="176944"/>
                    <a:pt x="3160909" y="188585"/>
                  </a:cubicBezTo>
                  <a:cubicBezTo>
                    <a:pt x="3155536" y="191272"/>
                    <a:pt x="3150880" y="195212"/>
                    <a:pt x="3147118" y="200226"/>
                  </a:cubicBezTo>
                  <a:cubicBezTo>
                    <a:pt x="3134940" y="217240"/>
                    <a:pt x="3139597" y="248940"/>
                    <a:pt x="3130284" y="259685"/>
                  </a:cubicBezTo>
                  <a:cubicBezTo>
                    <a:pt x="3130284" y="259685"/>
                    <a:pt x="3129926" y="259685"/>
                    <a:pt x="3129926" y="259685"/>
                  </a:cubicBezTo>
                  <a:cubicBezTo>
                    <a:pt x="3114524" y="262730"/>
                    <a:pt x="3096972" y="273655"/>
                    <a:pt x="3091779" y="253238"/>
                  </a:cubicBezTo>
                  <a:lnTo>
                    <a:pt x="3085869" y="253238"/>
                  </a:lnTo>
                  <a:cubicBezTo>
                    <a:pt x="3085869" y="251984"/>
                    <a:pt x="3085332" y="251089"/>
                    <a:pt x="3085152" y="249835"/>
                  </a:cubicBezTo>
                  <a:cubicBezTo>
                    <a:pt x="3084078" y="238194"/>
                    <a:pt x="3083361" y="222434"/>
                    <a:pt x="3081929" y="209360"/>
                  </a:cubicBezTo>
                  <a:lnTo>
                    <a:pt x="3087481" y="209360"/>
                  </a:lnTo>
                  <a:cubicBezTo>
                    <a:pt x="3085332" y="190376"/>
                    <a:pt x="3081929" y="176407"/>
                    <a:pt x="3072795" y="186615"/>
                  </a:cubicBezTo>
                  <a:cubicBezTo>
                    <a:pt x="3070108" y="186615"/>
                    <a:pt x="3066885" y="189660"/>
                    <a:pt x="3062766" y="196645"/>
                  </a:cubicBezTo>
                  <a:cubicBezTo>
                    <a:pt x="3043065" y="229777"/>
                    <a:pt x="3034827" y="229777"/>
                    <a:pt x="3034827" y="246432"/>
                  </a:cubicBezTo>
                  <a:cubicBezTo>
                    <a:pt x="3034827" y="263088"/>
                    <a:pt x="3051662" y="279565"/>
                    <a:pt x="3045931" y="309473"/>
                  </a:cubicBezTo>
                  <a:cubicBezTo>
                    <a:pt x="3040200" y="339382"/>
                    <a:pt x="3040200" y="359440"/>
                    <a:pt x="3048617" y="359440"/>
                  </a:cubicBezTo>
                  <a:cubicBezTo>
                    <a:pt x="3057034" y="359440"/>
                    <a:pt x="3076556" y="329532"/>
                    <a:pt x="3101987" y="322905"/>
                  </a:cubicBezTo>
                  <a:cubicBezTo>
                    <a:pt x="3127597" y="316279"/>
                    <a:pt x="3172550" y="299623"/>
                    <a:pt x="3175236" y="329532"/>
                  </a:cubicBezTo>
                  <a:cubicBezTo>
                    <a:pt x="3177565" y="355500"/>
                    <a:pt x="3199056" y="366425"/>
                    <a:pt x="3186340" y="377529"/>
                  </a:cubicBezTo>
                  <a:cubicBezTo>
                    <a:pt x="3185445" y="378066"/>
                    <a:pt x="3184549" y="378783"/>
                    <a:pt x="3183296" y="379320"/>
                  </a:cubicBezTo>
                  <a:cubicBezTo>
                    <a:pt x="3154999" y="392573"/>
                    <a:pt x="3124194" y="385946"/>
                    <a:pt x="3118643" y="366067"/>
                  </a:cubicBezTo>
                  <a:cubicBezTo>
                    <a:pt x="3118285" y="364813"/>
                    <a:pt x="3117747" y="363918"/>
                    <a:pt x="3117210" y="362843"/>
                  </a:cubicBezTo>
                  <a:lnTo>
                    <a:pt x="3110762" y="362843"/>
                  </a:lnTo>
                  <a:cubicBezTo>
                    <a:pt x="3102883" y="349769"/>
                    <a:pt x="3085511" y="351560"/>
                    <a:pt x="3068139" y="366067"/>
                  </a:cubicBezTo>
                  <a:cubicBezTo>
                    <a:pt x="3048617" y="382723"/>
                    <a:pt x="3006351" y="442540"/>
                    <a:pt x="3006351" y="442540"/>
                  </a:cubicBezTo>
                  <a:cubicBezTo>
                    <a:pt x="3006351" y="442540"/>
                    <a:pt x="2957996" y="468687"/>
                    <a:pt x="2938296" y="472627"/>
                  </a:cubicBezTo>
                  <a:lnTo>
                    <a:pt x="2931132" y="472627"/>
                  </a:lnTo>
                  <a:cubicBezTo>
                    <a:pt x="2931132" y="472627"/>
                    <a:pt x="2930416" y="472627"/>
                    <a:pt x="2930237" y="472627"/>
                  </a:cubicBezTo>
                  <a:cubicBezTo>
                    <a:pt x="2923968" y="467792"/>
                    <a:pt x="2939371" y="446301"/>
                    <a:pt x="2957101" y="428750"/>
                  </a:cubicBezTo>
                  <a:lnTo>
                    <a:pt x="2959070" y="428750"/>
                  </a:lnTo>
                  <a:cubicBezTo>
                    <a:pt x="2966235" y="421407"/>
                    <a:pt x="2973577" y="414422"/>
                    <a:pt x="2980562" y="409408"/>
                  </a:cubicBezTo>
                  <a:cubicBezTo>
                    <a:pt x="2995785" y="398125"/>
                    <a:pt x="3008142" y="378066"/>
                    <a:pt x="3012261" y="363022"/>
                  </a:cubicBezTo>
                  <a:lnTo>
                    <a:pt x="3007784" y="363022"/>
                  </a:lnTo>
                  <a:cubicBezTo>
                    <a:pt x="3008859" y="357291"/>
                    <a:pt x="3008500" y="352456"/>
                    <a:pt x="3006351" y="349590"/>
                  </a:cubicBezTo>
                  <a:cubicBezTo>
                    <a:pt x="3003128" y="345650"/>
                    <a:pt x="2999188" y="333472"/>
                    <a:pt x="2996322" y="319144"/>
                  </a:cubicBezTo>
                  <a:lnTo>
                    <a:pt x="3002232" y="319144"/>
                  </a:lnTo>
                  <a:cubicBezTo>
                    <a:pt x="2997039" y="296579"/>
                    <a:pt x="2993815" y="267207"/>
                    <a:pt x="2997576" y="256462"/>
                  </a:cubicBezTo>
                  <a:cubicBezTo>
                    <a:pt x="2997934" y="255566"/>
                    <a:pt x="2998471" y="254492"/>
                    <a:pt x="2998829" y="253417"/>
                  </a:cubicBezTo>
                  <a:lnTo>
                    <a:pt x="2995068" y="253417"/>
                  </a:lnTo>
                  <a:cubicBezTo>
                    <a:pt x="3002232" y="239806"/>
                    <a:pt x="3015127" y="223150"/>
                    <a:pt x="3002590" y="209539"/>
                  </a:cubicBezTo>
                  <a:lnTo>
                    <a:pt x="3010112" y="209539"/>
                  </a:lnTo>
                  <a:cubicBezTo>
                    <a:pt x="3008142" y="206316"/>
                    <a:pt x="3005456" y="203092"/>
                    <a:pt x="3000441" y="200047"/>
                  </a:cubicBezTo>
                  <a:cubicBezTo>
                    <a:pt x="2972144" y="183392"/>
                    <a:pt x="2952444" y="163512"/>
                    <a:pt x="2929879" y="153662"/>
                  </a:cubicBezTo>
                  <a:cubicBezTo>
                    <a:pt x="2923073" y="150618"/>
                    <a:pt x="2915909" y="153483"/>
                    <a:pt x="2908924" y="158498"/>
                  </a:cubicBezTo>
                  <a:cubicBezTo>
                    <a:pt x="2890836" y="167990"/>
                    <a:pt x="2872210" y="199868"/>
                    <a:pt x="2856808" y="210077"/>
                  </a:cubicBezTo>
                  <a:cubicBezTo>
                    <a:pt x="2837287" y="223509"/>
                    <a:pt x="2839973" y="239985"/>
                    <a:pt x="2814721" y="243388"/>
                  </a:cubicBezTo>
                  <a:cubicBezTo>
                    <a:pt x="2789290" y="246791"/>
                    <a:pt x="2772455" y="286549"/>
                    <a:pt x="2814721" y="309832"/>
                  </a:cubicBezTo>
                  <a:cubicBezTo>
                    <a:pt x="2856808" y="333114"/>
                    <a:pt x="2870957" y="349769"/>
                    <a:pt x="2859674" y="363022"/>
                  </a:cubicBezTo>
                  <a:cubicBezTo>
                    <a:pt x="2859674" y="363022"/>
                    <a:pt x="2859674" y="363022"/>
                    <a:pt x="2859674" y="363022"/>
                  </a:cubicBezTo>
                  <a:lnTo>
                    <a:pt x="2859674" y="363022"/>
                  </a:lnTo>
                  <a:cubicBezTo>
                    <a:pt x="2854659" y="364634"/>
                    <a:pt x="2847675" y="364276"/>
                    <a:pt x="2840332" y="363022"/>
                  </a:cubicBezTo>
                  <a:lnTo>
                    <a:pt x="2820632" y="363022"/>
                  </a:lnTo>
                  <a:cubicBezTo>
                    <a:pt x="2809886" y="359799"/>
                    <a:pt x="2800931" y="356217"/>
                    <a:pt x="2800931" y="356217"/>
                  </a:cubicBezTo>
                  <a:cubicBezTo>
                    <a:pt x="2800931" y="356217"/>
                    <a:pt x="2764217" y="336158"/>
                    <a:pt x="2741831" y="336158"/>
                  </a:cubicBezTo>
                  <a:cubicBezTo>
                    <a:pt x="2722488" y="336158"/>
                    <a:pt x="2699743" y="324517"/>
                    <a:pt x="2679506" y="318965"/>
                  </a:cubicBezTo>
                  <a:lnTo>
                    <a:pt x="2696341" y="318965"/>
                  </a:lnTo>
                  <a:cubicBezTo>
                    <a:pt x="2688640" y="316279"/>
                    <a:pt x="2680938" y="313772"/>
                    <a:pt x="2673954" y="312876"/>
                  </a:cubicBezTo>
                  <a:cubicBezTo>
                    <a:pt x="2653896" y="310011"/>
                    <a:pt x="2615928" y="309653"/>
                    <a:pt x="2600168" y="318965"/>
                  </a:cubicBezTo>
                  <a:lnTo>
                    <a:pt x="2602675" y="318965"/>
                  </a:lnTo>
                  <a:cubicBezTo>
                    <a:pt x="2597123" y="320756"/>
                    <a:pt x="2592645" y="323085"/>
                    <a:pt x="2589959" y="326129"/>
                  </a:cubicBezTo>
                  <a:cubicBezTo>
                    <a:pt x="2582795" y="334367"/>
                    <a:pt x="2569184" y="353172"/>
                    <a:pt x="2554678" y="362843"/>
                  </a:cubicBezTo>
                  <a:lnTo>
                    <a:pt x="2553245" y="362843"/>
                  </a:lnTo>
                  <a:cubicBezTo>
                    <a:pt x="2546798" y="365709"/>
                    <a:pt x="2539992" y="366246"/>
                    <a:pt x="2533903" y="362843"/>
                  </a:cubicBezTo>
                  <a:lnTo>
                    <a:pt x="2523336" y="362843"/>
                  </a:lnTo>
                  <a:cubicBezTo>
                    <a:pt x="2505606" y="350844"/>
                    <a:pt x="2503099" y="340636"/>
                    <a:pt x="2474802" y="352814"/>
                  </a:cubicBezTo>
                  <a:cubicBezTo>
                    <a:pt x="2443998" y="366067"/>
                    <a:pt x="2413015" y="342785"/>
                    <a:pt x="2396180" y="362664"/>
                  </a:cubicBezTo>
                  <a:cubicBezTo>
                    <a:pt x="2392061" y="367679"/>
                    <a:pt x="2389733" y="371261"/>
                    <a:pt x="2387942" y="373768"/>
                  </a:cubicBezTo>
                  <a:cubicBezTo>
                    <a:pt x="2383106" y="374484"/>
                    <a:pt x="2375405" y="370902"/>
                    <a:pt x="2354093" y="362843"/>
                  </a:cubicBezTo>
                  <a:lnTo>
                    <a:pt x="2339945" y="362843"/>
                  </a:lnTo>
                  <a:cubicBezTo>
                    <a:pt x="2339945" y="362843"/>
                    <a:pt x="2339945" y="362843"/>
                    <a:pt x="2339586" y="362843"/>
                  </a:cubicBezTo>
                  <a:cubicBezTo>
                    <a:pt x="2301977" y="348874"/>
                    <a:pt x="2296246" y="361231"/>
                    <a:pt x="2278515" y="373231"/>
                  </a:cubicBezTo>
                  <a:cubicBezTo>
                    <a:pt x="2271889" y="376992"/>
                    <a:pt x="2263651" y="380394"/>
                    <a:pt x="2252010" y="382723"/>
                  </a:cubicBezTo>
                  <a:cubicBezTo>
                    <a:pt x="2205088" y="391856"/>
                    <a:pt x="2175179" y="375917"/>
                    <a:pt x="2159956" y="389349"/>
                  </a:cubicBezTo>
                  <a:cubicBezTo>
                    <a:pt x="2156553" y="390782"/>
                    <a:pt x="2153509" y="392752"/>
                    <a:pt x="2151180" y="396155"/>
                  </a:cubicBezTo>
                  <a:cubicBezTo>
                    <a:pt x="2137032" y="416213"/>
                    <a:pt x="2117511" y="452569"/>
                    <a:pt x="2109093" y="429287"/>
                  </a:cubicBezTo>
                  <a:cubicBezTo>
                    <a:pt x="2109093" y="429287"/>
                    <a:pt x="2109093" y="428750"/>
                    <a:pt x="2109093" y="428750"/>
                  </a:cubicBezTo>
                  <a:lnTo>
                    <a:pt x="2116257" y="428750"/>
                  </a:lnTo>
                  <a:cubicBezTo>
                    <a:pt x="2115541" y="427854"/>
                    <a:pt x="2115004" y="427317"/>
                    <a:pt x="2114466" y="425884"/>
                  </a:cubicBezTo>
                  <a:cubicBezTo>
                    <a:pt x="2107839" y="408154"/>
                    <a:pt x="2127719" y="380753"/>
                    <a:pt x="2131122" y="362843"/>
                  </a:cubicBezTo>
                  <a:lnTo>
                    <a:pt x="2126107" y="362843"/>
                  </a:lnTo>
                  <a:cubicBezTo>
                    <a:pt x="2126286" y="358903"/>
                    <a:pt x="2125928" y="355321"/>
                    <a:pt x="2123242" y="352814"/>
                  </a:cubicBezTo>
                  <a:cubicBezTo>
                    <a:pt x="2109272" y="339382"/>
                    <a:pt x="2050171" y="346008"/>
                    <a:pt x="2041754" y="356038"/>
                  </a:cubicBezTo>
                  <a:cubicBezTo>
                    <a:pt x="2033337" y="366067"/>
                    <a:pt x="2038889" y="402602"/>
                    <a:pt x="2044441" y="416034"/>
                  </a:cubicBezTo>
                  <a:cubicBezTo>
                    <a:pt x="2049276" y="427138"/>
                    <a:pt x="2055902" y="466538"/>
                    <a:pt x="2047844" y="472448"/>
                  </a:cubicBezTo>
                  <a:lnTo>
                    <a:pt x="2042292" y="472448"/>
                  </a:lnTo>
                  <a:cubicBezTo>
                    <a:pt x="2042292" y="472448"/>
                    <a:pt x="2042112" y="472448"/>
                    <a:pt x="2041754" y="472448"/>
                  </a:cubicBezTo>
                  <a:cubicBezTo>
                    <a:pt x="2024920" y="462598"/>
                    <a:pt x="2027606" y="429287"/>
                    <a:pt x="2010771" y="432690"/>
                  </a:cubicBezTo>
                  <a:cubicBezTo>
                    <a:pt x="1993936" y="436092"/>
                    <a:pt x="1974057" y="445943"/>
                    <a:pt x="1965818" y="452569"/>
                  </a:cubicBezTo>
                  <a:cubicBezTo>
                    <a:pt x="1957401" y="459195"/>
                    <a:pt x="1923553" y="459195"/>
                    <a:pt x="1915135" y="472448"/>
                  </a:cubicBezTo>
                  <a:cubicBezTo>
                    <a:pt x="1907792" y="483910"/>
                    <a:pt x="1915135" y="512744"/>
                    <a:pt x="1908150" y="522595"/>
                  </a:cubicBezTo>
                  <a:cubicBezTo>
                    <a:pt x="1894540" y="526356"/>
                    <a:pt x="1883077" y="538534"/>
                    <a:pt x="1852811" y="515610"/>
                  </a:cubicBezTo>
                  <a:cubicBezTo>
                    <a:pt x="1830424" y="498954"/>
                    <a:pt x="1824335" y="501103"/>
                    <a:pt x="1819141" y="506118"/>
                  </a:cubicBezTo>
                  <a:cubicBezTo>
                    <a:pt x="1814306" y="507372"/>
                    <a:pt x="1812335" y="512386"/>
                    <a:pt x="1807858" y="515789"/>
                  </a:cubicBezTo>
                  <a:cubicBezTo>
                    <a:pt x="1806963" y="516684"/>
                    <a:pt x="1805351" y="517759"/>
                    <a:pt x="1803381" y="519013"/>
                  </a:cubicBezTo>
                  <a:cubicBezTo>
                    <a:pt x="1788695" y="528146"/>
                    <a:pt x="1764697" y="538892"/>
                    <a:pt x="1762547" y="515610"/>
                  </a:cubicBezTo>
                  <a:cubicBezTo>
                    <a:pt x="1760578" y="495193"/>
                    <a:pt x="1763801" y="483910"/>
                    <a:pt x="1757891" y="472448"/>
                  </a:cubicBezTo>
                  <a:lnTo>
                    <a:pt x="1750728" y="472448"/>
                  </a:lnTo>
                  <a:cubicBezTo>
                    <a:pt x="1748041" y="468329"/>
                    <a:pt x="1743922" y="463852"/>
                    <a:pt x="1737474" y="459016"/>
                  </a:cubicBezTo>
                  <a:cubicBezTo>
                    <a:pt x="1712222" y="438958"/>
                    <a:pt x="1731743" y="438958"/>
                    <a:pt x="1765592" y="452390"/>
                  </a:cubicBezTo>
                  <a:cubicBezTo>
                    <a:pt x="1799440" y="465822"/>
                    <a:pt x="1841707" y="472269"/>
                    <a:pt x="1903494" y="448987"/>
                  </a:cubicBezTo>
                  <a:cubicBezTo>
                    <a:pt x="1936626" y="436630"/>
                    <a:pt x="1959013" y="428033"/>
                    <a:pt x="1969042" y="420511"/>
                  </a:cubicBezTo>
                  <a:cubicBezTo>
                    <a:pt x="1983011" y="412631"/>
                    <a:pt x="1984624" y="406363"/>
                    <a:pt x="1970654" y="399020"/>
                  </a:cubicBezTo>
                  <a:cubicBezTo>
                    <a:pt x="1957222" y="391856"/>
                    <a:pt x="1944865" y="376454"/>
                    <a:pt x="1930537" y="362485"/>
                  </a:cubicBezTo>
                  <a:lnTo>
                    <a:pt x="1921404" y="362485"/>
                  </a:lnTo>
                  <a:cubicBezTo>
                    <a:pt x="1909941" y="351918"/>
                    <a:pt x="1896867" y="342785"/>
                    <a:pt x="1880391" y="340098"/>
                  </a:cubicBezTo>
                  <a:cubicBezTo>
                    <a:pt x="1840990" y="333472"/>
                    <a:pt x="1782427" y="362485"/>
                    <a:pt x="1720640" y="335800"/>
                  </a:cubicBezTo>
                  <a:cubicBezTo>
                    <a:pt x="1704879" y="329174"/>
                    <a:pt x="1692343" y="323443"/>
                    <a:pt x="1681777" y="318607"/>
                  </a:cubicBezTo>
                  <a:lnTo>
                    <a:pt x="1694671" y="318607"/>
                  </a:lnTo>
                  <a:cubicBezTo>
                    <a:pt x="1658315" y="302131"/>
                    <a:pt x="1644883" y="294430"/>
                    <a:pt x="1624466" y="289236"/>
                  </a:cubicBezTo>
                  <a:cubicBezTo>
                    <a:pt x="1613542" y="286370"/>
                    <a:pt x="1578439" y="269715"/>
                    <a:pt x="1536353" y="252701"/>
                  </a:cubicBezTo>
                  <a:lnTo>
                    <a:pt x="1522384" y="252701"/>
                  </a:lnTo>
                  <a:cubicBezTo>
                    <a:pt x="1469013" y="231747"/>
                    <a:pt x="1406868" y="211688"/>
                    <a:pt x="1368900" y="218852"/>
                  </a:cubicBezTo>
                  <a:cubicBezTo>
                    <a:pt x="1347230" y="222971"/>
                    <a:pt x="1314098" y="236224"/>
                    <a:pt x="1278100" y="252701"/>
                  </a:cubicBezTo>
                  <a:lnTo>
                    <a:pt x="1276130" y="252701"/>
                  </a:lnTo>
                  <a:cubicBezTo>
                    <a:pt x="1231535" y="273655"/>
                    <a:pt x="1183897" y="298907"/>
                    <a:pt x="1148974" y="318607"/>
                  </a:cubicBezTo>
                  <a:lnTo>
                    <a:pt x="1149690" y="318607"/>
                  </a:lnTo>
                  <a:cubicBezTo>
                    <a:pt x="1118707" y="335800"/>
                    <a:pt x="1096320" y="349232"/>
                    <a:pt x="1092917" y="352456"/>
                  </a:cubicBezTo>
                  <a:cubicBezTo>
                    <a:pt x="1081634" y="362306"/>
                    <a:pt x="1064800" y="402423"/>
                    <a:pt x="1028086" y="435555"/>
                  </a:cubicBezTo>
                  <a:cubicBezTo>
                    <a:pt x="1014295" y="448092"/>
                    <a:pt x="996386" y="460628"/>
                    <a:pt x="976686" y="472090"/>
                  </a:cubicBezTo>
                  <a:lnTo>
                    <a:pt x="975790" y="472090"/>
                  </a:lnTo>
                  <a:cubicBezTo>
                    <a:pt x="945165" y="489283"/>
                    <a:pt x="910779" y="503790"/>
                    <a:pt x="879617" y="511491"/>
                  </a:cubicBezTo>
                  <a:cubicBezTo>
                    <a:pt x="871200" y="513461"/>
                    <a:pt x="862603" y="517759"/>
                    <a:pt x="854007" y="523311"/>
                  </a:cubicBezTo>
                  <a:cubicBezTo>
                    <a:pt x="805472" y="550891"/>
                    <a:pt x="755147" y="626648"/>
                    <a:pt x="755147" y="638289"/>
                  </a:cubicBezTo>
                  <a:cubicBezTo>
                    <a:pt x="755147" y="651542"/>
                    <a:pt x="777534" y="701509"/>
                    <a:pt x="771982" y="711359"/>
                  </a:cubicBezTo>
                  <a:cubicBezTo>
                    <a:pt x="766251" y="721388"/>
                    <a:pt x="783085" y="771176"/>
                    <a:pt x="814069" y="784608"/>
                  </a:cubicBezTo>
                  <a:cubicBezTo>
                    <a:pt x="845052" y="797861"/>
                    <a:pt x="898601" y="794637"/>
                    <a:pt x="901287" y="774758"/>
                  </a:cubicBezTo>
                  <a:cubicBezTo>
                    <a:pt x="902183" y="769923"/>
                    <a:pt x="905049" y="763654"/>
                    <a:pt x="909347" y="757386"/>
                  </a:cubicBezTo>
                  <a:lnTo>
                    <a:pt x="912749" y="757386"/>
                  </a:lnTo>
                  <a:cubicBezTo>
                    <a:pt x="918122" y="748431"/>
                    <a:pt x="926360" y="739118"/>
                    <a:pt x="934240" y="733388"/>
                  </a:cubicBezTo>
                  <a:cubicBezTo>
                    <a:pt x="941762" y="729627"/>
                    <a:pt x="948210" y="730701"/>
                    <a:pt x="949105" y="741626"/>
                  </a:cubicBezTo>
                  <a:cubicBezTo>
                    <a:pt x="951971" y="771534"/>
                    <a:pt x="980088" y="817920"/>
                    <a:pt x="974536" y="837978"/>
                  </a:cubicBezTo>
                  <a:cubicBezTo>
                    <a:pt x="968806" y="858036"/>
                    <a:pt x="974536" y="878095"/>
                    <a:pt x="994058" y="874692"/>
                  </a:cubicBezTo>
                  <a:cubicBezTo>
                    <a:pt x="1013758" y="871468"/>
                    <a:pt x="1117990" y="844784"/>
                    <a:pt x="1117990" y="844784"/>
                  </a:cubicBezTo>
                  <a:cubicBezTo>
                    <a:pt x="1117990" y="844784"/>
                    <a:pt x="1121393" y="842993"/>
                    <a:pt x="1125691" y="839769"/>
                  </a:cubicBezTo>
                  <a:cubicBezTo>
                    <a:pt x="1132676" y="835650"/>
                    <a:pt x="1153272" y="821860"/>
                    <a:pt x="1151481" y="801443"/>
                  </a:cubicBezTo>
                  <a:lnTo>
                    <a:pt x="1146108" y="801443"/>
                  </a:lnTo>
                  <a:cubicBezTo>
                    <a:pt x="1143243" y="787832"/>
                    <a:pt x="1152914" y="771534"/>
                    <a:pt x="1164197" y="757565"/>
                  </a:cubicBezTo>
                  <a:lnTo>
                    <a:pt x="1166883" y="757565"/>
                  </a:lnTo>
                  <a:cubicBezTo>
                    <a:pt x="1178166" y="742879"/>
                    <a:pt x="1191956" y="730164"/>
                    <a:pt x="1196433" y="724970"/>
                  </a:cubicBezTo>
                  <a:cubicBezTo>
                    <a:pt x="1200911" y="719597"/>
                    <a:pt x="1211656" y="705628"/>
                    <a:pt x="1215238" y="691838"/>
                  </a:cubicBezTo>
                  <a:lnTo>
                    <a:pt x="1210761" y="691838"/>
                  </a:lnTo>
                  <a:cubicBezTo>
                    <a:pt x="1212552" y="681092"/>
                    <a:pt x="1209328" y="670884"/>
                    <a:pt x="1193926" y="665153"/>
                  </a:cubicBezTo>
                  <a:cubicBezTo>
                    <a:pt x="1176554" y="658885"/>
                    <a:pt x="1161331" y="654765"/>
                    <a:pt x="1153988" y="647960"/>
                  </a:cubicBezTo>
                  <a:lnTo>
                    <a:pt x="1163838" y="647960"/>
                  </a:lnTo>
                  <a:cubicBezTo>
                    <a:pt x="1151123" y="640259"/>
                    <a:pt x="1149690" y="629513"/>
                    <a:pt x="1173867" y="605157"/>
                  </a:cubicBezTo>
                  <a:cubicBezTo>
                    <a:pt x="1177807" y="601217"/>
                    <a:pt x="1181390" y="598351"/>
                    <a:pt x="1184971" y="595844"/>
                  </a:cubicBezTo>
                  <a:cubicBezTo>
                    <a:pt x="1215775" y="578293"/>
                    <a:pt x="1240669" y="599963"/>
                    <a:pt x="1284010" y="548742"/>
                  </a:cubicBezTo>
                  <a:cubicBezTo>
                    <a:pt x="1287055" y="545160"/>
                    <a:pt x="1289741" y="541578"/>
                    <a:pt x="1292069" y="538176"/>
                  </a:cubicBezTo>
                  <a:lnTo>
                    <a:pt x="1294755" y="538176"/>
                  </a:lnTo>
                  <a:cubicBezTo>
                    <a:pt x="1322873" y="500208"/>
                    <a:pt x="1304606" y="481403"/>
                    <a:pt x="1308904" y="472269"/>
                  </a:cubicBezTo>
                  <a:lnTo>
                    <a:pt x="1307113" y="472269"/>
                  </a:lnTo>
                  <a:cubicBezTo>
                    <a:pt x="1310516" y="470657"/>
                    <a:pt x="1316426" y="469404"/>
                    <a:pt x="1326455" y="468867"/>
                  </a:cubicBezTo>
                  <a:cubicBezTo>
                    <a:pt x="1379825" y="465643"/>
                    <a:pt x="1436239" y="462240"/>
                    <a:pt x="1424777" y="482119"/>
                  </a:cubicBezTo>
                  <a:cubicBezTo>
                    <a:pt x="1417972" y="494477"/>
                    <a:pt x="1390750" y="515610"/>
                    <a:pt x="1362453" y="534594"/>
                  </a:cubicBezTo>
                  <a:cubicBezTo>
                    <a:pt x="1360841" y="535668"/>
                    <a:pt x="1359229" y="536564"/>
                    <a:pt x="1357975" y="537459"/>
                  </a:cubicBezTo>
                  <a:cubicBezTo>
                    <a:pt x="1341678" y="548205"/>
                    <a:pt x="1325202" y="558234"/>
                    <a:pt x="1312486" y="565219"/>
                  </a:cubicBezTo>
                  <a:cubicBezTo>
                    <a:pt x="1275772" y="585277"/>
                    <a:pt x="1281503" y="621812"/>
                    <a:pt x="1295651" y="641692"/>
                  </a:cubicBezTo>
                  <a:cubicBezTo>
                    <a:pt x="1309799" y="661750"/>
                    <a:pt x="1315351" y="708314"/>
                    <a:pt x="1340603" y="701509"/>
                  </a:cubicBezTo>
                  <a:cubicBezTo>
                    <a:pt x="1366035" y="694882"/>
                    <a:pt x="1397018" y="671600"/>
                    <a:pt x="1424957" y="674824"/>
                  </a:cubicBezTo>
                  <a:cubicBezTo>
                    <a:pt x="1453253" y="678227"/>
                    <a:pt x="1509668" y="671421"/>
                    <a:pt x="1517906" y="671421"/>
                  </a:cubicBezTo>
                  <a:cubicBezTo>
                    <a:pt x="1526144" y="671421"/>
                    <a:pt x="1558023" y="709210"/>
                    <a:pt x="1547635" y="721388"/>
                  </a:cubicBezTo>
                  <a:cubicBezTo>
                    <a:pt x="1525428" y="727657"/>
                    <a:pt x="1497310" y="724612"/>
                    <a:pt x="1450030" y="727836"/>
                  </a:cubicBezTo>
                  <a:cubicBezTo>
                    <a:pt x="1404719" y="731059"/>
                    <a:pt x="1354752" y="731238"/>
                    <a:pt x="1349737" y="739835"/>
                  </a:cubicBezTo>
                  <a:cubicBezTo>
                    <a:pt x="1345976" y="741268"/>
                    <a:pt x="1343469" y="742700"/>
                    <a:pt x="1343469" y="744491"/>
                  </a:cubicBezTo>
                  <a:cubicBezTo>
                    <a:pt x="1343469" y="754521"/>
                    <a:pt x="1408122" y="777803"/>
                    <a:pt x="1385735" y="794458"/>
                  </a:cubicBezTo>
                  <a:cubicBezTo>
                    <a:pt x="1363169" y="811114"/>
                    <a:pt x="1340603" y="791056"/>
                    <a:pt x="1312486" y="787653"/>
                  </a:cubicBezTo>
                  <a:cubicBezTo>
                    <a:pt x="1284368" y="784429"/>
                    <a:pt x="1267354" y="830993"/>
                    <a:pt x="1258937" y="857499"/>
                  </a:cubicBezTo>
                  <a:cubicBezTo>
                    <a:pt x="1253027" y="875767"/>
                    <a:pt x="1261444" y="903168"/>
                    <a:pt x="1253922" y="913197"/>
                  </a:cubicBezTo>
                  <a:cubicBezTo>
                    <a:pt x="1249982" y="914451"/>
                    <a:pt x="1244609" y="913914"/>
                    <a:pt x="1236013" y="910690"/>
                  </a:cubicBezTo>
                  <a:lnTo>
                    <a:pt x="1220252" y="910690"/>
                  </a:lnTo>
                  <a:cubicBezTo>
                    <a:pt x="1183718" y="898153"/>
                    <a:pt x="1156495" y="897974"/>
                    <a:pt x="1146466" y="904063"/>
                  </a:cubicBezTo>
                  <a:cubicBezTo>
                    <a:pt x="1135183" y="910690"/>
                    <a:pt x="1114587" y="898153"/>
                    <a:pt x="1086291" y="908183"/>
                  </a:cubicBezTo>
                  <a:cubicBezTo>
                    <a:pt x="1083783" y="909078"/>
                    <a:pt x="1081455" y="909794"/>
                    <a:pt x="1079127" y="910690"/>
                  </a:cubicBezTo>
                  <a:lnTo>
                    <a:pt x="1073575" y="910690"/>
                  </a:lnTo>
                  <a:cubicBezTo>
                    <a:pt x="1059964" y="914451"/>
                    <a:pt x="1051726" y="914093"/>
                    <a:pt x="1024861" y="914093"/>
                  </a:cubicBezTo>
                  <a:lnTo>
                    <a:pt x="988327" y="914093"/>
                  </a:lnTo>
                  <a:lnTo>
                    <a:pt x="965761" y="917316"/>
                  </a:lnTo>
                  <a:cubicBezTo>
                    <a:pt x="965761" y="917316"/>
                    <a:pt x="962537" y="914988"/>
                    <a:pt x="958418" y="910690"/>
                  </a:cubicBezTo>
                  <a:lnTo>
                    <a:pt x="950359" y="910690"/>
                  </a:lnTo>
                  <a:cubicBezTo>
                    <a:pt x="943911" y="903168"/>
                    <a:pt x="936748" y="891885"/>
                    <a:pt x="935315" y="877558"/>
                  </a:cubicBezTo>
                  <a:cubicBezTo>
                    <a:pt x="934778" y="873976"/>
                    <a:pt x="934778" y="870394"/>
                    <a:pt x="934957" y="866812"/>
                  </a:cubicBezTo>
                  <a:lnTo>
                    <a:pt x="940330" y="866812"/>
                  </a:lnTo>
                  <a:cubicBezTo>
                    <a:pt x="940330" y="842097"/>
                    <a:pt x="950359" y="817024"/>
                    <a:pt x="937643" y="810935"/>
                  </a:cubicBezTo>
                  <a:cubicBezTo>
                    <a:pt x="926360" y="805741"/>
                    <a:pt x="891974" y="810935"/>
                    <a:pt x="874423" y="823830"/>
                  </a:cubicBezTo>
                  <a:cubicBezTo>
                    <a:pt x="867260" y="827591"/>
                    <a:pt x="861708" y="832247"/>
                    <a:pt x="859379" y="837620"/>
                  </a:cubicBezTo>
                  <a:cubicBezTo>
                    <a:pt x="850962" y="857678"/>
                    <a:pt x="842545" y="894213"/>
                    <a:pt x="853648" y="910869"/>
                  </a:cubicBezTo>
                  <a:cubicBezTo>
                    <a:pt x="861350" y="922152"/>
                    <a:pt x="879438" y="940957"/>
                    <a:pt x="880154" y="948837"/>
                  </a:cubicBezTo>
                  <a:cubicBezTo>
                    <a:pt x="878363" y="948479"/>
                    <a:pt x="876035" y="948300"/>
                    <a:pt x="873170" y="947225"/>
                  </a:cubicBezTo>
                  <a:cubicBezTo>
                    <a:pt x="844156" y="937912"/>
                    <a:pt x="808159" y="934688"/>
                    <a:pt x="785235" y="950449"/>
                  </a:cubicBezTo>
                  <a:cubicBezTo>
                    <a:pt x="781474" y="952240"/>
                    <a:pt x="778071" y="954568"/>
                    <a:pt x="774847" y="957254"/>
                  </a:cubicBezTo>
                  <a:cubicBezTo>
                    <a:pt x="752461" y="977134"/>
                    <a:pt x="713239" y="1020116"/>
                    <a:pt x="713060" y="1020295"/>
                  </a:cubicBezTo>
                  <a:lnTo>
                    <a:pt x="695151" y="1020295"/>
                  </a:lnTo>
                  <a:cubicBezTo>
                    <a:pt x="680286" y="1022981"/>
                    <a:pt x="662556" y="1027638"/>
                    <a:pt x="653601" y="1034443"/>
                  </a:cubicBezTo>
                  <a:cubicBezTo>
                    <a:pt x="653422" y="1034623"/>
                    <a:pt x="653064" y="1034981"/>
                    <a:pt x="652885" y="1034981"/>
                  </a:cubicBezTo>
                  <a:cubicBezTo>
                    <a:pt x="652705" y="1034981"/>
                    <a:pt x="652527" y="1035160"/>
                    <a:pt x="652527" y="1035339"/>
                  </a:cubicBezTo>
                  <a:cubicBezTo>
                    <a:pt x="646616" y="1038563"/>
                    <a:pt x="642856" y="1042503"/>
                    <a:pt x="642856" y="1047159"/>
                  </a:cubicBezTo>
                  <a:cubicBezTo>
                    <a:pt x="642856" y="1067038"/>
                    <a:pt x="642856" y="1093723"/>
                    <a:pt x="617603" y="1097126"/>
                  </a:cubicBezTo>
                  <a:cubicBezTo>
                    <a:pt x="592351" y="1100350"/>
                    <a:pt x="558503" y="1110379"/>
                    <a:pt x="524654" y="1117006"/>
                  </a:cubicBezTo>
                  <a:cubicBezTo>
                    <a:pt x="509252" y="1120050"/>
                    <a:pt x="501372" y="1125244"/>
                    <a:pt x="493671" y="1130258"/>
                  </a:cubicBezTo>
                  <a:lnTo>
                    <a:pt x="493492" y="1130258"/>
                  </a:lnTo>
                  <a:cubicBezTo>
                    <a:pt x="485791" y="1134736"/>
                    <a:pt x="476836" y="1138855"/>
                    <a:pt x="459643" y="1140288"/>
                  </a:cubicBezTo>
                  <a:cubicBezTo>
                    <a:pt x="444599" y="1141541"/>
                    <a:pt x="434570" y="1145302"/>
                    <a:pt x="429734" y="1149780"/>
                  </a:cubicBezTo>
                  <a:cubicBezTo>
                    <a:pt x="415228" y="1157122"/>
                    <a:pt x="419347" y="1168764"/>
                    <a:pt x="445853" y="1173599"/>
                  </a:cubicBezTo>
                  <a:cubicBezTo>
                    <a:pt x="482567" y="1180226"/>
                    <a:pt x="538623" y="1206910"/>
                    <a:pt x="541489" y="1236640"/>
                  </a:cubicBezTo>
                  <a:cubicBezTo>
                    <a:pt x="544175" y="1266549"/>
                    <a:pt x="538623" y="1299860"/>
                    <a:pt x="524475" y="1329768"/>
                  </a:cubicBezTo>
                  <a:cubicBezTo>
                    <a:pt x="514804" y="1350364"/>
                    <a:pt x="456956" y="1336574"/>
                    <a:pt x="423287" y="1336574"/>
                  </a:cubicBezTo>
                  <a:cubicBezTo>
                    <a:pt x="389618" y="1336574"/>
                    <a:pt x="321920" y="1323142"/>
                    <a:pt x="293803" y="1336574"/>
                  </a:cubicBezTo>
                  <a:cubicBezTo>
                    <a:pt x="265685" y="1349827"/>
                    <a:pt x="271237" y="1416271"/>
                    <a:pt x="279654" y="1446358"/>
                  </a:cubicBezTo>
                  <a:cubicBezTo>
                    <a:pt x="288071" y="1476267"/>
                    <a:pt x="276789" y="1492744"/>
                    <a:pt x="265685" y="1502773"/>
                  </a:cubicBezTo>
                  <a:cubicBezTo>
                    <a:pt x="254402" y="1512802"/>
                    <a:pt x="251536" y="1542710"/>
                    <a:pt x="265685" y="1555964"/>
                  </a:cubicBezTo>
                  <a:cubicBezTo>
                    <a:pt x="279654" y="1569216"/>
                    <a:pt x="290937" y="1599125"/>
                    <a:pt x="302220" y="1602528"/>
                  </a:cubicBezTo>
                  <a:cubicBezTo>
                    <a:pt x="313503" y="1605931"/>
                    <a:pt x="349859" y="1592499"/>
                    <a:pt x="364186" y="1609333"/>
                  </a:cubicBezTo>
                  <a:cubicBezTo>
                    <a:pt x="378155" y="1625989"/>
                    <a:pt x="392304" y="1665927"/>
                    <a:pt x="400721" y="1655898"/>
                  </a:cubicBezTo>
                  <a:cubicBezTo>
                    <a:pt x="403945" y="1652137"/>
                    <a:pt x="407527" y="1643719"/>
                    <a:pt x="411467" y="1634944"/>
                  </a:cubicBezTo>
                  <a:lnTo>
                    <a:pt x="415049" y="1634944"/>
                  </a:lnTo>
                  <a:cubicBezTo>
                    <a:pt x="419168" y="1626168"/>
                    <a:pt x="423645" y="1616676"/>
                    <a:pt x="428301" y="1611482"/>
                  </a:cubicBezTo>
                  <a:cubicBezTo>
                    <a:pt x="430272" y="1610945"/>
                    <a:pt x="432241" y="1610945"/>
                    <a:pt x="434212" y="1612557"/>
                  </a:cubicBezTo>
                  <a:cubicBezTo>
                    <a:pt x="448360" y="1622586"/>
                    <a:pt x="482209" y="1609333"/>
                    <a:pt x="507640" y="1605931"/>
                  </a:cubicBezTo>
                  <a:cubicBezTo>
                    <a:pt x="513908" y="1605035"/>
                    <a:pt x="519639" y="1602349"/>
                    <a:pt x="525012" y="1598409"/>
                  </a:cubicBezTo>
                  <a:cubicBezTo>
                    <a:pt x="536116" y="1592319"/>
                    <a:pt x="545429" y="1580499"/>
                    <a:pt x="555637" y="1569216"/>
                  </a:cubicBezTo>
                  <a:lnTo>
                    <a:pt x="553488" y="1569216"/>
                  </a:lnTo>
                  <a:cubicBezTo>
                    <a:pt x="559219" y="1563127"/>
                    <a:pt x="565308" y="1557396"/>
                    <a:pt x="572293" y="1552740"/>
                  </a:cubicBezTo>
                  <a:cubicBezTo>
                    <a:pt x="592888" y="1539308"/>
                    <a:pt x="587336" y="1536621"/>
                    <a:pt x="579994" y="1525339"/>
                  </a:cubicBezTo>
                  <a:lnTo>
                    <a:pt x="587516" y="1525339"/>
                  </a:lnTo>
                  <a:cubicBezTo>
                    <a:pt x="585367" y="1522115"/>
                    <a:pt x="582680" y="1518175"/>
                    <a:pt x="580352" y="1512802"/>
                  </a:cubicBezTo>
                  <a:cubicBezTo>
                    <a:pt x="573546" y="1496684"/>
                    <a:pt x="594500" y="1478237"/>
                    <a:pt x="613126" y="1459432"/>
                  </a:cubicBezTo>
                  <a:lnTo>
                    <a:pt x="611335" y="1459432"/>
                  </a:lnTo>
                  <a:cubicBezTo>
                    <a:pt x="614559" y="1456208"/>
                    <a:pt x="617603" y="1452985"/>
                    <a:pt x="620290" y="1449761"/>
                  </a:cubicBezTo>
                  <a:cubicBezTo>
                    <a:pt x="639990" y="1426479"/>
                    <a:pt x="676346" y="1446537"/>
                    <a:pt x="684943" y="1419853"/>
                  </a:cubicBezTo>
                  <a:cubicBezTo>
                    <a:pt x="685480" y="1418599"/>
                    <a:pt x="685659" y="1416987"/>
                    <a:pt x="686196" y="1415733"/>
                  </a:cubicBezTo>
                  <a:lnTo>
                    <a:pt x="690494" y="1415733"/>
                  </a:lnTo>
                  <a:cubicBezTo>
                    <a:pt x="697121" y="1394600"/>
                    <a:pt x="700703" y="1362005"/>
                    <a:pt x="712702" y="1350901"/>
                  </a:cubicBezTo>
                  <a:cubicBezTo>
                    <a:pt x="714493" y="1350185"/>
                    <a:pt x="716463" y="1349827"/>
                    <a:pt x="718791" y="1350006"/>
                  </a:cubicBezTo>
                  <a:cubicBezTo>
                    <a:pt x="741178" y="1353409"/>
                    <a:pt x="772340" y="1369885"/>
                    <a:pt x="791861" y="1369885"/>
                  </a:cubicBezTo>
                  <a:cubicBezTo>
                    <a:pt x="801353" y="1369885"/>
                    <a:pt x="816039" y="1361468"/>
                    <a:pt x="829829" y="1351976"/>
                  </a:cubicBezTo>
                  <a:cubicBezTo>
                    <a:pt x="830904" y="1351260"/>
                    <a:pt x="832157" y="1350543"/>
                    <a:pt x="833053" y="1349827"/>
                  </a:cubicBezTo>
                  <a:lnTo>
                    <a:pt x="833053" y="1349827"/>
                  </a:lnTo>
                  <a:cubicBezTo>
                    <a:pt x="846843" y="1340156"/>
                    <a:pt x="859738" y="1329948"/>
                    <a:pt x="865110" y="1326724"/>
                  </a:cubicBezTo>
                  <a:cubicBezTo>
                    <a:pt x="876393" y="1320098"/>
                    <a:pt x="918659" y="1323321"/>
                    <a:pt x="924390" y="1353409"/>
                  </a:cubicBezTo>
                  <a:cubicBezTo>
                    <a:pt x="929942" y="1383317"/>
                    <a:pt x="977760" y="1419853"/>
                    <a:pt x="989043" y="1426479"/>
                  </a:cubicBezTo>
                  <a:cubicBezTo>
                    <a:pt x="1000147" y="1433105"/>
                    <a:pt x="1073396" y="1459790"/>
                    <a:pt x="1084679" y="1469819"/>
                  </a:cubicBezTo>
                  <a:cubicBezTo>
                    <a:pt x="1095783" y="1479849"/>
                    <a:pt x="1112796" y="1509757"/>
                    <a:pt x="1118528" y="1536442"/>
                  </a:cubicBezTo>
                  <a:cubicBezTo>
                    <a:pt x="1123721" y="1560799"/>
                    <a:pt x="1152018" y="1588917"/>
                    <a:pt x="1159003" y="1575664"/>
                  </a:cubicBezTo>
                  <a:cubicBezTo>
                    <a:pt x="1162047" y="1575664"/>
                    <a:pt x="1164555" y="1573873"/>
                    <a:pt x="1165450" y="1569396"/>
                  </a:cubicBezTo>
                  <a:lnTo>
                    <a:pt x="1160615" y="1569396"/>
                  </a:lnTo>
                  <a:cubicBezTo>
                    <a:pt x="1160973" y="1559545"/>
                    <a:pt x="1157033" y="1542532"/>
                    <a:pt x="1152734" y="1525518"/>
                  </a:cubicBezTo>
                  <a:lnTo>
                    <a:pt x="1159003" y="1525518"/>
                  </a:lnTo>
                  <a:cubicBezTo>
                    <a:pt x="1153988" y="1505459"/>
                    <a:pt x="1148974" y="1485043"/>
                    <a:pt x="1151839" y="1476804"/>
                  </a:cubicBezTo>
                  <a:cubicBezTo>
                    <a:pt x="1151839" y="1476804"/>
                    <a:pt x="1151839" y="1476625"/>
                    <a:pt x="1152376" y="1476625"/>
                  </a:cubicBezTo>
                  <a:cubicBezTo>
                    <a:pt x="1172076" y="1479849"/>
                    <a:pt x="1194463" y="1469999"/>
                    <a:pt x="1194463" y="1469999"/>
                  </a:cubicBezTo>
                  <a:cubicBezTo>
                    <a:pt x="1194463" y="1469999"/>
                    <a:pt x="1193747" y="1469282"/>
                    <a:pt x="1193388" y="1469103"/>
                  </a:cubicBezTo>
                  <a:cubicBezTo>
                    <a:pt x="1197329" y="1467850"/>
                    <a:pt x="1200015" y="1466596"/>
                    <a:pt x="1200015" y="1466596"/>
                  </a:cubicBezTo>
                  <a:cubicBezTo>
                    <a:pt x="1200015" y="1466596"/>
                    <a:pt x="1196613" y="1463910"/>
                    <a:pt x="1191419" y="1459790"/>
                  </a:cubicBezTo>
                  <a:lnTo>
                    <a:pt x="1181748" y="1459790"/>
                  </a:lnTo>
                  <a:cubicBezTo>
                    <a:pt x="1164734" y="1446537"/>
                    <a:pt x="1135004" y="1423792"/>
                    <a:pt x="1121393" y="1416808"/>
                  </a:cubicBezTo>
                  <a:cubicBezTo>
                    <a:pt x="1120856" y="1416808"/>
                    <a:pt x="1120319" y="1416091"/>
                    <a:pt x="1119781" y="1415912"/>
                  </a:cubicBezTo>
                  <a:lnTo>
                    <a:pt x="1131243" y="1415912"/>
                  </a:lnTo>
                  <a:cubicBezTo>
                    <a:pt x="1129631" y="1415196"/>
                    <a:pt x="1128020" y="1413942"/>
                    <a:pt x="1126766" y="1413405"/>
                  </a:cubicBezTo>
                  <a:cubicBezTo>
                    <a:pt x="1107066" y="1403376"/>
                    <a:pt x="1070531" y="1383496"/>
                    <a:pt x="1053517" y="1350185"/>
                  </a:cubicBezTo>
                  <a:lnTo>
                    <a:pt x="1053517" y="1350185"/>
                  </a:lnTo>
                  <a:cubicBezTo>
                    <a:pt x="1053517" y="1350185"/>
                    <a:pt x="1046174" y="1350185"/>
                    <a:pt x="1046174" y="1350185"/>
                  </a:cubicBezTo>
                  <a:cubicBezTo>
                    <a:pt x="1034175" y="1330306"/>
                    <a:pt x="1013579" y="1320098"/>
                    <a:pt x="1001400" y="1306307"/>
                  </a:cubicBezTo>
                  <a:lnTo>
                    <a:pt x="1009639" y="1306307"/>
                  </a:lnTo>
                  <a:cubicBezTo>
                    <a:pt x="1001580" y="1298606"/>
                    <a:pt x="996207" y="1289831"/>
                    <a:pt x="997282" y="1277294"/>
                  </a:cubicBezTo>
                  <a:cubicBezTo>
                    <a:pt x="997819" y="1271026"/>
                    <a:pt x="999789" y="1267265"/>
                    <a:pt x="1002475" y="1264399"/>
                  </a:cubicBezTo>
                  <a:cubicBezTo>
                    <a:pt x="1016445" y="1260101"/>
                    <a:pt x="1040801" y="1275145"/>
                    <a:pt x="1056741" y="1294129"/>
                  </a:cubicBezTo>
                  <a:cubicBezTo>
                    <a:pt x="1079306" y="1320635"/>
                    <a:pt x="1135542" y="1357349"/>
                    <a:pt x="1155242" y="1380452"/>
                  </a:cubicBezTo>
                  <a:cubicBezTo>
                    <a:pt x="1174942" y="1403734"/>
                    <a:pt x="1205925" y="1413763"/>
                    <a:pt x="1214343" y="1443672"/>
                  </a:cubicBezTo>
                  <a:cubicBezTo>
                    <a:pt x="1222939" y="1473760"/>
                    <a:pt x="1248191" y="1506892"/>
                    <a:pt x="1256430" y="1520145"/>
                  </a:cubicBezTo>
                  <a:cubicBezTo>
                    <a:pt x="1264847" y="1533577"/>
                    <a:pt x="1270220" y="1639242"/>
                    <a:pt x="1278637" y="1655898"/>
                  </a:cubicBezTo>
                  <a:cubicBezTo>
                    <a:pt x="1283472" y="1665748"/>
                    <a:pt x="1303173" y="1651599"/>
                    <a:pt x="1321261" y="1635660"/>
                  </a:cubicBezTo>
                  <a:lnTo>
                    <a:pt x="1322694" y="1635660"/>
                  </a:lnTo>
                  <a:cubicBezTo>
                    <a:pt x="1336842" y="1623482"/>
                    <a:pt x="1350991" y="1609333"/>
                    <a:pt x="1357438" y="1603244"/>
                  </a:cubicBezTo>
                  <a:cubicBezTo>
                    <a:pt x="1368900" y="1592499"/>
                    <a:pt x="1387347" y="1585872"/>
                    <a:pt x="1395585" y="1569754"/>
                  </a:cubicBezTo>
                  <a:lnTo>
                    <a:pt x="1392003" y="1569754"/>
                  </a:lnTo>
                  <a:cubicBezTo>
                    <a:pt x="1393257" y="1566888"/>
                    <a:pt x="1393973" y="1563485"/>
                    <a:pt x="1394331" y="1559904"/>
                  </a:cubicBezTo>
                  <a:cubicBezTo>
                    <a:pt x="1395764" y="1546830"/>
                    <a:pt x="1387526" y="1535189"/>
                    <a:pt x="1377676" y="1525876"/>
                  </a:cubicBezTo>
                  <a:lnTo>
                    <a:pt x="1386272" y="1525876"/>
                  </a:lnTo>
                  <a:cubicBezTo>
                    <a:pt x="1375169" y="1514593"/>
                    <a:pt x="1361020" y="1505638"/>
                    <a:pt x="1354931" y="1500086"/>
                  </a:cubicBezTo>
                  <a:cubicBezTo>
                    <a:pt x="1351170" y="1496863"/>
                    <a:pt x="1353319" y="1493460"/>
                    <a:pt x="1357797" y="1490057"/>
                  </a:cubicBezTo>
                  <a:cubicBezTo>
                    <a:pt x="1366572" y="1485043"/>
                    <a:pt x="1378571" y="1479849"/>
                    <a:pt x="1387168" y="1473939"/>
                  </a:cubicBezTo>
                  <a:cubicBezTo>
                    <a:pt x="1390928" y="1471611"/>
                    <a:pt x="1394331" y="1469282"/>
                    <a:pt x="1396839" y="1466954"/>
                  </a:cubicBezTo>
                  <a:cubicBezTo>
                    <a:pt x="1399167" y="1464984"/>
                    <a:pt x="1401674" y="1462656"/>
                    <a:pt x="1404360" y="1460149"/>
                  </a:cubicBezTo>
                  <a:lnTo>
                    <a:pt x="1402928" y="1460149"/>
                  </a:lnTo>
                  <a:cubicBezTo>
                    <a:pt x="1416539" y="1448507"/>
                    <a:pt x="1433553" y="1438478"/>
                    <a:pt x="1442149" y="1453701"/>
                  </a:cubicBezTo>
                  <a:cubicBezTo>
                    <a:pt x="1453432" y="1473760"/>
                    <a:pt x="1447881" y="1553456"/>
                    <a:pt x="1453432" y="1566888"/>
                  </a:cubicBezTo>
                  <a:cubicBezTo>
                    <a:pt x="1459163" y="1580141"/>
                    <a:pt x="1515399" y="1600020"/>
                    <a:pt x="1526861" y="1616676"/>
                  </a:cubicBezTo>
                  <a:cubicBezTo>
                    <a:pt x="1537965" y="1633332"/>
                    <a:pt x="1585782" y="1639958"/>
                    <a:pt x="1594379" y="1629929"/>
                  </a:cubicBezTo>
                  <a:cubicBezTo>
                    <a:pt x="1602617" y="1619900"/>
                    <a:pt x="1647749" y="1636556"/>
                    <a:pt x="1659031" y="1639958"/>
                  </a:cubicBezTo>
                  <a:cubicBezTo>
                    <a:pt x="1670314" y="1643361"/>
                    <a:pt x="1703984" y="1633332"/>
                    <a:pt x="1726550" y="1626705"/>
                  </a:cubicBezTo>
                  <a:cubicBezTo>
                    <a:pt x="1748937" y="1620079"/>
                    <a:pt x="1771502" y="1600020"/>
                    <a:pt x="1768637" y="1643361"/>
                  </a:cubicBezTo>
                  <a:cubicBezTo>
                    <a:pt x="1765771" y="1686702"/>
                    <a:pt x="1757354" y="1753145"/>
                    <a:pt x="1729236" y="1786278"/>
                  </a:cubicBezTo>
                  <a:cubicBezTo>
                    <a:pt x="1710252" y="1808664"/>
                    <a:pt x="1708999" y="1823529"/>
                    <a:pt x="1701656" y="1830872"/>
                  </a:cubicBezTo>
                  <a:cubicBezTo>
                    <a:pt x="1698611" y="1832125"/>
                    <a:pt x="1694850" y="1832842"/>
                    <a:pt x="1689477" y="1832842"/>
                  </a:cubicBezTo>
                  <a:cubicBezTo>
                    <a:pt x="1676583" y="1832842"/>
                    <a:pt x="1664762" y="1832842"/>
                    <a:pt x="1655271" y="1838394"/>
                  </a:cubicBezTo>
                  <a:cubicBezTo>
                    <a:pt x="1646137" y="1821380"/>
                    <a:pt x="1633242" y="1807769"/>
                    <a:pt x="1616408" y="1812963"/>
                  </a:cubicBezTo>
                  <a:cubicBezTo>
                    <a:pt x="1592230" y="1820126"/>
                    <a:pt x="1563575" y="1822454"/>
                    <a:pt x="1539039" y="1838036"/>
                  </a:cubicBezTo>
                  <a:cubicBezTo>
                    <a:pt x="1527219" y="1844304"/>
                    <a:pt x="1516294" y="1852900"/>
                    <a:pt x="1506981" y="1866332"/>
                  </a:cubicBezTo>
                  <a:cubicBezTo>
                    <a:pt x="1494444" y="1883883"/>
                    <a:pt x="1485490" y="1894271"/>
                    <a:pt x="1478505" y="1899107"/>
                  </a:cubicBezTo>
                  <a:lnTo>
                    <a:pt x="1477431" y="1899107"/>
                  </a:lnTo>
                  <a:cubicBezTo>
                    <a:pt x="1475640" y="1899644"/>
                    <a:pt x="1474028" y="1899823"/>
                    <a:pt x="1472416" y="1899107"/>
                  </a:cubicBezTo>
                  <a:lnTo>
                    <a:pt x="1463462" y="1899107"/>
                  </a:lnTo>
                  <a:cubicBezTo>
                    <a:pt x="1463462" y="1899107"/>
                    <a:pt x="1462029" y="1897315"/>
                    <a:pt x="1461671" y="1896062"/>
                  </a:cubicBezTo>
                  <a:cubicBezTo>
                    <a:pt x="1458984" y="1889615"/>
                    <a:pt x="1478326" y="1872780"/>
                    <a:pt x="1497669" y="1855228"/>
                  </a:cubicBezTo>
                  <a:lnTo>
                    <a:pt x="1499280" y="1855228"/>
                  </a:lnTo>
                  <a:cubicBezTo>
                    <a:pt x="1520592" y="1836066"/>
                    <a:pt x="1543516" y="1815291"/>
                    <a:pt x="1537248" y="1806336"/>
                  </a:cubicBezTo>
                  <a:cubicBezTo>
                    <a:pt x="1526144" y="1789680"/>
                    <a:pt x="1458447" y="1796486"/>
                    <a:pt x="1421733" y="1796486"/>
                  </a:cubicBezTo>
                  <a:cubicBezTo>
                    <a:pt x="1410092" y="1796486"/>
                    <a:pt x="1398809" y="1793620"/>
                    <a:pt x="1388242" y="1789501"/>
                  </a:cubicBezTo>
                  <a:lnTo>
                    <a:pt x="1374094" y="1789501"/>
                  </a:lnTo>
                  <a:cubicBezTo>
                    <a:pt x="1354931" y="1781263"/>
                    <a:pt x="1337200" y="1770517"/>
                    <a:pt x="1320724" y="1766577"/>
                  </a:cubicBezTo>
                  <a:cubicBezTo>
                    <a:pt x="1292606" y="1759951"/>
                    <a:pt x="1279174" y="1828364"/>
                    <a:pt x="1251057" y="1861497"/>
                  </a:cubicBezTo>
                  <a:cubicBezTo>
                    <a:pt x="1232431" y="1883704"/>
                    <a:pt x="1207179" y="1868302"/>
                    <a:pt x="1184971" y="1855408"/>
                  </a:cubicBezTo>
                  <a:lnTo>
                    <a:pt x="1196075" y="1855408"/>
                  </a:lnTo>
                  <a:cubicBezTo>
                    <a:pt x="1182643" y="1847707"/>
                    <a:pt x="1170107" y="1839826"/>
                    <a:pt x="1159898" y="1839826"/>
                  </a:cubicBezTo>
                  <a:cubicBezTo>
                    <a:pt x="1134646" y="1839826"/>
                    <a:pt x="1086649" y="1796486"/>
                    <a:pt x="1086649" y="1796486"/>
                  </a:cubicBezTo>
                  <a:cubicBezTo>
                    <a:pt x="1086649" y="1796486"/>
                    <a:pt x="1080560" y="1793441"/>
                    <a:pt x="1071605" y="1789501"/>
                  </a:cubicBezTo>
                  <a:lnTo>
                    <a:pt x="1058173" y="1789501"/>
                  </a:lnTo>
                  <a:cubicBezTo>
                    <a:pt x="1043129" y="1783233"/>
                    <a:pt x="1024324" y="1776607"/>
                    <a:pt x="1013758" y="1776607"/>
                  </a:cubicBezTo>
                  <a:cubicBezTo>
                    <a:pt x="1001042" y="1776607"/>
                    <a:pt x="980088" y="1758518"/>
                    <a:pt x="963791" y="1745802"/>
                  </a:cubicBezTo>
                  <a:lnTo>
                    <a:pt x="973462" y="1745802"/>
                  </a:lnTo>
                  <a:cubicBezTo>
                    <a:pt x="962717" y="1737206"/>
                    <a:pt x="953403" y="1730042"/>
                    <a:pt x="948747" y="1730042"/>
                  </a:cubicBezTo>
                  <a:cubicBezTo>
                    <a:pt x="938180" y="1730042"/>
                    <a:pt x="909884" y="1702820"/>
                    <a:pt x="927077" y="1688851"/>
                  </a:cubicBezTo>
                  <a:cubicBezTo>
                    <a:pt x="950001" y="1679538"/>
                    <a:pt x="991730" y="1701925"/>
                    <a:pt x="972746" y="1636197"/>
                  </a:cubicBezTo>
                  <a:lnTo>
                    <a:pt x="979014" y="1636197"/>
                  </a:lnTo>
                  <a:cubicBezTo>
                    <a:pt x="978298" y="1634048"/>
                    <a:pt x="977939" y="1631899"/>
                    <a:pt x="977223" y="1629571"/>
                  </a:cubicBezTo>
                  <a:cubicBezTo>
                    <a:pt x="954836" y="1556501"/>
                    <a:pt x="878722" y="1570649"/>
                    <a:pt x="859021" y="1580499"/>
                  </a:cubicBezTo>
                  <a:cubicBezTo>
                    <a:pt x="839142" y="1590529"/>
                    <a:pt x="698554" y="1587126"/>
                    <a:pt x="687271" y="1587126"/>
                  </a:cubicBezTo>
                  <a:cubicBezTo>
                    <a:pt x="675988" y="1587126"/>
                    <a:pt x="594500" y="1620437"/>
                    <a:pt x="569069" y="1633869"/>
                  </a:cubicBezTo>
                  <a:cubicBezTo>
                    <a:pt x="567457" y="1634585"/>
                    <a:pt x="565846" y="1635481"/>
                    <a:pt x="564055" y="1636376"/>
                  </a:cubicBezTo>
                  <a:lnTo>
                    <a:pt x="565666" y="1636376"/>
                  </a:lnTo>
                  <a:cubicBezTo>
                    <a:pt x="565666" y="1636376"/>
                    <a:pt x="564234" y="1637093"/>
                    <a:pt x="563696" y="1637272"/>
                  </a:cubicBezTo>
                  <a:cubicBezTo>
                    <a:pt x="538265" y="1650525"/>
                    <a:pt x="493312" y="1667180"/>
                    <a:pt x="482209" y="1673807"/>
                  </a:cubicBezTo>
                  <a:cubicBezTo>
                    <a:pt x="470926" y="1680433"/>
                    <a:pt x="411825" y="1660554"/>
                    <a:pt x="386394" y="1677210"/>
                  </a:cubicBezTo>
                  <a:cubicBezTo>
                    <a:pt x="360067" y="1694403"/>
                    <a:pt x="335352" y="1719297"/>
                    <a:pt x="321920" y="1729147"/>
                  </a:cubicBezTo>
                  <a:cubicBezTo>
                    <a:pt x="320667" y="1729684"/>
                    <a:pt x="319413" y="1730221"/>
                    <a:pt x="318696" y="1730221"/>
                  </a:cubicBezTo>
                  <a:cubicBezTo>
                    <a:pt x="316547" y="1730221"/>
                    <a:pt x="313503" y="1731833"/>
                    <a:pt x="309742" y="1734699"/>
                  </a:cubicBezTo>
                  <a:cubicBezTo>
                    <a:pt x="298996" y="1739534"/>
                    <a:pt x="277505" y="1762816"/>
                    <a:pt x="262640" y="1806873"/>
                  </a:cubicBezTo>
                  <a:cubicBezTo>
                    <a:pt x="246343" y="1855049"/>
                    <a:pt x="263715" y="1896778"/>
                    <a:pt x="237030" y="1914688"/>
                  </a:cubicBezTo>
                  <a:cubicBezTo>
                    <a:pt x="213569" y="1926866"/>
                    <a:pt x="173631" y="1943880"/>
                    <a:pt x="144976" y="1962505"/>
                  </a:cubicBezTo>
                  <a:cubicBezTo>
                    <a:pt x="132260" y="1970386"/>
                    <a:pt x="121156" y="1978266"/>
                    <a:pt x="114172" y="1986504"/>
                  </a:cubicBezTo>
                  <a:cubicBezTo>
                    <a:pt x="91606" y="2013189"/>
                    <a:pt x="74055" y="2116168"/>
                    <a:pt x="45937" y="2159508"/>
                  </a:cubicBezTo>
                  <a:cubicBezTo>
                    <a:pt x="17820" y="2202849"/>
                    <a:pt x="45937" y="2242608"/>
                    <a:pt x="51668" y="2269293"/>
                  </a:cubicBezTo>
                  <a:cubicBezTo>
                    <a:pt x="57220" y="2295977"/>
                    <a:pt x="76920" y="2345945"/>
                    <a:pt x="45937" y="2392330"/>
                  </a:cubicBezTo>
                  <a:cubicBezTo>
                    <a:pt x="20685" y="2430656"/>
                    <a:pt x="17820" y="2452684"/>
                    <a:pt x="9939" y="2461460"/>
                  </a:cubicBezTo>
                  <a:cubicBezTo>
                    <a:pt x="9581" y="2461460"/>
                    <a:pt x="9402" y="2462176"/>
                    <a:pt x="9044" y="2462176"/>
                  </a:cubicBezTo>
                  <a:cubicBezTo>
                    <a:pt x="6895" y="2462534"/>
                    <a:pt x="5999" y="2463609"/>
                    <a:pt x="5641" y="2464684"/>
                  </a:cubicBezTo>
                  <a:cubicBezTo>
                    <a:pt x="4925" y="2465042"/>
                    <a:pt x="4388" y="2465400"/>
                    <a:pt x="3850" y="2465579"/>
                  </a:cubicBezTo>
                  <a:cubicBezTo>
                    <a:pt x="-10119" y="2468982"/>
                    <a:pt x="17999" y="2482055"/>
                    <a:pt x="23551" y="2515367"/>
                  </a:cubicBezTo>
                  <a:cubicBezTo>
                    <a:pt x="29103" y="2548678"/>
                    <a:pt x="-1702" y="2581811"/>
                    <a:pt x="51668" y="2611719"/>
                  </a:cubicBezTo>
                  <a:cubicBezTo>
                    <a:pt x="105038" y="2641807"/>
                    <a:pt x="153931" y="2643239"/>
                    <a:pt x="168079" y="2682998"/>
                  </a:cubicBezTo>
                  <a:cubicBezTo>
                    <a:pt x="182227" y="2722936"/>
                    <a:pt x="228971" y="2814632"/>
                    <a:pt x="228971" y="2814632"/>
                  </a:cubicBezTo>
                  <a:cubicBezTo>
                    <a:pt x="228971" y="2814632"/>
                    <a:pt x="279475" y="2868002"/>
                    <a:pt x="304906" y="2891284"/>
                  </a:cubicBezTo>
                  <a:cubicBezTo>
                    <a:pt x="320129" y="2905253"/>
                    <a:pt x="329263" y="2905790"/>
                    <a:pt x="335352" y="2899164"/>
                  </a:cubicBezTo>
                  <a:cubicBezTo>
                    <a:pt x="339829" y="2897731"/>
                    <a:pt x="343053" y="2893433"/>
                    <a:pt x="345560" y="2887344"/>
                  </a:cubicBezTo>
                  <a:lnTo>
                    <a:pt x="341620" y="2887344"/>
                  </a:lnTo>
                  <a:cubicBezTo>
                    <a:pt x="342516" y="2884299"/>
                    <a:pt x="343591" y="2881434"/>
                    <a:pt x="344307" y="2878210"/>
                  </a:cubicBezTo>
                  <a:cubicBezTo>
                    <a:pt x="349859" y="2854928"/>
                    <a:pt x="383707" y="2851525"/>
                    <a:pt x="423108" y="2851525"/>
                  </a:cubicBezTo>
                  <a:cubicBezTo>
                    <a:pt x="462508" y="2851525"/>
                    <a:pt x="490626" y="2861375"/>
                    <a:pt x="529848" y="2854928"/>
                  </a:cubicBezTo>
                  <a:cubicBezTo>
                    <a:pt x="540593" y="2852958"/>
                    <a:pt x="550443" y="2847406"/>
                    <a:pt x="559398" y="2840063"/>
                  </a:cubicBezTo>
                  <a:cubicBezTo>
                    <a:pt x="583218" y="2823408"/>
                    <a:pt x="601843" y="2793857"/>
                    <a:pt x="613126" y="2783649"/>
                  </a:cubicBezTo>
                  <a:cubicBezTo>
                    <a:pt x="628886" y="2777201"/>
                    <a:pt x="685480" y="2769142"/>
                    <a:pt x="721299" y="2794932"/>
                  </a:cubicBezTo>
                  <a:cubicBezTo>
                    <a:pt x="757834" y="2821617"/>
                    <a:pt x="752103" y="2858331"/>
                    <a:pt x="771982" y="2881434"/>
                  </a:cubicBezTo>
                  <a:cubicBezTo>
                    <a:pt x="791682" y="2904716"/>
                    <a:pt x="825352" y="2891463"/>
                    <a:pt x="850783" y="2868181"/>
                  </a:cubicBezTo>
                  <a:cubicBezTo>
                    <a:pt x="876214" y="2844899"/>
                    <a:pt x="864931" y="2854928"/>
                    <a:pt x="895915" y="2874628"/>
                  </a:cubicBezTo>
                  <a:cubicBezTo>
                    <a:pt x="926898" y="2894866"/>
                    <a:pt x="940867" y="2914566"/>
                    <a:pt x="912749" y="2944654"/>
                  </a:cubicBezTo>
                  <a:cubicBezTo>
                    <a:pt x="884632" y="2974562"/>
                    <a:pt x="901466" y="3020948"/>
                    <a:pt x="884632" y="3067691"/>
                  </a:cubicBezTo>
                  <a:cubicBezTo>
                    <a:pt x="867618" y="3114076"/>
                    <a:pt x="900571" y="3114076"/>
                    <a:pt x="931554" y="3134134"/>
                  </a:cubicBezTo>
                  <a:cubicBezTo>
                    <a:pt x="962717" y="3154014"/>
                    <a:pt x="988685" y="3283678"/>
                    <a:pt x="1005520" y="3307139"/>
                  </a:cubicBezTo>
                  <a:cubicBezTo>
                    <a:pt x="1022534" y="3330242"/>
                    <a:pt x="999789" y="3396864"/>
                    <a:pt x="1019668" y="3436802"/>
                  </a:cubicBezTo>
                  <a:cubicBezTo>
                    <a:pt x="1039369" y="3476740"/>
                    <a:pt x="1048502" y="3500918"/>
                    <a:pt x="1025757" y="3521155"/>
                  </a:cubicBezTo>
                  <a:cubicBezTo>
                    <a:pt x="1003191" y="3540856"/>
                    <a:pt x="974716" y="3579898"/>
                    <a:pt x="971671" y="3646521"/>
                  </a:cubicBezTo>
                  <a:cubicBezTo>
                    <a:pt x="968984" y="3712964"/>
                    <a:pt x="983133" y="3759350"/>
                    <a:pt x="994237" y="3782632"/>
                  </a:cubicBezTo>
                  <a:cubicBezTo>
                    <a:pt x="1005520" y="3805914"/>
                    <a:pt x="1033637" y="3868955"/>
                    <a:pt x="1047786" y="3892237"/>
                  </a:cubicBezTo>
                  <a:cubicBezTo>
                    <a:pt x="1061934" y="3915698"/>
                    <a:pt x="1110289" y="3958681"/>
                    <a:pt x="1113155" y="3995216"/>
                  </a:cubicBezTo>
                  <a:cubicBezTo>
                    <a:pt x="1116021" y="4031930"/>
                    <a:pt x="1075903" y="4088881"/>
                    <a:pt x="1090052" y="4108403"/>
                  </a:cubicBezTo>
                  <a:cubicBezTo>
                    <a:pt x="1103842" y="4128640"/>
                    <a:pt x="1112438" y="4158370"/>
                    <a:pt x="1137691" y="4185055"/>
                  </a:cubicBezTo>
                  <a:cubicBezTo>
                    <a:pt x="1163122" y="4211740"/>
                    <a:pt x="1171539" y="4268154"/>
                    <a:pt x="1171539" y="4268154"/>
                  </a:cubicBezTo>
                  <a:cubicBezTo>
                    <a:pt x="1171539" y="4268154"/>
                    <a:pt x="1179956" y="4291436"/>
                    <a:pt x="1182822" y="4328150"/>
                  </a:cubicBezTo>
                  <a:cubicBezTo>
                    <a:pt x="1185508" y="4364865"/>
                    <a:pt x="1188195" y="4388147"/>
                    <a:pt x="1216671" y="4404802"/>
                  </a:cubicBezTo>
                  <a:cubicBezTo>
                    <a:pt x="1244789" y="4421458"/>
                    <a:pt x="1264310" y="4424861"/>
                    <a:pt x="1278458" y="4408026"/>
                  </a:cubicBezTo>
                  <a:cubicBezTo>
                    <a:pt x="1292606" y="4391549"/>
                    <a:pt x="1352424" y="4358775"/>
                    <a:pt x="1388959" y="4362357"/>
                  </a:cubicBezTo>
                  <a:cubicBezTo>
                    <a:pt x="1422449" y="4365223"/>
                    <a:pt x="1469371" y="4370237"/>
                    <a:pt x="1505190" y="4348030"/>
                  </a:cubicBezTo>
                  <a:cubicBezTo>
                    <a:pt x="1510384" y="4345343"/>
                    <a:pt x="1515399" y="4341941"/>
                    <a:pt x="1520234" y="4338001"/>
                  </a:cubicBezTo>
                  <a:cubicBezTo>
                    <a:pt x="1527756" y="4331911"/>
                    <a:pt x="1535994" y="4323315"/>
                    <a:pt x="1544412" y="4313823"/>
                  </a:cubicBezTo>
                  <a:lnTo>
                    <a:pt x="1542263" y="4313823"/>
                  </a:lnTo>
                  <a:cubicBezTo>
                    <a:pt x="1554083" y="4300570"/>
                    <a:pt x="1566261" y="4285347"/>
                    <a:pt x="1577902" y="4269945"/>
                  </a:cubicBezTo>
                  <a:lnTo>
                    <a:pt x="1580410" y="4269945"/>
                  </a:lnTo>
                  <a:cubicBezTo>
                    <a:pt x="1601185" y="4243081"/>
                    <a:pt x="1619810" y="4216754"/>
                    <a:pt x="1629840" y="4205113"/>
                  </a:cubicBezTo>
                  <a:cubicBezTo>
                    <a:pt x="1630018" y="4204755"/>
                    <a:pt x="1630377" y="4204576"/>
                    <a:pt x="1630556" y="4204218"/>
                  </a:cubicBezTo>
                  <a:lnTo>
                    <a:pt x="1628407" y="4204218"/>
                  </a:lnTo>
                  <a:cubicBezTo>
                    <a:pt x="1638794" y="4192218"/>
                    <a:pt x="1653659" y="4176637"/>
                    <a:pt x="1665658" y="4160340"/>
                  </a:cubicBezTo>
                  <a:lnTo>
                    <a:pt x="1668345" y="4160340"/>
                  </a:lnTo>
                  <a:cubicBezTo>
                    <a:pt x="1681418" y="4143147"/>
                    <a:pt x="1691806" y="4125416"/>
                    <a:pt x="1688940" y="4111985"/>
                  </a:cubicBezTo>
                  <a:cubicBezTo>
                    <a:pt x="1687866" y="4106791"/>
                    <a:pt x="1685537" y="4100881"/>
                    <a:pt x="1683030" y="4094791"/>
                  </a:cubicBezTo>
                  <a:lnTo>
                    <a:pt x="1676403" y="4094791"/>
                  </a:lnTo>
                  <a:cubicBezTo>
                    <a:pt x="1669777" y="4079569"/>
                    <a:pt x="1662076" y="4063450"/>
                    <a:pt x="1660822" y="4050735"/>
                  </a:cubicBezTo>
                  <a:lnTo>
                    <a:pt x="1666553" y="4050735"/>
                  </a:lnTo>
                  <a:cubicBezTo>
                    <a:pt x="1664942" y="4042675"/>
                    <a:pt x="1666016" y="4035870"/>
                    <a:pt x="1671031" y="4031393"/>
                  </a:cubicBezTo>
                  <a:cubicBezTo>
                    <a:pt x="1691268" y="4021184"/>
                    <a:pt x="1739623" y="4012409"/>
                    <a:pt x="1759144" y="3999514"/>
                  </a:cubicBezTo>
                  <a:cubicBezTo>
                    <a:pt x="1767204" y="3995395"/>
                    <a:pt x="1772576" y="3990917"/>
                    <a:pt x="1773293" y="3985724"/>
                  </a:cubicBezTo>
                  <a:cubicBezTo>
                    <a:pt x="1773293" y="3985724"/>
                    <a:pt x="1773293" y="3985186"/>
                    <a:pt x="1773293" y="3984828"/>
                  </a:cubicBezTo>
                  <a:lnTo>
                    <a:pt x="1768099" y="3984828"/>
                  </a:lnTo>
                  <a:cubicBezTo>
                    <a:pt x="1768099" y="3975515"/>
                    <a:pt x="1765413" y="3959039"/>
                    <a:pt x="1761473" y="3940950"/>
                  </a:cubicBezTo>
                  <a:lnTo>
                    <a:pt x="1767383" y="3940950"/>
                  </a:lnTo>
                  <a:cubicBezTo>
                    <a:pt x="1762369" y="3916952"/>
                    <a:pt x="1755205" y="3890446"/>
                    <a:pt x="1750728" y="3875044"/>
                  </a:cubicBezTo>
                  <a:lnTo>
                    <a:pt x="1744459" y="3875044"/>
                  </a:lnTo>
                  <a:cubicBezTo>
                    <a:pt x="1743922" y="3872895"/>
                    <a:pt x="1743205" y="3870746"/>
                    <a:pt x="1742668" y="3869134"/>
                  </a:cubicBezTo>
                  <a:cubicBezTo>
                    <a:pt x="1739623" y="3860179"/>
                    <a:pt x="1744280" y="3846747"/>
                    <a:pt x="1752877" y="3831345"/>
                  </a:cubicBezTo>
                  <a:lnTo>
                    <a:pt x="1756279" y="3831345"/>
                  </a:lnTo>
                  <a:cubicBezTo>
                    <a:pt x="1763264" y="3817913"/>
                    <a:pt x="1773472" y="3802332"/>
                    <a:pt x="1784397" y="3786035"/>
                  </a:cubicBezTo>
                  <a:cubicBezTo>
                    <a:pt x="1789233" y="3779229"/>
                    <a:pt x="1795322" y="3772065"/>
                    <a:pt x="1801948" y="3765260"/>
                  </a:cubicBezTo>
                  <a:lnTo>
                    <a:pt x="1799799" y="3765260"/>
                  </a:lnTo>
                  <a:cubicBezTo>
                    <a:pt x="1816097" y="3748962"/>
                    <a:pt x="1835618" y="3733381"/>
                    <a:pt x="1849766" y="3721382"/>
                  </a:cubicBezTo>
                  <a:lnTo>
                    <a:pt x="1850841" y="3721382"/>
                  </a:lnTo>
                  <a:cubicBezTo>
                    <a:pt x="1860511" y="3713502"/>
                    <a:pt x="1868392" y="3706696"/>
                    <a:pt x="1871616" y="3702577"/>
                  </a:cubicBezTo>
                  <a:cubicBezTo>
                    <a:pt x="1878242" y="3695055"/>
                    <a:pt x="1896689" y="3677504"/>
                    <a:pt x="1912449" y="3655834"/>
                  </a:cubicBezTo>
                  <a:lnTo>
                    <a:pt x="1909583" y="3655834"/>
                  </a:lnTo>
                  <a:cubicBezTo>
                    <a:pt x="1919075" y="3642043"/>
                    <a:pt x="1926776" y="3627000"/>
                    <a:pt x="1929821" y="3611777"/>
                  </a:cubicBezTo>
                  <a:lnTo>
                    <a:pt x="1934298" y="3611777"/>
                  </a:lnTo>
                  <a:cubicBezTo>
                    <a:pt x="1935014" y="3609090"/>
                    <a:pt x="1935910" y="3606046"/>
                    <a:pt x="1936268" y="3603359"/>
                  </a:cubicBezTo>
                  <a:cubicBezTo>
                    <a:pt x="1938776" y="3585092"/>
                    <a:pt x="1937163" y="3565033"/>
                    <a:pt x="1935194" y="3546229"/>
                  </a:cubicBezTo>
                  <a:lnTo>
                    <a:pt x="1929642" y="3546229"/>
                  </a:lnTo>
                  <a:cubicBezTo>
                    <a:pt x="1928030" y="3529573"/>
                    <a:pt x="1926418" y="3514350"/>
                    <a:pt x="1927493" y="3502171"/>
                  </a:cubicBezTo>
                  <a:lnTo>
                    <a:pt x="1932507" y="3502171"/>
                  </a:lnTo>
                  <a:cubicBezTo>
                    <a:pt x="1932865" y="3495187"/>
                    <a:pt x="1933761" y="3488560"/>
                    <a:pt x="1936089" y="3483546"/>
                  </a:cubicBezTo>
                  <a:cubicBezTo>
                    <a:pt x="1943969" y="3467248"/>
                    <a:pt x="1941820" y="3452742"/>
                    <a:pt x="1931612" y="3436623"/>
                  </a:cubicBezTo>
                  <a:lnTo>
                    <a:pt x="1924448" y="3436623"/>
                  </a:lnTo>
                  <a:cubicBezTo>
                    <a:pt x="1920329" y="3430534"/>
                    <a:pt x="1914956" y="3424087"/>
                    <a:pt x="1908509" y="3417460"/>
                  </a:cubicBezTo>
                  <a:cubicBezTo>
                    <a:pt x="1902240" y="3410834"/>
                    <a:pt x="1897584" y="3402237"/>
                    <a:pt x="1893644" y="3392745"/>
                  </a:cubicBezTo>
                  <a:lnTo>
                    <a:pt x="1900629" y="3392745"/>
                  </a:lnTo>
                  <a:cubicBezTo>
                    <a:pt x="1890958" y="3370896"/>
                    <a:pt x="1886838" y="3343853"/>
                    <a:pt x="1882898" y="3326660"/>
                  </a:cubicBezTo>
                  <a:lnTo>
                    <a:pt x="1876809" y="3326660"/>
                  </a:lnTo>
                  <a:cubicBezTo>
                    <a:pt x="1875555" y="3322183"/>
                    <a:pt x="1874481" y="3318242"/>
                    <a:pt x="1873048" y="3316093"/>
                  </a:cubicBezTo>
                  <a:cubicBezTo>
                    <a:pt x="1870003" y="3311616"/>
                    <a:pt x="1869645" y="3298363"/>
                    <a:pt x="1871078" y="3282782"/>
                  </a:cubicBezTo>
                  <a:lnTo>
                    <a:pt x="1876093" y="3282782"/>
                  </a:lnTo>
                  <a:cubicBezTo>
                    <a:pt x="1877705" y="3261112"/>
                    <a:pt x="1882898" y="3233173"/>
                    <a:pt x="1890062" y="3217055"/>
                  </a:cubicBezTo>
                  <a:lnTo>
                    <a:pt x="1886480" y="3217055"/>
                  </a:lnTo>
                  <a:cubicBezTo>
                    <a:pt x="1888987" y="3212398"/>
                    <a:pt x="1891674" y="3208816"/>
                    <a:pt x="1894360" y="3207563"/>
                  </a:cubicBezTo>
                  <a:cubicBezTo>
                    <a:pt x="1901524" y="3204876"/>
                    <a:pt x="1912807" y="3190549"/>
                    <a:pt x="1924627" y="3173177"/>
                  </a:cubicBezTo>
                  <a:lnTo>
                    <a:pt x="1927493" y="3173177"/>
                  </a:lnTo>
                  <a:cubicBezTo>
                    <a:pt x="1942357" y="3152223"/>
                    <a:pt x="1958297" y="3125538"/>
                    <a:pt x="1971370" y="3107270"/>
                  </a:cubicBezTo>
                  <a:lnTo>
                    <a:pt x="1968326" y="3107270"/>
                  </a:lnTo>
                  <a:cubicBezTo>
                    <a:pt x="1968326" y="3107270"/>
                    <a:pt x="1969759" y="3105659"/>
                    <a:pt x="1970296" y="3104763"/>
                  </a:cubicBezTo>
                  <a:cubicBezTo>
                    <a:pt x="1977281" y="3095630"/>
                    <a:pt x="1988205" y="3080227"/>
                    <a:pt x="2001100" y="3063393"/>
                  </a:cubicBezTo>
                  <a:lnTo>
                    <a:pt x="2003607" y="3063393"/>
                  </a:lnTo>
                  <a:cubicBezTo>
                    <a:pt x="2020263" y="3041543"/>
                    <a:pt x="2040142" y="3016291"/>
                    <a:pt x="2058410" y="2997486"/>
                  </a:cubicBezTo>
                  <a:lnTo>
                    <a:pt x="2056619" y="2997486"/>
                  </a:lnTo>
                  <a:cubicBezTo>
                    <a:pt x="2068797" y="2985487"/>
                    <a:pt x="2080259" y="2976712"/>
                    <a:pt x="2088856" y="2974920"/>
                  </a:cubicBezTo>
                  <a:cubicBezTo>
                    <a:pt x="2099601" y="2972592"/>
                    <a:pt x="2112317" y="2964354"/>
                    <a:pt x="2124854" y="2953608"/>
                  </a:cubicBezTo>
                  <a:lnTo>
                    <a:pt x="2125928" y="2953608"/>
                  </a:lnTo>
                  <a:cubicBezTo>
                    <a:pt x="2148135" y="2935699"/>
                    <a:pt x="2169090" y="2908477"/>
                    <a:pt x="2174104" y="2887881"/>
                  </a:cubicBezTo>
                  <a:lnTo>
                    <a:pt x="2169627" y="2887881"/>
                  </a:lnTo>
                  <a:cubicBezTo>
                    <a:pt x="2169627" y="2887881"/>
                    <a:pt x="2170343" y="2886090"/>
                    <a:pt x="2170343" y="2885195"/>
                  </a:cubicBezTo>
                  <a:cubicBezTo>
                    <a:pt x="2171059" y="2876777"/>
                    <a:pt x="2178224" y="2861734"/>
                    <a:pt x="2187894" y="2844182"/>
                  </a:cubicBezTo>
                  <a:lnTo>
                    <a:pt x="2191297" y="2844182"/>
                  </a:lnTo>
                  <a:cubicBezTo>
                    <a:pt x="2202043" y="2824124"/>
                    <a:pt x="2216729" y="2800304"/>
                    <a:pt x="2230161" y="2778276"/>
                  </a:cubicBezTo>
                  <a:lnTo>
                    <a:pt x="2226758" y="2778276"/>
                  </a:lnTo>
                  <a:cubicBezTo>
                    <a:pt x="2237145" y="2761441"/>
                    <a:pt x="2246100" y="2746039"/>
                    <a:pt x="2251831" y="2734398"/>
                  </a:cubicBezTo>
                  <a:lnTo>
                    <a:pt x="2255413" y="2734398"/>
                  </a:lnTo>
                  <a:cubicBezTo>
                    <a:pt x="2259711" y="2726339"/>
                    <a:pt x="2262397" y="2719533"/>
                    <a:pt x="2262934" y="2715593"/>
                  </a:cubicBezTo>
                  <a:cubicBezTo>
                    <a:pt x="2264009" y="2706818"/>
                    <a:pt x="2269740" y="2688729"/>
                    <a:pt x="2275292" y="2668671"/>
                  </a:cubicBezTo>
                  <a:lnTo>
                    <a:pt x="2270994" y="2668671"/>
                  </a:lnTo>
                  <a:cubicBezTo>
                    <a:pt x="2275113" y="2653806"/>
                    <a:pt x="2279053" y="2638583"/>
                    <a:pt x="2281381" y="2624614"/>
                  </a:cubicBezTo>
                  <a:lnTo>
                    <a:pt x="2286038" y="2624614"/>
                  </a:lnTo>
                  <a:cubicBezTo>
                    <a:pt x="2289261" y="2607421"/>
                    <a:pt x="2290336" y="2592735"/>
                    <a:pt x="2285500" y="2585751"/>
                  </a:cubicBezTo>
                  <a:cubicBezTo>
                    <a:pt x="2271352" y="2565871"/>
                    <a:pt x="2161567" y="2615838"/>
                    <a:pt x="2147598" y="2622465"/>
                  </a:cubicBezTo>
                  <a:cubicBezTo>
                    <a:pt x="2146345" y="2623002"/>
                    <a:pt x="2144733" y="2623898"/>
                    <a:pt x="2143121" y="2624614"/>
                  </a:cubicBezTo>
                  <a:lnTo>
                    <a:pt x="2144733" y="2624614"/>
                  </a:lnTo>
                  <a:cubicBezTo>
                    <a:pt x="2144733" y="2624614"/>
                    <a:pt x="2142763" y="2625688"/>
                    <a:pt x="2142226" y="2625688"/>
                  </a:cubicBezTo>
                  <a:cubicBezTo>
                    <a:pt x="2128077" y="2632494"/>
                    <a:pt x="2088677" y="2659000"/>
                    <a:pt x="2043545" y="2655776"/>
                  </a:cubicBezTo>
                  <a:cubicBezTo>
                    <a:pt x="2019009" y="2653985"/>
                    <a:pt x="2013815" y="2640016"/>
                    <a:pt x="2013637" y="2624614"/>
                  </a:cubicBezTo>
                  <a:lnTo>
                    <a:pt x="2018830" y="2624614"/>
                  </a:lnTo>
                  <a:cubicBezTo>
                    <a:pt x="2017935" y="2611182"/>
                    <a:pt x="2022054" y="2595601"/>
                    <a:pt x="2020621" y="2585751"/>
                  </a:cubicBezTo>
                  <a:cubicBezTo>
                    <a:pt x="2019905" y="2580199"/>
                    <a:pt x="2015428" y="2570349"/>
                    <a:pt x="2009517" y="2558887"/>
                  </a:cubicBezTo>
                  <a:lnTo>
                    <a:pt x="2002354" y="2558887"/>
                  </a:lnTo>
                  <a:cubicBezTo>
                    <a:pt x="1994653" y="2544201"/>
                    <a:pt x="1984802" y="2528083"/>
                    <a:pt x="1975490" y="2514829"/>
                  </a:cubicBezTo>
                  <a:lnTo>
                    <a:pt x="1983191" y="2514829"/>
                  </a:lnTo>
                  <a:cubicBezTo>
                    <a:pt x="1972624" y="2499427"/>
                    <a:pt x="1962953" y="2487249"/>
                    <a:pt x="1958476" y="2485995"/>
                  </a:cubicBezTo>
                  <a:cubicBezTo>
                    <a:pt x="1951849" y="2484025"/>
                    <a:pt x="1937343" y="2469161"/>
                    <a:pt x="1923553" y="2448923"/>
                  </a:cubicBezTo>
                  <a:lnTo>
                    <a:pt x="1916030" y="2448923"/>
                  </a:lnTo>
                  <a:cubicBezTo>
                    <a:pt x="1907434" y="2436029"/>
                    <a:pt x="1899375" y="2421164"/>
                    <a:pt x="1894181" y="2406299"/>
                  </a:cubicBezTo>
                  <a:cubicBezTo>
                    <a:pt x="1894181" y="2405941"/>
                    <a:pt x="1893823" y="2405403"/>
                    <a:pt x="1893644" y="2405045"/>
                  </a:cubicBezTo>
                  <a:lnTo>
                    <a:pt x="1900449" y="2405045"/>
                  </a:lnTo>
                  <a:cubicBezTo>
                    <a:pt x="1900449" y="2405045"/>
                    <a:pt x="1899733" y="2403613"/>
                    <a:pt x="1899554" y="2402896"/>
                  </a:cubicBezTo>
                  <a:cubicBezTo>
                    <a:pt x="1890778" y="2377823"/>
                    <a:pt x="1864094" y="2358123"/>
                    <a:pt x="1839916" y="2339497"/>
                  </a:cubicBezTo>
                  <a:lnTo>
                    <a:pt x="1830424" y="2339497"/>
                  </a:lnTo>
                  <a:cubicBezTo>
                    <a:pt x="1817888" y="2329647"/>
                    <a:pt x="1806425" y="2320155"/>
                    <a:pt x="1798725" y="2310305"/>
                  </a:cubicBezTo>
                  <a:cubicBezTo>
                    <a:pt x="1796038" y="2306365"/>
                    <a:pt x="1793889" y="2301350"/>
                    <a:pt x="1792456" y="2295440"/>
                  </a:cubicBezTo>
                  <a:lnTo>
                    <a:pt x="1798903" y="2295440"/>
                  </a:lnTo>
                  <a:cubicBezTo>
                    <a:pt x="1793710" y="2279143"/>
                    <a:pt x="1793710" y="2255323"/>
                    <a:pt x="1794247" y="2229713"/>
                  </a:cubicBezTo>
                  <a:lnTo>
                    <a:pt x="1789053" y="2229713"/>
                  </a:lnTo>
                  <a:cubicBezTo>
                    <a:pt x="1789233" y="2214848"/>
                    <a:pt x="1789411" y="2199804"/>
                    <a:pt x="1788695" y="2185835"/>
                  </a:cubicBezTo>
                  <a:lnTo>
                    <a:pt x="1794068" y="2185835"/>
                  </a:lnTo>
                  <a:cubicBezTo>
                    <a:pt x="1793173" y="2167388"/>
                    <a:pt x="1790844" y="2150195"/>
                    <a:pt x="1784218" y="2136763"/>
                  </a:cubicBezTo>
                  <a:cubicBezTo>
                    <a:pt x="1781710" y="2131570"/>
                    <a:pt x="1779382" y="2125660"/>
                    <a:pt x="1776875" y="2119929"/>
                  </a:cubicBezTo>
                  <a:lnTo>
                    <a:pt x="1770069" y="2119929"/>
                  </a:lnTo>
                  <a:cubicBezTo>
                    <a:pt x="1763980" y="2105780"/>
                    <a:pt x="1757712" y="2091095"/>
                    <a:pt x="1751981" y="2076051"/>
                  </a:cubicBezTo>
                  <a:lnTo>
                    <a:pt x="1758607" y="2076051"/>
                  </a:lnTo>
                  <a:cubicBezTo>
                    <a:pt x="1749474" y="2053306"/>
                    <a:pt x="1740877" y="2030919"/>
                    <a:pt x="1732280" y="2010144"/>
                  </a:cubicBezTo>
                  <a:lnTo>
                    <a:pt x="1725475" y="2010144"/>
                  </a:lnTo>
                  <a:cubicBezTo>
                    <a:pt x="1722789" y="2003518"/>
                    <a:pt x="1719924" y="1996712"/>
                    <a:pt x="1717237" y="1990444"/>
                  </a:cubicBezTo>
                  <a:cubicBezTo>
                    <a:pt x="1713476" y="1982027"/>
                    <a:pt x="1709357" y="1974146"/>
                    <a:pt x="1705238" y="1966267"/>
                  </a:cubicBezTo>
                  <a:lnTo>
                    <a:pt x="1712222" y="1966267"/>
                  </a:lnTo>
                  <a:cubicBezTo>
                    <a:pt x="1710969" y="1963759"/>
                    <a:pt x="1709536" y="1960894"/>
                    <a:pt x="1708282" y="1958207"/>
                  </a:cubicBezTo>
                  <a:cubicBezTo>
                    <a:pt x="1733893" y="1950327"/>
                    <a:pt x="1766667" y="1939761"/>
                    <a:pt x="1770786" y="1957133"/>
                  </a:cubicBezTo>
                  <a:cubicBezTo>
                    <a:pt x="1776517" y="1980415"/>
                    <a:pt x="1807321" y="2030382"/>
                    <a:pt x="1813231" y="2066917"/>
                  </a:cubicBezTo>
                  <a:cubicBezTo>
                    <a:pt x="1818783" y="2103452"/>
                    <a:pt x="1849766" y="2090199"/>
                    <a:pt x="1852631" y="2123331"/>
                  </a:cubicBezTo>
                  <a:cubicBezTo>
                    <a:pt x="1855497" y="2156822"/>
                    <a:pt x="1883435" y="2236518"/>
                    <a:pt x="1894718" y="2246548"/>
                  </a:cubicBezTo>
                  <a:cubicBezTo>
                    <a:pt x="1906001" y="2256398"/>
                    <a:pt x="1956685" y="2309589"/>
                    <a:pt x="1965281" y="2329647"/>
                  </a:cubicBezTo>
                  <a:cubicBezTo>
                    <a:pt x="1973519" y="2349526"/>
                    <a:pt x="1984802" y="2376390"/>
                    <a:pt x="1993220" y="2425999"/>
                  </a:cubicBezTo>
                  <a:cubicBezTo>
                    <a:pt x="2001637" y="2475966"/>
                    <a:pt x="2010055" y="2542410"/>
                    <a:pt x="2032620" y="2552618"/>
                  </a:cubicBezTo>
                  <a:cubicBezTo>
                    <a:pt x="2055007" y="2562289"/>
                    <a:pt x="2131122" y="2535783"/>
                    <a:pt x="2145091" y="2525754"/>
                  </a:cubicBezTo>
                  <a:cubicBezTo>
                    <a:pt x="2159240" y="2515725"/>
                    <a:pt x="2252189" y="2462534"/>
                    <a:pt x="2285858" y="2459131"/>
                  </a:cubicBezTo>
                  <a:cubicBezTo>
                    <a:pt x="2319707" y="2456087"/>
                    <a:pt x="2325259" y="2429402"/>
                    <a:pt x="2367525" y="2419373"/>
                  </a:cubicBezTo>
                  <a:cubicBezTo>
                    <a:pt x="2385255" y="2415254"/>
                    <a:pt x="2400657" y="2406299"/>
                    <a:pt x="2414985" y="2395553"/>
                  </a:cubicBezTo>
                  <a:cubicBezTo>
                    <a:pt x="2437192" y="2380151"/>
                    <a:pt x="2456176" y="2359735"/>
                    <a:pt x="2474086" y="2342900"/>
                  </a:cubicBezTo>
                  <a:cubicBezTo>
                    <a:pt x="2475160" y="2342004"/>
                    <a:pt x="2476414" y="2340393"/>
                    <a:pt x="2477488" y="2339318"/>
                  </a:cubicBezTo>
                  <a:lnTo>
                    <a:pt x="2475518" y="2339318"/>
                  </a:lnTo>
                  <a:cubicBezTo>
                    <a:pt x="2485906" y="2327498"/>
                    <a:pt x="2496472" y="2311738"/>
                    <a:pt x="2506502" y="2295261"/>
                  </a:cubicBezTo>
                  <a:lnTo>
                    <a:pt x="2509725" y="2295261"/>
                  </a:lnTo>
                  <a:cubicBezTo>
                    <a:pt x="2525307" y="2270188"/>
                    <a:pt x="2538739" y="2244040"/>
                    <a:pt x="2545723" y="2229534"/>
                  </a:cubicBezTo>
                  <a:lnTo>
                    <a:pt x="2542141" y="2229534"/>
                  </a:lnTo>
                  <a:cubicBezTo>
                    <a:pt x="2550200" y="2213595"/>
                    <a:pt x="2565423" y="2200700"/>
                    <a:pt x="2569901" y="2185656"/>
                  </a:cubicBezTo>
                  <a:lnTo>
                    <a:pt x="2574020" y="2185656"/>
                  </a:lnTo>
                  <a:cubicBezTo>
                    <a:pt x="2577422" y="2177955"/>
                    <a:pt x="2577960" y="2169717"/>
                    <a:pt x="2572766" y="2160046"/>
                  </a:cubicBezTo>
                  <a:cubicBezTo>
                    <a:pt x="2566319" y="2147867"/>
                    <a:pt x="2550200" y="2132823"/>
                    <a:pt x="2532470" y="2119929"/>
                  </a:cubicBezTo>
                  <a:lnTo>
                    <a:pt x="2522799" y="2119929"/>
                  </a:lnTo>
                  <a:cubicBezTo>
                    <a:pt x="2503457" y="2106139"/>
                    <a:pt x="2482861" y="2095393"/>
                    <a:pt x="2471757" y="2093781"/>
                  </a:cubicBezTo>
                  <a:cubicBezTo>
                    <a:pt x="2462803" y="2092348"/>
                    <a:pt x="2457967" y="2084647"/>
                    <a:pt x="2454207" y="2076051"/>
                  </a:cubicBezTo>
                  <a:lnTo>
                    <a:pt x="2461191" y="2076051"/>
                  </a:lnTo>
                  <a:cubicBezTo>
                    <a:pt x="2454565" y="2062261"/>
                    <a:pt x="2452416" y="2043635"/>
                    <a:pt x="2443102" y="2043635"/>
                  </a:cubicBezTo>
                  <a:cubicBezTo>
                    <a:pt x="2439699" y="2043635"/>
                    <a:pt x="2437192" y="2045247"/>
                    <a:pt x="2435043" y="2047575"/>
                  </a:cubicBezTo>
                  <a:cubicBezTo>
                    <a:pt x="2424118" y="2050799"/>
                    <a:pt x="2424477" y="2071573"/>
                    <a:pt x="2398508" y="2086975"/>
                  </a:cubicBezTo>
                  <a:cubicBezTo>
                    <a:pt x="2382390" y="2096288"/>
                    <a:pt x="2366630" y="2110795"/>
                    <a:pt x="2352302" y="2120645"/>
                  </a:cubicBezTo>
                  <a:cubicBezTo>
                    <a:pt x="2343348" y="2126197"/>
                    <a:pt x="2334930" y="2129062"/>
                    <a:pt x="2327766" y="2126734"/>
                  </a:cubicBezTo>
                  <a:cubicBezTo>
                    <a:pt x="2322931" y="2125122"/>
                    <a:pt x="2320782" y="2122794"/>
                    <a:pt x="2320065" y="2119929"/>
                  </a:cubicBezTo>
                  <a:lnTo>
                    <a:pt x="2314334" y="2119929"/>
                  </a:lnTo>
                  <a:cubicBezTo>
                    <a:pt x="2313797" y="2110795"/>
                    <a:pt x="2317737" y="2097005"/>
                    <a:pt x="2297321" y="2077125"/>
                  </a:cubicBezTo>
                  <a:cubicBezTo>
                    <a:pt x="2296963" y="2076767"/>
                    <a:pt x="2296604" y="2076409"/>
                    <a:pt x="2296425" y="2076230"/>
                  </a:cubicBezTo>
                  <a:lnTo>
                    <a:pt x="2304842" y="2076230"/>
                  </a:lnTo>
                  <a:cubicBezTo>
                    <a:pt x="2304842" y="2076230"/>
                    <a:pt x="2303768" y="2074618"/>
                    <a:pt x="2302872" y="2073902"/>
                  </a:cubicBezTo>
                  <a:cubicBezTo>
                    <a:pt x="2271889" y="2043993"/>
                    <a:pt x="2260785" y="2037367"/>
                    <a:pt x="2260785" y="2014084"/>
                  </a:cubicBezTo>
                  <a:cubicBezTo>
                    <a:pt x="2260785" y="2013010"/>
                    <a:pt x="2260069" y="2011577"/>
                    <a:pt x="2259711" y="2010323"/>
                  </a:cubicBezTo>
                  <a:lnTo>
                    <a:pt x="2253622" y="2010323"/>
                  </a:lnTo>
                  <a:cubicBezTo>
                    <a:pt x="2248965" y="1998145"/>
                    <a:pt x="2234280" y="1982922"/>
                    <a:pt x="2219594" y="1966446"/>
                  </a:cubicBezTo>
                  <a:lnTo>
                    <a:pt x="2228011" y="1966446"/>
                  </a:lnTo>
                  <a:cubicBezTo>
                    <a:pt x="2212072" y="1948894"/>
                    <a:pt x="2195954" y="1930269"/>
                    <a:pt x="2193088" y="1914150"/>
                  </a:cubicBezTo>
                  <a:cubicBezTo>
                    <a:pt x="2192372" y="1909852"/>
                    <a:pt x="2192730" y="1905196"/>
                    <a:pt x="2193625" y="1900539"/>
                  </a:cubicBezTo>
                  <a:lnTo>
                    <a:pt x="2189327" y="1900539"/>
                  </a:lnTo>
                  <a:cubicBezTo>
                    <a:pt x="2197386" y="1870989"/>
                    <a:pt x="2232489" y="1842692"/>
                    <a:pt x="2244130" y="1867765"/>
                  </a:cubicBezTo>
                  <a:cubicBezTo>
                    <a:pt x="2258457" y="1897494"/>
                    <a:pt x="2269561" y="1944238"/>
                    <a:pt x="2306096" y="1964117"/>
                  </a:cubicBezTo>
                  <a:cubicBezTo>
                    <a:pt x="2342810" y="1984176"/>
                    <a:pt x="2376480" y="2017308"/>
                    <a:pt x="2393494" y="2023935"/>
                  </a:cubicBezTo>
                  <a:cubicBezTo>
                    <a:pt x="2410328" y="2030561"/>
                    <a:pt x="2452416" y="1987399"/>
                    <a:pt x="2466385" y="1994026"/>
                  </a:cubicBezTo>
                  <a:cubicBezTo>
                    <a:pt x="2480533" y="2000652"/>
                    <a:pt x="2508830" y="2060470"/>
                    <a:pt x="2534082" y="2070320"/>
                  </a:cubicBezTo>
                  <a:cubicBezTo>
                    <a:pt x="2559334" y="2080349"/>
                    <a:pt x="2643687" y="2083752"/>
                    <a:pt x="2657836" y="2083752"/>
                  </a:cubicBezTo>
                  <a:cubicBezTo>
                    <a:pt x="2670730" y="2083752"/>
                    <a:pt x="2720339" y="2086259"/>
                    <a:pt x="2737711" y="2071753"/>
                  </a:cubicBezTo>
                  <a:cubicBezTo>
                    <a:pt x="2742009" y="2069603"/>
                    <a:pt x="2745591" y="2067096"/>
                    <a:pt x="2747561" y="2063514"/>
                  </a:cubicBezTo>
                  <a:cubicBezTo>
                    <a:pt x="2751501" y="2056708"/>
                    <a:pt x="2755083" y="2052410"/>
                    <a:pt x="2758665" y="2049366"/>
                  </a:cubicBezTo>
                  <a:cubicBezTo>
                    <a:pt x="2763859" y="2047038"/>
                    <a:pt x="2769232" y="2047038"/>
                    <a:pt x="2776216" y="2047038"/>
                  </a:cubicBezTo>
                  <a:cubicBezTo>
                    <a:pt x="2790365" y="2047038"/>
                    <a:pt x="2815617" y="2106855"/>
                    <a:pt x="2835496" y="2113481"/>
                  </a:cubicBezTo>
                  <a:cubicBezTo>
                    <a:pt x="2855017" y="2120108"/>
                    <a:pt x="2891552" y="2116884"/>
                    <a:pt x="2888866" y="2160046"/>
                  </a:cubicBezTo>
                  <a:cubicBezTo>
                    <a:pt x="2886180" y="2203386"/>
                    <a:pt x="2905701" y="2239921"/>
                    <a:pt x="2925580" y="2243145"/>
                  </a:cubicBezTo>
                  <a:cubicBezTo>
                    <a:pt x="2931132" y="2244040"/>
                    <a:pt x="2939012" y="2240279"/>
                    <a:pt x="2947071" y="2234548"/>
                  </a:cubicBezTo>
                  <a:cubicBezTo>
                    <a:pt x="2949400" y="2233116"/>
                    <a:pt x="2952086" y="2231504"/>
                    <a:pt x="2954593" y="2229534"/>
                  </a:cubicBezTo>
                  <a:lnTo>
                    <a:pt x="2953698" y="2229534"/>
                  </a:lnTo>
                  <a:cubicBezTo>
                    <a:pt x="2972144" y="2214669"/>
                    <a:pt x="2990054" y="2193178"/>
                    <a:pt x="2990054" y="2193178"/>
                  </a:cubicBezTo>
                  <a:cubicBezTo>
                    <a:pt x="2990054" y="2193178"/>
                    <a:pt x="2990054" y="2276277"/>
                    <a:pt x="2987367" y="2306365"/>
                  </a:cubicBezTo>
                  <a:cubicBezTo>
                    <a:pt x="2984681" y="2336273"/>
                    <a:pt x="3018351" y="2446058"/>
                    <a:pt x="3018351" y="2446058"/>
                  </a:cubicBezTo>
                  <a:cubicBezTo>
                    <a:pt x="3018351" y="2446058"/>
                    <a:pt x="3060437" y="2549036"/>
                    <a:pt x="3071900" y="2572319"/>
                  </a:cubicBezTo>
                  <a:cubicBezTo>
                    <a:pt x="3083003" y="2595601"/>
                    <a:pt x="3130821" y="2665268"/>
                    <a:pt x="3130821" y="2695356"/>
                  </a:cubicBezTo>
                  <a:cubicBezTo>
                    <a:pt x="3130821" y="2725444"/>
                    <a:pt x="3136552" y="2771650"/>
                    <a:pt x="3153387" y="2771650"/>
                  </a:cubicBezTo>
                  <a:cubicBezTo>
                    <a:pt x="3162879" y="2771650"/>
                    <a:pt x="3172550" y="2754636"/>
                    <a:pt x="3182400" y="2733861"/>
                  </a:cubicBezTo>
                  <a:lnTo>
                    <a:pt x="3186161" y="2733861"/>
                  </a:lnTo>
                  <a:cubicBezTo>
                    <a:pt x="3194399" y="2717205"/>
                    <a:pt x="3202996" y="2697505"/>
                    <a:pt x="3212129" y="2681924"/>
                  </a:cubicBezTo>
                  <a:cubicBezTo>
                    <a:pt x="3214816" y="2677267"/>
                    <a:pt x="3217681" y="2672611"/>
                    <a:pt x="3220547" y="2668313"/>
                  </a:cubicBezTo>
                  <a:lnTo>
                    <a:pt x="3217323" y="2668313"/>
                  </a:lnTo>
                  <a:cubicBezTo>
                    <a:pt x="3226457" y="2653448"/>
                    <a:pt x="3235233" y="2638941"/>
                    <a:pt x="3242576" y="2624256"/>
                  </a:cubicBezTo>
                  <a:lnTo>
                    <a:pt x="3246158" y="2624256"/>
                  </a:lnTo>
                  <a:cubicBezTo>
                    <a:pt x="3252605" y="2611719"/>
                    <a:pt x="3258515" y="2599004"/>
                    <a:pt x="3261917" y="2585751"/>
                  </a:cubicBezTo>
                  <a:cubicBezTo>
                    <a:pt x="3263708" y="2578408"/>
                    <a:pt x="3264067" y="2568916"/>
                    <a:pt x="3264067" y="2558708"/>
                  </a:cubicBezTo>
                  <a:lnTo>
                    <a:pt x="3258873" y="2558708"/>
                  </a:lnTo>
                  <a:cubicBezTo>
                    <a:pt x="3258515" y="2544738"/>
                    <a:pt x="3257261" y="2529515"/>
                    <a:pt x="3255470" y="2514650"/>
                  </a:cubicBezTo>
                  <a:lnTo>
                    <a:pt x="3261380" y="2514650"/>
                  </a:lnTo>
                  <a:cubicBezTo>
                    <a:pt x="3258336" y="2488682"/>
                    <a:pt x="3254396" y="2463967"/>
                    <a:pt x="3254396" y="2452505"/>
                  </a:cubicBezTo>
                  <a:cubicBezTo>
                    <a:pt x="3254396" y="2451252"/>
                    <a:pt x="3254396" y="2449998"/>
                    <a:pt x="3254396" y="2448744"/>
                  </a:cubicBezTo>
                  <a:lnTo>
                    <a:pt x="3249560" y="2448744"/>
                  </a:lnTo>
                  <a:cubicBezTo>
                    <a:pt x="3252067" y="2432984"/>
                    <a:pt x="3262992" y="2419015"/>
                    <a:pt x="3284125" y="2404866"/>
                  </a:cubicBezTo>
                  <a:lnTo>
                    <a:pt x="3284125" y="2404866"/>
                  </a:lnTo>
                  <a:cubicBezTo>
                    <a:pt x="3286274" y="2403254"/>
                    <a:pt x="3289140" y="2401643"/>
                    <a:pt x="3291647" y="2400210"/>
                  </a:cubicBezTo>
                  <a:cubicBezTo>
                    <a:pt x="3295766" y="2397703"/>
                    <a:pt x="3300244" y="2395016"/>
                    <a:pt x="3305258" y="2392688"/>
                  </a:cubicBezTo>
                  <a:cubicBezTo>
                    <a:pt x="3310273" y="2390181"/>
                    <a:pt x="3314929" y="2386957"/>
                    <a:pt x="3319765" y="2383375"/>
                  </a:cubicBezTo>
                  <a:cubicBezTo>
                    <a:pt x="3335704" y="2372450"/>
                    <a:pt x="3350032" y="2356332"/>
                    <a:pt x="3363822" y="2339139"/>
                  </a:cubicBezTo>
                  <a:lnTo>
                    <a:pt x="3361135" y="2339139"/>
                  </a:lnTo>
                  <a:cubicBezTo>
                    <a:pt x="3373493" y="2323558"/>
                    <a:pt x="3385134" y="2308156"/>
                    <a:pt x="3397491" y="2295082"/>
                  </a:cubicBezTo>
                  <a:lnTo>
                    <a:pt x="3399282" y="2295082"/>
                  </a:lnTo>
                  <a:cubicBezTo>
                    <a:pt x="3403402" y="2290784"/>
                    <a:pt x="3407520" y="2286665"/>
                    <a:pt x="3411819" y="2282904"/>
                  </a:cubicBezTo>
                  <a:cubicBezTo>
                    <a:pt x="3429549" y="2267143"/>
                    <a:pt x="3437608" y="2246010"/>
                    <a:pt x="3450503" y="2229355"/>
                  </a:cubicBezTo>
                  <a:lnTo>
                    <a:pt x="3448175" y="2229355"/>
                  </a:lnTo>
                  <a:cubicBezTo>
                    <a:pt x="3459816" y="2216102"/>
                    <a:pt x="3475576" y="2206431"/>
                    <a:pt x="3505127" y="2206431"/>
                  </a:cubicBezTo>
                  <a:cubicBezTo>
                    <a:pt x="3572645" y="2206431"/>
                    <a:pt x="3567093" y="2206431"/>
                    <a:pt x="3583928" y="2186551"/>
                  </a:cubicBezTo>
                  <a:cubicBezTo>
                    <a:pt x="3584285" y="2186193"/>
                    <a:pt x="3584644" y="2185835"/>
                    <a:pt x="3584823" y="2185477"/>
                  </a:cubicBezTo>
                  <a:lnTo>
                    <a:pt x="3587151" y="2185477"/>
                  </a:lnTo>
                  <a:cubicBezTo>
                    <a:pt x="3587151" y="2185477"/>
                    <a:pt x="3588405" y="2184044"/>
                    <a:pt x="3589121" y="2183149"/>
                  </a:cubicBezTo>
                  <a:cubicBezTo>
                    <a:pt x="3594136" y="2177239"/>
                    <a:pt x="3599151" y="2172403"/>
                    <a:pt x="3603449" y="2168642"/>
                  </a:cubicBezTo>
                  <a:cubicBezTo>
                    <a:pt x="3612941" y="2164165"/>
                    <a:pt x="3621000" y="2167926"/>
                    <a:pt x="3626193" y="2189775"/>
                  </a:cubicBezTo>
                  <a:cubicBezTo>
                    <a:pt x="3634432" y="2226310"/>
                    <a:pt x="3682429" y="2279501"/>
                    <a:pt x="3690846" y="2292754"/>
                  </a:cubicBezTo>
                  <a:cubicBezTo>
                    <a:pt x="3699084" y="2306186"/>
                    <a:pt x="3716099" y="2342721"/>
                    <a:pt x="3713412" y="2382479"/>
                  </a:cubicBezTo>
                  <a:cubicBezTo>
                    <a:pt x="3710725" y="2422418"/>
                    <a:pt x="3696577" y="2531664"/>
                    <a:pt x="3710725" y="2531664"/>
                  </a:cubicBezTo>
                  <a:cubicBezTo>
                    <a:pt x="3714128" y="2531664"/>
                    <a:pt x="3719501" y="2524859"/>
                    <a:pt x="3725411" y="2514292"/>
                  </a:cubicBezTo>
                  <a:lnTo>
                    <a:pt x="3728635" y="2514292"/>
                  </a:lnTo>
                  <a:cubicBezTo>
                    <a:pt x="3738664" y="2498174"/>
                    <a:pt x="3751201" y="2471310"/>
                    <a:pt x="3761230" y="2448386"/>
                  </a:cubicBezTo>
                  <a:lnTo>
                    <a:pt x="3757290" y="2448386"/>
                  </a:lnTo>
                  <a:cubicBezTo>
                    <a:pt x="3766066" y="2428148"/>
                    <a:pt x="3772513" y="2412388"/>
                    <a:pt x="3772513" y="2412388"/>
                  </a:cubicBezTo>
                  <a:cubicBezTo>
                    <a:pt x="3772513" y="2412388"/>
                    <a:pt x="3776990" y="2408806"/>
                    <a:pt x="3783438" y="2404508"/>
                  </a:cubicBezTo>
                  <a:lnTo>
                    <a:pt x="3783438" y="2404508"/>
                  </a:lnTo>
                  <a:cubicBezTo>
                    <a:pt x="3784333" y="2403792"/>
                    <a:pt x="3785945" y="2402896"/>
                    <a:pt x="3787199" y="2402001"/>
                  </a:cubicBezTo>
                  <a:cubicBezTo>
                    <a:pt x="3805287" y="2391076"/>
                    <a:pt x="3833404" y="2379435"/>
                    <a:pt x="3831435" y="2415970"/>
                  </a:cubicBezTo>
                  <a:cubicBezTo>
                    <a:pt x="3828569" y="2468982"/>
                    <a:pt x="3836987" y="2525396"/>
                    <a:pt x="3836987" y="2558708"/>
                  </a:cubicBezTo>
                  <a:cubicBezTo>
                    <a:pt x="3836987" y="2592019"/>
                    <a:pt x="3887849" y="2671715"/>
                    <a:pt x="3887849" y="2651657"/>
                  </a:cubicBezTo>
                  <a:cubicBezTo>
                    <a:pt x="3887849" y="2645389"/>
                    <a:pt x="3890177" y="2635360"/>
                    <a:pt x="3893222" y="2623898"/>
                  </a:cubicBezTo>
                  <a:lnTo>
                    <a:pt x="3897520" y="2623898"/>
                  </a:lnTo>
                  <a:cubicBezTo>
                    <a:pt x="3902714" y="2604197"/>
                    <a:pt x="3910415" y="2578587"/>
                    <a:pt x="3913997" y="2558170"/>
                  </a:cubicBezTo>
                  <a:lnTo>
                    <a:pt x="3909340" y="2558170"/>
                  </a:lnTo>
                  <a:cubicBezTo>
                    <a:pt x="3910056" y="2553514"/>
                    <a:pt x="3910236" y="2549215"/>
                    <a:pt x="3910236" y="2545276"/>
                  </a:cubicBezTo>
                  <a:cubicBezTo>
                    <a:pt x="3910236" y="2515367"/>
                    <a:pt x="3924384" y="2528620"/>
                    <a:pt x="3960919" y="2558708"/>
                  </a:cubicBezTo>
                  <a:cubicBezTo>
                    <a:pt x="3997275" y="2588616"/>
                    <a:pt x="4022886" y="2648254"/>
                    <a:pt x="4022886" y="2648254"/>
                  </a:cubicBezTo>
                  <a:cubicBezTo>
                    <a:pt x="4022886" y="2648254"/>
                    <a:pt x="4058166" y="2760188"/>
                    <a:pt x="4063718" y="2777022"/>
                  </a:cubicBezTo>
                  <a:cubicBezTo>
                    <a:pt x="4066942" y="2786335"/>
                    <a:pt x="4080732" y="2761262"/>
                    <a:pt x="4093985" y="2733503"/>
                  </a:cubicBezTo>
                  <a:lnTo>
                    <a:pt x="4097567" y="2733503"/>
                  </a:lnTo>
                  <a:cubicBezTo>
                    <a:pt x="4108850" y="2710399"/>
                    <a:pt x="4119954" y="2684252"/>
                    <a:pt x="4123895" y="2674939"/>
                  </a:cubicBezTo>
                  <a:cubicBezTo>
                    <a:pt x="4124969" y="2672253"/>
                    <a:pt x="4126044" y="2670103"/>
                    <a:pt x="4127118" y="2667954"/>
                  </a:cubicBezTo>
                  <a:lnTo>
                    <a:pt x="4123357" y="2667954"/>
                  </a:lnTo>
                  <a:cubicBezTo>
                    <a:pt x="4129804" y="2654701"/>
                    <a:pt x="4137147" y="2647001"/>
                    <a:pt x="4155236" y="2641807"/>
                  </a:cubicBezTo>
                  <a:cubicBezTo>
                    <a:pt x="4170279" y="2637150"/>
                    <a:pt x="4188009" y="2635539"/>
                    <a:pt x="4200546" y="2623898"/>
                  </a:cubicBezTo>
                  <a:lnTo>
                    <a:pt x="4201621" y="2623898"/>
                  </a:lnTo>
                  <a:cubicBezTo>
                    <a:pt x="4209680" y="2618166"/>
                    <a:pt x="4215948" y="2609749"/>
                    <a:pt x="4219351" y="2595064"/>
                  </a:cubicBezTo>
                  <a:cubicBezTo>
                    <a:pt x="4222217" y="2583422"/>
                    <a:pt x="4226515" y="2571065"/>
                    <a:pt x="4230097" y="2558170"/>
                  </a:cubicBezTo>
                  <a:lnTo>
                    <a:pt x="4225799" y="2558170"/>
                  </a:lnTo>
                  <a:cubicBezTo>
                    <a:pt x="4229738" y="2544022"/>
                    <a:pt x="4231708" y="2529694"/>
                    <a:pt x="4230454" y="2514113"/>
                  </a:cubicBezTo>
                  <a:lnTo>
                    <a:pt x="4236006" y="2514113"/>
                  </a:lnTo>
                  <a:cubicBezTo>
                    <a:pt x="4235290" y="2498711"/>
                    <a:pt x="4231171" y="2482235"/>
                    <a:pt x="4219351" y="2465221"/>
                  </a:cubicBezTo>
                  <a:cubicBezTo>
                    <a:pt x="4215232" y="2459311"/>
                    <a:pt x="4212008" y="2453938"/>
                    <a:pt x="4208426" y="2448207"/>
                  </a:cubicBezTo>
                  <a:lnTo>
                    <a:pt x="4200905" y="2448207"/>
                  </a:lnTo>
                  <a:cubicBezTo>
                    <a:pt x="4189980" y="2431909"/>
                    <a:pt x="4180488" y="2417045"/>
                    <a:pt x="4172249" y="2404329"/>
                  </a:cubicBezTo>
                  <a:lnTo>
                    <a:pt x="4179592" y="2404329"/>
                  </a:lnTo>
                  <a:cubicBezTo>
                    <a:pt x="4167414" y="2386061"/>
                    <a:pt x="4156310" y="2371018"/>
                    <a:pt x="4143236" y="2358839"/>
                  </a:cubicBezTo>
                  <a:cubicBezTo>
                    <a:pt x="4137505" y="2353645"/>
                    <a:pt x="4132311" y="2346482"/>
                    <a:pt x="4127297" y="2338781"/>
                  </a:cubicBezTo>
                  <a:lnTo>
                    <a:pt x="4119775" y="2338781"/>
                  </a:lnTo>
                  <a:cubicBezTo>
                    <a:pt x="4110820" y="2323737"/>
                    <a:pt x="4103478" y="2306902"/>
                    <a:pt x="4098821" y="2294724"/>
                  </a:cubicBezTo>
                  <a:lnTo>
                    <a:pt x="4105447" y="2294724"/>
                  </a:lnTo>
                  <a:cubicBezTo>
                    <a:pt x="4101149" y="2283799"/>
                    <a:pt x="4098463" y="2275740"/>
                    <a:pt x="4098463" y="2275740"/>
                  </a:cubicBezTo>
                  <a:cubicBezTo>
                    <a:pt x="4098463" y="2275740"/>
                    <a:pt x="4121387" y="2251383"/>
                    <a:pt x="4142161" y="2228997"/>
                  </a:cubicBezTo>
                  <a:lnTo>
                    <a:pt x="4140012" y="2228997"/>
                  </a:lnTo>
                  <a:cubicBezTo>
                    <a:pt x="4149326" y="2218609"/>
                    <a:pt x="4158101" y="2208938"/>
                    <a:pt x="4163473" y="2202670"/>
                  </a:cubicBezTo>
                  <a:cubicBezTo>
                    <a:pt x="4180488" y="2182611"/>
                    <a:pt x="4205739" y="2196043"/>
                    <a:pt x="4208426" y="2219146"/>
                  </a:cubicBezTo>
                  <a:cubicBezTo>
                    <a:pt x="4211113" y="2242429"/>
                    <a:pt x="4183174" y="2262487"/>
                    <a:pt x="4177443" y="2312275"/>
                  </a:cubicBezTo>
                  <a:cubicBezTo>
                    <a:pt x="4171533" y="2362063"/>
                    <a:pt x="4211113" y="2378719"/>
                    <a:pt x="4222396" y="2362242"/>
                  </a:cubicBezTo>
                  <a:cubicBezTo>
                    <a:pt x="4224187" y="2360988"/>
                    <a:pt x="4226515" y="2360630"/>
                    <a:pt x="4227769" y="2358660"/>
                  </a:cubicBezTo>
                  <a:cubicBezTo>
                    <a:pt x="4231171" y="2353645"/>
                    <a:pt x="4236186" y="2346303"/>
                    <a:pt x="4241558" y="2338602"/>
                  </a:cubicBezTo>
                  <a:lnTo>
                    <a:pt x="4238514" y="2338602"/>
                  </a:lnTo>
                  <a:cubicBezTo>
                    <a:pt x="4249976" y="2321230"/>
                    <a:pt x="4261975" y="2302246"/>
                    <a:pt x="4261975" y="2295798"/>
                  </a:cubicBezTo>
                  <a:cubicBezTo>
                    <a:pt x="4261975" y="2295261"/>
                    <a:pt x="4261618" y="2295082"/>
                    <a:pt x="4261618" y="2294545"/>
                  </a:cubicBezTo>
                  <a:lnTo>
                    <a:pt x="4266452" y="2294545"/>
                  </a:lnTo>
                  <a:cubicBezTo>
                    <a:pt x="4266452" y="2294545"/>
                    <a:pt x="4267169" y="2292754"/>
                    <a:pt x="4267169" y="2292396"/>
                  </a:cubicBezTo>
                  <a:cubicBezTo>
                    <a:pt x="4267169" y="2282366"/>
                    <a:pt x="4247468" y="2285769"/>
                    <a:pt x="4244603" y="2249055"/>
                  </a:cubicBezTo>
                  <a:cubicBezTo>
                    <a:pt x="4243886" y="2241712"/>
                    <a:pt x="4245319" y="2235086"/>
                    <a:pt x="4247648" y="2228997"/>
                  </a:cubicBezTo>
                  <a:lnTo>
                    <a:pt x="4243529" y="2228997"/>
                  </a:lnTo>
                  <a:cubicBezTo>
                    <a:pt x="4253737" y="2205535"/>
                    <a:pt x="4279168" y="2191745"/>
                    <a:pt x="4289914" y="2199267"/>
                  </a:cubicBezTo>
                  <a:cubicBezTo>
                    <a:pt x="4303883" y="2209296"/>
                    <a:pt x="4393967" y="2186193"/>
                    <a:pt x="4436234" y="2159329"/>
                  </a:cubicBezTo>
                  <a:cubicBezTo>
                    <a:pt x="4437129" y="2158792"/>
                    <a:pt x="4437845" y="2158075"/>
                    <a:pt x="4438740" y="2157538"/>
                  </a:cubicBezTo>
                  <a:cubicBezTo>
                    <a:pt x="4439457" y="2157001"/>
                    <a:pt x="4440889" y="2156464"/>
                    <a:pt x="4441606" y="2155926"/>
                  </a:cubicBezTo>
                  <a:cubicBezTo>
                    <a:pt x="4456470" y="2146435"/>
                    <a:pt x="4469365" y="2133182"/>
                    <a:pt x="4480828" y="2119033"/>
                  </a:cubicBezTo>
                  <a:lnTo>
                    <a:pt x="4478320" y="2119033"/>
                  </a:lnTo>
                  <a:cubicBezTo>
                    <a:pt x="4490140" y="2103989"/>
                    <a:pt x="4500707" y="2088408"/>
                    <a:pt x="4510377" y="2075155"/>
                  </a:cubicBezTo>
                  <a:lnTo>
                    <a:pt x="4513064" y="2075155"/>
                  </a:lnTo>
                  <a:cubicBezTo>
                    <a:pt x="4520586" y="2064947"/>
                    <a:pt x="4527392" y="2055992"/>
                    <a:pt x="4534376" y="2049366"/>
                  </a:cubicBezTo>
                  <a:cubicBezTo>
                    <a:pt x="4543331" y="2041127"/>
                    <a:pt x="4559987" y="2026442"/>
                    <a:pt x="4577180" y="2009070"/>
                  </a:cubicBezTo>
                  <a:lnTo>
                    <a:pt x="4575388" y="2009070"/>
                  </a:lnTo>
                  <a:cubicBezTo>
                    <a:pt x="4589179" y="1995101"/>
                    <a:pt x="4603327" y="1979878"/>
                    <a:pt x="4614431" y="1965192"/>
                  </a:cubicBezTo>
                  <a:lnTo>
                    <a:pt x="4617118" y="1965192"/>
                  </a:lnTo>
                  <a:cubicBezTo>
                    <a:pt x="4632699" y="1945492"/>
                    <a:pt x="4643266" y="1926508"/>
                    <a:pt x="4641295" y="1912897"/>
                  </a:cubicBezTo>
                  <a:cubicBezTo>
                    <a:pt x="4640579" y="1908598"/>
                    <a:pt x="4640220" y="1903942"/>
                    <a:pt x="4639863" y="1899286"/>
                  </a:cubicBezTo>
                  <a:lnTo>
                    <a:pt x="4634311" y="1899286"/>
                  </a:lnTo>
                  <a:cubicBezTo>
                    <a:pt x="4633594" y="1885675"/>
                    <a:pt x="4633415" y="1870810"/>
                    <a:pt x="4632699" y="1855408"/>
                  </a:cubicBezTo>
                  <a:lnTo>
                    <a:pt x="4638071" y="1855408"/>
                  </a:lnTo>
                  <a:cubicBezTo>
                    <a:pt x="4636997" y="1834096"/>
                    <a:pt x="4634132" y="1811709"/>
                    <a:pt x="4625534" y="1789501"/>
                  </a:cubicBezTo>
                  <a:lnTo>
                    <a:pt x="4618908" y="1789501"/>
                  </a:lnTo>
                  <a:cubicBezTo>
                    <a:pt x="4618013" y="1787352"/>
                    <a:pt x="4617476" y="1785382"/>
                    <a:pt x="4616580" y="1783233"/>
                  </a:cubicBezTo>
                  <a:cubicBezTo>
                    <a:pt x="4609596" y="1769085"/>
                    <a:pt x="4602252" y="1757085"/>
                    <a:pt x="4595089" y="1745802"/>
                  </a:cubicBezTo>
                  <a:lnTo>
                    <a:pt x="4602611" y="1745802"/>
                  </a:lnTo>
                  <a:cubicBezTo>
                    <a:pt x="4585060" y="1718043"/>
                    <a:pt x="4568046" y="1697985"/>
                    <a:pt x="4559987" y="1683478"/>
                  </a:cubicBezTo>
                  <a:cubicBezTo>
                    <a:pt x="4559091" y="1682224"/>
                    <a:pt x="4559449" y="1680971"/>
                    <a:pt x="4559091" y="1679896"/>
                  </a:cubicBezTo>
                  <a:lnTo>
                    <a:pt x="4553360" y="1679896"/>
                  </a:lnTo>
                  <a:cubicBezTo>
                    <a:pt x="4557838" y="1666106"/>
                    <a:pt x="4602432" y="1659838"/>
                    <a:pt x="4627326" y="1636018"/>
                  </a:cubicBezTo>
                  <a:lnTo>
                    <a:pt x="4628580" y="1636018"/>
                  </a:lnTo>
                  <a:cubicBezTo>
                    <a:pt x="4631086" y="1634048"/>
                    <a:pt x="4633594" y="1632436"/>
                    <a:pt x="4635564" y="1630287"/>
                  </a:cubicBezTo>
                  <a:cubicBezTo>
                    <a:pt x="4663861" y="1600379"/>
                    <a:pt x="4635564" y="1573694"/>
                    <a:pt x="4621595" y="1577097"/>
                  </a:cubicBezTo>
                  <a:cubicBezTo>
                    <a:pt x="4607268" y="1580320"/>
                    <a:pt x="4570911" y="1590529"/>
                    <a:pt x="4556763" y="1586947"/>
                  </a:cubicBezTo>
                  <a:cubicBezTo>
                    <a:pt x="4548883" y="1585156"/>
                    <a:pt x="4542615" y="1578708"/>
                    <a:pt x="4534735" y="1570291"/>
                  </a:cubicBezTo>
                  <a:lnTo>
                    <a:pt x="4526138" y="1570291"/>
                  </a:lnTo>
                  <a:cubicBezTo>
                    <a:pt x="4520765" y="1564381"/>
                    <a:pt x="4514676" y="1557754"/>
                    <a:pt x="4506617" y="1550591"/>
                  </a:cubicBezTo>
                  <a:cubicBezTo>
                    <a:pt x="4498020" y="1543248"/>
                    <a:pt x="4496766" y="1534472"/>
                    <a:pt x="4499094" y="1526413"/>
                  </a:cubicBezTo>
                  <a:lnTo>
                    <a:pt x="4503751" y="1526413"/>
                  </a:lnTo>
                  <a:cubicBezTo>
                    <a:pt x="4504826" y="1517996"/>
                    <a:pt x="4510557" y="1510653"/>
                    <a:pt x="4516826" y="1505817"/>
                  </a:cubicBezTo>
                  <a:cubicBezTo>
                    <a:pt x="4520228" y="1504206"/>
                    <a:pt x="4523452" y="1503489"/>
                    <a:pt x="4526138" y="1504026"/>
                  </a:cubicBezTo>
                  <a:cubicBezTo>
                    <a:pt x="4530794" y="1505280"/>
                    <a:pt x="4538316" y="1501519"/>
                    <a:pt x="4546555" y="1495788"/>
                  </a:cubicBezTo>
                  <a:cubicBezTo>
                    <a:pt x="4559628" y="1488087"/>
                    <a:pt x="4576106" y="1472864"/>
                    <a:pt x="4588820" y="1460507"/>
                  </a:cubicBezTo>
                  <a:lnTo>
                    <a:pt x="4587030" y="1460507"/>
                  </a:lnTo>
                  <a:cubicBezTo>
                    <a:pt x="4589538" y="1458179"/>
                    <a:pt x="4591687" y="1456029"/>
                    <a:pt x="4593656" y="1454059"/>
                  </a:cubicBezTo>
                  <a:cubicBezTo>
                    <a:pt x="4610491" y="1437404"/>
                    <a:pt x="4635922" y="1424151"/>
                    <a:pt x="4627147" y="1440806"/>
                  </a:cubicBezTo>
                  <a:cubicBezTo>
                    <a:pt x="4618908" y="1457462"/>
                    <a:pt x="4599208" y="1517279"/>
                    <a:pt x="4621953" y="1520503"/>
                  </a:cubicBezTo>
                  <a:cubicBezTo>
                    <a:pt x="4630729" y="1521936"/>
                    <a:pt x="4644518" y="1514235"/>
                    <a:pt x="4658488" y="1504743"/>
                  </a:cubicBezTo>
                  <a:cubicBezTo>
                    <a:pt x="4671920" y="1496325"/>
                    <a:pt x="4685531" y="1485580"/>
                    <a:pt x="4695919" y="1478237"/>
                  </a:cubicBezTo>
                  <a:cubicBezTo>
                    <a:pt x="4700575" y="1475192"/>
                    <a:pt x="4704515" y="1473401"/>
                    <a:pt x="4706126" y="1473939"/>
                  </a:cubicBezTo>
                  <a:cubicBezTo>
                    <a:pt x="4714544" y="1477162"/>
                    <a:pt x="4728513" y="1520324"/>
                    <a:pt x="4720096" y="1540382"/>
                  </a:cubicBezTo>
                  <a:cubicBezTo>
                    <a:pt x="4711858" y="1560262"/>
                    <a:pt x="4711858" y="1593573"/>
                    <a:pt x="4723141" y="1590349"/>
                  </a:cubicBezTo>
                  <a:cubicBezTo>
                    <a:pt x="4725290" y="1589633"/>
                    <a:pt x="4727797" y="1587842"/>
                    <a:pt x="4730663" y="1585693"/>
                  </a:cubicBezTo>
                  <a:cubicBezTo>
                    <a:pt x="4736393" y="1582828"/>
                    <a:pt x="4743557" y="1576022"/>
                    <a:pt x="4750184" y="1570112"/>
                  </a:cubicBezTo>
                  <a:lnTo>
                    <a:pt x="4749289" y="1570112"/>
                  </a:lnTo>
                  <a:cubicBezTo>
                    <a:pt x="4755199" y="1565455"/>
                    <a:pt x="4760034" y="1562948"/>
                    <a:pt x="4762362" y="1567067"/>
                  </a:cubicBezTo>
                  <a:cubicBezTo>
                    <a:pt x="4768272" y="1577097"/>
                    <a:pt x="4796211" y="1596976"/>
                    <a:pt x="4782063" y="1633511"/>
                  </a:cubicBezTo>
                  <a:cubicBezTo>
                    <a:pt x="4768093" y="1670046"/>
                    <a:pt x="4739796" y="1683299"/>
                    <a:pt x="4773645" y="1706760"/>
                  </a:cubicBezTo>
                  <a:cubicBezTo>
                    <a:pt x="4796748" y="1722520"/>
                    <a:pt x="4809464" y="1718043"/>
                    <a:pt x="4823254" y="1708372"/>
                  </a:cubicBezTo>
                  <a:cubicBezTo>
                    <a:pt x="4831134" y="1703716"/>
                    <a:pt x="4839194" y="1696731"/>
                    <a:pt x="4849044" y="1689925"/>
                  </a:cubicBezTo>
                  <a:cubicBezTo>
                    <a:pt x="4852804" y="1687776"/>
                    <a:pt x="4856029" y="1684015"/>
                    <a:pt x="4859252" y="1679717"/>
                  </a:cubicBezTo>
                  <a:lnTo>
                    <a:pt x="4856029" y="1679717"/>
                  </a:lnTo>
                  <a:cubicBezTo>
                    <a:pt x="4863550" y="1668255"/>
                    <a:pt x="4869818" y="1652316"/>
                    <a:pt x="4873400" y="1635839"/>
                  </a:cubicBezTo>
                  <a:lnTo>
                    <a:pt x="4878057" y="1635839"/>
                  </a:lnTo>
                  <a:cubicBezTo>
                    <a:pt x="4883609" y="1612557"/>
                    <a:pt x="4884325" y="1588379"/>
                    <a:pt x="4877340" y="1576738"/>
                  </a:cubicBezTo>
                  <a:cubicBezTo>
                    <a:pt x="4876087" y="1574768"/>
                    <a:pt x="4874654" y="1572261"/>
                    <a:pt x="4873042" y="1569933"/>
                  </a:cubicBezTo>
                  <a:lnTo>
                    <a:pt x="4865520" y="1569933"/>
                  </a:lnTo>
                  <a:cubicBezTo>
                    <a:pt x="4857461" y="1557038"/>
                    <a:pt x="4846357" y="1540741"/>
                    <a:pt x="4837940" y="1526055"/>
                  </a:cubicBezTo>
                  <a:lnTo>
                    <a:pt x="4845103" y="1526055"/>
                  </a:lnTo>
                  <a:cubicBezTo>
                    <a:pt x="4836507" y="1511369"/>
                    <a:pt x="4829343" y="1497758"/>
                    <a:pt x="4829343" y="1490415"/>
                  </a:cubicBezTo>
                  <a:cubicBezTo>
                    <a:pt x="4829343" y="1487729"/>
                    <a:pt x="4831134" y="1485580"/>
                    <a:pt x="4833642" y="1483431"/>
                  </a:cubicBezTo>
                  <a:cubicBezTo>
                    <a:pt x="4844566" y="1477879"/>
                    <a:pt x="4862117" y="1473581"/>
                    <a:pt x="4872505" y="1465163"/>
                  </a:cubicBezTo>
                  <a:cubicBezTo>
                    <a:pt x="4875012" y="1463730"/>
                    <a:pt x="4877340" y="1461939"/>
                    <a:pt x="4879311" y="1460149"/>
                  </a:cubicBezTo>
                  <a:lnTo>
                    <a:pt x="4877340" y="1460149"/>
                  </a:lnTo>
                  <a:cubicBezTo>
                    <a:pt x="4878952" y="1457283"/>
                    <a:pt x="4880385" y="1454238"/>
                    <a:pt x="4880385" y="1450478"/>
                  </a:cubicBezTo>
                  <a:cubicBezTo>
                    <a:pt x="4880385" y="1437224"/>
                    <a:pt x="4885220" y="1425763"/>
                    <a:pt x="4892563" y="1416271"/>
                  </a:cubicBezTo>
                  <a:lnTo>
                    <a:pt x="4895966" y="1416271"/>
                  </a:lnTo>
                  <a:cubicBezTo>
                    <a:pt x="4903308" y="1405167"/>
                    <a:pt x="4914234" y="1396033"/>
                    <a:pt x="4925158" y="1390481"/>
                  </a:cubicBezTo>
                  <a:cubicBezTo>
                    <a:pt x="4925874" y="1390123"/>
                    <a:pt x="4926590" y="1389227"/>
                    <a:pt x="4927487" y="1388869"/>
                  </a:cubicBezTo>
                  <a:lnTo>
                    <a:pt x="4927487" y="1388869"/>
                  </a:lnTo>
                  <a:cubicBezTo>
                    <a:pt x="4940560" y="1380631"/>
                    <a:pt x="4955246" y="1361110"/>
                    <a:pt x="4966170" y="1352513"/>
                  </a:cubicBezTo>
                  <a:cubicBezTo>
                    <a:pt x="4969036" y="1351439"/>
                    <a:pt x="4971543" y="1351260"/>
                    <a:pt x="4973335" y="1353946"/>
                  </a:cubicBezTo>
                  <a:cubicBezTo>
                    <a:pt x="4981215" y="1366304"/>
                    <a:pt x="5025450" y="1381168"/>
                    <a:pt x="5042823" y="1366841"/>
                  </a:cubicBezTo>
                  <a:cubicBezTo>
                    <a:pt x="5046404" y="1365408"/>
                    <a:pt x="5049629" y="1363438"/>
                    <a:pt x="5051778" y="1360394"/>
                  </a:cubicBezTo>
                  <a:cubicBezTo>
                    <a:pt x="5053568" y="1357886"/>
                    <a:pt x="5056255" y="1354483"/>
                    <a:pt x="5059836" y="1350185"/>
                  </a:cubicBezTo>
                  <a:lnTo>
                    <a:pt x="5057509" y="1350185"/>
                  </a:lnTo>
                  <a:cubicBezTo>
                    <a:pt x="5067716" y="1338723"/>
                    <a:pt x="5082402" y="1323321"/>
                    <a:pt x="5099237" y="1306307"/>
                  </a:cubicBezTo>
                  <a:lnTo>
                    <a:pt x="5101206" y="1306307"/>
                  </a:lnTo>
                  <a:cubicBezTo>
                    <a:pt x="5123056" y="1284458"/>
                    <a:pt x="5147951" y="1260280"/>
                    <a:pt x="5169442" y="1240580"/>
                  </a:cubicBezTo>
                  <a:lnTo>
                    <a:pt x="5167830" y="1240580"/>
                  </a:lnTo>
                  <a:cubicBezTo>
                    <a:pt x="5171591" y="1237177"/>
                    <a:pt x="5175351" y="1233774"/>
                    <a:pt x="5178754" y="1230730"/>
                  </a:cubicBezTo>
                  <a:cubicBezTo>
                    <a:pt x="5191112" y="1219805"/>
                    <a:pt x="5201141" y="1208343"/>
                    <a:pt x="5209738" y="1196702"/>
                  </a:cubicBezTo>
                  <a:lnTo>
                    <a:pt x="5212603" y="1196702"/>
                  </a:lnTo>
                  <a:cubicBezTo>
                    <a:pt x="5228543" y="1175748"/>
                    <a:pt x="5239109" y="1153541"/>
                    <a:pt x="5246989" y="1130975"/>
                  </a:cubicBezTo>
                  <a:lnTo>
                    <a:pt x="5242870" y="1130975"/>
                  </a:lnTo>
                  <a:cubicBezTo>
                    <a:pt x="5246452" y="1120050"/>
                    <a:pt x="5249317" y="1108946"/>
                    <a:pt x="5252004" y="1097843"/>
                  </a:cubicBezTo>
                  <a:cubicBezTo>
                    <a:pt x="5252899" y="1094082"/>
                    <a:pt x="5254153" y="1090500"/>
                    <a:pt x="5254869" y="1086918"/>
                  </a:cubicBezTo>
                  <a:lnTo>
                    <a:pt x="5259167" y="1086918"/>
                  </a:lnTo>
                  <a:cubicBezTo>
                    <a:pt x="5265973" y="1061487"/>
                    <a:pt x="5273853" y="1040891"/>
                    <a:pt x="5278151" y="1021191"/>
                  </a:cubicBezTo>
                  <a:lnTo>
                    <a:pt x="5273495" y="1021191"/>
                  </a:lnTo>
                  <a:cubicBezTo>
                    <a:pt x="5275822" y="1009191"/>
                    <a:pt x="5276360" y="997371"/>
                    <a:pt x="5274391" y="984656"/>
                  </a:cubicBezTo>
                  <a:cubicBezTo>
                    <a:pt x="5291405" y="1031220"/>
                    <a:pt x="5294270" y="1064531"/>
                    <a:pt x="5291405" y="1101066"/>
                  </a:cubicBezTo>
                  <a:cubicBezTo>
                    <a:pt x="5288718" y="1137601"/>
                    <a:pt x="5291405" y="1214074"/>
                    <a:pt x="5297135" y="1224103"/>
                  </a:cubicBezTo>
                  <a:cubicBezTo>
                    <a:pt x="5302866" y="1234133"/>
                    <a:pt x="5325252" y="1257415"/>
                    <a:pt x="5339402" y="1250788"/>
                  </a:cubicBezTo>
                  <a:cubicBezTo>
                    <a:pt x="5340297" y="1250251"/>
                    <a:pt x="5340833" y="1248997"/>
                    <a:pt x="5341551" y="1248102"/>
                  </a:cubicBezTo>
                  <a:cubicBezTo>
                    <a:pt x="5342446" y="1247923"/>
                    <a:pt x="5343700" y="1247923"/>
                    <a:pt x="5344774" y="1247386"/>
                  </a:cubicBezTo>
                  <a:cubicBezTo>
                    <a:pt x="5346744" y="1246490"/>
                    <a:pt x="5347818" y="1243983"/>
                    <a:pt x="5348714" y="1240759"/>
                  </a:cubicBezTo>
                  <a:lnTo>
                    <a:pt x="5343879" y="1240759"/>
                  </a:lnTo>
                  <a:cubicBezTo>
                    <a:pt x="5345133" y="1230013"/>
                    <a:pt x="5342625" y="1212642"/>
                    <a:pt x="5339581" y="1196881"/>
                  </a:cubicBezTo>
                  <a:lnTo>
                    <a:pt x="5345490" y="1196881"/>
                  </a:lnTo>
                  <a:cubicBezTo>
                    <a:pt x="5342446" y="1181121"/>
                    <a:pt x="5339043" y="1166614"/>
                    <a:pt x="5339043" y="1161063"/>
                  </a:cubicBezTo>
                  <a:cubicBezTo>
                    <a:pt x="5339043" y="1151571"/>
                    <a:pt x="5349251" y="1138855"/>
                    <a:pt x="5359101" y="1131154"/>
                  </a:cubicBezTo>
                  <a:lnTo>
                    <a:pt x="5359101" y="1131154"/>
                  </a:lnTo>
                  <a:cubicBezTo>
                    <a:pt x="5361071" y="1129900"/>
                    <a:pt x="5363220" y="1128468"/>
                    <a:pt x="5365012" y="1127930"/>
                  </a:cubicBezTo>
                  <a:cubicBezTo>
                    <a:pt x="5371100" y="1126139"/>
                    <a:pt x="5370384" y="1107334"/>
                    <a:pt x="5365907" y="1087276"/>
                  </a:cubicBezTo>
                  <a:lnTo>
                    <a:pt x="5371817" y="1087276"/>
                  </a:lnTo>
                  <a:cubicBezTo>
                    <a:pt x="5368594" y="1070620"/>
                    <a:pt x="5362683" y="1052532"/>
                    <a:pt x="5355878" y="1041428"/>
                  </a:cubicBezTo>
                  <a:cubicBezTo>
                    <a:pt x="5351400" y="1033727"/>
                    <a:pt x="5346028" y="1027101"/>
                    <a:pt x="5341551" y="1021549"/>
                  </a:cubicBezTo>
                  <a:lnTo>
                    <a:pt x="5333491" y="1021549"/>
                  </a:lnTo>
                  <a:cubicBezTo>
                    <a:pt x="5325790" y="1012594"/>
                    <a:pt x="5321671" y="1007042"/>
                    <a:pt x="5328476" y="1005072"/>
                  </a:cubicBezTo>
                  <a:cubicBezTo>
                    <a:pt x="5336535" y="1002565"/>
                    <a:pt x="5346028" y="988058"/>
                    <a:pt x="5347639" y="977671"/>
                  </a:cubicBezTo>
                  <a:lnTo>
                    <a:pt x="5352116" y="977671"/>
                  </a:lnTo>
                  <a:cubicBezTo>
                    <a:pt x="5353550" y="972298"/>
                    <a:pt x="5353550" y="967463"/>
                    <a:pt x="5350505" y="964955"/>
                  </a:cubicBezTo>
                  <a:cubicBezTo>
                    <a:pt x="5342087" y="958329"/>
                    <a:pt x="5347818" y="935047"/>
                    <a:pt x="5327939" y="941673"/>
                  </a:cubicBezTo>
                  <a:cubicBezTo>
                    <a:pt x="5317194" y="945434"/>
                    <a:pt x="5292479" y="941315"/>
                    <a:pt x="5281733" y="951702"/>
                  </a:cubicBezTo>
                  <a:cubicBezTo>
                    <a:pt x="5278509" y="953314"/>
                    <a:pt x="5275822" y="955463"/>
                    <a:pt x="5274032" y="958508"/>
                  </a:cubicBezTo>
                  <a:cubicBezTo>
                    <a:pt x="5265257" y="934688"/>
                    <a:pt x="5249317" y="919107"/>
                    <a:pt x="5229796" y="921794"/>
                  </a:cubicBezTo>
                  <a:cubicBezTo>
                    <a:pt x="5204185" y="925017"/>
                    <a:pt x="5190396" y="941673"/>
                    <a:pt x="5164965" y="941673"/>
                  </a:cubicBezTo>
                  <a:cubicBezTo>
                    <a:pt x="5149920" y="941673"/>
                    <a:pt x="5150816" y="925197"/>
                    <a:pt x="5151533" y="911765"/>
                  </a:cubicBezTo>
                  <a:lnTo>
                    <a:pt x="5146518" y="911765"/>
                  </a:lnTo>
                  <a:cubicBezTo>
                    <a:pt x="5146876" y="904422"/>
                    <a:pt x="5146876" y="898512"/>
                    <a:pt x="5142935" y="898512"/>
                  </a:cubicBezTo>
                  <a:cubicBezTo>
                    <a:pt x="5136847" y="898512"/>
                    <a:pt x="5126459" y="910869"/>
                    <a:pt x="5116251" y="918928"/>
                  </a:cubicBezTo>
                  <a:cubicBezTo>
                    <a:pt x="5109266" y="922868"/>
                    <a:pt x="5102639" y="923764"/>
                    <a:pt x="5097446" y="915167"/>
                  </a:cubicBezTo>
                  <a:cubicBezTo>
                    <a:pt x="5096729" y="914093"/>
                    <a:pt x="5097088" y="912839"/>
                    <a:pt x="5096551" y="911765"/>
                  </a:cubicBezTo>
                  <a:lnTo>
                    <a:pt x="5090461" y="911765"/>
                  </a:lnTo>
                  <a:cubicBezTo>
                    <a:pt x="5088312" y="889557"/>
                    <a:pt x="5135414" y="863767"/>
                    <a:pt x="5173740" y="848545"/>
                  </a:cubicBezTo>
                  <a:cubicBezTo>
                    <a:pt x="5178933" y="846575"/>
                    <a:pt x="5184485" y="843172"/>
                    <a:pt x="5190396" y="839053"/>
                  </a:cubicBezTo>
                  <a:cubicBezTo>
                    <a:pt x="5203828" y="830635"/>
                    <a:pt x="5219050" y="817024"/>
                    <a:pt x="5234631" y="801980"/>
                  </a:cubicBezTo>
                  <a:lnTo>
                    <a:pt x="5232661" y="801980"/>
                  </a:lnTo>
                  <a:cubicBezTo>
                    <a:pt x="5248063" y="786757"/>
                    <a:pt x="5263287" y="770997"/>
                    <a:pt x="5276898" y="758102"/>
                  </a:cubicBezTo>
                  <a:lnTo>
                    <a:pt x="5278868" y="758102"/>
                  </a:lnTo>
                  <a:cubicBezTo>
                    <a:pt x="5288359" y="748790"/>
                    <a:pt x="5297314" y="741268"/>
                    <a:pt x="5304837" y="735895"/>
                  </a:cubicBezTo>
                  <a:cubicBezTo>
                    <a:pt x="5308418" y="733925"/>
                    <a:pt x="5311820" y="732492"/>
                    <a:pt x="5314507" y="732134"/>
                  </a:cubicBezTo>
                  <a:cubicBezTo>
                    <a:pt x="5342446" y="728910"/>
                    <a:pt x="5412829" y="738760"/>
                    <a:pt x="5474796" y="735537"/>
                  </a:cubicBezTo>
                  <a:cubicBezTo>
                    <a:pt x="5536762" y="732134"/>
                    <a:pt x="5556463" y="702225"/>
                    <a:pt x="5575983" y="718881"/>
                  </a:cubicBezTo>
                  <a:cubicBezTo>
                    <a:pt x="5595684" y="735537"/>
                    <a:pt x="5637950" y="755416"/>
                    <a:pt x="5663381" y="752192"/>
                  </a:cubicBezTo>
                  <a:cubicBezTo>
                    <a:pt x="5677171" y="750401"/>
                    <a:pt x="5680216" y="750222"/>
                    <a:pt x="5686485" y="745387"/>
                  </a:cubicBezTo>
                  <a:cubicBezTo>
                    <a:pt x="5692573" y="742700"/>
                    <a:pt x="5697588" y="736074"/>
                    <a:pt x="5722303" y="715478"/>
                  </a:cubicBezTo>
                  <a:cubicBezTo>
                    <a:pt x="5732511" y="706703"/>
                    <a:pt x="5742719" y="699181"/>
                    <a:pt x="5752391" y="692375"/>
                  </a:cubicBezTo>
                  <a:lnTo>
                    <a:pt x="5751853" y="692375"/>
                  </a:lnTo>
                  <a:cubicBezTo>
                    <a:pt x="5774060" y="676794"/>
                    <a:pt x="5793044" y="663720"/>
                    <a:pt x="5806656" y="648497"/>
                  </a:cubicBezTo>
                  <a:lnTo>
                    <a:pt x="5808625" y="648497"/>
                  </a:lnTo>
                  <a:cubicBezTo>
                    <a:pt x="5811671" y="645274"/>
                    <a:pt x="5815253" y="642408"/>
                    <a:pt x="5817759" y="639005"/>
                  </a:cubicBezTo>
                  <a:cubicBezTo>
                    <a:pt x="5822416" y="632916"/>
                    <a:pt x="5828685" y="627364"/>
                    <a:pt x="5835489" y="622529"/>
                  </a:cubicBezTo>
                  <a:cubicBezTo>
                    <a:pt x="5858593" y="608559"/>
                    <a:pt x="5886532" y="603545"/>
                    <a:pt x="5888322" y="622529"/>
                  </a:cubicBezTo>
                  <a:cubicBezTo>
                    <a:pt x="5891188" y="649034"/>
                    <a:pt x="5882770" y="675719"/>
                    <a:pt x="5905157" y="675719"/>
                  </a:cubicBezTo>
                  <a:cubicBezTo>
                    <a:pt x="5927544" y="675719"/>
                    <a:pt x="5961572" y="649214"/>
                    <a:pt x="5989869" y="635961"/>
                  </a:cubicBezTo>
                  <a:cubicBezTo>
                    <a:pt x="6006524" y="628081"/>
                    <a:pt x="6021031" y="618947"/>
                    <a:pt x="6030343" y="613037"/>
                  </a:cubicBezTo>
                  <a:cubicBezTo>
                    <a:pt x="6033568" y="611067"/>
                    <a:pt x="6036074" y="609276"/>
                    <a:pt x="6038223" y="607843"/>
                  </a:cubicBezTo>
                  <a:cubicBezTo>
                    <a:pt x="6023359" y="619842"/>
                    <a:pt x="5928618" y="695957"/>
                    <a:pt x="5899426" y="717269"/>
                  </a:cubicBezTo>
                  <a:cubicBezTo>
                    <a:pt x="5879547" y="730343"/>
                    <a:pt x="5843907" y="740909"/>
                    <a:pt x="5813999" y="758461"/>
                  </a:cubicBezTo>
                  <a:lnTo>
                    <a:pt x="5814536" y="758461"/>
                  </a:lnTo>
                  <a:cubicBezTo>
                    <a:pt x="5798059" y="767415"/>
                    <a:pt x="5783015" y="778161"/>
                    <a:pt x="5772986" y="792309"/>
                  </a:cubicBezTo>
                  <a:cubicBezTo>
                    <a:pt x="5745047" y="832247"/>
                    <a:pt x="5728033" y="845679"/>
                    <a:pt x="5730720" y="888841"/>
                  </a:cubicBezTo>
                  <a:cubicBezTo>
                    <a:pt x="5733586" y="932002"/>
                    <a:pt x="5781404" y="988596"/>
                    <a:pt x="5758838" y="1028533"/>
                  </a:cubicBezTo>
                  <a:cubicBezTo>
                    <a:pt x="5736451" y="1068471"/>
                    <a:pt x="5728033" y="1125065"/>
                    <a:pt x="5728033" y="1125065"/>
                  </a:cubicBezTo>
                  <a:cubicBezTo>
                    <a:pt x="5728033" y="1125065"/>
                    <a:pt x="5738064" y="1108588"/>
                    <a:pt x="5754540" y="1087634"/>
                  </a:cubicBezTo>
                  <a:lnTo>
                    <a:pt x="5757047" y="1087634"/>
                  </a:lnTo>
                  <a:cubicBezTo>
                    <a:pt x="5771375" y="1069188"/>
                    <a:pt x="5791433" y="1046443"/>
                    <a:pt x="5814715" y="1028533"/>
                  </a:cubicBezTo>
                  <a:cubicBezTo>
                    <a:pt x="5817402" y="1026384"/>
                    <a:pt x="5819908" y="1024056"/>
                    <a:pt x="5822595" y="1021907"/>
                  </a:cubicBezTo>
                  <a:lnTo>
                    <a:pt x="5821341" y="1021907"/>
                  </a:lnTo>
                  <a:cubicBezTo>
                    <a:pt x="5837640" y="1007759"/>
                    <a:pt x="5851429" y="992536"/>
                    <a:pt x="5863070" y="978029"/>
                  </a:cubicBezTo>
                  <a:lnTo>
                    <a:pt x="5865578" y="978029"/>
                  </a:lnTo>
                  <a:cubicBezTo>
                    <a:pt x="5884383" y="955105"/>
                    <a:pt x="5897994" y="933614"/>
                    <a:pt x="5907844" y="922152"/>
                  </a:cubicBezTo>
                  <a:cubicBezTo>
                    <a:pt x="5909277" y="920182"/>
                    <a:pt x="5911604" y="918391"/>
                    <a:pt x="5913754" y="916779"/>
                  </a:cubicBezTo>
                  <a:cubicBezTo>
                    <a:pt x="5935245" y="904063"/>
                    <a:pt x="5969989" y="898333"/>
                    <a:pt x="5969989" y="878990"/>
                  </a:cubicBezTo>
                  <a:cubicBezTo>
                    <a:pt x="5969989" y="875588"/>
                    <a:pt x="5970885" y="871827"/>
                    <a:pt x="5971422" y="868245"/>
                  </a:cubicBezTo>
                  <a:lnTo>
                    <a:pt x="5976258" y="868245"/>
                  </a:lnTo>
                  <a:cubicBezTo>
                    <a:pt x="5978407" y="848186"/>
                    <a:pt x="5987898" y="824725"/>
                    <a:pt x="5995421" y="802518"/>
                  </a:cubicBezTo>
                  <a:lnTo>
                    <a:pt x="5991301" y="802518"/>
                  </a:lnTo>
                  <a:cubicBezTo>
                    <a:pt x="5991839" y="801443"/>
                    <a:pt x="5992018" y="800189"/>
                    <a:pt x="5992375" y="799115"/>
                  </a:cubicBezTo>
                  <a:cubicBezTo>
                    <a:pt x="5999719" y="776728"/>
                    <a:pt x="5982884" y="777803"/>
                    <a:pt x="5987541" y="758640"/>
                  </a:cubicBezTo>
                  <a:lnTo>
                    <a:pt x="5992196" y="758640"/>
                  </a:lnTo>
                  <a:cubicBezTo>
                    <a:pt x="5992913" y="754521"/>
                    <a:pt x="5994167" y="749685"/>
                    <a:pt x="5997749" y="742700"/>
                  </a:cubicBezTo>
                  <a:cubicBezTo>
                    <a:pt x="6007420" y="723358"/>
                    <a:pt x="6011359" y="706703"/>
                    <a:pt x="6028732" y="695599"/>
                  </a:cubicBezTo>
                  <a:cubicBezTo>
                    <a:pt x="6041447" y="689689"/>
                    <a:pt x="6060610" y="686107"/>
                    <a:pt x="6091056" y="686107"/>
                  </a:cubicBezTo>
                  <a:close/>
                  <a:moveTo>
                    <a:pt x="2394568" y="1270668"/>
                  </a:moveTo>
                  <a:cubicBezTo>
                    <a:pt x="2377555" y="1279264"/>
                    <a:pt x="2335826" y="1285174"/>
                    <a:pt x="2320782" y="1267444"/>
                  </a:cubicBezTo>
                  <a:cubicBezTo>
                    <a:pt x="2311827" y="1256698"/>
                    <a:pt x="2296604" y="1258668"/>
                    <a:pt x="2283709" y="1268160"/>
                  </a:cubicBezTo>
                  <a:cubicBezTo>
                    <a:pt x="2270277" y="1275324"/>
                    <a:pt x="2258099" y="1290905"/>
                    <a:pt x="2256667" y="1310605"/>
                  </a:cubicBezTo>
                  <a:cubicBezTo>
                    <a:pt x="2253980" y="1347141"/>
                    <a:pt x="2267770" y="1320635"/>
                    <a:pt x="2284784" y="1333888"/>
                  </a:cubicBezTo>
                  <a:cubicBezTo>
                    <a:pt x="2301619" y="1347141"/>
                    <a:pt x="2307350" y="1367199"/>
                    <a:pt x="2318453" y="1387078"/>
                  </a:cubicBezTo>
                  <a:cubicBezTo>
                    <a:pt x="2329736" y="1406958"/>
                    <a:pt x="2349437" y="1400331"/>
                    <a:pt x="2363406" y="1416987"/>
                  </a:cubicBezTo>
                  <a:cubicBezTo>
                    <a:pt x="2377555" y="1433643"/>
                    <a:pt x="2324185" y="1453522"/>
                    <a:pt x="2346751" y="1473581"/>
                  </a:cubicBezTo>
                  <a:cubicBezTo>
                    <a:pt x="2369137" y="1493460"/>
                    <a:pt x="2380420" y="1573156"/>
                    <a:pt x="2383285" y="1593215"/>
                  </a:cubicBezTo>
                  <a:cubicBezTo>
                    <a:pt x="2383822" y="1597334"/>
                    <a:pt x="2381136" y="1601095"/>
                    <a:pt x="2376838" y="1604319"/>
                  </a:cubicBezTo>
                  <a:cubicBezTo>
                    <a:pt x="2357854" y="1614348"/>
                    <a:pt x="2320961" y="1618825"/>
                    <a:pt x="2307170" y="1616497"/>
                  </a:cubicBezTo>
                  <a:cubicBezTo>
                    <a:pt x="2287470" y="1613273"/>
                    <a:pt x="2228190" y="1589991"/>
                    <a:pt x="2208669" y="1583186"/>
                  </a:cubicBezTo>
                  <a:cubicBezTo>
                    <a:pt x="2204371" y="1581753"/>
                    <a:pt x="2200610" y="1576738"/>
                    <a:pt x="2197386" y="1569754"/>
                  </a:cubicBezTo>
                  <a:lnTo>
                    <a:pt x="2190581" y="1569754"/>
                  </a:lnTo>
                  <a:cubicBezTo>
                    <a:pt x="2185745" y="1557217"/>
                    <a:pt x="2182701" y="1540024"/>
                    <a:pt x="2183059" y="1525876"/>
                  </a:cubicBezTo>
                  <a:lnTo>
                    <a:pt x="2188253" y="1525876"/>
                  </a:lnTo>
                  <a:cubicBezTo>
                    <a:pt x="2188253" y="1514772"/>
                    <a:pt x="2190223" y="1505280"/>
                    <a:pt x="2194521" y="1500445"/>
                  </a:cubicBezTo>
                  <a:cubicBezTo>
                    <a:pt x="2195596" y="1500265"/>
                    <a:pt x="2196312" y="1500086"/>
                    <a:pt x="2197386" y="1500086"/>
                  </a:cubicBezTo>
                  <a:cubicBezTo>
                    <a:pt x="2210818" y="1501698"/>
                    <a:pt x="2218698" y="1499728"/>
                    <a:pt x="2227295" y="1493281"/>
                  </a:cubicBezTo>
                  <a:cubicBezTo>
                    <a:pt x="2236787" y="1488087"/>
                    <a:pt x="2245562" y="1477521"/>
                    <a:pt x="2261860" y="1460149"/>
                  </a:cubicBezTo>
                  <a:lnTo>
                    <a:pt x="2261860" y="1460149"/>
                  </a:lnTo>
                  <a:cubicBezTo>
                    <a:pt x="2261860" y="1460149"/>
                    <a:pt x="2259353" y="1460149"/>
                    <a:pt x="2259353" y="1460149"/>
                  </a:cubicBezTo>
                  <a:cubicBezTo>
                    <a:pt x="2276546" y="1435971"/>
                    <a:pt x="2227474" y="1423255"/>
                    <a:pt x="2202759" y="1416271"/>
                  </a:cubicBezTo>
                  <a:lnTo>
                    <a:pt x="2220131" y="1416271"/>
                  </a:lnTo>
                  <a:cubicBezTo>
                    <a:pt x="2211893" y="1413942"/>
                    <a:pt x="2204550" y="1411972"/>
                    <a:pt x="2199894" y="1410540"/>
                  </a:cubicBezTo>
                  <a:cubicBezTo>
                    <a:pt x="2188073" y="1406421"/>
                    <a:pt x="2168732" y="1377587"/>
                    <a:pt x="2152255" y="1350543"/>
                  </a:cubicBezTo>
                  <a:lnTo>
                    <a:pt x="2144733" y="1350543"/>
                  </a:lnTo>
                  <a:cubicBezTo>
                    <a:pt x="2135062" y="1334425"/>
                    <a:pt x="2126645" y="1319381"/>
                    <a:pt x="2121451" y="1310785"/>
                  </a:cubicBezTo>
                  <a:cubicBezTo>
                    <a:pt x="2120555" y="1309531"/>
                    <a:pt x="2120376" y="1307919"/>
                    <a:pt x="2119660" y="1306486"/>
                  </a:cubicBezTo>
                  <a:lnTo>
                    <a:pt x="2126465" y="1306486"/>
                  </a:lnTo>
                  <a:cubicBezTo>
                    <a:pt x="2116257" y="1288577"/>
                    <a:pt x="2120376" y="1263504"/>
                    <a:pt x="2137928" y="1240759"/>
                  </a:cubicBezTo>
                  <a:lnTo>
                    <a:pt x="2135420" y="1240759"/>
                  </a:lnTo>
                  <a:cubicBezTo>
                    <a:pt x="2140256" y="1235028"/>
                    <a:pt x="2145808" y="1229476"/>
                    <a:pt x="2152255" y="1224282"/>
                  </a:cubicBezTo>
                  <a:cubicBezTo>
                    <a:pt x="2169090" y="1210850"/>
                    <a:pt x="2214221" y="1240938"/>
                    <a:pt x="2236787" y="1224282"/>
                  </a:cubicBezTo>
                  <a:cubicBezTo>
                    <a:pt x="2248965" y="1215149"/>
                    <a:pt x="2261144" y="1205299"/>
                    <a:pt x="2271173" y="1196881"/>
                  </a:cubicBezTo>
                  <a:lnTo>
                    <a:pt x="2272248" y="1196881"/>
                  </a:lnTo>
                  <a:cubicBezTo>
                    <a:pt x="2280665" y="1190076"/>
                    <a:pt x="2287112" y="1184524"/>
                    <a:pt x="2291947" y="1180584"/>
                  </a:cubicBezTo>
                  <a:cubicBezTo>
                    <a:pt x="2303589" y="1176106"/>
                    <a:pt x="2355347" y="1191867"/>
                    <a:pt x="2363227" y="1211030"/>
                  </a:cubicBezTo>
                  <a:cubicBezTo>
                    <a:pt x="2371823" y="1230909"/>
                    <a:pt x="2405135" y="1260638"/>
                    <a:pt x="2394568" y="1270847"/>
                  </a:cubicBezTo>
                  <a:close/>
                  <a:moveTo>
                    <a:pt x="1515041" y="1416271"/>
                  </a:moveTo>
                  <a:lnTo>
                    <a:pt x="1520055" y="1416271"/>
                  </a:lnTo>
                  <a:cubicBezTo>
                    <a:pt x="1521130" y="1402839"/>
                    <a:pt x="1520234" y="1390123"/>
                    <a:pt x="1513250" y="1387078"/>
                  </a:cubicBezTo>
                  <a:cubicBezTo>
                    <a:pt x="1502683" y="1382959"/>
                    <a:pt x="1507339" y="1365945"/>
                    <a:pt x="1516473" y="1350364"/>
                  </a:cubicBezTo>
                  <a:lnTo>
                    <a:pt x="1513429" y="1350364"/>
                  </a:lnTo>
                  <a:cubicBezTo>
                    <a:pt x="1518622" y="1342305"/>
                    <a:pt x="1524711" y="1334962"/>
                    <a:pt x="1530263" y="1330664"/>
                  </a:cubicBezTo>
                  <a:cubicBezTo>
                    <a:pt x="1536890" y="1325470"/>
                    <a:pt x="1544054" y="1316874"/>
                    <a:pt x="1551217" y="1306486"/>
                  </a:cubicBezTo>
                  <a:lnTo>
                    <a:pt x="1553904" y="1306486"/>
                  </a:lnTo>
                  <a:cubicBezTo>
                    <a:pt x="1565724" y="1290368"/>
                    <a:pt x="1577902" y="1269056"/>
                    <a:pt x="1588827" y="1247386"/>
                  </a:cubicBezTo>
                  <a:cubicBezTo>
                    <a:pt x="1590081" y="1245057"/>
                    <a:pt x="1591334" y="1242908"/>
                    <a:pt x="1592767" y="1240759"/>
                  </a:cubicBezTo>
                  <a:lnTo>
                    <a:pt x="1589544" y="1240759"/>
                  </a:lnTo>
                  <a:cubicBezTo>
                    <a:pt x="1605303" y="1217119"/>
                    <a:pt x="1624646" y="1214611"/>
                    <a:pt x="1637182" y="1217656"/>
                  </a:cubicBezTo>
                  <a:cubicBezTo>
                    <a:pt x="1651330" y="1220880"/>
                    <a:pt x="1682135" y="1280697"/>
                    <a:pt x="1690552" y="1300755"/>
                  </a:cubicBezTo>
                  <a:cubicBezTo>
                    <a:pt x="1696283" y="1314366"/>
                    <a:pt x="1710969" y="1306486"/>
                    <a:pt x="1723505" y="1297890"/>
                  </a:cubicBezTo>
                  <a:cubicBezTo>
                    <a:pt x="1731385" y="1293054"/>
                    <a:pt x="1739086" y="1286965"/>
                    <a:pt x="1743743" y="1284100"/>
                  </a:cubicBezTo>
                  <a:cubicBezTo>
                    <a:pt x="1754846" y="1277473"/>
                    <a:pt x="1771861" y="1257415"/>
                    <a:pt x="1774547" y="1240759"/>
                  </a:cubicBezTo>
                  <a:cubicBezTo>
                    <a:pt x="1774547" y="1240759"/>
                    <a:pt x="1774547" y="1240759"/>
                    <a:pt x="1774547" y="1240759"/>
                  </a:cubicBezTo>
                  <a:lnTo>
                    <a:pt x="1770427" y="1240759"/>
                  </a:lnTo>
                  <a:cubicBezTo>
                    <a:pt x="1776159" y="1226253"/>
                    <a:pt x="1799440" y="1217656"/>
                    <a:pt x="1825409" y="1217656"/>
                  </a:cubicBezTo>
                  <a:cubicBezTo>
                    <a:pt x="1845826" y="1217656"/>
                    <a:pt x="1838125" y="1231446"/>
                    <a:pt x="1824872" y="1241655"/>
                  </a:cubicBezTo>
                  <a:cubicBezTo>
                    <a:pt x="1821290" y="1243983"/>
                    <a:pt x="1817529" y="1246132"/>
                    <a:pt x="1813948" y="1247386"/>
                  </a:cubicBezTo>
                  <a:cubicBezTo>
                    <a:pt x="1810186" y="1248639"/>
                    <a:pt x="1808037" y="1250251"/>
                    <a:pt x="1806425" y="1251863"/>
                  </a:cubicBezTo>
                  <a:cubicBezTo>
                    <a:pt x="1790486" y="1258847"/>
                    <a:pt x="1801948" y="1271384"/>
                    <a:pt x="1834185" y="1284100"/>
                  </a:cubicBezTo>
                  <a:cubicBezTo>
                    <a:pt x="1867854" y="1297353"/>
                    <a:pt x="1899017" y="1334067"/>
                    <a:pt x="1935552" y="1357170"/>
                  </a:cubicBezTo>
                  <a:cubicBezTo>
                    <a:pt x="1971908" y="1380452"/>
                    <a:pt x="1977459" y="1426837"/>
                    <a:pt x="1955073" y="1433643"/>
                  </a:cubicBezTo>
                  <a:cubicBezTo>
                    <a:pt x="1932686" y="1440269"/>
                    <a:pt x="1864989" y="1447075"/>
                    <a:pt x="1839737" y="1443672"/>
                  </a:cubicBezTo>
                  <a:cubicBezTo>
                    <a:pt x="1822723" y="1441523"/>
                    <a:pt x="1803202" y="1427374"/>
                    <a:pt x="1781173" y="1416271"/>
                  </a:cubicBezTo>
                  <a:lnTo>
                    <a:pt x="1792993" y="1416271"/>
                  </a:lnTo>
                  <a:cubicBezTo>
                    <a:pt x="1780278" y="1409465"/>
                    <a:pt x="1766487" y="1403018"/>
                    <a:pt x="1751981" y="1400331"/>
                  </a:cubicBezTo>
                  <a:cubicBezTo>
                    <a:pt x="1722251" y="1394958"/>
                    <a:pt x="1687149" y="1396391"/>
                    <a:pt x="1667449" y="1409644"/>
                  </a:cubicBezTo>
                  <a:cubicBezTo>
                    <a:pt x="1660464" y="1413226"/>
                    <a:pt x="1654733" y="1417703"/>
                    <a:pt x="1651151" y="1423792"/>
                  </a:cubicBezTo>
                  <a:cubicBezTo>
                    <a:pt x="1637003" y="1447075"/>
                    <a:pt x="1586319" y="1437046"/>
                    <a:pt x="1563754" y="1437046"/>
                  </a:cubicBezTo>
                  <a:cubicBezTo>
                    <a:pt x="1541188" y="1437046"/>
                    <a:pt x="1513070" y="1470357"/>
                    <a:pt x="1507518" y="1457104"/>
                  </a:cubicBezTo>
                  <a:cubicBezTo>
                    <a:pt x="1507518" y="1457104"/>
                    <a:pt x="1513429" y="1435075"/>
                    <a:pt x="1514682" y="1416271"/>
                  </a:cubicBezTo>
                  <a:close/>
                  <a:moveTo>
                    <a:pt x="1648644" y="3061781"/>
                  </a:moveTo>
                  <a:cubicBezTo>
                    <a:pt x="1650256" y="3053722"/>
                    <a:pt x="1651868" y="3046916"/>
                    <a:pt x="1653838" y="3043155"/>
                  </a:cubicBezTo>
                  <a:cubicBezTo>
                    <a:pt x="1654733" y="3041364"/>
                    <a:pt x="1656166" y="3039573"/>
                    <a:pt x="1657957" y="3038140"/>
                  </a:cubicBezTo>
                  <a:cubicBezTo>
                    <a:pt x="1674971" y="3028828"/>
                    <a:pt x="1707208" y="3028290"/>
                    <a:pt x="1713297" y="3039752"/>
                  </a:cubicBezTo>
                  <a:cubicBezTo>
                    <a:pt x="1724580" y="3061064"/>
                    <a:pt x="1697537" y="3121598"/>
                    <a:pt x="1673359" y="3140582"/>
                  </a:cubicBezTo>
                  <a:cubicBezTo>
                    <a:pt x="1669419" y="3142731"/>
                    <a:pt x="1665658" y="3143447"/>
                    <a:pt x="1662255" y="3142731"/>
                  </a:cubicBezTo>
                  <a:cubicBezTo>
                    <a:pt x="1651330" y="3139686"/>
                    <a:pt x="1646853" y="3123926"/>
                    <a:pt x="1645958" y="3105480"/>
                  </a:cubicBezTo>
                  <a:lnTo>
                    <a:pt x="1640585" y="3105480"/>
                  </a:lnTo>
                  <a:cubicBezTo>
                    <a:pt x="1639869" y="3090257"/>
                    <a:pt x="1641659" y="3073959"/>
                    <a:pt x="1644167" y="3061602"/>
                  </a:cubicBezTo>
                  <a:lnTo>
                    <a:pt x="1648644" y="3061602"/>
                  </a:lnTo>
                  <a:close/>
                  <a:moveTo>
                    <a:pt x="1642913" y="692375"/>
                  </a:moveTo>
                  <a:cubicBezTo>
                    <a:pt x="1620347" y="686465"/>
                    <a:pt x="1597782" y="670526"/>
                    <a:pt x="1603334" y="652437"/>
                  </a:cubicBezTo>
                  <a:cubicBezTo>
                    <a:pt x="1603871" y="651004"/>
                    <a:pt x="1604408" y="649930"/>
                    <a:pt x="1605125" y="648497"/>
                  </a:cubicBezTo>
                  <a:lnTo>
                    <a:pt x="1608885" y="648497"/>
                  </a:lnTo>
                  <a:cubicBezTo>
                    <a:pt x="1610676" y="642587"/>
                    <a:pt x="1613721" y="639005"/>
                    <a:pt x="1617303" y="636140"/>
                  </a:cubicBezTo>
                  <a:cubicBezTo>
                    <a:pt x="1643988" y="626290"/>
                    <a:pt x="1693597" y="666765"/>
                    <a:pt x="1682135" y="685570"/>
                  </a:cubicBezTo>
                  <a:cubicBezTo>
                    <a:pt x="1680343" y="688614"/>
                    <a:pt x="1677657" y="690763"/>
                    <a:pt x="1673896" y="692375"/>
                  </a:cubicBezTo>
                  <a:lnTo>
                    <a:pt x="1642913" y="6923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6" name="צורה חופשית: צורה 25">
              <a:extLst>
                <a:ext uri="{FF2B5EF4-FFF2-40B4-BE49-F238E27FC236}">
                  <a16:creationId xmlns:a16="http://schemas.microsoft.com/office/drawing/2014/main" id="{D24E73EF-ED0C-C7D1-F3DC-E603464700FE}"/>
                </a:ext>
              </a:extLst>
            </p:cNvPr>
            <p:cNvSpPr/>
            <p:nvPr/>
          </p:nvSpPr>
          <p:spPr>
            <a:xfrm>
              <a:off x="9482383" y="1117996"/>
              <a:ext cx="12382" cy="20490"/>
            </a:xfrm>
            <a:custGeom>
              <a:avLst/>
              <a:gdLst>
                <a:gd name="connsiteX0" fmla="*/ 7433 w 12382"/>
                <a:gd name="connsiteY0" fmla="*/ 10820 h 20490"/>
                <a:gd name="connsiteX1" fmla="*/ 11731 w 12382"/>
                <a:gd name="connsiteY1" fmla="*/ 10820 h 20490"/>
                <a:gd name="connsiteX2" fmla="*/ 6000 w 12382"/>
                <a:gd name="connsiteY2" fmla="*/ 4910 h 20490"/>
                <a:gd name="connsiteX3" fmla="*/ 4030 w 12382"/>
                <a:gd name="connsiteY3" fmla="*/ 20491 h 20490"/>
                <a:gd name="connsiteX4" fmla="*/ 7253 w 12382"/>
                <a:gd name="connsiteY4" fmla="*/ 10820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" h="20490">
                  <a:moveTo>
                    <a:pt x="7433" y="10820"/>
                  </a:moveTo>
                  <a:lnTo>
                    <a:pt x="11731" y="10820"/>
                  </a:lnTo>
                  <a:cubicBezTo>
                    <a:pt x="14775" y="-821"/>
                    <a:pt x="6179" y="-3508"/>
                    <a:pt x="6000" y="4910"/>
                  </a:cubicBezTo>
                  <a:cubicBezTo>
                    <a:pt x="2776" y="-284"/>
                    <a:pt x="-4567" y="4014"/>
                    <a:pt x="4030" y="20491"/>
                  </a:cubicBezTo>
                  <a:cubicBezTo>
                    <a:pt x="6179" y="16730"/>
                    <a:pt x="7074" y="13506"/>
                    <a:pt x="7253" y="108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7" name="צורה חופשית: צורה 26">
              <a:extLst>
                <a:ext uri="{FF2B5EF4-FFF2-40B4-BE49-F238E27FC236}">
                  <a16:creationId xmlns:a16="http://schemas.microsoft.com/office/drawing/2014/main" id="{13806904-5EE1-2754-9ECC-67EA7D71C80B}"/>
                </a:ext>
              </a:extLst>
            </p:cNvPr>
            <p:cNvSpPr/>
            <p:nvPr/>
          </p:nvSpPr>
          <p:spPr>
            <a:xfrm>
              <a:off x="7798869" y="1159111"/>
              <a:ext cx="585024" cy="277972"/>
            </a:xfrm>
            <a:custGeom>
              <a:avLst/>
              <a:gdLst>
                <a:gd name="connsiteX0" fmla="*/ 6394 w 585024"/>
                <a:gd name="connsiteY0" fmla="*/ 229570 h 277972"/>
                <a:gd name="connsiteX1" fmla="*/ 90926 w 585024"/>
                <a:gd name="connsiteY1" fmla="*/ 259478 h 277972"/>
                <a:gd name="connsiteX2" fmla="*/ 179936 w 585024"/>
                <a:gd name="connsiteY2" fmla="*/ 268612 h 277972"/>
                <a:gd name="connsiteX3" fmla="*/ 191756 w 585024"/>
                <a:gd name="connsiteY3" fmla="*/ 259478 h 277972"/>
                <a:gd name="connsiteX4" fmla="*/ 199278 w 585024"/>
                <a:gd name="connsiteY4" fmla="*/ 233151 h 277972"/>
                <a:gd name="connsiteX5" fmla="*/ 193368 w 585024"/>
                <a:gd name="connsiteY5" fmla="*/ 233151 h 277972"/>
                <a:gd name="connsiteX6" fmla="*/ 175458 w 585024"/>
                <a:gd name="connsiteY6" fmla="*/ 206466 h 277972"/>
                <a:gd name="connsiteX7" fmla="*/ 163638 w 585024"/>
                <a:gd name="connsiteY7" fmla="*/ 189274 h 277972"/>
                <a:gd name="connsiteX8" fmla="*/ 169191 w 585024"/>
                <a:gd name="connsiteY8" fmla="*/ 189274 h 277972"/>
                <a:gd name="connsiteX9" fmla="*/ 194801 w 585024"/>
                <a:gd name="connsiteY9" fmla="*/ 149873 h 277972"/>
                <a:gd name="connsiteX10" fmla="*/ 230978 w 585024"/>
                <a:gd name="connsiteY10" fmla="*/ 126591 h 277972"/>
                <a:gd name="connsiteX11" fmla="*/ 307809 w 585024"/>
                <a:gd name="connsiteY11" fmla="*/ 93459 h 277972"/>
                <a:gd name="connsiteX12" fmla="*/ 479559 w 585024"/>
                <a:gd name="connsiteY12" fmla="*/ 93459 h 277972"/>
                <a:gd name="connsiteX13" fmla="*/ 526302 w 585024"/>
                <a:gd name="connsiteY13" fmla="*/ 79489 h 277972"/>
                <a:gd name="connsiteX14" fmla="*/ 526840 w 585024"/>
                <a:gd name="connsiteY14" fmla="*/ 79489 h 277972"/>
                <a:gd name="connsiteX15" fmla="*/ 583255 w 585024"/>
                <a:gd name="connsiteY15" fmla="*/ 23433 h 277972"/>
                <a:gd name="connsiteX16" fmla="*/ 584508 w 585024"/>
                <a:gd name="connsiteY16" fmla="*/ 13762 h 277972"/>
                <a:gd name="connsiteX17" fmla="*/ 577703 w 585024"/>
                <a:gd name="connsiteY17" fmla="*/ 13762 h 277972"/>
                <a:gd name="connsiteX18" fmla="*/ 515915 w 585024"/>
                <a:gd name="connsiteY18" fmla="*/ 13583 h 277972"/>
                <a:gd name="connsiteX19" fmla="*/ 511796 w 585024"/>
                <a:gd name="connsiteY19" fmla="*/ 17523 h 277972"/>
                <a:gd name="connsiteX20" fmla="*/ 405773 w 585024"/>
                <a:gd name="connsiteY20" fmla="*/ 23433 h 277972"/>
                <a:gd name="connsiteX21" fmla="*/ 225605 w 585024"/>
                <a:gd name="connsiteY21" fmla="*/ 50118 h 277972"/>
                <a:gd name="connsiteX22" fmla="*/ 205725 w 585024"/>
                <a:gd name="connsiteY22" fmla="*/ 57998 h 277972"/>
                <a:gd name="connsiteX23" fmla="*/ 141610 w 585024"/>
                <a:gd name="connsiteY23" fmla="*/ 113338 h 277972"/>
                <a:gd name="connsiteX24" fmla="*/ 122089 w 585024"/>
                <a:gd name="connsiteY24" fmla="*/ 123546 h 277972"/>
                <a:gd name="connsiteX25" fmla="*/ 120835 w 585024"/>
                <a:gd name="connsiteY25" fmla="*/ 123546 h 277972"/>
                <a:gd name="connsiteX26" fmla="*/ 34154 w 585024"/>
                <a:gd name="connsiteY26" fmla="*/ 169752 h 277972"/>
                <a:gd name="connsiteX27" fmla="*/ 31468 w 585024"/>
                <a:gd name="connsiteY27" fmla="*/ 171901 h 277972"/>
                <a:gd name="connsiteX28" fmla="*/ 28960 w 585024"/>
                <a:gd name="connsiteY28" fmla="*/ 173334 h 277972"/>
                <a:gd name="connsiteX29" fmla="*/ 6394 w 585024"/>
                <a:gd name="connsiteY29" fmla="*/ 229749 h 27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5024" h="277972">
                  <a:moveTo>
                    <a:pt x="6394" y="229570"/>
                  </a:moveTo>
                  <a:cubicBezTo>
                    <a:pt x="23229" y="236375"/>
                    <a:pt x="59944" y="239599"/>
                    <a:pt x="90926" y="259478"/>
                  </a:cubicBezTo>
                  <a:cubicBezTo>
                    <a:pt x="119044" y="277567"/>
                    <a:pt x="157549" y="285626"/>
                    <a:pt x="179936" y="268612"/>
                  </a:cubicBezTo>
                  <a:cubicBezTo>
                    <a:pt x="184234" y="266105"/>
                    <a:pt x="188532" y="263418"/>
                    <a:pt x="191756" y="259478"/>
                  </a:cubicBezTo>
                  <a:cubicBezTo>
                    <a:pt x="198382" y="251777"/>
                    <a:pt x="200173" y="242285"/>
                    <a:pt x="199278" y="233151"/>
                  </a:cubicBezTo>
                  <a:lnTo>
                    <a:pt x="193368" y="233151"/>
                  </a:lnTo>
                  <a:cubicBezTo>
                    <a:pt x="191219" y="219898"/>
                    <a:pt x="183518" y="208257"/>
                    <a:pt x="175458" y="206466"/>
                  </a:cubicBezTo>
                  <a:cubicBezTo>
                    <a:pt x="168832" y="205034"/>
                    <a:pt x="163817" y="198228"/>
                    <a:pt x="163638" y="189274"/>
                  </a:cubicBezTo>
                  <a:lnTo>
                    <a:pt x="169191" y="189274"/>
                  </a:lnTo>
                  <a:cubicBezTo>
                    <a:pt x="167578" y="178707"/>
                    <a:pt x="173131" y="163663"/>
                    <a:pt x="194801" y="149873"/>
                  </a:cubicBezTo>
                  <a:cubicBezTo>
                    <a:pt x="206621" y="142530"/>
                    <a:pt x="218620" y="134292"/>
                    <a:pt x="230978" y="126591"/>
                  </a:cubicBezTo>
                  <a:cubicBezTo>
                    <a:pt x="255513" y="111189"/>
                    <a:pt x="280945" y="97578"/>
                    <a:pt x="307809" y="93459"/>
                  </a:cubicBezTo>
                  <a:cubicBezTo>
                    <a:pt x="350075" y="86832"/>
                    <a:pt x="445890" y="83429"/>
                    <a:pt x="479559" y="93459"/>
                  </a:cubicBezTo>
                  <a:cubicBezTo>
                    <a:pt x="493529" y="97578"/>
                    <a:pt x="510363" y="90593"/>
                    <a:pt x="526302" y="79489"/>
                  </a:cubicBezTo>
                  <a:lnTo>
                    <a:pt x="526840" y="79489"/>
                  </a:lnTo>
                  <a:cubicBezTo>
                    <a:pt x="551197" y="64445"/>
                    <a:pt x="574479" y="38119"/>
                    <a:pt x="583255" y="23433"/>
                  </a:cubicBezTo>
                  <a:cubicBezTo>
                    <a:pt x="585224" y="20030"/>
                    <a:pt x="585404" y="16807"/>
                    <a:pt x="584508" y="13762"/>
                  </a:cubicBezTo>
                  <a:lnTo>
                    <a:pt x="577703" y="13762"/>
                  </a:lnTo>
                  <a:cubicBezTo>
                    <a:pt x="568569" y="-1282"/>
                    <a:pt x="529347" y="-7550"/>
                    <a:pt x="515915" y="13583"/>
                  </a:cubicBezTo>
                  <a:cubicBezTo>
                    <a:pt x="515020" y="15195"/>
                    <a:pt x="513229" y="16090"/>
                    <a:pt x="511796" y="17523"/>
                  </a:cubicBezTo>
                  <a:cubicBezTo>
                    <a:pt x="485111" y="34716"/>
                    <a:pt x="420637" y="29522"/>
                    <a:pt x="405773" y="23433"/>
                  </a:cubicBezTo>
                  <a:cubicBezTo>
                    <a:pt x="388938" y="16807"/>
                    <a:pt x="253901" y="50118"/>
                    <a:pt x="225605" y="50118"/>
                  </a:cubicBezTo>
                  <a:cubicBezTo>
                    <a:pt x="218083" y="50118"/>
                    <a:pt x="211636" y="53342"/>
                    <a:pt x="205725" y="57998"/>
                  </a:cubicBezTo>
                  <a:cubicBezTo>
                    <a:pt x="186921" y="68565"/>
                    <a:pt x="173489" y="97220"/>
                    <a:pt x="141610" y="113338"/>
                  </a:cubicBezTo>
                  <a:cubicBezTo>
                    <a:pt x="135521" y="116562"/>
                    <a:pt x="128715" y="119964"/>
                    <a:pt x="122089" y="123546"/>
                  </a:cubicBezTo>
                  <a:lnTo>
                    <a:pt x="120835" y="123546"/>
                  </a:lnTo>
                  <a:cubicBezTo>
                    <a:pt x="86628" y="141635"/>
                    <a:pt x="49914" y="161872"/>
                    <a:pt x="34154" y="169752"/>
                  </a:cubicBezTo>
                  <a:cubicBezTo>
                    <a:pt x="33258" y="170290"/>
                    <a:pt x="32363" y="171364"/>
                    <a:pt x="31468" y="171901"/>
                  </a:cubicBezTo>
                  <a:cubicBezTo>
                    <a:pt x="30751" y="172260"/>
                    <a:pt x="29856" y="172797"/>
                    <a:pt x="28960" y="173334"/>
                  </a:cubicBezTo>
                  <a:cubicBezTo>
                    <a:pt x="9081" y="183363"/>
                    <a:pt x="-10440" y="223301"/>
                    <a:pt x="6394" y="2297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8" name="צורה חופשית: צורה 27">
              <a:extLst>
                <a:ext uri="{FF2B5EF4-FFF2-40B4-BE49-F238E27FC236}">
                  <a16:creationId xmlns:a16="http://schemas.microsoft.com/office/drawing/2014/main" id="{DCB76BB3-8D8B-9B16-344A-A549F5235B27}"/>
                </a:ext>
              </a:extLst>
            </p:cNvPr>
            <p:cNvSpPr/>
            <p:nvPr/>
          </p:nvSpPr>
          <p:spPr>
            <a:xfrm>
              <a:off x="10382091" y="2544428"/>
              <a:ext cx="424970" cy="413647"/>
            </a:xfrm>
            <a:custGeom>
              <a:avLst/>
              <a:gdLst>
                <a:gd name="connsiteX0" fmla="*/ 297621 w 424970"/>
                <a:gd name="connsiteY0" fmla="*/ 193542 h 413647"/>
                <a:gd name="connsiteX1" fmla="*/ 296368 w 424970"/>
                <a:gd name="connsiteY1" fmla="*/ 194079 h 413647"/>
                <a:gd name="connsiteX2" fmla="*/ 228849 w 424970"/>
                <a:gd name="connsiteY2" fmla="*/ 224704 h 413647"/>
                <a:gd name="connsiteX3" fmla="*/ 203777 w 424970"/>
                <a:gd name="connsiteY3" fmla="*/ 244046 h 413647"/>
                <a:gd name="connsiteX4" fmla="*/ 93992 w 424970"/>
                <a:gd name="connsiteY4" fmla="*/ 244046 h 413647"/>
                <a:gd name="connsiteX5" fmla="*/ 46353 w 424970"/>
                <a:gd name="connsiteY5" fmla="*/ 293834 h 413647"/>
                <a:gd name="connsiteX6" fmla="*/ 12326 w 424970"/>
                <a:gd name="connsiteY6" fmla="*/ 307266 h 413647"/>
                <a:gd name="connsiteX7" fmla="*/ 1222 w 424970"/>
                <a:gd name="connsiteY7" fmla="*/ 337175 h 413647"/>
                <a:gd name="connsiteX8" fmla="*/ 46174 w 424970"/>
                <a:gd name="connsiteY8" fmla="*/ 413648 h 413647"/>
                <a:gd name="connsiteX9" fmla="*/ 68740 w 424970"/>
                <a:gd name="connsiteY9" fmla="*/ 405230 h 413647"/>
                <a:gd name="connsiteX10" fmla="*/ 87007 w 424970"/>
                <a:gd name="connsiteY10" fmla="*/ 383381 h 413647"/>
                <a:gd name="connsiteX11" fmla="*/ 82709 w 424970"/>
                <a:gd name="connsiteY11" fmla="*/ 383381 h 413647"/>
                <a:gd name="connsiteX12" fmla="*/ 85574 w 424970"/>
                <a:gd name="connsiteY12" fmla="*/ 363860 h 413647"/>
                <a:gd name="connsiteX13" fmla="*/ 144675 w 424970"/>
                <a:gd name="connsiteY13" fmla="*/ 360457 h 413647"/>
                <a:gd name="connsiteX14" fmla="*/ 170465 w 424970"/>
                <a:gd name="connsiteY14" fmla="*/ 339682 h 413647"/>
                <a:gd name="connsiteX15" fmla="*/ 173688 w 424970"/>
                <a:gd name="connsiteY15" fmla="*/ 339682 h 413647"/>
                <a:gd name="connsiteX16" fmla="*/ 186763 w 424970"/>
                <a:gd name="connsiteY16" fmla="*/ 310848 h 413647"/>
                <a:gd name="connsiteX17" fmla="*/ 206642 w 424970"/>
                <a:gd name="connsiteY17" fmla="*/ 330548 h 413647"/>
                <a:gd name="connsiteX18" fmla="*/ 239774 w 424970"/>
                <a:gd name="connsiteY18" fmla="*/ 326071 h 413647"/>
                <a:gd name="connsiteX19" fmla="*/ 256967 w 424970"/>
                <a:gd name="connsiteY19" fmla="*/ 300461 h 413647"/>
                <a:gd name="connsiteX20" fmla="*/ 260011 w 424970"/>
                <a:gd name="connsiteY20" fmla="*/ 296341 h 413647"/>
                <a:gd name="connsiteX21" fmla="*/ 324843 w 424970"/>
                <a:gd name="connsiteY21" fmla="*/ 267328 h 413647"/>
                <a:gd name="connsiteX22" fmla="*/ 382691 w 424970"/>
                <a:gd name="connsiteY22" fmla="*/ 229898 h 413647"/>
                <a:gd name="connsiteX23" fmla="*/ 385735 w 424970"/>
                <a:gd name="connsiteY23" fmla="*/ 229898 h 413647"/>
                <a:gd name="connsiteX24" fmla="*/ 389496 w 424970"/>
                <a:gd name="connsiteY24" fmla="*/ 224167 h 413647"/>
                <a:gd name="connsiteX25" fmla="*/ 393077 w 424970"/>
                <a:gd name="connsiteY25" fmla="*/ 164171 h 413647"/>
                <a:gd name="connsiteX26" fmla="*/ 387884 w 424970"/>
                <a:gd name="connsiteY26" fmla="*/ 164171 h 413647"/>
                <a:gd name="connsiteX27" fmla="*/ 398093 w 424970"/>
                <a:gd name="connsiteY27" fmla="*/ 131217 h 413647"/>
                <a:gd name="connsiteX28" fmla="*/ 416718 w 424970"/>
                <a:gd name="connsiteY28" fmla="*/ 120293 h 413647"/>
                <a:gd name="connsiteX29" fmla="*/ 419046 w 424970"/>
                <a:gd name="connsiteY29" fmla="*/ 120293 h 413647"/>
                <a:gd name="connsiteX30" fmla="*/ 414748 w 424970"/>
                <a:gd name="connsiteY30" fmla="*/ 74624 h 413647"/>
                <a:gd name="connsiteX31" fmla="*/ 406152 w 424970"/>
                <a:gd name="connsiteY31" fmla="*/ 54565 h 413647"/>
                <a:gd name="connsiteX32" fmla="*/ 399346 w 424970"/>
                <a:gd name="connsiteY32" fmla="*/ 54565 h 413647"/>
                <a:gd name="connsiteX33" fmla="*/ 381796 w 424970"/>
                <a:gd name="connsiteY33" fmla="*/ 10688 h 413647"/>
                <a:gd name="connsiteX34" fmla="*/ 389138 w 424970"/>
                <a:gd name="connsiteY34" fmla="*/ 10688 h 413647"/>
                <a:gd name="connsiteX35" fmla="*/ 363707 w 424970"/>
                <a:gd name="connsiteY35" fmla="*/ 4957 h 413647"/>
                <a:gd name="connsiteX36" fmla="*/ 362811 w 424970"/>
                <a:gd name="connsiteY36" fmla="*/ 6210 h 413647"/>
                <a:gd name="connsiteX37" fmla="*/ 358692 w 424970"/>
                <a:gd name="connsiteY37" fmla="*/ 8180 h 413647"/>
                <a:gd name="connsiteX38" fmla="*/ 333440 w 424970"/>
                <a:gd name="connsiteY38" fmla="*/ 121188 h 413647"/>
                <a:gd name="connsiteX39" fmla="*/ 297801 w 424970"/>
                <a:gd name="connsiteY39" fmla="*/ 193721 h 41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24970" h="413647">
                  <a:moveTo>
                    <a:pt x="297621" y="193542"/>
                  </a:moveTo>
                  <a:cubicBezTo>
                    <a:pt x="297621" y="193542"/>
                    <a:pt x="296726" y="194079"/>
                    <a:pt x="296368" y="194079"/>
                  </a:cubicBezTo>
                  <a:cubicBezTo>
                    <a:pt x="287772" y="194079"/>
                    <a:pt x="253385" y="208944"/>
                    <a:pt x="228849" y="224704"/>
                  </a:cubicBezTo>
                  <a:cubicBezTo>
                    <a:pt x="218283" y="231151"/>
                    <a:pt x="208970" y="237957"/>
                    <a:pt x="203777" y="244046"/>
                  </a:cubicBezTo>
                  <a:cubicBezTo>
                    <a:pt x="186763" y="263926"/>
                    <a:pt x="105275" y="227391"/>
                    <a:pt x="93992" y="244046"/>
                  </a:cubicBezTo>
                  <a:cubicBezTo>
                    <a:pt x="82889" y="260702"/>
                    <a:pt x="60323" y="280581"/>
                    <a:pt x="46353" y="293834"/>
                  </a:cubicBezTo>
                  <a:cubicBezTo>
                    <a:pt x="36324" y="299028"/>
                    <a:pt x="21101" y="299565"/>
                    <a:pt x="12326" y="307266"/>
                  </a:cubicBezTo>
                  <a:cubicBezTo>
                    <a:pt x="3371" y="311564"/>
                    <a:pt x="-2719" y="319265"/>
                    <a:pt x="1222" y="337175"/>
                  </a:cubicBezTo>
                  <a:cubicBezTo>
                    <a:pt x="9639" y="377113"/>
                    <a:pt x="29339" y="413648"/>
                    <a:pt x="46174" y="413648"/>
                  </a:cubicBezTo>
                  <a:cubicBezTo>
                    <a:pt x="53517" y="413648"/>
                    <a:pt x="61577" y="410961"/>
                    <a:pt x="68740" y="405230"/>
                  </a:cubicBezTo>
                  <a:cubicBezTo>
                    <a:pt x="76083" y="401111"/>
                    <a:pt x="83067" y="394126"/>
                    <a:pt x="87007" y="383381"/>
                  </a:cubicBezTo>
                  <a:lnTo>
                    <a:pt x="82709" y="383381"/>
                  </a:lnTo>
                  <a:cubicBezTo>
                    <a:pt x="84500" y="377829"/>
                    <a:pt x="85574" y="371382"/>
                    <a:pt x="85574" y="363860"/>
                  </a:cubicBezTo>
                  <a:cubicBezTo>
                    <a:pt x="85574" y="327325"/>
                    <a:pt x="124975" y="363860"/>
                    <a:pt x="144675" y="360457"/>
                  </a:cubicBezTo>
                  <a:cubicBezTo>
                    <a:pt x="155601" y="358666"/>
                    <a:pt x="163838" y="350786"/>
                    <a:pt x="170465" y="339682"/>
                  </a:cubicBezTo>
                  <a:lnTo>
                    <a:pt x="173688" y="339682"/>
                  </a:lnTo>
                  <a:cubicBezTo>
                    <a:pt x="179062" y="331623"/>
                    <a:pt x="183001" y="321773"/>
                    <a:pt x="186763" y="310848"/>
                  </a:cubicBezTo>
                  <a:cubicBezTo>
                    <a:pt x="188553" y="318191"/>
                    <a:pt x="193389" y="326608"/>
                    <a:pt x="206642" y="330548"/>
                  </a:cubicBezTo>
                  <a:cubicBezTo>
                    <a:pt x="222223" y="335205"/>
                    <a:pt x="232610" y="331802"/>
                    <a:pt x="239774" y="326071"/>
                  </a:cubicBezTo>
                  <a:cubicBezTo>
                    <a:pt x="252310" y="320161"/>
                    <a:pt x="256967" y="306908"/>
                    <a:pt x="256967" y="300461"/>
                  </a:cubicBezTo>
                  <a:cubicBezTo>
                    <a:pt x="256967" y="299207"/>
                    <a:pt x="258221" y="297953"/>
                    <a:pt x="260011" y="296341"/>
                  </a:cubicBezTo>
                  <a:cubicBezTo>
                    <a:pt x="277205" y="286850"/>
                    <a:pt x="315888" y="275029"/>
                    <a:pt x="324843" y="267328"/>
                  </a:cubicBezTo>
                  <a:cubicBezTo>
                    <a:pt x="335410" y="258015"/>
                    <a:pt x="375706" y="242613"/>
                    <a:pt x="382691" y="229898"/>
                  </a:cubicBezTo>
                  <a:lnTo>
                    <a:pt x="385735" y="229898"/>
                  </a:lnTo>
                  <a:cubicBezTo>
                    <a:pt x="387526" y="227928"/>
                    <a:pt x="388959" y="225958"/>
                    <a:pt x="389496" y="224167"/>
                  </a:cubicBezTo>
                  <a:cubicBezTo>
                    <a:pt x="390928" y="216466"/>
                    <a:pt x="390750" y="188348"/>
                    <a:pt x="393077" y="164171"/>
                  </a:cubicBezTo>
                  <a:lnTo>
                    <a:pt x="387884" y="164171"/>
                  </a:lnTo>
                  <a:cubicBezTo>
                    <a:pt x="389675" y="147694"/>
                    <a:pt x="392362" y="133904"/>
                    <a:pt x="398093" y="131217"/>
                  </a:cubicBezTo>
                  <a:cubicBezTo>
                    <a:pt x="404898" y="127994"/>
                    <a:pt x="412599" y="126203"/>
                    <a:pt x="416718" y="120293"/>
                  </a:cubicBezTo>
                  <a:lnTo>
                    <a:pt x="419046" y="120293"/>
                  </a:lnTo>
                  <a:cubicBezTo>
                    <a:pt x="426390" y="114562"/>
                    <a:pt x="428896" y="103637"/>
                    <a:pt x="414748" y="74624"/>
                  </a:cubicBezTo>
                  <a:cubicBezTo>
                    <a:pt x="411345" y="67818"/>
                    <a:pt x="408660" y="61013"/>
                    <a:pt x="406152" y="54565"/>
                  </a:cubicBezTo>
                  <a:lnTo>
                    <a:pt x="399346" y="54565"/>
                  </a:lnTo>
                  <a:cubicBezTo>
                    <a:pt x="392362" y="35761"/>
                    <a:pt x="387884" y="19463"/>
                    <a:pt x="381796" y="10688"/>
                  </a:cubicBezTo>
                  <a:lnTo>
                    <a:pt x="389138" y="10688"/>
                  </a:lnTo>
                  <a:cubicBezTo>
                    <a:pt x="383228" y="-58"/>
                    <a:pt x="376601" y="-3998"/>
                    <a:pt x="363707" y="4957"/>
                  </a:cubicBezTo>
                  <a:cubicBezTo>
                    <a:pt x="363348" y="5315"/>
                    <a:pt x="363169" y="5852"/>
                    <a:pt x="362811" y="6210"/>
                  </a:cubicBezTo>
                  <a:cubicBezTo>
                    <a:pt x="361379" y="6927"/>
                    <a:pt x="360304" y="7106"/>
                    <a:pt x="358692" y="8180"/>
                  </a:cubicBezTo>
                  <a:cubicBezTo>
                    <a:pt x="338097" y="22866"/>
                    <a:pt x="350275" y="81429"/>
                    <a:pt x="333440" y="121188"/>
                  </a:cubicBezTo>
                  <a:cubicBezTo>
                    <a:pt x="319650" y="153604"/>
                    <a:pt x="308008" y="183513"/>
                    <a:pt x="297801" y="1937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C3B715C0-D59F-112B-5AB1-A119D4BA0249}"/>
                </a:ext>
              </a:extLst>
            </p:cNvPr>
            <p:cNvSpPr/>
            <p:nvPr/>
          </p:nvSpPr>
          <p:spPr>
            <a:xfrm>
              <a:off x="9595815" y="4410148"/>
              <a:ext cx="305908" cy="118686"/>
            </a:xfrm>
            <a:custGeom>
              <a:avLst/>
              <a:gdLst>
                <a:gd name="connsiteX0" fmla="*/ 298573 w 305908"/>
                <a:gd name="connsiteY0" fmla="*/ 114458 h 118686"/>
                <a:gd name="connsiteX1" fmla="*/ 305737 w 305908"/>
                <a:gd name="connsiteY1" fmla="*/ 107473 h 118686"/>
                <a:gd name="connsiteX2" fmla="*/ 260963 w 305908"/>
                <a:gd name="connsiteY2" fmla="*/ 57506 h 118686"/>
                <a:gd name="connsiteX3" fmla="*/ 238218 w 305908"/>
                <a:gd name="connsiteY3" fmla="*/ 53566 h 118686"/>
                <a:gd name="connsiteX4" fmla="*/ 218518 w 305908"/>
                <a:gd name="connsiteY4" fmla="*/ 53566 h 118686"/>
                <a:gd name="connsiteX5" fmla="*/ 171058 w 305908"/>
                <a:gd name="connsiteY5" fmla="*/ 41030 h 118686"/>
                <a:gd name="connsiteX6" fmla="*/ 140434 w 305908"/>
                <a:gd name="connsiteY6" fmla="*/ 56790 h 118686"/>
                <a:gd name="connsiteX7" fmla="*/ 138463 w 305908"/>
                <a:gd name="connsiteY7" fmla="*/ 53566 h 118686"/>
                <a:gd name="connsiteX8" fmla="*/ 129151 w 305908"/>
                <a:gd name="connsiteY8" fmla="*/ 53566 h 118686"/>
                <a:gd name="connsiteX9" fmla="*/ 125927 w 305908"/>
                <a:gd name="connsiteY9" fmla="*/ 51059 h 118686"/>
                <a:gd name="connsiteX10" fmla="*/ 47126 w 305908"/>
                <a:gd name="connsiteY10" fmla="*/ 24374 h 118686"/>
                <a:gd name="connsiteX11" fmla="*/ 38171 w 305908"/>
                <a:gd name="connsiteY11" fmla="*/ 9689 h 118686"/>
                <a:gd name="connsiteX12" fmla="*/ 45872 w 305908"/>
                <a:gd name="connsiteY12" fmla="*/ 9689 h 118686"/>
                <a:gd name="connsiteX13" fmla="*/ 19903 w 305908"/>
                <a:gd name="connsiteY13" fmla="*/ 4137 h 118686"/>
                <a:gd name="connsiteX14" fmla="*/ 7725 w 305908"/>
                <a:gd name="connsiteY14" fmla="*/ 14524 h 118686"/>
                <a:gd name="connsiteX15" fmla="*/ 21874 w 305908"/>
                <a:gd name="connsiteY15" fmla="*/ 74341 h 118686"/>
                <a:gd name="connsiteX16" fmla="*/ 89392 w 305908"/>
                <a:gd name="connsiteY16" fmla="*/ 84370 h 118686"/>
                <a:gd name="connsiteX17" fmla="*/ 133270 w 305908"/>
                <a:gd name="connsiteY17" fmla="*/ 71297 h 118686"/>
                <a:gd name="connsiteX18" fmla="*/ 135777 w 305908"/>
                <a:gd name="connsiteY18" fmla="*/ 69327 h 118686"/>
                <a:gd name="connsiteX19" fmla="*/ 142940 w 305908"/>
                <a:gd name="connsiteY19" fmla="*/ 80968 h 118686"/>
                <a:gd name="connsiteX20" fmla="*/ 213146 w 305908"/>
                <a:gd name="connsiteY20" fmla="*/ 111055 h 118686"/>
                <a:gd name="connsiteX21" fmla="*/ 298573 w 305908"/>
                <a:gd name="connsiteY21" fmla="*/ 114458 h 11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908" h="118686">
                  <a:moveTo>
                    <a:pt x="298573" y="114458"/>
                  </a:moveTo>
                  <a:cubicBezTo>
                    <a:pt x="302334" y="113563"/>
                    <a:pt x="305199" y="111593"/>
                    <a:pt x="305737" y="107473"/>
                  </a:cubicBezTo>
                  <a:cubicBezTo>
                    <a:pt x="308602" y="87415"/>
                    <a:pt x="274932" y="57506"/>
                    <a:pt x="260963" y="57506"/>
                  </a:cubicBezTo>
                  <a:cubicBezTo>
                    <a:pt x="256845" y="57506"/>
                    <a:pt x="248247" y="55895"/>
                    <a:pt x="238218" y="53566"/>
                  </a:cubicBezTo>
                  <a:lnTo>
                    <a:pt x="218518" y="53566"/>
                  </a:lnTo>
                  <a:cubicBezTo>
                    <a:pt x="195594" y="47835"/>
                    <a:pt x="171058" y="41030"/>
                    <a:pt x="171058" y="41030"/>
                  </a:cubicBezTo>
                  <a:cubicBezTo>
                    <a:pt x="160672" y="46044"/>
                    <a:pt x="147597" y="50701"/>
                    <a:pt x="140434" y="56790"/>
                  </a:cubicBezTo>
                  <a:cubicBezTo>
                    <a:pt x="139717" y="55895"/>
                    <a:pt x="139538" y="54820"/>
                    <a:pt x="138463" y="53566"/>
                  </a:cubicBezTo>
                  <a:lnTo>
                    <a:pt x="129151" y="53566"/>
                  </a:lnTo>
                  <a:cubicBezTo>
                    <a:pt x="128076" y="52850"/>
                    <a:pt x="127359" y="52134"/>
                    <a:pt x="125927" y="51059"/>
                  </a:cubicBezTo>
                  <a:cubicBezTo>
                    <a:pt x="95123" y="31001"/>
                    <a:pt x="58409" y="51059"/>
                    <a:pt x="47126" y="24374"/>
                  </a:cubicBezTo>
                  <a:cubicBezTo>
                    <a:pt x="44439" y="18106"/>
                    <a:pt x="41395" y="13270"/>
                    <a:pt x="38171" y="9689"/>
                  </a:cubicBezTo>
                  <a:lnTo>
                    <a:pt x="45872" y="9689"/>
                  </a:lnTo>
                  <a:cubicBezTo>
                    <a:pt x="37633" y="-1773"/>
                    <a:pt x="27963" y="-2311"/>
                    <a:pt x="19903" y="4137"/>
                  </a:cubicBezTo>
                  <a:cubicBezTo>
                    <a:pt x="15426" y="5748"/>
                    <a:pt x="11128" y="9151"/>
                    <a:pt x="7725" y="14524"/>
                  </a:cubicBezTo>
                  <a:cubicBezTo>
                    <a:pt x="-12870" y="44791"/>
                    <a:pt x="13277" y="67536"/>
                    <a:pt x="21874" y="74341"/>
                  </a:cubicBezTo>
                  <a:cubicBezTo>
                    <a:pt x="30291" y="80968"/>
                    <a:pt x="61274" y="87773"/>
                    <a:pt x="89392" y="84370"/>
                  </a:cubicBezTo>
                  <a:cubicBezTo>
                    <a:pt x="105510" y="82400"/>
                    <a:pt x="125031" y="78102"/>
                    <a:pt x="133270" y="71297"/>
                  </a:cubicBezTo>
                  <a:cubicBezTo>
                    <a:pt x="134344" y="70759"/>
                    <a:pt x="134882" y="70222"/>
                    <a:pt x="135777" y="69327"/>
                  </a:cubicBezTo>
                  <a:cubicBezTo>
                    <a:pt x="136673" y="72729"/>
                    <a:pt x="138463" y="76490"/>
                    <a:pt x="142940" y="80968"/>
                  </a:cubicBezTo>
                  <a:cubicBezTo>
                    <a:pt x="165327" y="104250"/>
                    <a:pt x="179655" y="114100"/>
                    <a:pt x="213146" y="111055"/>
                  </a:cubicBezTo>
                  <a:cubicBezTo>
                    <a:pt x="244129" y="107832"/>
                    <a:pt x="289260" y="126815"/>
                    <a:pt x="298573" y="1144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B028B28-FD3A-BBF6-8829-ADDD40A4F497}"/>
                </a:ext>
              </a:extLst>
            </p:cNvPr>
            <p:cNvSpPr/>
            <p:nvPr/>
          </p:nvSpPr>
          <p:spPr>
            <a:xfrm>
              <a:off x="10041946" y="4543017"/>
              <a:ext cx="49264" cy="46828"/>
            </a:xfrm>
            <a:custGeom>
              <a:avLst/>
              <a:gdLst>
                <a:gd name="connsiteX0" fmla="*/ 552 w 49264"/>
                <a:gd name="connsiteY0" fmla="*/ 17766 h 46828"/>
                <a:gd name="connsiteX1" fmla="*/ 39594 w 49264"/>
                <a:gd name="connsiteY1" fmla="*/ 41406 h 46828"/>
                <a:gd name="connsiteX2" fmla="*/ 49265 w 49264"/>
                <a:gd name="connsiteY2" fmla="*/ 30482 h 46828"/>
                <a:gd name="connsiteX3" fmla="*/ 44788 w 49264"/>
                <a:gd name="connsiteY3" fmla="*/ 30482 h 46828"/>
                <a:gd name="connsiteX4" fmla="*/ 45684 w 49264"/>
                <a:gd name="connsiteY4" fmla="*/ 27795 h 46828"/>
                <a:gd name="connsiteX5" fmla="*/ 552 w 49264"/>
                <a:gd name="connsiteY5" fmla="*/ 17766 h 4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64" h="46828">
                  <a:moveTo>
                    <a:pt x="552" y="17766"/>
                  </a:moveTo>
                  <a:cubicBezTo>
                    <a:pt x="-4463" y="41944"/>
                    <a:pt x="25983" y="54838"/>
                    <a:pt x="39594" y="41406"/>
                  </a:cubicBezTo>
                  <a:cubicBezTo>
                    <a:pt x="43892" y="39436"/>
                    <a:pt x="47474" y="36034"/>
                    <a:pt x="49265" y="30482"/>
                  </a:cubicBezTo>
                  <a:lnTo>
                    <a:pt x="44788" y="30482"/>
                  </a:lnTo>
                  <a:cubicBezTo>
                    <a:pt x="45146" y="29228"/>
                    <a:pt x="45684" y="28691"/>
                    <a:pt x="45684" y="27795"/>
                  </a:cubicBezTo>
                  <a:cubicBezTo>
                    <a:pt x="48370" y="-5516"/>
                    <a:pt x="6462" y="-8919"/>
                    <a:pt x="552" y="177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1" name="צורה חופשית: צורה 30">
              <a:extLst>
                <a:ext uri="{FF2B5EF4-FFF2-40B4-BE49-F238E27FC236}">
                  <a16:creationId xmlns:a16="http://schemas.microsoft.com/office/drawing/2014/main" id="{4D3F3BDA-1606-AB64-1A8A-3A27A22FF808}"/>
                </a:ext>
              </a:extLst>
            </p:cNvPr>
            <p:cNvSpPr/>
            <p:nvPr/>
          </p:nvSpPr>
          <p:spPr>
            <a:xfrm>
              <a:off x="10030500" y="4211909"/>
              <a:ext cx="164048" cy="186166"/>
            </a:xfrm>
            <a:custGeom>
              <a:avLst/>
              <a:gdLst>
                <a:gd name="connsiteX0" fmla="*/ 9311 w 164048"/>
                <a:gd name="connsiteY0" fmla="*/ 129484 h 186166"/>
                <a:gd name="connsiteX1" fmla="*/ 65726 w 164048"/>
                <a:gd name="connsiteY1" fmla="*/ 98143 h 186166"/>
                <a:gd name="connsiteX2" fmla="*/ 66621 w 164048"/>
                <a:gd name="connsiteY2" fmla="*/ 98143 h 186166"/>
                <a:gd name="connsiteX3" fmla="*/ 72532 w 164048"/>
                <a:gd name="connsiteY3" fmla="*/ 93666 h 186166"/>
                <a:gd name="connsiteX4" fmla="*/ 85248 w 164048"/>
                <a:gd name="connsiteY4" fmla="*/ 96173 h 186166"/>
                <a:gd name="connsiteX5" fmla="*/ 102261 w 164048"/>
                <a:gd name="connsiteY5" fmla="*/ 159393 h 186166"/>
                <a:gd name="connsiteX6" fmla="*/ 158317 w 164048"/>
                <a:gd name="connsiteY6" fmla="*/ 186078 h 186166"/>
                <a:gd name="connsiteX7" fmla="*/ 158317 w 164048"/>
                <a:gd name="connsiteY7" fmla="*/ 182675 h 186166"/>
                <a:gd name="connsiteX8" fmla="*/ 163869 w 164048"/>
                <a:gd name="connsiteY8" fmla="*/ 182675 h 186166"/>
                <a:gd name="connsiteX9" fmla="*/ 159034 w 164048"/>
                <a:gd name="connsiteY9" fmla="*/ 142200 h 186166"/>
                <a:gd name="connsiteX10" fmla="*/ 153124 w 164048"/>
                <a:gd name="connsiteY10" fmla="*/ 142200 h 186166"/>
                <a:gd name="connsiteX11" fmla="*/ 136647 w 164048"/>
                <a:gd name="connsiteY11" fmla="*/ 98322 h 186166"/>
                <a:gd name="connsiteX12" fmla="*/ 143990 w 164048"/>
                <a:gd name="connsiteY12" fmla="*/ 98322 h 186166"/>
                <a:gd name="connsiteX13" fmla="*/ 130021 w 164048"/>
                <a:gd name="connsiteY13" fmla="*/ 82920 h 186166"/>
                <a:gd name="connsiteX14" fmla="*/ 96530 w 164048"/>
                <a:gd name="connsiteY14" fmla="*/ 49251 h 186166"/>
                <a:gd name="connsiteX15" fmla="*/ 110679 w 164048"/>
                <a:gd name="connsiteY15" fmla="*/ 49967 h 186166"/>
                <a:gd name="connsiteX16" fmla="*/ 154378 w 164048"/>
                <a:gd name="connsiteY16" fmla="*/ 42266 h 186166"/>
                <a:gd name="connsiteX17" fmla="*/ 164048 w 164048"/>
                <a:gd name="connsiteY17" fmla="*/ 32416 h 186166"/>
                <a:gd name="connsiteX18" fmla="*/ 159929 w 164048"/>
                <a:gd name="connsiteY18" fmla="*/ 32416 h 186166"/>
                <a:gd name="connsiteX19" fmla="*/ 158317 w 164048"/>
                <a:gd name="connsiteY19" fmla="*/ 19879 h 186166"/>
                <a:gd name="connsiteX20" fmla="*/ 79517 w 164048"/>
                <a:gd name="connsiteY20" fmla="*/ 13432 h 186166"/>
                <a:gd name="connsiteX21" fmla="*/ 37250 w 164048"/>
                <a:gd name="connsiteY21" fmla="*/ 0 h 186166"/>
                <a:gd name="connsiteX22" fmla="*/ 17729 w 164048"/>
                <a:gd name="connsiteY22" fmla="*/ 56414 h 186166"/>
                <a:gd name="connsiteX23" fmla="*/ 9133 w 164048"/>
                <a:gd name="connsiteY23" fmla="*/ 129663 h 18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048" h="186166">
                  <a:moveTo>
                    <a:pt x="9311" y="129484"/>
                  </a:moveTo>
                  <a:cubicBezTo>
                    <a:pt x="24535" y="140588"/>
                    <a:pt x="48355" y="111575"/>
                    <a:pt x="65726" y="98143"/>
                  </a:cubicBezTo>
                  <a:lnTo>
                    <a:pt x="66621" y="98143"/>
                  </a:lnTo>
                  <a:cubicBezTo>
                    <a:pt x="68950" y="96352"/>
                    <a:pt x="70741" y="94920"/>
                    <a:pt x="72532" y="93666"/>
                  </a:cubicBezTo>
                  <a:cubicBezTo>
                    <a:pt x="78084" y="90800"/>
                    <a:pt x="82382" y="90800"/>
                    <a:pt x="85248" y="96173"/>
                  </a:cubicBezTo>
                  <a:cubicBezTo>
                    <a:pt x="96530" y="119455"/>
                    <a:pt x="82382" y="129484"/>
                    <a:pt x="102261" y="159393"/>
                  </a:cubicBezTo>
                  <a:cubicBezTo>
                    <a:pt x="121782" y="189123"/>
                    <a:pt x="158317" y="186078"/>
                    <a:pt x="158317" y="186078"/>
                  </a:cubicBezTo>
                  <a:cubicBezTo>
                    <a:pt x="158317" y="186078"/>
                    <a:pt x="158317" y="184645"/>
                    <a:pt x="158317" y="182675"/>
                  </a:cubicBezTo>
                  <a:cubicBezTo>
                    <a:pt x="161720" y="182675"/>
                    <a:pt x="163869" y="182675"/>
                    <a:pt x="163869" y="182675"/>
                  </a:cubicBezTo>
                  <a:cubicBezTo>
                    <a:pt x="163869" y="182675"/>
                    <a:pt x="163153" y="163870"/>
                    <a:pt x="159034" y="142200"/>
                  </a:cubicBezTo>
                  <a:lnTo>
                    <a:pt x="153124" y="142200"/>
                  </a:lnTo>
                  <a:cubicBezTo>
                    <a:pt x="149900" y="126619"/>
                    <a:pt x="144528" y="110142"/>
                    <a:pt x="136647" y="98322"/>
                  </a:cubicBezTo>
                  <a:lnTo>
                    <a:pt x="143990" y="98322"/>
                  </a:lnTo>
                  <a:cubicBezTo>
                    <a:pt x="140050" y="92054"/>
                    <a:pt x="135573" y="86323"/>
                    <a:pt x="130021" y="82920"/>
                  </a:cubicBezTo>
                  <a:cubicBezTo>
                    <a:pt x="110141" y="70205"/>
                    <a:pt x="95098" y="56056"/>
                    <a:pt x="96530" y="49251"/>
                  </a:cubicBezTo>
                  <a:cubicBezTo>
                    <a:pt x="99754" y="48892"/>
                    <a:pt x="104052" y="48713"/>
                    <a:pt x="110679" y="49967"/>
                  </a:cubicBezTo>
                  <a:cubicBezTo>
                    <a:pt x="131453" y="53728"/>
                    <a:pt x="146497" y="49788"/>
                    <a:pt x="154378" y="42266"/>
                  </a:cubicBezTo>
                  <a:cubicBezTo>
                    <a:pt x="158676" y="39579"/>
                    <a:pt x="162258" y="36356"/>
                    <a:pt x="164048" y="32416"/>
                  </a:cubicBezTo>
                  <a:lnTo>
                    <a:pt x="159929" y="32416"/>
                  </a:lnTo>
                  <a:cubicBezTo>
                    <a:pt x="160645" y="28476"/>
                    <a:pt x="160288" y="24357"/>
                    <a:pt x="158317" y="19879"/>
                  </a:cubicBezTo>
                  <a:cubicBezTo>
                    <a:pt x="150079" y="-179"/>
                    <a:pt x="96709" y="9850"/>
                    <a:pt x="79517" y="13432"/>
                  </a:cubicBezTo>
                  <a:cubicBezTo>
                    <a:pt x="62682" y="16656"/>
                    <a:pt x="37250" y="0"/>
                    <a:pt x="37250" y="0"/>
                  </a:cubicBezTo>
                  <a:cubicBezTo>
                    <a:pt x="20415" y="6805"/>
                    <a:pt x="23102" y="23282"/>
                    <a:pt x="17729" y="56414"/>
                  </a:cubicBezTo>
                  <a:cubicBezTo>
                    <a:pt x="11819" y="89726"/>
                    <a:pt x="-13254" y="113008"/>
                    <a:pt x="9133" y="1296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2" name="צורה חופשית: צורה 31">
              <a:extLst>
                <a:ext uri="{FF2B5EF4-FFF2-40B4-BE49-F238E27FC236}">
                  <a16:creationId xmlns:a16="http://schemas.microsoft.com/office/drawing/2014/main" id="{F812F135-9169-9936-EEAB-9A52EBCAC3D0}"/>
                </a:ext>
              </a:extLst>
            </p:cNvPr>
            <p:cNvSpPr/>
            <p:nvPr/>
          </p:nvSpPr>
          <p:spPr>
            <a:xfrm>
              <a:off x="10320749" y="4097596"/>
              <a:ext cx="61847" cy="121509"/>
            </a:xfrm>
            <a:custGeom>
              <a:avLst/>
              <a:gdLst>
                <a:gd name="connsiteX0" fmla="*/ 51102 w 61847"/>
                <a:gd name="connsiteY0" fmla="*/ 947 h 121509"/>
                <a:gd name="connsiteX1" fmla="*/ 11702 w 61847"/>
                <a:gd name="connsiteY1" fmla="*/ 120940 h 121509"/>
                <a:gd name="connsiteX2" fmla="*/ 37670 w 61847"/>
                <a:gd name="connsiteY2" fmla="*/ 102851 h 121509"/>
                <a:gd name="connsiteX3" fmla="*/ 40894 w 61847"/>
                <a:gd name="connsiteY3" fmla="*/ 102851 h 121509"/>
                <a:gd name="connsiteX4" fmla="*/ 61847 w 61847"/>
                <a:gd name="connsiteY4" fmla="*/ 36945 h 121509"/>
                <a:gd name="connsiteX5" fmla="*/ 57012 w 61847"/>
                <a:gd name="connsiteY5" fmla="*/ 36945 h 121509"/>
                <a:gd name="connsiteX6" fmla="*/ 50923 w 61847"/>
                <a:gd name="connsiteY6" fmla="*/ 947 h 1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47" h="121509">
                  <a:moveTo>
                    <a:pt x="51102" y="947"/>
                  </a:moveTo>
                  <a:cubicBezTo>
                    <a:pt x="25134" y="-11948"/>
                    <a:pt x="-21968" y="110910"/>
                    <a:pt x="11702" y="120940"/>
                  </a:cubicBezTo>
                  <a:cubicBezTo>
                    <a:pt x="21372" y="123805"/>
                    <a:pt x="30327" y="115567"/>
                    <a:pt x="37670" y="102851"/>
                  </a:cubicBezTo>
                  <a:lnTo>
                    <a:pt x="40894" y="102851"/>
                  </a:lnTo>
                  <a:cubicBezTo>
                    <a:pt x="51639" y="86554"/>
                    <a:pt x="59340" y="59690"/>
                    <a:pt x="61847" y="36945"/>
                  </a:cubicBezTo>
                  <a:lnTo>
                    <a:pt x="57012" y="36945"/>
                  </a:lnTo>
                  <a:cubicBezTo>
                    <a:pt x="58803" y="18857"/>
                    <a:pt x="57370" y="4171"/>
                    <a:pt x="50923" y="9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3" name="צורה חופשית: צורה 32">
              <a:extLst>
                <a:ext uri="{FF2B5EF4-FFF2-40B4-BE49-F238E27FC236}">
                  <a16:creationId xmlns:a16="http://schemas.microsoft.com/office/drawing/2014/main" id="{C9C1EB0F-29CB-128E-719D-E0B44CEA6F20}"/>
                </a:ext>
              </a:extLst>
            </p:cNvPr>
            <p:cNvSpPr/>
            <p:nvPr/>
          </p:nvSpPr>
          <p:spPr>
            <a:xfrm>
              <a:off x="9708344" y="3914345"/>
              <a:ext cx="331646" cy="422682"/>
            </a:xfrm>
            <a:custGeom>
              <a:avLst/>
              <a:gdLst>
                <a:gd name="connsiteX0" fmla="*/ 207535 w 331646"/>
                <a:gd name="connsiteY0" fmla="*/ 81398 h 422682"/>
                <a:gd name="connsiteX1" fmla="*/ 140016 w 331646"/>
                <a:gd name="connsiteY1" fmla="*/ 141036 h 422682"/>
                <a:gd name="connsiteX2" fmla="*/ 134823 w 331646"/>
                <a:gd name="connsiteY2" fmla="*/ 144976 h 422682"/>
                <a:gd name="connsiteX3" fmla="*/ 100258 w 331646"/>
                <a:gd name="connsiteY3" fmla="*/ 157692 h 422682"/>
                <a:gd name="connsiteX4" fmla="*/ 86826 w 331646"/>
                <a:gd name="connsiteY4" fmla="*/ 165751 h 422682"/>
                <a:gd name="connsiteX5" fmla="*/ 61216 w 331646"/>
                <a:gd name="connsiteY5" fmla="*/ 210883 h 422682"/>
                <a:gd name="connsiteX6" fmla="*/ 4980 w 331646"/>
                <a:gd name="connsiteY6" fmla="*/ 194227 h 422682"/>
                <a:gd name="connsiteX7" fmla="*/ 21995 w 331646"/>
                <a:gd name="connsiteY7" fmla="*/ 324070 h 422682"/>
                <a:gd name="connsiteX8" fmla="*/ 106348 w 331646"/>
                <a:gd name="connsiteY8" fmla="*/ 410393 h 422682"/>
                <a:gd name="connsiteX9" fmla="*/ 168493 w 331646"/>
                <a:gd name="connsiteY9" fmla="*/ 417019 h 422682"/>
                <a:gd name="connsiteX10" fmla="*/ 249980 w 331646"/>
                <a:gd name="connsiteY10" fmla="*/ 400363 h 422682"/>
                <a:gd name="connsiteX11" fmla="*/ 249443 w 331646"/>
                <a:gd name="connsiteY11" fmla="*/ 395707 h 422682"/>
                <a:gd name="connsiteX12" fmla="*/ 255175 w 331646"/>
                <a:gd name="connsiteY12" fmla="*/ 395707 h 422682"/>
                <a:gd name="connsiteX13" fmla="*/ 255532 w 331646"/>
                <a:gd name="connsiteY13" fmla="*/ 329801 h 422682"/>
                <a:gd name="connsiteX14" fmla="*/ 251234 w 331646"/>
                <a:gd name="connsiteY14" fmla="*/ 329801 h 422682"/>
                <a:gd name="connsiteX15" fmla="*/ 269859 w 331646"/>
                <a:gd name="connsiteY15" fmla="*/ 293982 h 422682"/>
                <a:gd name="connsiteX16" fmla="*/ 277561 w 331646"/>
                <a:gd name="connsiteY16" fmla="*/ 285923 h 422682"/>
                <a:gd name="connsiteX17" fmla="*/ 279531 w 331646"/>
                <a:gd name="connsiteY17" fmla="*/ 285923 h 422682"/>
                <a:gd name="connsiteX18" fmla="*/ 320722 w 331646"/>
                <a:gd name="connsiteY18" fmla="*/ 220016 h 422682"/>
                <a:gd name="connsiteX19" fmla="*/ 315350 w 331646"/>
                <a:gd name="connsiteY19" fmla="*/ 220016 h 422682"/>
                <a:gd name="connsiteX20" fmla="*/ 311947 w 331646"/>
                <a:gd name="connsiteY20" fmla="*/ 203898 h 422682"/>
                <a:gd name="connsiteX21" fmla="*/ 300305 w 331646"/>
                <a:gd name="connsiteY21" fmla="*/ 176138 h 422682"/>
                <a:gd name="connsiteX22" fmla="*/ 307290 w 331646"/>
                <a:gd name="connsiteY22" fmla="*/ 176138 h 422682"/>
                <a:gd name="connsiteX23" fmla="*/ 294753 w 331646"/>
                <a:gd name="connsiteY23" fmla="*/ 110948 h 422682"/>
                <a:gd name="connsiteX24" fmla="*/ 295471 w 331646"/>
                <a:gd name="connsiteY24" fmla="*/ 110411 h 422682"/>
                <a:gd name="connsiteX25" fmla="*/ 293858 w 331646"/>
                <a:gd name="connsiteY25" fmla="*/ 110411 h 422682"/>
                <a:gd name="connsiteX26" fmla="*/ 331647 w 331646"/>
                <a:gd name="connsiteY26" fmla="*/ 71190 h 422682"/>
                <a:gd name="connsiteX27" fmla="*/ 292246 w 331646"/>
                <a:gd name="connsiteY27" fmla="*/ 66712 h 422682"/>
                <a:gd name="connsiteX28" fmla="*/ 300843 w 331646"/>
                <a:gd name="connsiteY28" fmla="*/ 66712 h 422682"/>
                <a:gd name="connsiteX29" fmla="*/ 283470 w 331646"/>
                <a:gd name="connsiteY29" fmla="*/ 4746 h 422682"/>
                <a:gd name="connsiteX30" fmla="*/ 282039 w 331646"/>
                <a:gd name="connsiteY30" fmla="*/ 806 h 422682"/>
                <a:gd name="connsiteX31" fmla="*/ 273979 w 331646"/>
                <a:gd name="connsiteY31" fmla="*/ 806 h 422682"/>
                <a:gd name="connsiteX32" fmla="*/ 264487 w 331646"/>
                <a:gd name="connsiteY32" fmla="*/ 806 h 422682"/>
                <a:gd name="connsiteX33" fmla="*/ 262517 w 331646"/>
                <a:gd name="connsiteY33" fmla="*/ 806 h 422682"/>
                <a:gd name="connsiteX34" fmla="*/ 259114 w 331646"/>
                <a:gd name="connsiteY34" fmla="*/ 3313 h 422682"/>
                <a:gd name="connsiteX35" fmla="*/ 230280 w 331646"/>
                <a:gd name="connsiteY35" fmla="*/ 37878 h 422682"/>
                <a:gd name="connsiteX36" fmla="*/ 207894 w 331646"/>
                <a:gd name="connsiteY36" fmla="*/ 81219 h 42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1646" h="422682">
                  <a:moveTo>
                    <a:pt x="207535" y="81398"/>
                  </a:moveTo>
                  <a:cubicBezTo>
                    <a:pt x="154166" y="81398"/>
                    <a:pt x="151479" y="131186"/>
                    <a:pt x="140016" y="141036"/>
                  </a:cubicBezTo>
                  <a:cubicBezTo>
                    <a:pt x="138226" y="142827"/>
                    <a:pt x="136436" y="143723"/>
                    <a:pt x="134823" y="144976"/>
                  </a:cubicBezTo>
                  <a:cubicBezTo>
                    <a:pt x="126048" y="149812"/>
                    <a:pt x="115839" y="153035"/>
                    <a:pt x="100258" y="157692"/>
                  </a:cubicBezTo>
                  <a:cubicBezTo>
                    <a:pt x="94706" y="159304"/>
                    <a:pt x="90588" y="162169"/>
                    <a:pt x="86826" y="165751"/>
                  </a:cubicBezTo>
                  <a:cubicBezTo>
                    <a:pt x="71425" y="175959"/>
                    <a:pt x="66052" y="196734"/>
                    <a:pt x="61216" y="210883"/>
                  </a:cubicBezTo>
                  <a:cubicBezTo>
                    <a:pt x="55485" y="227538"/>
                    <a:pt x="16443" y="181153"/>
                    <a:pt x="4980" y="194227"/>
                  </a:cubicBezTo>
                  <a:cubicBezTo>
                    <a:pt x="-6123" y="207659"/>
                    <a:pt x="2115" y="270879"/>
                    <a:pt x="21995" y="324070"/>
                  </a:cubicBezTo>
                  <a:cubicBezTo>
                    <a:pt x="41694" y="377081"/>
                    <a:pt x="92378" y="410393"/>
                    <a:pt x="106348" y="410393"/>
                  </a:cubicBezTo>
                  <a:cubicBezTo>
                    <a:pt x="120317" y="410393"/>
                    <a:pt x="148793" y="410393"/>
                    <a:pt x="168493" y="417019"/>
                  </a:cubicBezTo>
                  <a:cubicBezTo>
                    <a:pt x="187835" y="423825"/>
                    <a:pt x="252846" y="430093"/>
                    <a:pt x="249980" y="400363"/>
                  </a:cubicBezTo>
                  <a:cubicBezTo>
                    <a:pt x="249980" y="398931"/>
                    <a:pt x="249623" y="397319"/>
                    <a:pt x="249443" y="395707"/>
                  </a:cubicBezTo>
                  <a:lnTo>
                    <a:pt x="255175" y="395707"/>
                  </a:lnTo>
                  <a:cubicBezTo>
                    <a:pt x="253383" y="377439"/>
                    <a:pt x="250875" y="353083"/>
                    <a:pt x="255532" y="329801"/>
                  </a:cubicBezTo>
                  <a:lnTo>
                    <a:pt x="251234" y="329801"/>
                  </a:lnTo>
                  <a:cubicBezTo>
                    <a:pt x="254457" y="316906"/>
                    <a:pt x="260009" y="304369"/>
                    <a:pt x="269859" y="293982"/>
                  </a:cubicBezTo>
                  <a:cubicBezTo>
                    <a:pt x="272367" y="291295"/>
                    <a:pt x="275054" y="288788"/>
                    <a:pt x="277561" y="285923"/>
                  </a:cubicBezTo>
                  <a:lnTo>
                    <a:pt x="279531" y="285923"/>
                  </a:lnTo>
                  <a:cubicBezTo>
                    <a:pt x="301380" y="263715"/>
                    <a:pt x="321617" y="247597"/>
                    <a:pt x="320722" y="220016"/>
                  </a:cubicBezTo>
                  <a:lnTo>
                    <a:pt x="315350" y="220016"/>
                  </a:lnTo>
                  <a:cubicBezTo>
                    <a:pt x="314812" y="215002"/>
                    <a:pt x="313737" y="209808"/>
                    <a:pt x="311947" y="203898"/>
                  </a:cubicBezTo>
                  <a:cubicBezTo>
                    <a:pt x="308723" y="193690"/>
                    <a:pt x="304425" y="184556"/>
                    <a:pt x="300305" y="176138"/>
                  </a:cubicBezTo>
                  <a:lnTo>
                    <a:pt x="307290" y="176138"/>
                  </a:lnTo>
                  <a:cubicBezTo>
                    <a:pt x="293500" y="146946"/>
                    <a:pt x="278993" y="126888"/>
                    <a:pt x="294753" y="110948"/>
                  </a:cubicBezTo>
                  <a:cubicBezTo>
                    <a:pt x="294753" y="110769"/>
                    <a:pt x="295112" y="110590"/>
                    <a:pt x="295471" y="110411"/>
                  </a:cubicBezTo>
                  <a:lnTo>
                    <a:pt x="293858" y="110411"/>
                  </a:lnTo>
                  <a:cubicBezTo>
                    <a:pt x="312305" y="93576"/>
                    <a:pt x="331647" y="86771"/>
                    <a:pt x="331647" y="71190"/>
                  </a:cubicBezTo>
                  <a:cubicBezTo>
                    <a:pt x="331647" y="59549"/>
                    <a:pt x="308185" y="86950"/>
                    <a:pt x="292246" y="66712"/>
                  </a:cubicBezTo>
                  <a:lnTo>
                    <a:pt x="300843" y="66712"/>
                  </a:lnTo>
                  <a:cubicBezTo>
                    <a:pt x="292604" y="59549"/>
                    <a:pt x="285441" y="42535"/>
                    <a:pt x="283470" y="4746"/>
                  </a:cubicBezTo>
                  <a:cubicBezTo>
                    <a:pt x="283470" y="2955"/>
                    <a:pt x="282755" y="2060"/>
                    <a:pt x="282039" y="806"/>
                  </a:cubicBezTo>
                  <a:lnTo>
                    <a:pt x="273979" y="806"/>
                  </a:lnTo>
                  <a:cubicBezTo>
                    <a:pt x="271472" y="-269"/>
                    <a:pt x="268248" y="-269"/>
                    <a:pt x="264487" y="806"/>
                  </a:cubicBezTo>
                  <a:lnTo>
                    <a:pt x="262517" y="806"/>
                  </a:lnTo>
                  <a:cubicBezTo>
                    <a:pt x="261442" y="1522"/>
                    <a:pt x="260189" y="2597"/>
                    <a:pt x="259114" y="3313"/>
                  </a:cubicBezTo>
                  <a:cubicBezTo>
                    <a:pt x="246577" y="9940"/>
                    <a:pt x="231892" y="24805"/>
                    <a:pt x="230280" y="37878"/>
                  </a:cubicBezTo>
                  <a:cubicBezTo>
                    <a:pt x="227593" y="60981"/>
                    <a:pt x="261263" y="81219"/>
                    <a:pt x="207894" y="812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4" name="צורה חופשית: צורה 33">
              <a:extLst>
                <a:ext uri="{FF2B5EF4-FFF2-40B4-BE49-F238E27FC236}">
                  <a16:creationId xmlns:a16="http://schemas.microsoft.com/office/drawing/2014/main" id="{415E17EA-8FFC-06DF-CF60-083520C356DF}"/>
                </a:ext>
              </a:extLst>
            </p:cNvPr>
            <p:cNvSpPr/>
            <p:nvPr/>
          </p:nvSpPr>
          <p:spPr>
            <a:xfrm>
              <a:off x="10052056" y="3453807"/>
              <a:ext cx="173117" cy="305723"/>
            </a:xfrm>
            <a:custGeom>
              <a:avLst/>
              <a:gdLst>
                <a:gd name="connsiteX0" fmla="*/ 4770 w 173117"/>
                <a:gd name="connsiteY0" fmla="*/ 132887 h 305723"/>
                <a:gd name="connsiteX1" fmla="*/ 66557 w 173117"/>
                <a:gd name="connsiteY1" fmla="*/ 219210 h 305723"/>
                <a:gd name="connsiteX2" fmla="*/ 4770 w 173117"/>
                <a:gd name="connsiteY2" fmla="*/ 298907 h 305723"/>
                <a:gd name="connsiteX3" fmla="*/ 20351 w 173117"/>
                <a:gd name="connsiteY3" fmla="*/ 299086 h 305723"/>
                <a:gd name="connsiteX4" fmla="*/ 79630 w 173117"/>
                <a:gd name="connsiteY4" fmla="*/ 241955 h 305723"/>
                <a:gd name="connsiteX5" fmla="*/ 77302 w 173117"/>
                <a:gd name="connsiteY5" fmla="*/ 241955 h 305723"/>
                <a:gd name="connsiteX6" fmla="*/ 91988 w 173117"/>
                <a:gd name="connsiteY6" fmla="*/ 222434 h 305723"/>
                <a:gd name="connsiteX7" fmla="*/ 156641 w 173117"/>
                <a:gd name="connsiteY7" fmla="*/ 195570 h 305723"/>
                <a:gd name="connsiteX8" fmla="*/ 164879 w 173117"/>
                <a:gd name="connsiteY8" fmla="*/ 189123 h 305723"/>
                <a:gd name="connsiteX9" fmla="*/ 173118 w 173117"/>
                <a:gd name="connsiteY9" fmla="*/ 172467 h 305723"/>
                <a:gd name="connsiteX10" fmla="*/ 117061 w 173117"/>
                <a:gd name="connsiteY10" fmla="*/ 155990 h 305723"/>
                <a:gd name="connsiteX11" fmla="*/ 74079 w 173117"/>
                <a:gd name="connsiteY11" fmla="*/ 132350 h 305723"/>
                <a:gd name="connsiteX12" fmla="*/ 69601 w 173117"/>
                <a:gd name="connsiteY12" fmla="*/ 132350 h 305723"/>
                <a:gd name="connsiteX13" fmla="*/ 99331 w 173117"/>
                <a:gd name="connsiteY13" fmla="*/ 88472 h 305723"/>
                <a:gd name="connsiteX14" fmla="*/ 100406 w 173117"/>
                <a:gd name="connsiteY14" fmla="*/ 88472 h 305723"/>
                <a:gd name="connsiteX15" fmla="*/ 122793 w 173117"/>
                <a:gd name="connsiteY15" fmla="*/ 46385 h 305723"/>
                <a:gd name="connsiteX16" fmla="*/ 113838 w 173117"/>
                <a:gd name="connsiteY16" fmla="*/ 22924 h 305723"/>
                <a:gd name="connsiteX17" fmla="*/ 106315 w 173117"/>
                <a:gd name="connsiteY17" fmla="*/ 22924 h 305723"/>
                <a:gd name="connsiteX18" fmla="*/ 72288 w 173117"/>
                <a:gd name="connsiteY18" fmla="*/ 0 h 305723"/>
                <a:gd name="connsiteX19" fmla="*/ 47035 w 173117"/>
                <a:gd name="connsiteY19" fmla="*/ 59996 h 305723"/>
                <a:gd name="connsiteX20" fmla="*/ 4770 w 173117"/>
                <a:gd name="connsiteY20" fmla="*/ 133066 h 30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117" h="305723">
                  <a:moveTo>
                    <a:pt x="4770" y="132887"/>
                  </a:moveTo>
                  <a:cubicBezTo>
                    <a:pt x="21604" y="172825"/>
                    <a:pt x="80884" y="202913"/>
                    <a:pt x="66557" y="219210"/>
                  </a:cubicBezTo>
                  <a:cubicBezTo>
                    <a:pt x="52587" y="236045"/>
                    <a:pt x="10321" y="269177"/>
                    <a:pt x="4770" y="298907"/>
                  </a:cubicBezTo>
                  <a:cubicBezTo>
                    <a:pt x="2800" y="308757"/>
                    <a:pt x="9785" y="307145"/>
                    <a:pt x="20351" y="299086"/>
                  </a:cubicBezTo>
                  <a:cubicBezTo>
                    <a:pt x="34500" y="290669"/>
                    <a:pt x="60647" y="264342"/>
                    <a:pt x="79630" y="241955"/>
                  </a:cubicBezTo>
                  <a:lnTo>
                    <a:pt x="77302" y="241955"/>
                  </a:lnTo>
                  <a:cubicBezTo>
                    <a:pt x="83392" y="234433"/>
                    <a:pt x="88406" y="227628"/>
                    <a:pt x="91988" y="222434"/>
                  </a:cubicBezTo>
                  <a:cubicBezTo>
                    <a:pt x="110077" y="194854"/>
                    <a:pt x="144641" y="206674"/>
                    <a:pt x="156641" y="195570"/>
                  </a:cubicBezTo>
                  <a:cubicBezTo>
                    <a:pt x="160222" y="194316"/>
                    <a:pt x="163089" y="192525"/>
                    <a:pt x="164879" y="189123"/>
                  </a:cubicBezTo>
                  <a:lnTo>
                    <a:pt x="173118" y="172467"/>
                  </a:lnTo>
                  <a:cubicBezTo>
                    <a:pt x="173118" y="172467"/>
                    <a:pt x="142134" y="165840"/>
                    <a:pt x="117061" y="155990"/>
                  </a:cubicBezTo>
                  <a:cubicBezTo>
                    <a:pt x="92167" y="146140"/>
                    <a:pt x="62080" y="180884"/>
                    <a:pt x="74079" y="132350"/>
                  </a:cubicBezTo>
                  <a:lnTo>
                    <a:pt x="69601" y="132350"/>
                  </a:lnTo>
                  <a:cubicBezTo>
                    <a:pt x="76407" y="108172"/>
                    <a:pt x="88764" y="97248"/>
                    <a:pt x="99331" y="88472"/>
                  </a:cubicBezTo>
                  <a:lnTo>
                    <a:pt x="100406" y="88472"/>
                  </a:lnTo>
                  <a:cubicBezTo>
                    <a:pt x="114733" y="76294"/>
                    <a:pt x="127807" y="70205"/>
                    <a:pt x="122793" y="46385"/>
                  </a:cubicBezTo>
                  <a:cubicBezTo>
                    <a:pt x="120464" y="36893"/>
                    <a:pt x="117420" y="29192"/>
                    <a:pt x="113838" y="22924"/>
                  </a:cubicBezTo>
                  <a:lnTo>
                    <a:pt x="106315" y="22924"/>
                  </a:lnTo>
                  <a:cubicBezTo>
                    <a:pt x="94496" y="5373"/>
                    <a:pt x="78556" y="0"/>
                    <a:pt x="72288" y="0"/>
                  </a:cubicBezTo>
                  <a:cubicBezTo>
                    <a:pt x="52766" y="0"/>
                    <a:pt x="75332" y="36714"/>
                    <a:pt x="47035" y="59996"/>
                  </a:cubicBezTo>
                  <a:cubicBezTo>
                    <a:pt x="18919" y="83099"/>
                    <a:pt x="-12065" y="93129"/>
                    <a:pt x="4770" y="1330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5" name="צורה חופשית: צורה 34">
              <a:extLst>
                <a:ext uri="{FF2B5EF4-FFF2-40B4-BE49-F238E27FC236}">
                  <a16:creationId xmlns:a16="http://schemas.microsoft.com/office/drawing/2014/main" id="{ABD79898-CE77-129A-59BC-436446E2FDBB}"/>
                </a:ext>
              </a:extLst>
            </p:cNvPr>
            <p:cNvSpPr/>
            <p:nvPr/>
          </p:nvSpPr>
          <p:spPr>
            <a:xfrm>
              <a:off x="3415345" y="1751502"/>
              <a:ext cx="44675" cy="33617"/>
            </a:xfrm>
            <a:custGeom>
              <a:avLst/>
              <a:gdLst>
                <a:gd name="connsiteX0" fmla="*/ 17890 w 44675"/>
                <a:gd name="connsiteY0" fmla="*/ 1812 h 33617"/>
                <a:gd name="connsiteX1" fmla="*/ 8398 w 44675"/>
                <a:gd name="connsiteY1" fmla="*/ 7364 h 33617"/>
                <a:gd name="connsiteX2" fmla="*/ 29531 w 44675"/>
                <a:gd name="connsiteY2" fmla="*/ 31721 h 33617"/>
                <a:gd name="connsiteX3" fmla="*/ 34187 w 44675"/>
                <a:gd name="connsiteY3" fmla="*/ 28497 h 33617"/>
                <a:gd name="connsiteX4" fmla="*/ 34904 w 44675"/>
                <a:gd name="connsiteY4" fmla="*/ 28318 h 33617"/>
                <a:gd name="connsiteX5" fmla="*/ 18069 w 44675"/>
                <a:gd name="connsiteY5" fmla="*/ 1812 h 3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75" h="33617">
                  <a:moveTo>
                    <a:pt x="17890" y="1812"/>
                  </a:moveTo>
                  <a:cubicBezTo>
                    <a:pt x="13234" y="3245"/>
                    <a:pt x="10547" y="5215"/>
                    <a:pt x="8398" y="7364"/>
                  </a:cubicBezTo>
                  <a:cubicBezTo>
                    <a:pt x="-13272" y="18468"/>
                    <a:pt x="11801" y="40138"/>
                    <a:pt x="29531" y="31721"/>
                  </a:cubicBezTo>
                  <a:cubicBezTo>
                    <a:pt x="31322" y="30825"/>
                    <a:pt x="32755" y="29751"/>
                    <a:pt x="34187" y="28497"/>
                  </a:cubicBezTo>
                  <a:cubicBezTo>
                    <a:pt x="34367" y="28497"/>
                    <a:pt x="34725" y="28497"/>
                    <a:pt x="34904" y="28318"/>
                  </a:cubicBezTo>
                  <a:cubicBezTo>
                    <a:pt x="53530" y="19543"/>
                    <a:pt x="44217" y="-7142"/>
                    <a:pt x="18069" y="1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6" name="צורה חופשית: צורה 35">
              <a:extLst>
                <a:ext uri="{FF2B5EF4-FFF2-40B4-BE49-F238E27FC236}">
                  <a16:creationId xmlns:a16="http://schemas.microsoft.com/office/drawing/2014/main" id="{274866D2-2689-F8DF-1CEF-7C82CCD7EE4D}"/>
                </a:ext>
              </a:extLst>
            </p:cNvPr>
            <p:cNvSpPr/>
            <p:nvPr/>
          </p:nvSpPr>
          <p:spPr>
            <a:xfrm>
              <a:off x="2701191" y="1299460"/>
              <a:ext cx="180794" cy="115438"/>
            </a:xfrm>
            <a:custGeom>
              <a:avLst/>
              <a:gdLst>
                <a:gd name="connsiteX0" fmla="*/ 161631 w 180794"/>
                <a:gd name="connsiteY0" fmla="*/ 5942 h 115438"/>
                <a:gd name="connsiteX1" fmla="*/ 84800 w 180794"/>
                <a:gd name="connsiteY1" fmla="*/ 8271 h 115438"/>
                <a:gd name="connsiteX2" fmla="*/ 11730 w 180794"/>
                <a:gd name="connsiteY2" fmla="*/ 12748 h 115438"/>
                <a:gd name="connsiteX3" fmla="*/ 11014 w 180794"/>
                <a:gd name="connsiteY3" fmla="*/ 13823 h 115438"/>
                <a:gd name="connsiteX4" fmla="*/ 6536 w 180794"/>
                <a:gd name="connsiteY4" fmla="*/ 16151 h 115438"/>
                <a:gd name="connsiteX5" fmla="*/ 21401 w 180794"/>
                <a:gd name="connsiteY5" fmla="*/ 60387 h 115438"/>
                <a:gd name="connsiteX6" fmla="*/ 81398 w 180794"/>
                <a:gd name="connsiteY6" fmla="*/ 58238 h 115438"/>
                <a:gd name="connsiteX7" fmla="*/ 132081 w 180794"/>
                <a:gd name="connsiteY7" fmla="*/ 111429 h 115438"/>
                <a:gd name="connsiteX8" fmla="*/ 136916 w 180794"/>
                <a:gd name="connsiteY8" fmla="*/ 108205 h 115438"/>
                <a:gd name="connsiteX9" fmla="*/ 137275 w 180794"/>
                <a:gd name="connsiteY9" fmla="*/ 108026 h 115438"/>
                <a:gd name="connsiteX10" fmla="*/ 157691 w 180794"/>
                <a:gd name="connsiteY10" fmla="*/ 92624 h 115438"/>
                <a:gd name="connsiteX11" fmla="*/ 155542 w 180794"/>
                <a:gd name="connsiteY11" fmla="*/ 92624 h 115438"/>
                <a:gd name="connsiteX12" fmla="*/ 173272 w 180794"/>
                <a:gd name="connsiteY12" fmla="*/ 71491 h 115438"/>
                <a:gd name="connsiteX13" fmla="*/ 174884 w 180794"/>
                <a:gd name="connsiteY13" fmla="*/ 48746 h 115438"/>
                <a:gd name="connsiteX14" fmla="*/ 180794 w 180794"/>
                <a:gd name="connsiteY14" fmla="*/ 48746 h 115438"/>
                <a:gd name="connsiteX15" fmla="*/ 161452 w 180794"/>
                <a:gd name="connsiteY15" fmla="*/ 5942 h 11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794" h="115438">
                  <a:moveTo>
                    <a:pt x="161631" y="5942"/>
                  </a:moveTo>
                  <a:cubicBezTo>
                    <a:pt x="146587" y="-5161"/>
                    <a:pt x="97874" y="1465"/>
                    <a:pt x="84800" y="8271"/>
                  </a:cubicBezTo>
                  <a:cubicBezTo>
                    <a:pt x="71726" y="14897"/>
                    <a:pt x="32326" y="-2833"/>
                    <a:pt x="11730" y="12748"/>
                  </a:cubicBezTo>
                  <a:cubicBezTo>
                    <a:pt x="11372" y="12927"/>
                    <a:pt x="11372" y="13464"/>
                    <a:pt x="11014" y="13823"/>
                  </a:cubicBezTo>
                  <a:cubicBezTo>
                    <a:pt x="9581" y="14718"/>
                    <a:pt x="7969" y="15255"/>
                    <a:pt x="6536" y="16151"/>
                  </a:cubicBezTo>
                  <a:cubicBezTo>
                    <a:pt x="-6537" y="26001"/>
                    <a:pt x="805" y="58417"/>
                    <a:pt x="21401" y="60387"/>
                  </a:cubicBezTo>
                  <a:cubicBezTo>
                    <a:pt x="41997" y="62715"/>
                    <a:pt x="77815" y="44985"/>
                    <a:pt x="81398" y="58238"/>
                  </a:cubicBezTo>
                  <a:cubicBezTo>
                    <a:pt x="85158" y="71491"/>
                    <a:pt x="98232" y="131308"/>
                    <a:pt x="132081" y="111429"/>
                  </a:cubicBezTo>
                  <a:cubicBezTo>
                    <a:pt x="133872" y="110354"/>
                    <a:pt x="135305" y="109279"/>
                    <a:pt x="136916" y="108205"/>
                  </a:cubicBezTo>
                  <a:cubicBezTo>
                    <a:pt x="136916" y="108205"/>
                    <a:pt x="137096" y="108026"/>
                    <a:pt x="137275" y="108026"/>
                  </a:cubicBezTo>
                  <a:cubicBezTo>
                    <a:pt x="146408" y="102653"/>
                    <a:pt x="152856" y="97638"/>
                    <a:pt x="157691" y="92624"/>
                  </a:cubicBezTo>
                  <a:lnTo>
                    <a:pt x="155542" y="92624"/>
                  </a:lnTo>
                  <a:cubicBezTo>
                    <a:pt x="165571" y="81341"/>
                    <a:pt x="167004" y="72923"/>
                    <a:pt x="173272" y="71491"/>
                  </a:cubicBezTo>
                  <a:cubicBezTo>
                    <a:pt x="177392" y="70416"/>
                    <a:pt x="177392" y="60387"/>
                    <a:pt x="174884" y="48746"/>
                  </a:cubicBezTo>
                  <a:lnTo>
                    <a:pt x="180794" y="48746"/>
                  </a:lnTo>
                  <a:cubicBezTo>
                    <a:pt x="178287" y="33165"/>
                    <a:pt x="170586" y="12748"/>
                    <a:pt x="161452" y="59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7" name="צורה חופשית: צורה 36">
              <a:extLst>
                <a:ext uri="{FF2B5EF4-FFF2-40B4-BE49-F238E27FC236}">
                  <a16:creationId xmlns:a16="http://schemas.microsoft.com/office/drawing/2014/main" id="{115BE66B-75DD-EBE9-ADAC-3EF8F80F26A6}"/>
                </a:ext>
              </a:extLst>
            </p:cNvPr>
            <p:cNvSpPr/>
            <p:nvPr/>
          </p:nvSpPr>
          <p:spPr>
            <a:xfrm>
              <a:off x="2913290" y="1223278"/>
              <a:ext cx="67029" cy="43221"/>
            </a:xfrm>
            <a:custGeom>
              <a:avLst/>
              <a:gdLst>
                <a:gd name="connsiteX0" fmla="*/ 13827 w 67029"/>
                <a:gd name="connsiteY0" fmla="*/ 5472 h 43221"/>
                <a:gd name="connsiteX1" fmla="*/ 574 w 67029"/>
                <a:gd name="connsiteY1" fmla="*/ 19263 h 43221"/>
                <a:gd name="connsiteX2" fmla="*/ 66302 w 67029"/>
                <a:gd name="connsiteY2" fmla="*/ 28217 h 43221"/>
                <a:gd name="connsiteX3" fmla="*/ 57347 w 67029"/>
                <a:gd name="connsiteY3" fmla="*/ 15323 h 43221"/>
                <a:gd name="connsiteX4" fmla="*/ 66302 w 67029"/>
                <a:gd name="connsiteY4" fmla="*/ 15323 h 43221"/>
                <a:gd name="connsiteX5" fmla="*/ 14006 w 67029"/>
                <a:gd name="connsiteY5" fmla="*/ 5472 h 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29" h="43221">
                  <a:moveTo>
                    <a:pt x="13827" y="5472"/>
                  </a:moveTo>
                  <a:cubicBezTo>
                    <a:pt x="7738" y="7980"/>
                    <a:pt x="3082" y="12457"/>
                    <a:pt x="574" y="19263"/>
                  </a:cubicBezTo>
                  <a:cubicBezTo>
                    <a:pt x="-7664" y="42545"/>
                    <a:pt x="75614" y="54723"/>
                    <a:pt x="66302" y="28217"/>
                  </a:cubicBezTo>
                  <a:cubicBezTo>
                    <a:pt x="64510" y="23203"/>
                    <a:pt x="61108" y="19084"/>
                    <a:pt x="57347" y="15323"/>
                  </a:cubicBezTo>
                  <a:lnTo>
                    <a:pt x="66302" y="15323"/>
                  </a:lnTo>
                  <a:cubicBezTo>
                    <a:pt x="53765" y="100"/>
                    <a:pt x="27976" y="-4915"/>
                    <a:pt x="14006" y="54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8" name="צורה חופשית: צורה 37">
              <a:extLst>
                <a:ext uri="{FF2B5EF4-FFF2-40B4-BE49-F238E27FC236}">
                  <a16:creationId xmlns:a16="http://schemas.microsoft.com/office/drawing/2014/main" id="{7DD567EC-5B82-1C5F-4971-8363A71646D4}"/>
                </a:ext>
              </a:extLst>
            </p:cNvPr>
            <p:cNvSpPr/>
            <p:nvPr/>
          </p:nvSpPr>
          <p:spPr>
            <a:xfrm>
              <a:off x="3318192" y="1722789"/>
              <a:ext cx="48693" cy="30318"/>
            </a:xfrm>
            <a:custGeom>
              <a:avLst/>
              <a:gdLst>
                <a:gd name="connsiteX0" fmla="*/ 11527 w 48693"/>
                <a:gd name="connsiteY0" fmla="*/ 5631 h 30318"/>
                <a:gd name="connsiteX1" fmla="*/ 960 w 48693"/>
                <a:gd name="connsiteY1" fmla="*/ 14049 h 30318"/>
                <a:gd name="connsiteX2" fmla="*/ 41256 w 48693"/>
                <a:gd name="connsiteY2" fmla="*/ 25869 h 30318"/>
                <a:gd name="connsiteX3" fmla="*/ 47525 w 48693"/>
                <a:gd name="connsiteY3" fmla="*/ 21571 h 30318"/>
                <a:gd name="connsiteX4" fmla="*/ 11527 w 48693"/>
                <a:gd name="connsiteY4" fmla="*/ 5631 h 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93" h="30318">
                  <a:moveTo>
                    <a:pt x="11527" y="5631"/>
                  </a:moveTo>
                  <a:cubicBezTo>
                    <a:pt x="7945" y="7422"/>
                    <a:pt x="4184" y="9751"/>
                    <a:pt x="960" y="14049"/>
                  </a:cubicBezTo>
                  <a:cubicBezTo>
                    <a:pt x="-6562" y="23720"/>
                    <a:pt x="32302" y="37510"/>
                    <a:pt x="41256" y="25869"/>
                  </a:cubicBezTo>
                  <a:cubicBezTo>
                    <a:pt x="43943" y="24974"/>
                    <a:pt x="46271" y="23720"/>
                    <a:pt x="47525" y="21571"/>
                  </a:cubicBezTo>
                  <a:cubicBezTo>
                    <a:pt x="54330" y="9571"/>
                    <a:pt x="29974" y="-9592"/>
                    <a:pt x="11527" y="56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39" name="צורה חופשית: צורה 38">
              <a:extLst>
                <a:ext uri="{FF2B5EF4-FFF2-40B4-BE49-F238E27FC236}">
                  <a16:creationId xmlns:a16="http://schemas.microsoft.com/office/drawing/2014/main" id="{1D7FBC0E-1447-AAB5-A7A6-A4AB69F21D79}"/>
                </a:ext>
              </a:extLst>
            </p:cNvPr>
            <p:cNvSpPr/>
            <p:nvPr/>
          </p:nvSpPr>
          <p:spPr>
            <a:xfrm>
              <a:off x="9623957" y="1172694"/>
              <a:ext cx="3329" cy="620"/>
            </a:xfrm>
            <a:custGeom>
              <a:avLst/>
              <a:gdLst>
                <a:gd name="connsiteX0" fmla="*/ 2687 w 3329"/>
                <a:gd name="connsiteY0" fmla="*/ 0 h 620"/>
                <a:gd name="connsiteX1" fmla="*/ 0 w 3329"/>
                <a:gd name="connsiteY1" fmla="*/ 0 h 620"/>
                <a:gd name="connsiteX2" fmla="*/ 2687 w 3329"/>
                <a:gd name="connsiteY2" fmla="*/ 0 h 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" h="620">
                  <a:moveTo>
                    <a:pt x="2687" y="0"/>
                  </a:moveTo>
                  <a:lnTo>
                    <a:pt x="0" y="0"/>
                  </a:lnTo>
                  <a:cubicBezTo>
                    <a:pt x="2687" y="537"/>
                    <a:pt x="4298" y="1075"/>
                    <a:pt x="26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0" name="צורה חופשית: צורה 39">
              <a:extLst>
                <a:ext uri="{FF2B5EF4-FFF2-40B4-BE49-F238E27FC236}">
                  <a16:creationId xmlns:a16="http://schemas.microsoft.com/office/drawing/2014/main" id="{B4D22EA7-0A8D-BC53-CBA6-2C748E0D8E8F}"/>
                </a:ext>
              </a:extLst>
            </p:cNvPr>
            <p:cNvSpPr/>
            <p:nvPr/>
          </p:nvSpPr>
          <p:spPr>
            <a:xfrm>
              <a:off x="483404" y="2051968"/>
              <a:ext cx="98338" cy="87097"/>
            </a:xfrm>
            <a:custGeom>
              <a:avLst/>
              <a:gdLst>
                <a:gd name="connsiteX0" fmla="*/ 79322 w 98338"/>
                <a:gd name="connsiteY0" fmla="*/ 4194 h 87097"/>
                <a:gd name="connsiteX1" fmla="*/ 56219 w 98338"/>
                <a:gd name="connsiteY1" fmla="*/ 49325 h 87097"/>
                <a:gd name="connsiteX2" fmla="*/ 51921 w 98338"/>
                <a:gd name="connsiteY2" fmla="*/ 51474 h 87097"/>
                <a:gd name="connsiteX3" fmla="*/ 17535 w 98338"/>
                <a:gd name="connsiteY3" fmla="*/ 64190 h 87097"/>
                <a:gd name="connsiteX4" fmla="*/ 19147 w 98338"/>
                <a:gd name="connsiteY4" fmla="*/ 64190 h 87097"/>
                <a:gd name="connsiteX5" fmla="*/ 7326 w 98338"/>
                <a:gd name="connsiteY5" fmla="*/ 84965 h 87097"/>
                <a:gd name="connsiteX6" fmla="*/ 85948 w 98338"/>
                <a:gd name="connsiteY6" fmla="*/ 71533 h 87097"/>
                <a:gd name="connsiteX7" fmla="*/ 88456 w 98338"/>
                <a:gd name="connsiteY7" fmla="*/ 64011 h 87097"/>
                <a:gd name="connsiteX8" fmla="*/ 92754 w 98338"/>
                <a:gd name="connsiteY8" fmla="*/ 64011 h 87097"/>
                <a:gd name="connsiteX9" fmla="*/ 94008 w 98338"/>
                <a:gd name="connsiteY9" fmla="*/ 1507 h 87097"/>
                <a:gd name="connsiteX10" fmla="*/ 79322 w 98338"/>
                <a:gd name="connsiteY10" fmla="*/ 4014 h 8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338" h="87097">
                  <a:moveTo>
                    <a:pt x="79322" y="4194"/>
                  </a:moveTo>
                  <a:cubicBezTo>
                    <a:pt x="66427" y="7775"/>
                    <a:pt x="68935" y="36430"/>
                    <a:pt x="56219" y="49325"/>
                  </a:cubicBezTo>
                  <a:cubicBezTo>
                    <a:pt x="54786" y="50041"/>
                    <a:pt x="53712" y="51116"/>
                    <a:pt x="51921" y="51474"/>
                  </a:cubicBezTo>
                  <a:cubicBezTo>
                    <a:pt x="39742" y="54340"/>
                    <a:pt x="26848" y="59175"/>
                    <a:pt x="17535" y="64190"/>
                  </a:cubicBezTo>
                  <a:lnTo>
                    <a:pt x="19147" y="64190"/>
                  </a:lnTo>
                  <a:cubicBezTo>
                    <a:pt x="2491" y="71712"/>
                    <a:pt x="-7717" y="80487"/>
                    <a:pt x="7326" y="84965"/>
                  </a:cubicBezTo>
                  <a:cubicBezTo>
                    <a:pt x="29713" y="91591"/>
                    <a:pt x="80397" y="81562"/>
                    <a:pt x="85948" y="71533"/>
                  </a:cubicBezTo>
                  <a:cubicBezTo>
                    <a:pt x="86844" y="69921"/>
                    <a:pt x="87739" y="67234"/>
                    <a:pt x="88456" y="64011"/>
                  </a:cubicBezTo>
                  <a:lnTo>
                    <a:pt x="92754" y="64011"/>
                  </a:lnTo>
                  <a:cubicBezTo>
                    <a:pt x="97769" y="48609"/>
                    <a:pt x="101709" y="4552"/>
                    <a:pt x="94008" y="1507"/>
                  </a:cubicBezTo>
                  <a:cubicBezTo>
                    <a:pt x="86844" y="-1358"/>
                    <a:pt x="82367" y="74"/>
                    <a:pt x="79322" y="40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1" name="צורה חופשית: צורה 40">
              <a:extLst>
                <a:ext uri="{FF2B5EF4-FFF2-40B4-BE49-F238E27FC236}">
                  <a16:creationId xmlns:a16="http://schemas.microsoft.com/office/drawing/2014/main" id="{1E4FBF4C-E688-F30C-7547-CFC05CFC22D1}"/>
                </a:ext>
              </a:extLst>
            </p:cNvPr>
            <p:cNvSpPr/>
            <p:nvPr/>
          </p:nvSpPr>
          <p:spPr>
            <a:xfrm>
              <a:off x="4012781" y="2333868"/>
              <a:ext cx="8775" cy="1679"/>
            </a:xfrm>
            <a:custGeom>
              <a:avLst/>
              <a:gdLst>
                <a:gd name="connsiteX0" fmla="*/ 8775 w 8775"/>
                <a:gd name="connsiteY0" fmla="*/ 1680 h 1679"/>
                <a:gd name="connsiteX1" fmla="*/ 0 w 8775"/>
                <a:gd name="connsiteY1" fmla="*/ 1680 h 1679"/>
                <a:gd name="connsiteX2" fmla="*/ 8775 w 8775"/>
                <a:gd name="connsiteY2" fmla="*/ 1680 h 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75" h="1679">
                  <a:moveTo>
                    <a:pt x="8775" y="1680"/>
                  </a:moveTo>
                  <a:cubicBezTo>
                    <a:pt x="6985" y="-469"/>
                    <a:pt x="4119" y="-649"/>
                    <a:pt x="0" y="1680"/>
                  </a:cubicBezTo>
                  <a:lnTo>
                    <a:pt x="8775" y="16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2" name="צורה חופשית: צורה 41">
              <a:extLst>
                <a:ext uri="{FF2B5EF4-FFF2-40B4-BE49-F238E27FC236}">
                  <a16:creationId xmlns:a16="http://schemas.microsoft.com/office/drawing/2014/main" id="{0D147B8E-D64E-CB6B-3439-38C61B730814}"/>
                </a:ext>
              </a:extLst>
            </p:cNvPr>
            <p:cNvSpPr/>
            <p:nvPr/>
          </p:nvSpPr>
          <p:spPr>
            <a:xfrm>
              <a:off x="539100" y="1831041"/>
              <a:ext cx="57037" cy="36714"/>
            </a:xfrm>
            <a:custGeom>
              <a:avLst/>
              <a:gdLst>
                <a:gd name="connsiteX0" fmla="*/ 24342 w 57037"/>
                <a:gd name="connsiteY0" fmla="*/ 0 h 36714"/>
                <a:gd name="connsiteX1" fmla="*/ 7686 w 57037"/>
                <a:gd name="connsiteY1" fmla="*/ 6627 h 36714"/>
                <a:gd name="connsiteX2" fmla="*/ 5179 w 57037"/>
                <a:gd name="connsiteY2" fmla="*/ 8955 h 36714"/>
                <a:gd name="connsiteX3" fmla="*/ 2492 w 57037"/>
                <a:gd name="connsiteY3" fmla="*/ 10029 h 36714"/>
                <a:gd name="connsiteX4" fmla="*/ 33297 w 57037"/>
                <a:gd name="connsiteY4" fmla="*/ 36714 h 36714"/>
                <a:gd name="connsiteX5" fmla="*/ 40639 w 57037"/>
                <a:gd name="connsiteY5" fmla="*/ 32774 h 36714"/>
                <a:gd name="connsiteX6" fmla="*/ 54967 w 57037"/>
                <a:gd name="connsiteY6" fmla="*/ 179 h 36714"/>
                <a:gd name="connsiteX7" fmla="*/ 24342 w 57037"/>
                <a:gd name="connsiteY7" fmla="*/ 179 h 3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37" h="36714">
                  <a:moveTo>
                    <a:pt x="24342" y="0"/>
                  </a:moveTo>
                  <a:cubicBezTo>
                    <a:pt x="21118" y="1433"/>
                    <a:pt x="16283" y="3403"/>
                    <a:pt x="7686" y="6627"/>
                  </a:cubicBezTo>
                  <a:cubicBezTo>
                    <a:pt x="6074" y="7164"/>
                    <a:pt x="5537" y="7880"/>
                    <a:pt x="5179" y="8955"/>
                  </a:cubicBezTo>
                  <a:cubicBezTo>
                    <a:pt x="4283" y="9313"/>
                    <a:pt x="3567" y="9671"/>
                    <a:pt x="2492" y="10029"/>
                  </a:cubicBezTo>
                  <a:cubicBezTo>
                    <a:pt x="-8970" y="14148"/>
                    <a:pt x="22193" y="36714"/>
                    <a:pt x="33297" y="36714"/>
                  </a:cubicBezTo>
                  <a:cubicBezTo>
                    <a:pt x="35625" y="36714"/>
                    <a:pt x="38132" y="34923"/>
                    <a:pt x="40639" y="32774"/>
                  </a:cubicBezTo>
                  <a:cubicBezTo>
                    <a:pt x="49773" y="29729"/>
                    <a:pt x="61951" y="8417"/>
                    <a:pt x="54967" y="179"/>
                  </a:cubicBezTo>
                  <a:lnTo>
                    <a:pt x="24342" y="1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3" name="צורה חופשית: צורה 42">
              <a:extLst>
                <a:ext uri="{FF2B5EF4-FFF2-40B4-BE49-F238E27FC236}">
                  <a16:creationId xmlns:a16="http://schemas.microsoft.com/office/drawing/2014/main" id="{C0221242-603F-6C9D-E95F-FF0490E85290}"/>
                </a:ext>
              </a:extLst>
            </p:cNvPr>
            <p:cNvSpPr/>
            <p:nvPr/>
          </p:nvSpPr>
          <p:spPr>
            <a:xfrm>
              <a:off x="639915" y="1564729"/>
              <a:ext cx="8059" cy="2865"/>
            </a:xfrm>
            <a:custGeom>
              <a:avLst/>
              <a:gdLst>
                <a:gd name="connsiteX0" fmla="*/ 0 w 8059"/>
                <a:gd name="connsiteY0" fmla="*/ 2865 h 2865"/>
                <a:gd name="connsiteX1" fmla="*/ 8059 w 8059"/>
                <a:gd name="connsiteY1" fmla="*/ 2865 h 2865"/>
                <a:gd name="connsiteX2" fmla="*/ 5194 w 8059"/>
                <a:gd name="connsiteY2" fmla="*/ 0 h 2865"/>
                <a:gd name="connsiteX3" fmla="*/ 0 w 8059"/>
                <a:gd name="connsiteY3" fmla="*/ 2865 h 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9" h="2865">
                  <a:moveTo>
                    <a:pt x="0" y="2865"/>
                  </a:moveTo>
                  <a:lnTo>
                    <a:pt x="8059" y="2865"/>
                  </a:lnTo>
                  <a:cubicBezTo>
                    <a:pt x="5373" y="358"/>
                    <a:pt x="5194" y="0"/>
                    <a:pt x="5194" y="0"/>
                  </a:cubicBezTo>
                  <a:lnTo>
                    <a:pt x="0" y="28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4" name="צורה חופשית: צורה 43">
              <a:extLst>
                <a:ext uri="{FF2B5EF4-FFF2-40B4-BE49-F238E27FC236}">
                  <a16:creationId xmlns:a16="http://schemas.microsoft.com/office/drawing/2014/main" id="{07047D27-482D-C802-CFAE-410E99EC7920}"/>
                </a:ext>
              </a:extLst>
            </p:cNvPr>
            <p:cNvSpPr/>
            <p:nvPr/>
          </p:nvSpPr>
          <p:spPr>
            <a:xfrm>
              <a:off x="2630504" y="1185001"/>
              <a:ext cx="221179" cy="97771"/>
            </a:xfrm>
            <a:custGeom>
              <a:avLst/>
              <a:gdLst>
                <a:gd name="connsiteX0" fmla="*/ 12929 w 221179"/>
                <a:gd name="connsiteY0" fmla="*/ 9543 h 97771"/>
                <a:gd name="connsiteX1" fmla="*/ 12750 w 221179"/>
                <a:gd name="connsiteY1" fmla="*/ 9901 h 97771"/>
                <a:gd name="connsiteX2" fmla="*/ 7556 w 221179"/>
                <a:gd name="connsiteY2" fmla="*/ 12945 h 97771"/>
                <a:gd name="connsiteX3" fmla="*/ 1825 w 221179"/>
                <a:gd name="connsiteY3" fmla="*/ 77240 h 97771"/>
                <a:gd name="connsiteX4" fmla="*/ 18839 w 221179"/>
                <a:gd name="connsiteY4" fmla="*/ 97119 h 97771"/>
                <a:gd name="connsiteX5" fmla="*/ 47852 w 221179"/>
                <a:gd name="connsiteY5" fmla="*/ 53241 h 97771"/>
                <a:gd name="connsiteX6" fmla="*/ 50360 w 221179"/>
                <a:gd name="connsiteY6" fmla="*/ 53241 h 97771"/>
                <a:gd name="connsiteX7" fmla="*/ 52509 w 221179"/>
                <a:gd name="connsiteY7" fmla="*/ 50555 h 97771"/>
                <a:gd name="connsiteX8" fmla="*/ 52509 w 221179"/>
                <a:gd name="connsiteY8" fmla="*/ 50555 h 97771"/>
                <a:gd name="connsiteX9" fmla="*/ 131310 w 221179"/>
                <a:gd name="connsiteY9" fmla="*/ 59331 h 97771"/>
                <a:gd name="connsiteX10" fmla="*/ 167129 w 221179"/>
                <a:gd name="connsiteY10" fmla="*/ 74912 h 97771"/>
                <a:gd name="connsiteX11" fmla="*/ 205096 w 221179"/>
                <a:gd name="connsiteY11" fmla="*/ 53241 h 97771"/>
                <a:gd name="connsiteX12" fmla="*/ 207604 w 221179"/>
                <a:gd name="connsiteY12" fmla="*/ 53241 h 97771"/>
                <a:gd name="connsiteX13" fmla="*/ 221036 w 221179"/>
                <a:gd name="connsiteY13" fmla="*/ 29422 h 97771"/>
                <a:gd name="connsiteX14" fmla="*/ 172322 w 221179"/>
                <a:gd name="connsiteY14" fmla="*/ 588 h 97771"/>
                <a:gd name="connsiteX15" fmla="*/ 12750 w 221179"/>
                <a:gd name="connsiteY15" fmla="*/ 9364 h 9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179" h="97771">
                  <a:moveTo>
                    <a:pt x="12929" y="9543"/>
                  </a:moveTo>
                  <a:cubicBezTo>
                    <a:pt x="12929" y="9543"/>
                    <a:pt x="12929" y="9901"/>
                    <a:pt x="12750" y="9901"/>
                  </a:cubicBezTo>
                  <a:cubicBezTo>
                    <a:pt x="10601" y="10796"/>
                    <a:pt x="8810" y="11692"/>
                    <a:pt x="7556" y="12945"/>
                  </a:cubicBezTo>
                  <a:cubicBezTo>
                    <a:pt x="-6592" y="27631"/>
                    <a:pt x="7556" y="72763"/>
                    <a:pt x="1825" y="77240"/>
                  </a:cubicBezTo>
                  <a:cubicBezTo>
                    <a:pt x="-3727" y="81717"/>
                    <a:pt x="3795" y="101597"/>
                    <a:pt x="18839" y="97119"/>
                  </a:cubicBezTo>
                  <a:cubicBezTo>
                    <a:pt x="31555" y="93358"/>
                    <a:pt x="38898" y="62554"/>
                    <a:pt x="47852" y="53241"/>
                  </a:cubicBezTo>
                  <a:lnTo>
                    <a:pt x="50360" y="53241"/>
                  </a:lnTo>
                  <a:cubicBezTo>
                    <a:pt x="51076" y="52167"/>
                    <a:pt x="51792" y="51451"/>
                    <a:pt x="52509" y="50555"/>
                  </a:cubicBezTo>
                  <a:lnTo>
                    <a:pt x="52509" y="50555"/>
                  </a:lnTo>
                  <a:cubicBezTo>
                    <a:pt x="63792" y="50555"/>
                    <a:pt x="121818" y="34974"/>
                    <a:pt x="131310" y="59331"/>
                  </a:cubicBezTo>
                  <a:cubicBezTo>
                    <a:pt x="140623" y="83687"/>
                    <a:pt x="140623" y="72763"/>
                    <a:pt x="167129" y="74912"/>
                  </a:cubicBezTo>
                  <a:cubicBezTo>
                    <a:pt x="182710" y="76165"/>
                    <a:pt x="196142" y="65062"/>
                    <a:pt x="205096" y="53241"/>
                  </a:cubicBezTo>
                  <a:lnTo>
                    <a:pt x="207604" y="53241"/>
                  </a:lnTo>
                  <a:cubicBezTo>
                    <a:pt x="215305" y="44466"/>
                    <a:pt x="220319" y="34437"/>
                    <a:pt x="221036" y="29422"/>
                  </a:cubicBezTo>
                  <a:cubicBezTo>
                    <a:pt x="222827" y="18318"/>
                    <a:pt x="207962" y="-3889"/>
                    <a:pt x="172322" y="588"/>
                  </a:cubicBezTo>
                  <a:cubicBezTo>
                    <a:pt x="136503" y="5065"/>
                    <a:pt x="27794" y="-6038"/>
                    <a:pt x="12750" y="93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5" name="צורה חופשית: צורה 44">
              <a:extLst>
                <a:ext uri="{FF2B5EF4-FFF2-40B4-BE49-F238E27FC236}">
                  <a16:creationId xmlns:a16="http://schemas.microsoft.com/office/drawing/2014/main" id="{85F7D745-BE7C-079A-C3AB-82C042A95388}"/>
                </a:ext>
              </a:extLst>
            </p:cNvPr>
            <p:cNvSpPr/>
            <p:nvPr/>
          </p:nvSpPr>
          <p:spPr>
            <a:xfrm>
              <a:off x="3634357" y="3400743"/>
              <a:ext cx="190913" cy="96351"/>
            </a:xfrm>
            <a:custGeom>
              <a:avLst/>
              <a:gdLst>
                <a:gd name="connsiteX0" fmla="*/ 134678 w 190913"/>
                <a:gd name="connsiteY0" fmla="*/ 2917 h 96351"/>
                <a:gd name="connsiteX1" fmla="*/ 70026 w 190913"/>
                <a:gd name="connsiteY1" fmla="*/ 6141 h 96351"/>
                <a:gd name="connsiteX2" fmla="*/ 57668 w 190913"/>
                <a:gd name="connsiteY2" fmla="*/ 12589 h 96351"/>
                <a:gd name="connsiteX3" fmla="*/ 0 w 190913"/>
                <a:gd name="connsiteY3" fmla="*/ 62914 h 96351"/>
                <a:gd name="connsiteX4" fmla="*/ 50683 w 190913"/>
                <a:gd name="connsiteY4" fmla="*/ 69540 h 96351"/>
                <a:gd name="connsiteX5" fmla="*/ 98501 w 190913"/>
                <a:gd name="connsiteY5" fmla="*/ 92643 h 96351"/>
                <a:gd name="connsiteX6" fmla="*/ 157602 w 190913"/>
                <a:gd name="connsiteY6" fmla="*/ 79569 h 96351"/>
                <a:gd name="connsiteX7" fmla="*/ 183212 w 190913"/>
                <a:gd name="connsiteY7" fmla="*/ 92464 h 96351"/>
                <a:gd name="connsiteX8" fmla="*/ 190914 w 190913"/>
                <a:gd name="connsiteY8" fmla="*/ 75808 h 96351"/>
                <a:gd name="connsiteX9" fmla="*/ 185899 w 190913"/>
                <a:gd name="connsiteY9" fmla="*/ 75808 h 96351"/>
                <a:gd name="connsiteX10" fmla="*/ 171034 w 190913"/>
                <a:gd name="connsiteY10" fmla="*/ 31751 h 96351"/>
                <a:gd name="connsiteX11" fmla="*/ 179093 w 190913"/>
                <a:gd name="connsiteY11" fmla="*/ 31751 h 96351"/>
                <a:gd name="connsiteX12" fmla="*/ 134857 w 190913"/>
                <a:gd name="connsiteY12" fmla="*/ 2917 h 9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913" h="96351">
                  <a:moveTo>
                    <a:pt x="134678" y="2917"/>
                  </a:moveTo>
                  <a:cubicBezTo>
                    <a:pt x="112292" y="-3888"/>
                    <a:pt x="86860" y="2917"/>
                    <a:pt x="70026" y="6141"/>
                  </a:cubicBezTo>
                  <a:cubicBezTo>
                    <a:pt x="66802" y="6857"/>
                    <a:pt x="62503" y="9365"/>
                    <a:pt x="57668" y="12589"/>
                  </a:cubicBezTo>
                  <a:cubicBezTo>
                    <a:pt x="37251" y="23871"/>
                    <a:pt x="0" y="62914"/>
                    <a:pt x="0" y="62914"/>
                  </a:cubicBezTo>
                  <a:cubicBezTo>
                    <a:pt x="0" y="62914"/>
                    <a:pt x="30804" y="69540"/>
                    <a:pt x="50683" y="69540"/>
                  </a:cubicBezTo>
                  <a:cubicBezTo>
                    <a:pt x="70563" y="69540"/>
                    <a:pt x="81667" y="82972"/>
                    <a:pt x="98501" y="92643"/>
                  </a:cubicBezTo>
                  <a:cubicBezTo>
                    <a:pt x="115336" y="102673"/>
                    <a:pt x="146319" y="79569"/>
                    <a:pt x="157602" y="79569"/>
                  </a:cubicBezTo>
                  <a:cubicBezTo>
                    <a:pt x="166915" y="79569"/>
                    <a:pt x="177840" y="106075"/>
                    <a:pt x="183212" y="92464"/>
                  </a:cubicBezTo>
                  <a:cubicBezTo>
                    <a:pt x="186794" y="93539"/>
                    <a:pt x="189660" y="90315"/>
                    <a:pt x="190914" y="75808"/>
                  </a:cubicBezTo>
                  <a:lnTo>
                    <a:pt x="185899" y="75808"/>
                  </a:lnTo>
                  <a:cubicBezTo>
                    <a:pt x="186974" y="56824"/>
                    <a:pt x="180526" y="42676"/>
                    <a:pt x="171034" y="31751"/>
                  </a:cubicBezTo>
                  <a:lnTo>
                    <a:pt x="179093" y="31751"/>
                  </a:lnTo>
                  <a:cubicBezTo>
                    <a:pt x="167094" y="15812"/>
                    <a:pt x="148468" y="6857"/>
                    <a:pt x="134857" y="29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6" name="צורה חופשית: צורה 45">
              <a:extLst>
                <a:ext uri="{FF2B5EF4-FFF2-40B4-BE49-F238E27FC236}">
                  <a16:creationId xmlns:a16="http://schemas.microsoft.com/office/drawing/2014/main" id="{193940B6-B8F1-B34A-5B98-88C32BE7473D}"/>
                </a:ext>
              </a:extLst>
            </p:cNvPr>
            <p:cNvSpPr/>
            <p:nvPr/>
          </p:nvSpPr>
          <p:spPr>
            <a:xfrm>
              <a:off x="9811711" y="4596940"/>
              <a:ext cx="1416027" cy="1139084"/>
            </a:xfrm>
            <a:custGeom>
              <a:avLst/>
              <a:gdLst>
                <a:gd name="connsiteX0" fmla="*/ 1402237 w 1416027"/>
                <a:gd name="connsiteY0" fmla="*/ 744331 h 1139084"/>
                <a:gd name="connsiteX1" fmla="*/ 1388089 w 1416027"/>
                <a:gd name="connsiteY1" fmla="*/ 700454 h 1139084"/>
                <a:gd name="connsiteX2" fmla="*/ 1394715 w 1416027"/>
                <a:gd name="connsiteY2" fmla="*/ 700454 h 1139084"/>
                <a:gd name="connsiteX3" fmla="*/ 1368389 w 1416027"/>
                <a:gd name="connsiteY3" fmla="*/ 634905 h 1139084"/>
                <a:gd name="connsiteX4" fmla="*/ 1361584 w 1416027"/>
                <a:gd name="connsiteY4" fmla="*/ 634905 h 1139084"/>
                <a:gd name="connsiteX5" fmla="*/ 1341346 w 1416027"/>
                <a:gd name="connsiteY5" fmla="*/ 590848 h 1139084"/>
                <a:gd name="connsiteX6" fmla="*/ 1348152 w 1416027"/>
                <a:gd name="connsiteY6" fmla="*/ 590848 h 1139084"/>
                <a:gd name="connsiteX7" fmla="*/ 1325406 w 1416027"/>
                <a:gd name="connsiteY7" fmla="*/ 545896 h 1139084"/>
                <a:gd name="connsiteX8" fmla="*/ 1315019 w 1416027"/>
                <a:gd name="connsiteY8" fmla="*/ 524942 h 1139084"/>
                <a:gd name="connsiteX9" fmla="*/ 1308035 w 1416027"/>
                <a:gd name="connsiteY9" fmla="*/ 524942 h 1139084"/>
                <a:gd name="connsiteX10" fmla="*/ 1291378 w 1416027"/>
                <a:gd name="connsiteY10" fmla="*/ 481064 h 1139084"/>
                <a:gd name="connsiteX11" fmla="*/ 1297647 w 1416027"/>
                <a:gd name="connsiteY11" fmla="*/ 481064 h 1139084"/>
                <a:gd name="connsiteX12" fmla="*/ 1284752 w 1416027"/>
                <a:gd name="connsiteY12" fmla="*/ 415158 h 1139084"/>
                <a:gd name="connsiteX13" fmla="*/ 1279200 w 1416027"/>
                <a:gd name="connsiteY13" fmla="*/ 415158 h 1139084"/>
                <a:gd name="connsiteX14" fmla="*/ 1279558 w 1416027"/>
                <a:gd name="connsiteY14" fmla="*/ 404412 h 1139084"/>
                <a:gd name="connsiteX15" fmla="*/ 1208637 w 1416027"/>
                <a:gd name="connsiteY15" fmla="*/ 371459 h 1139084"/>
                <a:gd name="connsiteX16" fmla="*/ 1229054 w 1416027"/>
                <a:gd name="connsiteY16" fmla="*/ 371459 h 1139084"/>
                <a:gd name="connsiteX17" fmla="*/ 1164938 w 1416027"/>
                <a:gd name="connsiteY17" fmla="*/ 349430 h 1139084"/>
                <a:gd name="connsiteX18" fmla="*/ 1143626 w 1416027"/>
                <a:gd name="connsiteY18" fmla="*/ 305374 h 1139084"/>
                <a:gd name="connsiteX19" fmla="*/ 1137717 w 1416027"/>
                <a:gd name="connsiteY19" fmla="*/ 305374 h 1139084"/>
                <a:gd name="connsiteX20" fmla="*/ 1128045 w 1416027"/>
                <a:gd name="connsiteY20" fmla="*/ 261495 h 1139084"/>
                <a:gd name="connsiteX21" fmla="*/ 1133955 w 1416027"/>
                <a:gd name="connsiteY21" fmla="*/ 261495 h 1139084"/>
                <a:gd name="connsiteX22" fmla="*/ 1122852 w 1416027"/>
                <a:gd name="connsiteY22" fmla="*/ 216364 h 1139084"/>
                <a:gd name="connsiteX23" fmla="*/ 1113181 w 1416027"/>
                <a:gd name="connsiteY23" fmla="*/ 195768 h 1139084"/>
                <a:gd name="connsiteX24" fmla="*/ 1106375 w 1416027"/>
                <a:gd name="connsiteY24" fmla="*/ 195768 h 1139084"/>
                <a:gd name="connsiteX25" fmla="*/ 1075392 w 1416027"/>
                <a:gd name="connsiteY25" fmla="*/ 151711 h 1139084"/>
                <a:gd name="connsiteX26" fmla="*/ 1083451 w 1416027"/>
                <a:gd name="connsiteY26" fmla="*/ 151711 h 1139084"/>
                <a:gd name="connsiteX27" fmla="*/ 1052468 w 1416027"/>
                <a:gd name="connsiteY27" fmla="*/ 113385 h 1139084"/>
                <a:gd name="connsiteX28" fmla="*/ 1036708 w 1416027"/>
                <a:gd name="connsiteY28" fmla="*/ 86163 h 1139084"/>
                <a:gd name="connsiteX29" fmla="*/ 1029902 w 1416027"/>
                <a:gd name="connsiteY29" fmla="*/ 86163 h 1139084"/>
                <a:gd name="connsiteX30" fmla="*/ 1013783 w 1416027"/>
                <a:gd name="connsiteY30" fmla="*/ 42106 h 1139084"/>
                <a:gd name="connsiteX31" fmla="*/ 1020232 w 1416027"/>
                <a:gd name="connsiteY31" fmla="*/ 42106 h 1139084"/>
                <a:gd name="connsiteX32" fmla="*/ 1001784 w 1416027"/>
                <a:gd name="connsiteY32" fmla="*/ 378 h 1139084"/>
                <a:gd name="connsiteX33" fmla="*/ 999277 w 1416027"/>
                <a:gd name="connsiteY33" fmla="*/ 4317 h 1139084"/>
                <a:gd name="connsiteX34" fmla="*/ 996591 w 1416027"/>
                <a:gd name="connsiteY34" fmla="*/ 3780 h 1139084"/>
                <a:gd name="connsiteX35" fmla="*/ 982442 w 1416027"/>
                <a:gd name="connsiteY35" fmla="*/ 136667 h 1139084"/>
                <a:gd name="connsiteX36" fmla="*/ 959877 w 1416027"/>
                <a:gd name="connsiteY36" fmla="*/ 266331 h 1139084"/>
                <a:gd name="connsiteX37" fmla="*/ 909730 w 1416027"/>
                <a:gd name="connsiteY37" fmla="*/ 261316 h 1139084"/>
                <a:gd name="connsiteX38" fmla="*/ 919043 w 1416027"/>
                <a:gd name="connsiteY38" fmla="*/ 261316 h 1139084"/>
                <a:gd name="connsiteX39" fmla="*/ 889314 w 1416027"/>
                <a:gd name="connsiteY39" fmla="*/ 236243 h 1139084"/>
                <a:gd name="connsiteX40" fmla="*/ 820183 w 1416027"/>
                <a:gd name="connsiteY40" fmla="*/ 195768 h 1139084"/>
                <a:gd name="connsiteX41" fmla="*/ 811229 w 1416027"/>
                <a:gd name="connsiteY41" fmla="*/ 195768 h 1139084"/>
                <a:gd name="connsiteX42" fmla="*/ 796902 w 1416027"/>
                <a:gd name="connsiteY42" fmla="*/ 183053 h 1139084"/>
                <a:gd name="connsiteX43" fmla="*/ 796006 w 1416027"/>
                <a:gd name="connsiteY43" fmla="*/ 151711 h 1139084"/>
                <a:gd name="connsiteX44" fmla="*/ 800304 w 1416027"/>
                <a:gd name="connsiteY44" fmla="*/ 151711 h 1139084"/>
                <a:gd name="connsiteX45" fmla="*/ 823408 w 1416027"/>
                <a:gd name="connsiteY45" fmla="*/ 85984 h 1139084"/>
                <a:gd name="connsiteX46" fmla="*/ 818751 w 1416027"/>
                <a:gd name="connsiteY46" fmla="*/ 85984 h 1139084"/>
                <a:gd name="connsiteX47" fmla="*/ 816781 w 1416027"/>
                <a:gd name="connsiteY47" fmla="*/ 73268 h 1139084"/>
                <a:gd name="connsiteX48" fmla="*/ 718279 w 1416027"/>
                <a:gd name="connsiteY48" fmla="*/ 69866 h 1139084"/>
                <a:gd name="connsiteX49" fmla="*/ 688729 w 1416027"/>
                <a:gd name="connsiteY49" fmla="*/ 41748 h 1139084"/>
                <a:gd name="connsiteX50" fmla="*/ 697863 w 1416027"/>
                <a:gd name="connsiteY50" fmla="*/ 41748 h 1139084"/>
                <a:gd name="connsiteX51" fmla="*/ 681386 w 1416027"/>
                <a:gd name="connsiteY51" fmla="*/ 33151 h 1139084"/>
                <a:gd name="connsiteX52" fmla="*/ 676013 w 1416027"/>
                <a:gd name="connsiteY52" fmla="*/ 36554 h 1139084"/>
                <a:gd name="connsiteX53" fmla="*/ 661865 w 1416027"/>
                <a:gd name="connsiteY53" fmla="*/ 92252 h 1139084"/>
                <a:gd name="connsiteX54" fmla="*/ 656850 w 1416027"/>
                <a:gd name="connsiteY54" fmla="*/ 85805 h 1139084"/>
                <a:gd name="connsiteX55" fmla="*/ 648792 w 1416027"/>
                <a:gd name="connsiteY55" fmla="*/ 85805 h 1139084"/>
                <a:gd name="connsiteX56" fmla="*/ 619778 w 1416027"/>
                <a:gd name="connsiteY56" fmla="*/ 49807 h 1139084"/>
                <a:gd name="connsiteX57" fmla="*/ 597391 w 1416027"/>
                <a:gd name="connsiteY57" fmla="*/ 99774 h 1139084"/>
                <a:gd name="connsiteX58" fmla="*/ 569095 w 1416027"/>
                <a:gd name="connsiteY58" fmla="*/ 153144 h 1139084"/>
                <a:gd name="connsiteX59" fmla="*/ 517158 w 1416027"/>
                <a:gd name="connsiteY59" fmla="*/ 151532 h 1139084"/>
                <a:gd name="connsiteX60" fmla="*/ 525933 w 1416027"/>
                <a:gd name="connsiteY60" fmla="*/ 151532 h 1139084"/>
                <a:gd name="connsiteX61" fmla="*/ 512501 w 1416027"/>
                <a:gd name="connsiteY61" fmla="*/ 136488 h 1139084"/>
                <a:gd name="connsiteX62" fmla="*/ 470594 w 1416027"/>
                <a:gd name="connsiteY62" fmla="*/ 126101 h 1139084"/>
                <a:gd name="connsiteX63" fmla="*/ 450893 w 1416027"/>
                <a:gd name="connsiteY63" fmla="*/ 139712 h 1139084"/>
                <a:gd name="connsiteX64" fmla="*/ 412388 w 1416027"/>
                <a:gd name="connsiteY64" fmla="*/ 218155 h 1139084"/>
                <a:gd name="connsiteX65" fmla="*/ 312992 w 1416027"/>
                <a:gd name="connsiteY65" fmla="*/ 209021 h 1139084"/>
                <a:gd name="connsiteX66" fmla="*/ 312454 w 1416027"/>
                <a:gd name="connsiteY66" fmla="*/ 209917 h 1139084"/>
                <a:gd name="connsiteX67" fmla="*/ 307797 w 1416027"/>
                <a:gd name="connsiteY67" fmla="*/ 212245 h 1139084"/>
                <a:gd name="connsiteX68" fmla="*/ 310305 w 1416027"/>
                <a:gd name="connsiteY68" fmla="*/ 349251 h 1139084"/>
                <a:gd name="connsiteX69" fmla="*/ 308693 w 1416027"/>
                <a:gd name="connsiteY69" fmla="*/ 351938 h 1139084"/>
                <a:gd name="connsiteX70" fmla="*/ 236877 w 1416027"/>
                <a:gd name="connsiteY70" fmla="*/ 369310 h 1139084"/>
                <a:gd name="connsiteX71" fmla="*/ 233832 w 1416027"/>
                <a:gd name="connsiteY71" fmla="*/ 371280 h 1139084"/>
                <a:gd name="connsiteX72" fmla="*/ 234370 w 1416027"/>
                <a:gd name="connsiteY72" fmla="*/ 371280 h 1139084"/>
                <a:gd name="connsiteX73" fmla="*/ 231503 w 1416027"/>
                <a:gd name="connsiteY73" fmla="*/ 372713 h 1139084"/>
                <a:gd name="connsiteX74" fmla="*/ 161299 w 1416027"/>
                <a:gd name="connsiteY74" fmla="*/ 379339 h 1139084"/>
                <a:gd name="connsiteX75" fmla="*/ 51515 w 1416027"/>
                <a:gd name="connsiteY75" fmla="*/ 459035 h 1139084"/>
                <a:gd name="connsiteX76" fmla="*/ 2085 w 1416027"/>
                <a:gd name="connsiteY76" fmla="*/ 551985 h 1139084"/>
                <a:gd name="connsiteX77" fmla="*/ 60111 w 1416027"/>
                <a:gd name="connsiteY77" fmla="*/ 615384 h 1139084"/>
                <a:gd name="connsiteX78" fmla="*/ 71216 w 1416027"/>
                <a:gd name="connsiteY78" fmla="*/ 708334 h 1139084"/>
                <a:gd name="connsiteX79" fmla="*/ 96647 w 1416027"/>
                <a:gd name="connsiteY79" fmla="*/ 778359 h 1139084"/>
                <a:gd name="connsiteX80" fmla="*/ 135868 w 1416027"/>
                <a:gd name="connsiteY80" fmla="*/ 838176 h 1139084"/>
                <a:gd name="connsiteX81" fmla="*/ 88229 w 1416027"/>
                <a:gd name="connsiteY81" fmla="*/ 918052 h 1139084"/>
                <a:gd name="connsiteX82" fmla="*/ 124585 w 1416027"/>
                <a:gd name="connsiteY82" fmla="*/ 984495 h 1139084"/>
                <a:gd name="connsiteX83" fmla="*/ 209117 w 1416027"/>
                <a:gd name="connsiteY83" fmla="*/ 981272 h 1139084"/>
                <a:gd name="connsiteX84" fmla="*/ 239921 w 1416027"/>
                <a:gd name="connsiteY84" fmla="*/ 963721 h 1139084"/>
                <a:gd name="connsiteX85" fmla="*/ 239921 w 1416027"/>
                <a:gd name="connsiteY85" fmla="*/ 963721 h 1139084"/>
                <a:gd name="connsiteX86" fmla="*/ 279143 w 1416027"/>
                <a:gd name="connsiteY86" fmla="*/ 941334 h 1139084"/>
                <a:gd name="connsiteX87" fmla="*/ 391972 w 1416027"/>
                <a:gd name="connsiteY87" fmla="*/ 969452 h 1139084"/>
                <a:gd name="connsiteX88" fmla="*/ 392688 w 1416027"/>
                <a:gd name="connsiteY88" fmla="*/ 964616 h 1139084"/>
                <a:gd name="connsiteX89" fmla="*/ 397344 w 1416027"/>
                <a:gd name="connsiteY89" fmla="*/ 966228 h 1139084"/>
                <a:gd name="connsiteX90" fmla="*/ 397703 w 1416027"/>
                <a:gd name="connsiteY90" fmla="*/ 963721 h 1139084"/>
                <a:gd name="connsiteX91" fmla="*/ 392867 w 1416027"/>
                <a:gd name="connsiteY91" fmla="*/ 963721 h 1139084"/>
                <a:gd name="connsiteX92" fmla="*/ 400926 w 1416027"/>
                <a:gd name="connsiteY92" fmla="*/ 920022 h 1139084"/>
                <a:gd name="connsiteX93" fmla="*/ 405404 w 1416027"/>
                <a:gd name="connsiteY93" fmla="*/ 920022 h 1139084"/>
                <a:gd name="connsiteX94" fmla="*/ 428149 w 1416027"/>
                <a:gd name="connsiteY94" fmla="*/ 854832 h 1139084"/>
                <a:gd name="connsiteX95" fmla="*/ 429044 w 1416027"/>
                <a:gd name="connsiteY95" fmla="*/ 853937 h 1139084"/>
                <a:gd name="connsiteX96" fmla="*/ 427970 w 1416027"/>
                <a:gd name="connsiteY96" fmla="*/ 853937 h 1139084"/>
                <a:gd name="connsiteX97" fmla="*/ 504443 w 1416027"/>
                <a:gd name="connsiteY97" fmla="*/ 854832 h 1139084"/>
                <a:gd name="connsiteX98" fmla="*/ 597213 w 1416027"/>
                <a:gd name="connsiteY98" fmla="*/ 818297 h 1139084"/>
                <a:gd name="connsiteX99" fmla="*/ 662045 w 1416027"/>
                <a:gd name="connsiteY99" fmla="*/ 844982 h 1139084"/>
                <a:gd name="connsiteX100" fmla="*/ 740666 w 1416027"/>
                <a:gd name="connsiteY100" fmla="*/ 878293 h 1139084"/>
                <a:gd name="connsiteX101" fmla="*/ 737980 w 1416027"/>
                <a:gd name="connsiteY101" fmla="*/ 951364 h 1139084"/>
                <a:gd name="connsiteX102" fmla="*/ 788664 w 1416027"/>
                <a:gd name="connsiteY102" fmla="*/ 944916 h 1139084"/>
                <a:gd name="connsiteX103" fmla="*/ 801200 w 1416027"/>
                <a:gd name="connsiteY103" fmla="*/ 920022 h 1139084"/>
                <a:gd name="connsiteX104" fmla="*/ 804245 w 1416027"/>
                <a:gd name="connsiteY104" fmla="*/ 920022 h 1139084"/>
                <a:gd name="connsiteX105" fmla="*/ 836123 w 1416027"/>
                <a:gd name="connsiteY105" fmla="*/ 890113 h 1139084"/>
                <a:gd name="connsiteX106" fmla="*/ 850272 w 1416027"/>
                <a:gd name="connsiteY106" fmla="*/ 951364 h 1139084"/>
                <a:gd name="connsiteX107" fmla="*/ 878389 w 1416027"/>
                <a:gd name="connsiteY107" fmla="*/ 944916 h 1139084"/>
                <a:gd name="connsiteX108" fmla="*/ 889494 w 1416027"/>
                <a:gd name="connsiteY108" fmla="*/ 974646 h 1139084"/>
                <a:gd name="connsiteX109" fmla="*/ 928893 w 1416027"/>
                <a:gd name="connsiteY109" fmla="*/ 1021389 h 1139084"/>
                <a:gd name="connsiteX110" fmla="*/ 937311 w 1416027"/>
                <a:gd name="connsiteY110" fmla="*/ 1081206 h 1139084"/>
                <a:gd name="connsiteX111" fmla="*/ 1010560 w 1416027"/>
                <a:gd name="connsiteY111" fmla="*/ 1121323 h 1139084"/>
                <a:gd name="connsiteX112" fmla="*/ 1037066 w 1416027"/>
                <a:gd name="connsiteY112" fmla="*/ 1134755 h 1139084"/>
                <a:gd name="connsiteX113" fmla="*/ 1060885 w 1416027"/>
                <a:gd name="connsiteY113" fmla="*/ 1104668 h 1139084"/>
                <a:gd name="connsiteX114" fmla="*/ 1062497 w 1416027"/>
                <a:gd name="connsiteY114" fmla="*/ 1103234 h 1139084"/>
                <a:gd name="connsiteX115" fmla="*/ 1117658 w 1416027"/>
                <a:gd name="connsiteY115" fmla="*/ 1127949 h 1139084"/>
                <a:gd name="connsiteX116" fmla="*/ 1142552 w 1416027"/>
                <a:gd name="connsiteY116" fmla="*/ 1121681 h 1139084"/>
                <a:gd name="connsiteX117" fmla="*/ 1164222 w 1416027"/>
                <a:gd name="connsiteY117" fmla="*/ 1107175 h 1139084"/>
                <a:gd name="connsiteX118" fmla="*/ 1201831 w 1416027"/>
                <a:gd name="connsiteY118" fmla="*/ 1088191 h 1139084"/>
                <a:gd name="connsiteX119" fmla="*/ 1249829 w 1416027"/>
                <a:gd name="connsiteY119" fmla="*/ 1058103 h 1139084"/>
                <a:gd name="connsiteX120" fmla="*/ 1260216 w 1416027"/>
                <a:gd name="connsiteY120" fmla="*/ 1030165 h 1139084"/>
                <a:gd name="connsiteX121" fmla="*/ 1264693 w 1416027"/>
                <a:gd name="connsiteY121" fmla="*/ 1030165 h 1139084"/>
                <a:gd name="connsiteX122" fmla="*/ 1288334 w 1416027"/>
                <a:gd name="connsiteY122" fmla="*/ 964079 h 1139084"/>
                <a:gd name="connsiteX123" fmla="*/ 1284394 w 1416027"/>
                <a:gd name="connsiteY123" fmla="*/ 964079 h 1139084"/>
                <a:gd name="connsiteX124" fmla="*/ 1294781 w 1416027"/>
                <a:gd name="connsiteY124" fmla="*/ 945274 h 1139084"/>
                <a:gd name="connsiteX125" fmla="*/ 1315556 w 1416027"/>
                <a:gd name="connsiteY125" fmla="*/ 920380 h 1139084"/>
                <a:gd name="connsiteX126" fmla="*/ 1317526 w 1416027"/>
                <a:gd name="connsiteY126" fmla="*/ 920380 h 1139084"/>
                <a:gd name="connsiteX127" fmla="*/ 1381821 w 1416027"/>
                <a:gd name="connsiteY127" fmla="*/ 854295 h 1139084"/>
                <a:gd name="connsiteX128" fmla="*/ 1379493 w 1416027"/>
                <a:gd name="connsiteY128" fmla="*/ 854295 h 1139084"/>
                <a:gd name="connsiteX129" fmla="*/ 1407073 w 1416027"/>
                <a:gd name="connsiteY129" fmla="*/ 810417 h 1139084"/>
                <a:gd name="connsiteX130" fmla="*/ 1411192 w 1416027"/>
                <a:gd name="connsiteY130" fmla="*/ 810417 h 1139084"/>
                <a:gd name="connsiteX131" fmla="*/ 1416028 w 1416027"/>
                <a:gd name="connsiteY131" fmla="*/ 788030 h 1139084"/>
                <a:gd name="connsiteX132" fmla="*/ 1408506 w 1416027"/>
                <a:gd name="connsiteY132" fmla="*/ 744510 h 1139084"/>
                <a:gd name="connsiteX133" fmla="*/ 1402416 w 1416027"/>
                <a:gd name="connsiteY133" fmla="*/ 744510 h 113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16027" h="1139084">
                  <a:moveTo>
                    <a:pt x="1402237" y="744331"/>
                  </a:moveTo>
                  <a:cubicBezTo>
                    <a:pt x="1398297" y="730541"/>
                    <a:pt x="1393641" y="716035"/>
                    <a:pt x="1388089" y="700454"/>
                  </a:cubicBezTo>
                  <a:lnTo>
                    <a:pt x="1394715" y="700454"/>
                  </a:lnTo>
                  <a:cubicBezTo>
                    <a:pt x="1387015" y="678962"/>
                    <a:pt x="1377701" y="656396"/>
                    <a:pt x="1368389" y="634905"/>
                  </a:cubicBezTo>
                  <a:lnTo>
                    <a:pt x="1361584" y="634905"/>
                  </a:lnTo>
                  <a:cubicBezTo>
                    <a:pt x="1354778" y="618966"/>
                    <a:pt x="1347793" y="604638"/>
                    <a:pt x="1341346" y="590848"/>
                  </a:cubicBezTo>
                  <a:lnTo>
                    <a:pt x="1348152" y="590848"/>
                  </a:lnTo>
                  <a:cubicBezTo>
                    <a:pt x="1339913" y="573655"/>
                    <a:pt x="1331853" y="557895"/>
                    <a:pt x="1325406" y="545896"/>
                  </a:cubicBezTo>
                  <a:cubicBezTo>
                    <a:pt x="1321645" y="538911"/>
                    <a:pt x="1318242" y="531748"/>
                    <a:pt x="1315019" y="524942"/>
                  </a:cubicBezTo>
                  <a:lnTo>
                    <a:pt x="1308035" y="524942"/>
                  </a:lnTo>
                  <a:cubicBezTo>
                    <a:pt x="1301408" y="510077"/>
                    <a:pt x="1295677" y="495212"/>
                    <a:pt x="1291378" y="481064"/>
                  </a:cubicBezTo>
                  <a:lnTo>
                    <a:pt x="1297647" y="481064"/>
                  </a:lnTo>
                  <a:cubicBezTo>
                    <a:pt x="1289767" y="455812"/>
                    <a:pt x="1285290" y="432888"/>
                    <a:pt x="1284752" y="415158"/>
                  </a:cubicBezTo>
                  <a:lnTo>
                    <a:pt x="1279200" y="415158"/>
                  </a:lnTo>
                  <a:cubicBezTo>
                    <a:pt x="1279200" y="411218"/>
                    <a:pt x="1279200" y="407636"/>
                    <a:pt x="1279558" y="404412"/>
                  </a:cubicBezTo>
                  <a:cubicBezTo>
                    <a:pt x="1281349" y="385607"/>
                    <a:pt x="1243381" y="379160"/>
                    <a:pt x="1208637" y="371459"/>
                  </a:cubicBezTo>
                  <a:lnTo>
                    <a:pt x="1229054" y="371459"/>
                  </a:lnTo>
                  <a:cubicBezTo>
                    <a:pt x="1203623" y="365549"/>
                    <a:pt x="1176401" y="360355"/>
                    <a:pt x="1164938" y="349430"/>
                  </a:cubicBezTo>
                  <a:cubicBezTo>
                    <a:pt x="1155088" y="340476"/>
                    <a:pt x="1148641" y="324178"/>
                    <a:pt x="1143626" y="305374"/>
                  </a:cubicBezTo>
                  <a:lnTo>
                    <a:pt x="1137717" y="305374"/>
                  </a:lnTo>
                  <a:cubicBezTo>
                    <a:pt x="1133955" y="291404"/>
                    <a:pt x="1131090" y="276181"/>
                    <a:pt x="1128045" y="261495"/>
                  </a:cubicBezTo>
                  <a:lnTo>
                    <a:pt x="1133955" y="261495"/>
                  </a:lnTo>
                  <a:cubicBezTo>
                    <a:pt x="1130553" y="245019"/>
                    <a:pt x="1127329" y="229080"/>
                    <a:pt x="1122852" y="216364"/>
                  </a:cubicBezTo>
                  <a:cubicBezTo>
                    <a:pt x="1120165" y="208663"/>
                    <a:pt x="1116762" y="202216"/>
                    <a:pt x="1113181" y="195768"/>
                  </a:cubicBezTo>
                  <a:lnTo>
                    <a:pt x="1106375" y="195768"/>
                  </a:lnTo>
                  <a:cubicBezTo>
                    <a:pt x="1097778" y="180008"/>
                    <a:pt x="1087033" y="165860"/>
                    <a:pt x="1075392" y="151711"/>
                  </a:cubicBezTo>
                  <a:lnTo>
                    <a:pt x="1083451" y="151711"/>
                  </a:lnTo>
                  <a:cubicBezTo>
                    <a:pt x="1073422" y="139533"/>
                    <a:pt x="1062856" y="126996"/>
                    <a:pt x="1052468" y="113385"/>
                  </a:cubicBezTo>
                  <a:cubicBezTo>
                    <a:pt x="1046737" y="105684"/>
                    <a:pt x="1041544" y="96371"/>
                    <a:pt x="1036708" y="86163"/>
                  </a:cubicBezTo>
                  <a:lnTo>
                    <a:pt x="1029902" y="86163"/>
                  </a:lnTo>
                  <a:cubicBezTo>
                    <a:pt x="1023634" y="71477"/>
                    <a:pt x="1018440" y="55896"/>
                    <a:pt x="1013783" y="42106"/>
                  </a:cubicBezTo>
                  <a:lnTo>
                    <a:pt x="1020232" y="42106"/>
                  </a:lnTo>
                  <a:cubicBezTo>
                    <a:pt x="1011814" y="17033"/>
                    <a:pt x="1006082" y="-3025"/>
                    <a:pt x="1001784" y="378"/>
                  </a:cubicBezTo>
                  <a:cubicBezTo>
                    <a:pt x="1001068" y="1094"/>
                    <a:pt x="1000173" y="2527"/>
                    <a:pt x="999277" y="4317"/>
                  </a:cubicBezTo>
                  <a:cubicBezTo>
                    <a:pt x="998202" y="3422"/>
                    <a:pt x="997307" y="3064"/>
                    <a:pt x="996591" y="3780"/>
                  </a:cubicBezTo>
                  <a:cubicBezTo>
                    <a:pt x="988173" y="10407"/>
                    <a:pt x="962742" y="106759"/>
                    <a:pt x="982442" y="136667"/>
                  </a:cubicBezTo>
                  <a:cubicBezTo>
                    <a:pt x="1002143" y="166755"/>
                    <a:pt x="973846" y="226393"/>
                    <a:pt x="959877" y="266331"/>
                  </a:cubicBezTo>
                  <a:cubicBezTo>
                    <a:pt x="950026" y="294270"/>
                    <a:pt x="930326" y="279584"/>
                    <a:pt x="909730" y="261316"/>
                  </a:cubicBezTo>
                  <a:lnTo>
                    <a:pt x="919043" y="261316"/>
                  </a:lnTo>
                  <a:cubicBezTo>
                    <a:pt x="909014" y="252899"/>
                    <a:pt x="898806" y="242870"/>
                    <a:pt x="889314" y="236243"/>
                  </a:cubicBezTo>
                  <a:cubicBezTo>
                    <a:pt x="868181" y="221199"/>
                    <a:pt x="840780" y="209917"/>
                    <a:pt x="820183" y="195768"/>
                  </a:cubicBezTo>
                  <a:lnTo>
                    <a:pt x="811229" y="195768"/>
                  </a:lnTo>
                  <a:cubicBezTo>
                    <a:pt x="805856" y="191649"/>
                    <a:pt x="800663" y="187709"/>
                    <a:pt x="796902" y="183053"/>
                  </a:cubicBezTo>
                  <a:cubicBezTo>
                    <a:pt x="790813" y="175889"/>
                    <a:pt x="792067" y="164427"/>
                    <a:pt x="796006" y="151711"/>
                  </a:cubicBezTo>
                  <a:lnTo>
                    <a:pt x="800304" y="151711"/>
                  </a:lnTo>
                  <a:cubicBezTo>
                    <a:pt x="806215" y="130578"/>
                    <a:pt x="820542" y="104968"/>
                    <a:pt x="823408" y="85984"/>
                  </a:cubicBezTo>
                  <a:lnTo>
                    <a:pt x="818751" y="85984"/>
                  </a:lnTo>
                  <a:cubicBezTo>
                    <a:pt x="819109" y="81149"/>
                    <a:pt x="818751" y="76671"/>
                    <a:pt x="816781" y="73268"/>
                  </a:cubicBezTo>
                  <a:cubicBezTo>
                    <a:pt x="802633" y="49986"/>
                    <a:pt x="726697" y="69866"/>
                    <a:pt x="718279" y="69866"/>
                  </a:cubicBezTo>
                  <a:cubicBezTo>
                    <a:pt x="712011" y="69866"/>
                    <a:pt x="700728" y="51240"/>
                    <a:pt x="688729" y="41748"/>
                  </a:cubicBezTo>
                  <a:lnTo>
                    <a:pt x="697863" y="41748"/>
                  </a:lnTo>
                  <a:cubicBezTo>
                    <a:pt x="692669" y="37091"/>
                    <a:pt x="687117" y="33151"/>
                    <a:pt x="681386" y="33151"/>
                  </a:cubicBezTo>
                  <a:cubicBezTo>
                    <a:pt x="679237" y="33151"/>
                    <a:pt x="677626" y="34763"/>
                    <a:pt x="676013" y="36554"/>
                  </a:cubicBezTo>
                  <a:cubicBezTo>
                    <a:pt x="663656" y="36912"/>
                    <a:pt x="661865" y="73627"/>
                    <a:pt x="661865" y="92252"/>
                  </a:cubicBezTo>
                  <a:cubicBezTo>
                    <a:pt x="660432" y="90282"/>
                    <a:pt x="658642" y="88133"/>
                    <a:pt x="656850" y="85805"/>
                  </a:cubicBezTo>
                  <a:lnTo>
                    <a:pt x="648792" y="85805"/>
                  </a:lnTo>
                  <a:cubicBezTo>
                    <a:pt x="641449" y="76313"/>
                    <a:pt x="631599" y="63955"/>
                    <a:pt x="619778" y="49807"/>
                  </a:cubicBezTo>
                  <a:cubicBezTo>
                    <a:pt x="594168" y="19899"/>
                    <a:pt x="622465" y="69866"/>
                    <a:pt x="597391" y="99774"/>
                  </a:cubicBezTo>
                  <a:cubicBezTo>
                    <a:pt x="571960" y="129683"/>
                    <a:pt x="580378" y="119833"/>
                    <a:pt x="569095" y="153144"/>
                  </a:cubicBezTo>
                  <a:cubicBezTo>
                    <a:pt x="559423" y="181978"/>
                    <a:pt x="539008" y="175710"/>
                    <a:pt x="517158" y="151532"/>
                  </a:cubicBezTo>
                  <a:lnTo>
                    <a:pt x="525933" y="151532"/>
                  </a:lnTo>
                  <a:cubicBezTo>
                    <a:pt x="521635" y="147055"/>
                    <a:pt x="516978" y="142040"/>
                    <a:pt x="512501" y="136488"/>
                  </a:cubicBezTo>
                  <a:cubicBezTo>
                    <a:pt x="494592" y="112848"/>
                    <a:pt x="482234" y="117683"/>
                    <a:pt x="470594" y="126101"/>
                  </a:cubicBezTo>
                  <a:cubicBezTo>
                    <a:pt x="463788" y="130041"/>
                    <a:pt x="457699" y="135951"/>
                    <a:pt x="450893" y="139712"/>
                  </a:cubicBezTo>
                  <a:cubicBezTo>
                    <a:pt x="434596" y="149562"/>
                    <a:pt x="420805" y="203290"/>
                    <a:pt x="412388" y="218155"/>
                  </a:cubicBezTo>
                  <a:cubicBezTo>
                    <a:pt x="393584" y="222632"/>
                    <a:pt x="326065" y="193619"/>
                    <a:pt x="312992" y="209021"/>
                  </a:cubicBezTo>
                  <a:cubicBezTo>
                    <a:pt x="312992" y="209200"/>
                    <a:pt x="312992" y="209737"/>
                    <a:pt x="312454" y="209917"/>
                  </a:cubicBezTo>
                  <a:cubicBezTo>
                    <a:pt x="310842" y="210633"/>
                    <a:pt x="308693" y="211170"/>
                    <a:pt x="307797" y="212245"/>
                  </a:cubicBezTo>
                  <a:cubicBezTo>
                    <a:pt x="293829" y="228722"/>
                    <a:pt x="310305" y="335998"/>
                    <a:pt x="310305" y="349251"/>
                  </a:cubicBezTo>
                  <a:cubicBezTo>
                    <a:pt x="310305" y="350326"/>
                    <a:pt x="309410" y="350863"/>
                    <a:pt x="308693" y="351938"/>
                  </a:cubicBezTo>
                  <a:cubicBezTo>
                    <a:pt x="292932" y="357490"/>
                    <a:pt x="252636" y="356057"/>
                    <a:pt x="236877" y="369310"/>
                  </a:cubicBezTo>
                  <a:cubicBezTo>
                    <a:pt x="235803" y="369847"/>
                    <a:pt x="234906" y="370384"/>
                    <a:pt x="233832" y="371280"/>
                  </a:cubicBezTo>
                  <a:lnTo>
                    <a:pt x="234370" y="371280"/>
                  </a:lnTo>
                  <a:cubicBezTo>
                    <a:pt x="233474" y="371638"/>
                    <a:pt x="232400" y="371996"/>
                    <a:pt x="231503" y="372713"/>
                  </a:cubicBezTo>
                  <a:cubicBezTo>
                    <a:pt x="211983" y="389368"/>
                    <a:pt x="180999" y="379339"/>
                    <a:pt x="161299" y="379339"/>
                  </a:cubicBezTo>
                  <a:cubicBezTo>
                    <a:pt x="141599" y="379339"/>
                    <a:pt x="74081" y="442380"/>
                    <a:pt x="51515" y="459035"/>
                  </a:cubicBezTo>
                  <a:cubicBezTo>
                    <a:pt x="29128" y="475691"/>
                    <a:pt x="-9376" y="535688"/>
                    <a:pt x="2085" y="551985"/>
                  </a:cubicBezTo>
                  <a:cubicBezTo>
                    <a:pt x="13189" y="568641"/>
                    <a:pt x="74260" y="608579"/>
                    <a:pt x="60111" y="615384"/>
                  </a:cubicBezTo>
                  <a:cubicBezTo>
                    <a:pt x="45963" y="622011"/>
                    <a:pt x="37546" y="668754"/>
                    <a:pt x="71216" y="708334"/>
                  </a:cubicBezTo>
                  <a:cubicBezTo>
                    <a:pt x="104884" y="748271"/>
                    <a:pt x="93602" y="758301"/>
                    <a:pt x="96647" y="778359"/>
                  </a:cubicBezTo>
                  <a:cubicBezTo>
                    <a:pt x="99512" y="798418"/>
                    <a:pt x="113482" y="805044"/>
                    <a:pt x="135868" y="838176"/>
                  </a:cubicBezTo>
                  <a:cubicBezTo>
                    <a:pt x="158434" y="871488"/>
                    <a:pt x="96647" y="898173"/>
                    <a:pt x="88229" y="918052"/>
                  </a:cubicBezTo>
                  <a:cubicBezTo>
                    <a:pt x="79633" y="938110"/>
                    <a:pt x="107930" y="967840"/>
                    <a:pt x="124585" y="984495"/>
                  </a:cubicBezTo>
                  <a:cubicBezTo>
                    <a:pt x="141599" y="1001152"/>
                    <a:pt x="183865" y="990943"/>
                    <a:pt x="209117" y="981272"/>
                  </a:cubicBezTo>
                  <a:cubicBezTo>
                    <a:pt x="219325" y="977332"/>
                    <a:pt x="229892" y="970705"/>
                    <a:pt x="239921" y="963721"/>
                  </a:cubicBezTo>
                  <a:lnTo>
                    <a:pt x="239921" y="963721"/>
                  </a:lnTo>
                  <a:cubicBezTo>
                    <a:pt x="255144" y="953513"/>
                    <a:pt x="268934" y="943125"/>
                    <a:pt x="279143" y="941334"/>
                  </a:cubicBezTo>
                  <a:cubicBezTo>
                    <a:pt x="296157" y="938110"/>
                    <a:pt x="391972" y="969452"/>
                    <a:pt x="391972" y="969452"/>
                  </a:cubicBezTo>
                  <a:cubicBezTo>
                    <a:pt x="391972" y="969452"/>
                    <a:pt x="392330" y="967661"/>
                    <a:pt x="392688" y="964616"/>
                  </a:cubicBezTo>
                  <a:cubicBezTo>
                    <a:pt x="395374" y="965512"/>
                    <a:pt x="397344" y="966228"/>
                    <a:pt x="397344" y="966228"/>
                  </a:cubicBezTo>
                  <a:cubicBezTo>
                    <a:pt x="397344" y="966228"/>
                    <a:pt x="397344" y="965333"/>
                    <a:pt x="397703" y="963721"/>
                  </a:cubicBezTo>
                  <a:lnTo>
                    <a:pt x="392867" y="963721"/>
                  </a:lnTo>
                  <a:cubicBezTo>
                    <a:pt x="394121" y="955304"/>
                    <a:pt x="396987" y="938290"/>
                    <a:pt x="400926" y="920022"/>
                  </a:cubicBezTo>
                  <a:lnTo>
                    <a:pt x="405404" y="920022"/>
                  </a:lnTo>
                  <a:cubicBezTo>
                    <a:pt x="410776" y="895486"/>
                    <a:pt x="418477" y="868085"/>
                    <a:pt x="428149" y="854832"/>
                  </a:cubicBezTo>
                  <a:cubicBezTo>
                    <a:pt x="428149" y="854295"/>
                    <a:pt x="428865" y="854295"/>
                    <a:pt x="429044" y="853937"/>
                  </a:cubicBezTo>
                  <a:lnTo>
                    <a:pt x="427970" y="853937"/>
                  </a:lnTo>
                  <a:cubicBezTo>
                    <a:pt x="451072" y="835311"/>
                    <a:pt x="504443" y="854832"/>
                    <a:pt x="504443" y="854832"/>
                  </a:cubicBezTo>
                  <a:cubicBezTo>
                    <a:pt x="504443" y="854832"/>
                    <a:pt x="529694" y="834774"/>
                    <a:pt x="597213" y="818297"/>
                  </a:cubicBezTo>
                  <a:cubicBezTo>
                    <a:pt x="664730" y="801820"/>
                    <a:pt x="636613" y="834953"/>
                    <a:pt x="662045" y="844982"/>
                  </a:cubicBezTo>
                  <a:cubicBezTo>
                    <a:pt x="687117" y="855011"/>
                    <a:pt x="720787" y="861638"/>
                    <a:pt x="740666" y="878293"/>
                  </a:cubicBezTo>
                  <a:cubicBezTo>
                    <a:pt x="760188" y="894949"/>
                    <a:pt x="740666" y="934887"/>
                    <a:pt x="737980" y="951364"/>
                  </a:cubicBezTo>
                  <a:cubicBezTo>
                    <a:pt x="735114" y="968019"/>
                    <a:pt x="785619" y="961571"/>
                    <a:pt x="788664" y="944916"/>
                  </a:cubicBezTo>
                  <a:cubicBezTo>
                    <a:pt x="789917" y="936678"/>
                    <a:pt x="794216" y="928440"/>
                    <a:pt x="801200" y="920022"/>
                  </a:cubicBezTo>
                  <a:lnTo>
                    <a:pt x="804245" y="920022"/>
                  </a:lnTo>
                  <a:cubicBezTo>
                    <a:pt x="811229" y="910530"/>
                    <a:pt x="821616" y="901038"/>
                    <a:pt x="836123" y="890113"/>
                  </a:cubicBezTo>
                  <a:cubicBezTo>
                    <a:pt x="859584" y="875965"/>
                    <a:pt x="839526" y="922529"/>
                    <a:pt x="850272" y="951364"/>
                  </a:cubicBezTo>
                  <a:cubicBezTo>
                    <a:pt x="861554" y="981272"/>
                    <a:pt x="878389" y="910888"/>
                    <a:pt x="878389" y="944916"/>
                  </a:cubicBezTo>
                  <a:cubicBezTo>
                    <a:pt x="878389" y="954945"/>
                    <a:pt x="886807" y="964974"/>
                    <a:pt x="889494" y="974646"/>
                  </a:cubicBezTo>
                  <a:cubicBezTo>
                    <a:pt x="892538" y="984675"/>
                    <a:pt x="928893" y="988257"/>
                    <a:pt x="928893" y="1021389"/>
                  </a:cubicBezTo>
                  <a:cubicBezTo>
                    <a:pt x="928893" y="1054521"/>
                    <a:pt x="928893" y="1074759"/>
                    <a:pt x="937311" y="1081206"/>
                  </a:cubicBezTo>
                  <a:cubicBezTo>
                    <a:pt x="945907" y="1088011"/>
                    <a:pt x="990860" y="1081206"/>
                    <a:pt x="1010560" y="1121323"/>
                  </a:cubicBezTo>
                  <a:cubicBezTo>
                    <a:pt x="1020768" y="1141919"/>
                    <a:pt x="1029544" y="1141919"/>
                    <a:pt x="1037066" y="1134755"/>
                  </a:cubicBezTo>
                  <a:cubicBezTo>
                    <a:pt x="1046378" y="1130994"/>
                    <a:pt x="1054259" y="1114338"/>
                    <a:pt x="1060885" y="1104668"/>
                  </a:cubicBezTo>
                  <a:cubicBezTo>
                    <a:pt x="1061244" y="1104130"/>
                    <a:pt x="1061960" y="1103951"/>
                    <a:pt x="1062497" y="1103234"/>
                  </a:cubicBezTo>
                  <a:cubicBezTo>
                    <a:pt x="1078258" y="1098220"/>
                    <a:pt x="1107987" y="1116666"/>
                    <a:pt x="1117658" y="1127949"/>
                  </a:cubicBezTo>
                  <a:cubicBezTo>
                    <a:pt x="1122315" y="1133681"/>
                    <a:pt x="1131090" y="1129382"/>
                    <a:pt x="1142552" y="1121681"/>
                  </a:cubicBezTo>
                  <a:cubicBezTo>
                    <a:pt x="1148641" y="1117741"/>
                    <a:pt x="1155805" y="1112726"/>
                    <a:pt x="1164222" y="1107175"/>
                  </a:cubicBezTo>
                  <a:cubicBezTo>
                    <a:pt x="1175326" y="1099832"/>
                    <a:pt x="1188042" y="1092310"/>
                    <a:pt x="1201831" y="1088191"/>
                  </a:cubicBezTo>
                  <a:cubicBezTo>
                    <a:pt x="1244278" y="1074938"/>
                    <a:pt x="1238546" y="1077982"/>
                    <a:pt x="1249829" y="1058103"/>
                  </a:cubicBezTo>
                  <a:cubicBezTo>
                    <a:pt x="1253410" y="1051835"/>
                    <a:pt x="1256635" y="1041806"/>
                    <a:pt x="1260216" y="1030165"/>
                  </a:cubicBezTo>
                  <a:lnTo>
                    <a:pt x="1264693" y="1030165"/>
                  </a:lnTo>
                  <a:cubicBezTo>
                    <a:pt x="1270783" y="1011181"/>
                    <a:pt x="1277409" y="987003"/>
                    <a:pt x="1288334" y="964079"/>
                  </a:cubicBezTo>
                  <a:lnTo>
                    <a:pt x="1284394" y="964079"/>
                  </a:lnTo>
                  <a:cubicBezTo>
                    <a:pt x="1287618" y="957631"/>
                    <a:pt x="1291021" y="951184"/>
                    <a:pt x="1294781" y="945274"/>
                  </a:cubicBezTo>
                  <a:cubicBezTo>
                    <a:pt x="1299617" y="937752"/>
                    <a:pt x="1306960" y="929335"/>
                    <a:pt x="1315556" y="920380"/>
                  </a:cubicBezTo>
                  <a:lnTo>
                    <a:pt x="1317526" y="920380"/>
                  </a:lnTo>
                  <a:cubicBezTo>
                    <a:pt x="1335973" y="900322"/>
                    <a:pt x="1361404" y="877756"/>
                    <a:pt x="1381821" y="854295"/>
                  </a:cubicBezTo>
                  <a:lnTo>
                    <a:pt x="1379493" y="854295"/>
                  </a:lnTo>
                  <a:cubicBezTo>
                    <a:pt x="1392030" y="839609"/>
                    <a:pt x="1402059" y="825102"/>
                    <a:pt x="1407073" y="810417"/>
                  </a:cubicBezTo>
                  <a:lnTo>
                    <a:pt x="1411192" y="810417"/>
                  </a:lnTo>
                  <a:cubicBezTo>
                    <a:pt x="1414058" y="802895"/>
                    <a:pt x="1416028" y="795552"/>
                    <a:pt x="1416028" y="788030"/>
                  </a:cubicBezTo>
                  <a:cubicBezTo>
                    <a:pt x="1416028" y="776926"/>
                    <a:pt x="1412983" y="761524"/>
                    <a:pt x="1408506" y="744510"/>
                  </a:cubicBezTo>
                  <a:lnTo>
                    <a:pt x="1402416" y="7445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5A0AE1BC-7286-3466-6958-F9D4B99B8648}"/>
                </a:ext>
              </a:extLst>
            </p:cNvPr>
            <p:cNvSpPr/>
            <p:nvPr/>
          </p:nvSpPr>
          <p:spPr>
            <a:xfrm>
              <a:off x="10219016" y="3693067"/>
              <a:ext cx="63836" cy="66559"/>
            </a:xfrm>
            <a:custGeom>
              <a:avLst/>
              <a:gdLst>
                <a:gd name="connsiteX0" fmla="*/ 45736 w 63836"/>
                <a:gd name="connsiteY0" fmla="*/ 2874 h 66559"/>
                <a:gd name="connsiteX1" fmla="*/ 33737 w 63836"/>
                <a:gd name="connsiteY1" fmla="*/ 2874 h 66559"/>
                <a:gd name="connsiteX2" fmla="*/ 23350 w 63836"/>
                <a:gd name="connsiteY2" fmla="*/ 8 h 66559"/>
                <a:gd name="connsiteX3" fmla="*/ 26037 w 63836"/>
                <a:gd name="connsiteY3" fmla="*/ 66452 h 66559"/>
                <a:gd name="connsiteX4" fmla="*/ 46990 w 63836"/>
                <a:gd name="connsiteY4" fmla="*/ 59288 h 66559"/>
                <a:gd name="connsiteX5" fmla="*/ 45736 w 63836"/>
                <a:gd name="connsiteY5" fmla="*/ 2874 h 6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36" h="66559">
                  <a:moveTo>
                    <a:pt x="45736" y="2874"/>
                  </a:moveTo>
                  <a:lnTo>
                    <a:pt x="33737" y="2874"/>
                  </a:lnTo>
                  <a:cubicBezTo>
                    <a:pt x="30514" y="1620"/>
                    <a:pt x="27111" y="187"/>
                    <a:pt x="23350" y="8"/>
                  </a:cubicBezTo>
                  <a:cubicBezTo>
                    <a:pt x="12068" y="-887"/>
                    <a:pt x="-24468" y="69676"/>
                    <a:pt x="26037" y="66452"/>
                  </a:cubicBezTo>
                  <a:cubicBezTo>
                    <a:pt x="35350" y="65736"/>
                    <a:pt x="41797" y="62870"/>
                    <a:pt x="46990" y="59288"/>
                  </a:cubicBezTo>
                  <a:cubicBezTo>
                    <a:pt x="72064" y="48185"/>
                    <a:pt x="67049" y="16127"/>
                    <a:pt x="45736" y="28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82D1DF26-4228-3D39-F6F6-49301F8D079E}"/>
                </a:ext>
              </a:extLst>
            </p:cNvPr>
            <p:cNvSpPr/>
            <p:nvPr/>
          </p:nvSpPr>
          <p:spPr>
            <a:xfrm>
              <a:off x="10886758" y="5779959"/>
              <a:ext cx="135539" cy="118769"/>
            </a:xfrm>
            <a:custGeom>
              <a:avLst/>
              <a:gdLst>
                <a:gd name="connsiteX0" fmla="*/ 130724 w 135539"/>
                <a:gd name="connsiteY0" fmla="*/ 91 h 118769"/>
                <a:gd name="connsiteX1" fmla="*/ 130186 w 135539"/>
                <a:gd name="connsiteY1" fmla="*/ 91 h 118769"/>
                <a:gd name="connsiteX2" fmla="*/ 95264 w 135539"/>
                <a:gd name="connsiteY2" fmla="*/ 16389 h 118769"/>
                <a:gd name="connsiteX3" fmla="*/ 94010 w 135539"/>
                <a:gd name="connsiteY3" fmla="*/ 17105 h 118769"/>
                <a:gd name="connsiteX4" fmla="*/ 59087 w 135539"/>
                <a:gd name="connsiteY4" fmla="*/ 34298 h 118769"/>
                <a:gd name="connsiteX5" fmla="*/ 13955 w 135539"/>
                <a:gd name="connsiteY5" fmla="*/ 17643 h 118769"/>
                <a:gd name="connsiteX6" fmla="*/ 11090 w 135539"/>
                <a:gd name="connsiteY6" fmla="*/ 21941 h 118769"/>
                <a:gd name="connsiteX7" fmla="*/ 8762 w 135539"/>
                <a:gd name="connsiteY7" fmla="*/ 21045 h 118769"/>
                <a:gd name="connsiteX8" fmla="*/ 31328 w 135539"/>
                <a:gd name="connsiteY8" fmla="*/ 94295 h 118769"/>
                <a:gd name="connsiteX9" fmla="*/ 87563 w 135539"/>
                <a:gd name="connsiteY9" fmla="*/ 110950 h 118769"/>
                <a:gd name="connsiteX10" fmla="*/ 115143 w 135539"/>
                <a:gd name="connsiteY10" fmla="*/ 65819 h 118769"/>
                <a:gd name="connsiteX11" fmla="*/ 118904 w 135539"/>
                <a:gd name="connsiteY11" fmla="*/ 65819 h 118769"/>
                <a:gd name="connsiteX12" fmla="*/ 134843 w 135539"/>
                <a:gd name="connsiteY12" fmla="*/ 4390 h 118769"/>
                <a:gd name="connsiteX13" fmla="*/ 130724 w 135539"/>
                <a:gd name="connsiteY13" fmla="*/ 91 h 11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39" h="118769">
                  <a:moveTo>
                    <a:pt x="130724" y="91"/>
                  </a:moveTo>
                  <a:lnTo>
                    <a:pt x="130186" y="91"/>
                  </a:lnTo>
                  <a:cubicBezTo>
                    <a:pt x="122844" y="-983"/>
                    <a:pt x="109053" y="7613"/>
                    <a:pt x="95264" y="16389"/>
                  </a:cubicBezTo>
                  <a:cubicBezTo>
                    <a:pt x="94547" y="16389"/>
                    <a:pt x="94190" y="16926"/>
                    <a:pt x="94010" y="17105"/>
                  </a:cubicBezTo>
                  <a:cubicBezTo>
                    <a:pt x="79504" y="26418"/>
                    <a:pt x="64997" y="35731"/>
                    <a:pt x="59087" y="34298"/>
                  </a:cubicBezTo>
                  <a:cubicBezTo>
                    <a:pt x="44939" y="30895"/>
                    <a:pt x="13955" y="17643"/>
                    <a:pt x="13955" y="17643"/>
                  </a:cubicBezTo>
                  <a:cubicBezTo>
                    <a:pt x="12701" y="19254"/>
                    <a:pt x="11985" y="20687"/>
                    <a:pt x="11090" y="21941"/>
                  </a:cubicBezTo>
                  <a:cubicBezTo>
                    <a:pt x="9836" y="21583"/>
                    <a:pt x="8762" y="21045"/>
                    <a:pt x="8762" y="21045"/>
                  </a:cubicBezTo>
                  <a:cubicBezTo>
                    <a:pt x="-22221" y="57581"/>
                    <a:pt x="39565" y="57581"/>
                    <a:pt x="31328" y="94295"/>
                  </a:cubicBezTo>
                  <a:cubicBezTo>
                    <a:pt x="23089" y="130650"/>
                    <a:pt x="73414" y="117577"/>
                    <a:pt x="87563" y="110950"/>
                  </a:cubicBezTo>
                  <a:cubicBezTo>
                    <a:pt x="94547" y="107727"/>
                    <a:pt x="105830" y="87847"/>
                    <a:pt x="115143" y="65819"/>
                  </a:cubicBezTo>
                  <a:lnTo>
                    <a:pt x="118904" y="65819"/>
                  </a:lnTo>
                  <a:cubicBezTo>
                    <a:pt x="129650" y="42178"/>
                    <a:pt x="138067" y="14956"/>
                    <a:pt x="134843" y="4390"/>
                  </a:cubicBezTo>
                  <a:cubicBezTo>
                    <a:pt x="134127" y="1882"/>
                    <a:pt x="132515" y="629"/>
                    <a:pt x="130724" y="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49" name="צורה חופשית: צורה 48">
              <a:extLst>
                <a:ext uri="{FF2B5EF4-FFF2-40B4-BE49-F238E27FC236}">
                  <a16:creationId xmlns:a16="http://schemas.microsoft.com/office/drawing/2014/main" id="{88D9A0B0-3DFC-3399-512C-10C45557ADFD}"/>
                </a:ext>
              </a:extLst>
            </p:cNvPr>
            <p:cNvSpPr/>
            <p:nvPr/>
          </p:nvSpPr>
          <p:spPr>
            <a:xfrm>
              <a:off x="10424907" y="4185312"/>
              <a:ext cx="650828" cy="427746"/>
            </a:xfrm>
            <a:custGeom>
              <a:avLst/>
              <a:gdLst>
                <a:gd name="connsiteX0" fmla="*/ 498372 w 650828"/>
                <a:gd name="connsiteY0" fmla="*/ 192796 h 427746"/>
                <a:gd name="connsiteX1" fmla="*/ 481179 w 650828"/>
                <a:gd name="connsiteY1" fmla="*/ 168798 h 427746"/>
                <a:gd name="connsiteX2" fmla="*/ 473836 w 650828"/>
                <a:gd name="connsiteY2" fmla="*/ 168798 h 427746"/>
                <a:gd name="connsiteX3" fmla="*/ 424944 w 650828"/>
                <a:gd name="connsiteY3" fmla="*/ 124919 h 427746"/>
                <a:gd name="connsiteX4" fmla="*/ 439630 w 650828"/>
                <a:gd name="connsiteY4" fmla="*/ 124919 h 427746"/>
                <a:gd name="connsiteX5" fmla="*/ 424765 w 650828"/>
                <a:gd name="connsiteY5" fmla="*/ 119368 h 427746"/>
                <a:gd name="connsiteX6" fmla="*/ 326443 w 650828"/>
                <a:gd name="connsiteY6" fmla="*/ 66356 h 427746"/>
                <a:gd name="connsiteX7" fmla="*/ 311040 w 650828"/>
                <a:gd name="connsiteY7" fmla="*/ 59013 h 427746"/>
                <a:gd name="connsiteX8" fmla="*/ 295817 w 650828"/>
                <a:gd name="connsiteY8" fmla="*/ 59013 h 427746"/>
                <a:gd name="connsiteX9" fmla="*/ 171885 w 650828"/>
                <a:gd name="connsiteY9" fmla="*/ 59729 h 427746"/>
                <a:gd name="connsiteX10" fmla="*/ 171885 w 650828"/>
                <a:gd name="connsiteY10" fmla="*/ 60625 h 427746"/>
                <a:gd name="connsiteX11" fmla="*/ 170093 w 650828"/>
                <a:gd name="connsiteY11" fmla="*/ 58834 h 427746"/>
                <a:gd name="connsiteX12" fmla="*/ 160961 w 650828"/>
                <a:gd name="connsiteY12" fmla="*/ 58834 h 427746"/>
                <a:gd name="connsiteX13" fmla="*/ 138395 w 650828"/>
                <a:gd name="connsiteY13" fmla="*/ 46297 h 427746"/>
                <a:gd name="connsiteX14" fmla="*/ 70876 w 650828"/>
                <a:gd name="connsiteY14" fmla="*/ 23016 h 427746"/>
                <a:gd name="connsiteX15" fmla="*/ 67115 w 650828"/>
                <a:gd name="connsiteY15" fmla="*/ 14956 h 427746"/>
                <a:gd name="connsiteX16" fmla="*/ 74100 w 650828"/>
                <a:gd name="connsiteY16" fmla="*/ 14956 h 427746"/>
                <a:gd name="connsiteX17" fmla="*/ 37744 w 650828"/>
                <a:gd name="connsiteY17" fmla="*/ 6181 h 427746"/>
                <a:gd name="connsiteX18" fmla="*/ 17507 w 650828"/>
                <a:gd name="connsiteY18" fmla="*/ 23016 h 427746"/>
                <a:gd name="connsiteX19" fmla="*/ 34341 w 650828"/>
                <a:gd name="connsiteY19" fmla="*/ 59729 h 427746"/>
                <a:gd name="connsiteX20" fmla="*/ 76607 w 650828"/>
                <a:gd name="connsiteY20" fmla="*/ 96265 h 427746"/>
                <a:gd name="connsiteX21" fmla="*/ 59772 w 650828"/>
                <a:gd name="connsiteY21" fmla="*/ 159306 h 427746"/>
                <a:gd name="connsiteX22" fmla="*/ 132843 w 650828"/>
                <a:gd name="connsiteY22" fmla="*/ 159306 h 427746"/>
                <a:gd name="connsiteX23" fmla="*/ 177795 w 650828"/>
                <a:gd name="connsiteY23" fmla="*/ 186170 h 427746"/>
                <a:gd name="connsiteX24" fmla="*/ 256596 w 650828"/>
                <a:gd name="connsiteY24" fmla="*/ 232555 h 427746"/>
                <a:gd name="connsiteX25" fmla="*/ 285788 w 650828"/>
                <a:gd name="connsiteY25" fmla="*/ 285387 h 427746"/>
                <a:gd name="connsiteX26" fmla="*/ 284534 w 650828"/>
                <a:gd name="connsiteY26" fmla="*/ 285745 h 427746"/>
                <a:gd name="connsiteX27" fmla="*/ 264297 w 650828"/>
                <a:gd name="connsiteY27" fmla="*/ 293626 h 427746"/>
                <a:gd name="connsiteX28" fmla="*/ 248357 w 650828"/>
                <a:gd name="connsiteY28" fmla="*/ 325504 h 427746"/>
                <a:gd name="connsiteX29" fmla="*/ 318920 w 650828"/>
                <a:gd name="connsiteY29" fmla="*/ 325504 h 427746"/>
                <a:gd name="connsiteX30" fmla="*/ 377842 w 650828"/>
                <a:gd name="connsiteY30" fmla="*/ 395351 h 427746"/>
                <a:gd name="connsiteX31" fmla="*/ 390916 w 650828"/>
                <a:gd name="connsiteY31" fmla="*/ 388903 h 427746"/>
                <a:gd name="connsiteX32" fmla="*/ 393423 w 650828"/>
                <a:gd name="connsiteY32" fmla="*/ 388187 h 427746"/>
                <a:gd name="connsiteX33" fmla="*/ 392170 w 650828"/>
                <a:gd name="connsiteY33" fmla="*/ 388187 h 427746"/>
                <a:gd name="connsiteX34" fmla="*/ 421183 w 650828"/>
                <a:gd name="connsiteY34" fmla="*/ 344309 h 427746"/>
                <a:gd name="connsiteX35" fmla="*/ 424765 w 650828"/>
                <a:gd name="connsiteY35" fmla="*/ 344309 h 427746"/>
                <a:gd name="connsiteX36" fmla="*/ 442136 w 650828"/>
                <a:gd name="connsiteY36" fmla="*/ 312251 h 427746"/>
                <a:gd name="connsiteX37" fmla="*/ 446972 w 650828"/>
                <a:gd name="connsiteY37" fmla="*/ 308490 h 427746"/>
                <a:gd name="connsiteX38" fmla="*/ 513058 w 650828"/>
                <a:gd name="connsiteY38" fmla="*/ 319057 h 427746"/>
                <a:gd name="connsiteX39" fmla="*/ 569293 w 650828"/>
                <a:gd name="connsiteY39" fmla="*/ 398753 h 427746"/>
                <a:gd name="connsiteX40" fmla="*/ 643975 w 650828"/>
                <a:gd name="connsiteY40" fmla="*/ 424185 h 427746"/>
                <a:gd name="connsiteX41" fmla="*/ 650601 w 650828"/>
                <a:gd name="connsiteY41" fmla="*/ 418453 h 427746"/>
                <a:gd name="connsiteX42" fmla="*/ 645945 w 650828"/>
                <a:gd name="connsiteY42" fmla="*/ 388187 h 427746"/>
                <a:gd name="connsiteX43" fmla="*/ 639856 w 650828"/>
                <a:gd name="connsiteY43" fmla="*/ 388187 h 427746"/>
                <a:gd name="connsiteX44" fmla="*/ 618901 w 650828"/>
                <a:gd name="connsiteY44" fmla="*/ 344309 h 427746"/>
                <a:gd name="connsiteX45" fmla="*/ 626961 w 650828"/>
                <a:gd name="connsiteY45" fmla="*/ 344309 h 427746"/>
                <a:gd name="connsiteX46" fmla="*/ 611201 w 650828"/>
                <a:gd name="connsiteY46" fmla="*/ 328907 h 427746"/>
                <a:gd name="connsiteX47" fmla="*/ 565173 w 650828"/>
                <a:gd name="connsiteY47" fmla="*/ 278403 h 427746"/>
                <a:gd name="connsiteX48" fmla="*/ 557652 w 650828"/>
                <a:gd name="connsiteY48" fmla="*/ 278403 h 427746"/>
                <a:gd name="connsiteX49" fmla="*/ 544041 w 650828"/>
                <a:gd name="connsiteY49" fmla="*/ 242584 h 427746"/>
                <a:gd name="connsiteX50" fmla="*/ 542609 w 650828"/>
                <a:gd name="connsiteY50" fmla="*/ 234525 h 427746"/>
                <a:gd name="connsiteX51" fmla="*/ 548339 w 650828"/>
                <a:gd name="connsiteY51" fmla="*/ 234525 h 427746"/>
                <a:gd name="connsiteX52" fmla="*/ 498730 w 650828"/>
                <a:gd name="connsiteY52" fmla="*/ 192796 h 42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50828" h="427746">
                  <a:moveTo>
                    <a:pt x="498372" y="192796"/>
                  </a:moveTo>
                  <a:cubicBezTo>
                    <a:pt x="492641" y="187244"/>
                    <a:pt x="487268" y="178289"/>
                    <a:pt x="481179" y="168798"/>
                  </a:cubicBezTo>
                  <a:lnTo>
                    <a:pt x="473836" y="168798"/>
                  </a:lnTo>
                  <a:cubicBezTo>
                    <a:pt x="462553" y="151604"/>
                    <a:pt x="448405" y="132800"/>
                    <a:pt x="424944" y="124919"/>
                  </a:cubicBezTo>
                  <a:lnTo>
                    <a:pt x="439630" y="124919"/>
                  </a:lnTo>
                  <a:cubicBezTo>
                    <a:pt x="435152" y="122770"/>
                    <a:pt x="430317" y="120800"/>
                    <a:pt x="424765" y="119368"/>
                  </a:cubicBezTo>
                  <a:cubicBezTo>
                    <a:pt x="382677" y="109338"/>
                    <a:pt x="371573" y="92862"/>
                    <a:pt x="326443" y="66356"/>
                  </a:cubicBezTo>
                  <a:cubicBezTo>
                    <a:pt x="321965" y="63849"/>
                    <a:pt x="316593" y="61341"/>
                    <a:pt x="311040" y="59013"/>
                  </a:cubicBezTo>
                  <a:lnTo>
                    <a:pt x="295817" y="59013"/>
                  </a:lnTo>
                  <a:cubicBezTo>
                    <a:pt x="246208" y="43611"/>
                    <a:pt x="174393" y="45760"/>
                    <a:pt x="171885" y="59729"/>
                  </a:cubicBezTo>
                  <a:cubicBezTo>
                    <a:pt x="171885" y="60088"/>
                    <a:pt x="171885" y="60267"/>
                    <a:pt x="171885" y="60625"/>
                  </a:cubicBezTo>
                  <a:cubicBezTo>
                    <a:pt x="171168" y="60088"/>
                    <a:pt x="170810" y="59729"/>
                    <a:pt x="170093" y="58834"/>
                  </a:cubicBezTo>
                  <a:lnTo>
                    <a:pt x="160961" y="58834"/>
                  </a:lnTo>
                  <a:cubicBezTo>
                    <a:pt x="156304" y="55073"/>
                    <a:pt x="149319" y="50596"/>
                    <a:pt x="138395" y="46297"/>
                  </a:cubicBezTo>
                  <a:cubicBezTo>
                    <a:pt x="104725" y="33045"/>
                    <a:pt x="79294" y="46297"/>
                    <a:pt x="70876" y="23016"/>
                  </a:cubicBezTo>
                  <a:cubicBezTo>
                    <a:pt x="69981" y="20150"/>
                    <a:pt x="68548" y="17284"/>
                    <a:pt x="67115" y="14956"/>
                  </a:cubicBezTo>
                  <a:lnTo>
                    <a:pt x="74100" y="14956"/>
                  </a:lnTo>
                  <a:cubicBezTo>
                    <a:pt x="66757" y="92"/>
                    <a:pt x="53862" y="-5281"/>
                    <a:pt x="37744" y="6181"/>
                  </a:cubicBezTo>
                  <a:cubicBezTo>
                    <a:pt x="31655" y="9046"/>
                    <a:pt x="24849" y="14419"/>
                    <a:pt x="17507" y="23016"/>
                  </a:cubicBezTo>
                  <a:cubicBezTo>
                    <a:pt x="-3626" y="47909"/>
                    <a:pt x="-13477" y="49700"/>
                    <a:pt x="34341" y="59729"/>
                  </a:cubicBezTo>
                  <a:cubicBezTo>
                    <a:pt x="82159" y="69759"/>
                    <a:pt x="96128" y="69759"/>
                    <a:pt x="76607" y="96265"/>
                  </a:cubicBezTo>
                  <a:cubicBezTo>
                    <a:pt x="56728" y="122949"/>
                    <a:pt x="42758" y="156261"/>
                    <a:pt x="59772" y="159306"/>
                  </a:cubicBezTo>
                  <a:cubicBezTo>
                    <a:pt x="76607" y="162887"/>
                    <a:pt x="127291" y="146232"/>
                    <a:pt x="132843" y="159306"/>
                  </a:cubicBezTo>
                  <a:cubicBezTo>
                    <a:pt x="138395" y="172917"/>
                    <a:pt x="121560" y="176140"/>
                    <a:pt x="177795" y="186170"/>
                  </a:cubicBezTo>
                  <a:cubicBezTo>
                    <a:pt x="234209" y="196199"/>
                    <a:pt x="245492" y="219481"/>
                    <a:pt x="256596" y="232555"/>
                  </a:cubicBezTo>
                  <a:cubicBezTo>
                    <a:pt x="265909" y="243658"/>
                    <a:pt x="290086" y="274821"/>
                    <a:pt x="285788" y="285387"/>
                  </a:cubicBezTo>
                  <a:cubicBezTo>
                    <a:pt x="285430" y="285387"/>
                    <a:pt x="285072" y="285745"/>
                    <a:pt x="284534" y="285745"/>
                  </a:cubicBezTo>
                  <a:cubicBezTo>
                    <a:pt x="277549" y="285745"/>
                    <a:pt x="270386" y="289148"/>
                    <a:pt x="264297" y="293626"/>
                  </a:cubicBezTo>
                  <a:cubicBezTo>
                    <a:pt x="247641" y="302580"/>
                    <a:pt x="235104" y="322997"/>
                    <a:pt x="248357" y="325504"/>
                  </a:cubicBezTo>
                  <a:cubicBezTo>
                    <a:pt x="265192" y="328907"/>
                    <a:pt x="315876" y="315475"/>
                    <a:pt x="318920" y="325504"/>
                  </a:cubicBezTo>
                  <a:cubicBezTo>
                    <a:pt x="321607" y="335712"/>
                    <a:pt x="349725" y="398753"/>
                    <a:pt x="377842" y="395351"/>
                  </a:cubicBezTo>
                  <a:cubicBezTo>
                    <a:pt x="382677" y="394992"/>
                    <a:pt x="386976" y="392306"/>
                    <a:pt x="390916" y="388903"/>
                  </a:cubicBezTo>
                  <a:cubicBezTo>
                    <a:pt x="391811" y="388545"/>
                    <a:pt x="392707" y="388545"/>
                    <a:pt x="393423" y="388187"/>
                  </a:cubicBezTo>
                  <a:lnTo>
                    <a:pt x="392170" y="388187"/>
                  </a:lnTo>
                  <a:cubicBezTo>
                    <a:pt x="403632" y="378337"/>
                    <a:pt x="413123" y="360427"/>
                    <a:pt x="421183" y="344309"/>
                  </a:cubicBezTo>
                  <a:lnTo>
                    <a:pt x="424765" y="344309"/>
                  </a:lnTo>
                  <a:cubicBezTo>
                    <a:pt x="431033" y="331056"/>
                    <a:pt x="436943" y="318520"/>
                    <a:pt x="442136" y="312251"/>
                  </a:cubicBezTo>
                  <a:cubicBezTo>
                    <a:pt x="443390" y="310818"/>
                    <a:pt x="445360" y="309744"/>
                    <a:pt x="446972" y="308490"/>
                  </a:cubicBezTo>
                  <a:cubicBezTo>
                    <a:pt x="468105" y="296849"/>
                    <a:pt x="508401" y="293984"/>
                    <a:pt x="513058" y="319057"/>
                  </a:cubicBezTo>
                  <a:cubicBezTo>
                    <a:pt x="518789" y="348786"/>
                    <a:pt x="535624" y="379053"/>
                    <a:pt x="569293" y="398753"/>
                  </a:cubicBezTo>
                  <a:cubicBezTo>
                    <a:pt x="600992" y="417379"/>
                    <a:pt x="637169" y="435647"/>
                    <a:pt x="643975" y="424185"/>
                  </a:cubicBezTo>
                  <a:cubicBezTo>
                    <a:pt x="647378" y="423826"/>
                    <a:pt x="649885" y="422036"/>
                    <a:pt x="650601" y="418453"/>
                  </a:cubicBezTo>
                  <a:cubicBezTo>
                    <a:pt x="651497" y="412723"/>
                    <a:pt x="649706" y="401082"/>
                    <a:pt x="645945" y="388187"/>
                  </a:cubicBezTo>
                  <a:lnTo>
                    <a:pt x="639856" y="388187"/>
                  </a:lnTo>
                  <a:cubicBezTo>
                    <a:pt x="635020" y="372248"/>
                    <a:pt x="627499" y="355592"/>
                    <a:pt x="618901" y="344309"/>
                  </a:cubicBezTo>
                  <a:lnTo>
                    <a:pt x="626961" y="344309"/>
                  </a:lnTo>
                  <a:cubicBezTo>
                    <a:pt x="621947" y="337145"/>
                    <a:pt x="616752" y="331235"/>
                    <a:pt x="611201" y="328907"/>
                  </a:cubicBezTo>
                  <a:cubicBezTo>
                    <a:pt x="597769" y="322997"/>
                    <a:pt x="578605" y="300431"/>
                    <a:pt x="565173" y="278403"/>
                  </a:cubicBezTo>
                  <a:lnTo>
                    <a:pt x="557652" y="278403"/>
                  </a:lnTo>
                  <a:cubicBezTo>
                    <a:pt x="549772" y="264792"/>
                    <a:pt x="544041" y="251360"/>
                    <a:pt x="544041" y="242584"/>
                  </a:cubicBezTo>
                  <a:cubicBezTo>
                    <a:pt x="544041" y="239539"/>
                    <a:pt x="543325" y="237032"/>
                    <a:pt x="542609" y="234525"/>
                  </a:cubicBezTo>
                  <a:lnTo>
                    <a:pt x="548339" y="234525"/>
                  </a:lnTo>
                  <a:cubicBezTo>
                    <a:pt x="544220" y="215183"/>
                    <a:pt x="514311" y="208019"/>
                    <a:pt x="498730" y="1927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470C270B-E387-2791-86E8-00EE381DE6CB}"/>
                </a:ext>
              </a:extLst>
            </p:cNvPr>
            <p:cNvSpPr/>
            <p:nvPr/>
          </p:nvSpPr>
          <p:spPr>
            <a:xfrm>
              <a:off x="10036767" y="3979480"/>
              <a:ext cx="7880" cy="1756"/>
            </a:xfrm>
            <a:custGeom>
              <a:avLst/>
              <a:gdLst>
                <a:gd name="connsiteX0" fmla="*/ 0 w 7880"/>
                <a:gd name="connsiteY0" fmla="*/ 1756 h 1756"/>
                <a:gd name="connsiteX1" fmla="*/ 7880 w 7880"/>
                <a:gd name="connsiteY1" fmla="*/ 1756 h 1756"/>
                <a:gd name="connsiteX2" fmla="*/ 0 w 7880"/>
                <a:gd name="connsiteY2" fmla="*/ 1756 h 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80" h="1756">
                  <a:moveTo>
                    <a:pt x="0" y="1756"/>
                  </a:moveTo>
                  <a:lnTo>
                    <a:pt x="7880" y="1756"/>
                  </a:lnTo>
                  <a:cubicBezTo>
                    <a:pt x="7164" y="-930"/>
                    <a:pt x="4119" y="-214"/>
                    <a:pt x="0" y="17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1" name="צורה חופשית: צורה 50">
              <a:extLst>
                <a:ext uri="{FF2B5EF4-FFF2-40B4-BE49-F238E27FC236}">
                  <a16:creationId xmlns:a16="http://schemas.microsoft.com/office/drawing/2014/main" id="{F7550069-C08C-10A4-99BE-082C635AD742}"/>
                </a:ext>
              </a:extLst>
            </p:cNvPr>
            <p:cNvSpPr/>
            <p:nvPr/>
          </p:nvSpPr>
          <p:spPr>
            <a:xfrm>
              <a:off x="10718910" y="2418431"/>
              <a:ext cx="227114" cy="124292"/>
            </a:xfrm>
            <a:custGeom>
              <a:avLst/>
              <a:gdLst>
                <a:gd name="connsiteX0" fmla="*/ 91720 w 227114"/>
                <a:gd name="connsiteY0" fmla="*/ 932 h 124292"/>
                <a:gd name="connsiteX1" fmla="*/ 82586 w 227114"/>
                <a:gd name="connsiteY1" fmla="*/ 6305 h 124292"/>
                <a:gd name="connsiteX2" fmla="*/ 58409 w 227114"/>
                <a:gd name="connsiteY2" fmla="*/ 54302 h 124292"/>
                <a:gd name="connsiteX3" fmla="*/ 32440 w 227114"/>
                <a:gd name="connsiteY3" fmla="*/ 70600 h 124292"/>
                <a:gd name="connsiteX4" fmla="*/ 31545 w 227114"/>
                <a:gd name="connsiteY4" fmla="*/ 70600 h 124292"/>
                <a:gd name="connsiteX5" fmla="*/ 20082 w 227114"/>
                <a:gd name="connsiteY5" fmla="*/ 77584 h 124292"/>
                <a:gd name="connsiteX6" fmla="*/ 5038 w 227114"/>
                <a:gd name="connsiteY6" fmla="*/ 110717 h 124292"/>
                <a:gd name="connsiteX7" fmla="*/ 95123 w 227114"/>
                <a:gd name="connsiteY7" fmla="*/ 113940 h 124292"/>
                <a:gd name="connsiteX8" fmla="*/ 171058 w 227114"/>
                <a:gd name="connsiteY8" fmla="*/ 97285 h 124292"/>
                <a:gd name="connsiteX9" fmla="*/ 217622 w 227114"/>
                <a:gd name="connsiteY9" fmla="*/ 85644 h 124292"/>
                <a:gd name="connsiteX10" fmla="*/ 227114 w 227114"/>
                <a:gd name="connsiteY10" fmla="*/ 70421 h 124292"/>
                <a:gd name="connsiteX11" fmla="*/ 221742 w 227114"/>
                <a:gd name="connsiteY11" fmla="*/ 70421 h 124292"/>
                <a:gd name="connsiteX12" fmla="*/ 221742 w 227114"/>
                <a:gd name="connsiteY12" fmla="*/ 67376 h 124292"/>
                <a:gd name="connsiteX13" fmla="*/ 140075 w 227114"/>
                <a:gd name="connsiteY13" fmla="*/ 34065 h 124292"/>
                <a:gd name="connsiteX14" fmla="*/ 126643 w 227114"/>
                <a:gd name="connsiteY14" fmla="*/ 26543 h 124292"/>
                <a:gd name="connsiteX15" fmla="*/ 135598 w 227114"/>
                <a:gd name="connsiteY15" fmla="*/ 26543 h 124292"/>
                <a:gd name="connsiteX16" fmla="*/ 91899 w 227114"/>
                <a:gd name="connsiteY16" fmla="*/ 753 h 1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114" h="124292">
                  <a:moveTo>
                    <a:pt x="91720" y="932"/>
                  </a:moveTo>
                  <a:cubicBezTo>
                    <a:pt x="88317" y="1828"/>
                    <a:pt x="85273" y="3977"/>
                    <a:pt x="82586" y="6305"/>
                  </a:cubicBezTo>
                  <a:cubicBezTo>
                    <a:pt x="64677" y="15260"/>
                    <a:pt x="58409" y="44989"/>
                    <a:pt x="58409" y="54302"/>
                  </a:cubicBezTo>
                  <a:cubicBezTo>
                    <a:pt x="58409" y="58242"/>
                    <a:pt x="46051" y="63794"/>
                    <a:pt x="32440" y="70600"/>
                  </a:cubicBezTo>
                  <a:lnTo>
                    <a:pt x="31545" y="70600"/>
                  </a:lnTo>
                  <a:cubicBezTo>
                    <a:pt x="27425" y="72749"/>
                    <a:pt x="23665" y="75077"/>
                    <a:pt x="20082" y="77584"/>
                  </a:cubicBezTo>
                  <a:cubicBezTo>
                    <a:pt x="4681" y="86897"/>
                    <a:pt x="-7140" y="98001"/>
                    <a:pt x="5038" y="110717"/>
                  </a:cubicBezTo>
                  <a:cubicBezTo>
                    <a:pt x="30291" y="137223"/>
                    <a:pt x="55722" y="117343"/>
                    <a:pt x="95123" y="113940"/>
                  </a:cubicBezTo>
                  <a:cubicBezTo>
                    <a:pt x="134523" y="110717"/>
                    <a:pt x="171058" y="97285"/>
                    <a:pt x="171058" y="97285"/>
                  </a:cubicBezTo>
                  <a:cubicBezTo>
                    <a:pt x="171058" y="97285"/>
                    <a:pt x="204728" y="99076"/>
                    <a:pt x="217622" y="85644"/>
                  </a:cubicBezTo>
                  <a:cubicBezTo>
                    <a:pt x="222994" y="82062"/>
                    <a:pt x="226935" y="77405"/>
                    <a:pt x="227114" y="70421"/>
                  </a:cubicBezTo>
                  <a:lnTo>
                    <a:pt x="221742" y="70421"/>
                  </a:lnTo>
                  <a:cubicBezTo>
                    <a:pt x="221742" y="69346"/>
                    <a:pt x="221742" y="68630"/>
                    <a:pt x="221742" y="67376"/>
                  </a:cubicBezTo>
                  <a:cubicBezTo>
                    <a:pt x="213324" y="34065"/>
                    <a:pt x="151179" y="30841"/>
                    <a:pt x="140075" y="34065"/>
                  </a:cubicBezTo>
                  <a:cubicBezTo>
                    <a:pt x="136493" y="35139"/>
                    <a:pt x="131837" y="31557"/>
                    <a:pt x="126643" y="26543"/>
                  </a:cubicBezTo>
                  <a:lnTo>
                    <a:pt x="135598" y="26543"/>
                  </a:lnTo>
                  <a:cubicBezTo>
                    <a:pt x="124315" y="17051"/>
                    <a:pt x="108912" y="-4261"/>
                    <a:pt x="91899" y="7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2" name="צורה חופשית: צורה 51">
              <a:extLst>
                <a:ext uri="{FF2B5EF4-FFF2-40B4-BE49-F238E27FC236}">
                  <a16:creationId xmlns:a16="http://schemas.microsoft.com/office/drawing/2014/main" id="{FD9671B1-B226-4A22-B39A-539BB09D3375}"/>
                </a:ext>
              </a:extLst>
            </p:cNvPr>
            <p:cNvSpPr/>
            <p:nvPr/>
          </p:nvSpPr>
          <p:spPr>
            <a:xfrm>
              <a:off x="3867357" y="3759586"/>
              <a:ext cx="29908" cy="2082"/>
            </a:xfrm>
            <a:custGeom>
              <a:avLst/>
              <a:gdLst>
                <a:gd name="connsiteX0" fmla="*/ 0 w 29908"/>
                <a:gd name="connsiteY0" fmla="*/ 2083 h 2082"/>
                <a:gd name="connsiteX1" fmla="*/ 29909 w 29908"/>
                <a:gd name="connsiteY1" fmla="*/ 2083 h 2082"/>
                <a:gd name="connsiteX2" fmla="*/ 0 w 29908"/>
                <a:gd name="connsiteY2" fmla="*/ 2083 h 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08" h="2082">
                  <a:moveTo>
                    <a:pt x="0" y="2083"/>
                  </a:moveTo>
                  <a:lnTo>
                    <a:pt x="29909" y="2083"/>
                  </a:lnTo>
                  <a:cubicBezTo>
                    <a:pt x="20954" y="-604"/>
                    <a:pt x="10029" y="-783"/>
                    <a:pt x="0" y="20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3" name="צורה חופשית: צורה 52">
              <a:extLst>
                <a:ext uri="{FF2B5EF4-FFF2-40B4-BE49-F238E27FC236}">
                  <a16:creationId xmlns:a16="http://schemas.microsoft.com/office/drawing/2014/main" id="{F61A836D-CEB3-514F-C51A-95518B5A3091}"/>
                </a:ext>
              </a:extLst>
            </p:cNvPr>
            <p:cNvSpPr/>
            <p:nvPr/>
          </p:nvSpPr>
          <p:spPr>
            <a:xfrm>
              <a:off x="11849087" y="5558282"/>
              <a:ext cx="160396" cy="253715"/>
            </a:xfrm>
            <a:custGeom>
              <a:avLst/>
              <a:gdLst>
                <a:gd name="connsiteX0" fmla="*/ 145350 w 160396"/>
                <a:gd name="connsiteY0" fmla="*/ 112342 h 253715"/>
                <a:gd name="connsiteX1" fmla="*/ 135500 w 160396"/>
                <a:gd name="connsiteY1" fmla="*/ 106432 h 253715"/>
                <a:gd name="connsiteX2" fmla="*/ 120993 w 160396"/>
                <a:gd name="connsiteY2" fmla="*/ 112342 h 253715"/>
                <a:gd name="connsiteX3" fmla="*/ 104695 w 160396"/>
                <a:gd name="connsiteY3" fmla="*/ 112342 h 253715"/>
                <a:gd name="connsiteX4" fmla="*/ 93413 w 160396"/>
                <a:gd name="connsiteY4" fmla="*/ 106432 h 253715"/>
                <a:gd name="connsiteX5" fmla="*/ 59206 w 160396"/>
                <a:gd name="connsiteY5" fmla="*/ 68464 h 253715"/>
                <a:gd name="connsiteX6" fmla="*/ 66191 w 160396"/>
                <a:gd name="connsiteY6" fmla="*/ 68464 h 253715"/>
                <a:gd name="connsiteX7" fmla="*/ 61893 w 160396"/>
                <a:gd name="connsiteY7" fmla="*/ 59868 h 253715"/>
                <a:gd name="connsiteX8" fmla="*/ 36640 w 160396"/>
                <a:gd name="connsiteY8" fmla="*/ 2558 h 253715"/>
                <a:gd name="connsiteX9" fmla="*/ 27506 w 160396"/>
                <a:gd name="connsiteY9" fmla="*/ 2558 h 253715"/>
                <a:gd name="connsiteX10" fmla="*/ 8880 w 160396"/>
                <a:gd name="connsiteY10" fmla="*/ 3632 h 253715"/>
                <a:gd name="connsiteX11" fmla="*/ 19984 w 160396"/>
                <a:gd name="connsiteY11" fmla="*/ 60047 h 253715"/>
                <a:gd name="connsiteX12" fmla="*/ 34133 w 160396"/>
                <a:gd name="connsiteY12" fmla="*/ 133296 h 253715"/>
                <a:gd name="connsiteX13" fmla="*/ 6015 w 160396"/>
                <a:gd name="connsiteY13" fmla="*/ 179682 h 253715"/>
                <a:gd name="connsiteX14" fmla="*/ 65295 w 160396"/>
                <a:gd name="connsiteY14" fmla="*/ 199381 h 253715"/>
                <a:gd name="connsiteX15" fmla="*/ 62429 w 160396"/>
                <a:gd name="connsiteY15" fmla="*/ 252751 h 253715"/>
                <a:gd name="connsiteX16" fmla="*/ 85174 w 160396"/>
                <a:gd name="connsiteY16" fmla="*/ 246662 h 253715"/>
                <a:gd name="connsiteX17" fmla="*/ 104158 w 160396"/>
                <a:gd name="connsiteY17" fmla="*/ 221768 h 253715"/>
                <a:gd name="connsiteX18" fmla="*/ 100397 w 160396"/>
                <a:gd name="connsiteY18" fmla="*/ 221768 h 253715"/>
                <a:gd name="connsiteX19" fmla="*/ 107382 w 160396"/>
                <a:gd name="connsiteY19" fmla="*/ 206366 h 253715"/>
                <a:gd name="connsiteX20" fmla="*/ 121888 w 160396"/>
                <a:gd name="connsiteY20" fmla="*/ 178070 h 253715"/>
                <a:gd name="connsiteX21" fmla="*/ 125291 w 160396"/>
                <a:gd name="connsiteY21" fmla="*/ 178070 h 253715"/>
                <a:gd name="connsiteX22" fmla="*/ 151976 w 160396"/>
                <a:gd name="connsiteY22" fmla="*/ 146549 h 253715"/>
                <a:gd name="connsiteX23" fmla="*/ 153588 w 160396"/>
                <a:gd name="connsiteY23" fmla="*/ 112522 h 253715"/>
                <a:gd name="connsiteX24" fmla="*/ 145529 w 160396"/>
                <a:gd name="connsiteY24" fmla="*/ 112522 h 2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396" h="253715">
                  <a:moveTo>
                    <a:pt x="145350" y="112342"/>
                  </a:moveTo>
                  <a:cubicBezTo>
                    <a:pt x="141947" y="108760"/>
                    <a:pt x="138365" y="106432"/>
                    <a:pt x="135500" y="106432"/>
                  </a:cubicBezTo>
                  <a:cubicBezTo>
                    <a:pt x="130127" y="106432"/>
                    <a:pt x="126366" y="110193"/>
                    <a:pt x="120993" y="112342"/>
                  </a:cubicBezTo>
                  <a:lnTo>
                    <a:pt x="104695" y="112342"/>
                  </a:lnTo>
                  <a:cubicBezTo>
                    <a:pt x="101471" y="110910"/>
                    <a:pt x="97711" y="109297"/>
                    <a:pt x="93413" y="106432"/>
                  </a:cubicBezTo>
                  <a:cubicBezTo>
                    <a:pt x="69593" y="90672"/>
                    <a:pt x="72817" y="95507"/>
                    <a:pt x="59206" y="68464"/>
                  </a:cubicBezTo>
                  <a:lnTo>
                    <a:pt x="66191" y="68464"/>
                  </a:lnTo>
                  <a:cubicBezTo>
                    <a:pt x="65116" y="65778"/>
                    <a:pt x="63683" y="63271"/>
                    <a:pt x="61893" y="59868"/>
                  </a:cubicBezTo>
                  <a:cubicBezTo>
                    <a:pt x="51146" y="38735"/>
                    <a:pt x="45953" y="13841"/>
                    <a:pt x="36640" y="2558"/>
                  </a:cubicBezTo>
                  <a:lnTo>
                    <a:pt x="27506" y="2558"/>
                  </a:lnTo>
                  <a:cubicBezTo>
                    <a:pt x="22492" y="-845"/>
                    <a:pt x="16761" y="-1203"/>
                    <a:pt x="8880" y="3632"/>
                  </a:cubicBezTo>
                  <a:cubicBezTo>
                    <a:pt x="-2402" y="10438"/>
                    <a:pt x="8880" y="46794"/>
                    <a:pt x="19984" y="60047"/>
                  </a:cubicBezTo>
                  <a:cubicBezTo>
                    <a:pt x="31267" y="73479"/>
                    <a:pt x="36998" y="119864"/>
                    <a:pt x="34133" y="133296"/>
                  </a:cubicBezTo>
                  <a:cubicBezTo>
                    <a:pt x="31446" y="146370"/>
                    <a:pt x="-16550" y="163025"/>
                    <a:pt x="6015" y="179682"/>
                  </a:cubicBezTo>
                  <a:cubicBezTo>
                    <a:pt x="28402" y="196337"/>
                    <a:pt x="70668" y="179682"/>
                    <a:pt x="65295" y="199381"/>
                  </a:cubicBezTo>
                  <a:cubicBezTo>
                    <a:pt x="59564" y="219440"/>
                    <a:pt x="37178" y="246304"/>
                    <a:pt x="62429" y="252751"/>
                  </a:cubicBezTo>
                  <a:cubicBezTo>
                    <a:pt x="72101" y="255259"/>
                    <a:pt x="79443" y="252751"/>
                    <a:pt x="85174" y="246662"/>
                  </a:cubicBezTo>
                  <a:cubicBezTo>
                    <a:pt x="93055" y="241827"/>
                    <a:pt x="98965" y="232514"/>
                    <a:pt x="104158" y="221768"/>
                  </a:cubicBezTo>
                  <a:lnTo>
                    <a:pt x="100397" y="221768"/>
                  </a:lnTo>
                  <a:cubicBezTo>
                    <a:pt x="102725" y="216575"/>
                    <a:pt x="104874" y="211381"/>
                    <a:pt x="107382" y="206366"/>
                  </a:cubicBezTo>
                  <a:cubicBezTo>
                    <a:pt x="112397" y="196158"/>
                    <a:pt x="116874" y="186666"/>
                    <a:pt x="121888" y="178070"/>
                  </a:cubicBezTo>
                  <a:lnTo>
                    <a:pt x="125291" y="178070"/>
                  </a:lnTo>
                  <a:cubicBezTo>
                    <a:pt x="132276" y="165533"/>
                    <a:pt x="139798" y="154787"/>
                    <a:pt x="151976" y="146549"/>
                  </a:cubicBezTo>
                  <a:cubicBezTo>
                    <a:pt x="164871" y="137952"/>
                    <a:pt x="160931" y="122192"/>
                    <a:pt x="153588" y="112522"/>
                  </a:cubicBezTo>
                  <a:lnTo>
                    <a:pt x="145529" y="1125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4" name="צורה חופשית: צורה 53">
              <a:extLst>
                <a:ext uri="{FF2B5EF4-FFF2-40B4-BE49-F238E27FC236}">
                  <a16:creationId xmlns:a16="http://schemas.microsoft.com/office/drawing/2014/main" id="{4737D491-3F25-31DB-6932-1B23D9D7028C}"/>
                </a:ext>
              </a:extLst>
            </p:cNvPr>
            <p:cNvSpPr/>
            <p:nvPr/>
          </p:nvSpPr>
          <p:spPr>
            <a:xfrm>
              <a:off x="11546637" y="4999335"/>
              <a:ext cx="89032" cy="74471"/>
            </a:xfrm>
            <a:custGeom>
              <a:avLst/>
              <a:gdLst>
                <a:gd name="connsiteX0" fmla="*/ 88539 w 89032"/>
                <a:gd name="connsiteY0" fmla="*/ 53418 h 74471"/>
                <a:gd name="connsiteX1" fmla="*/ 64362 w 89032"/>
                <a:gd name="connsiteY1" fmla="*/ 12943 h 74471"/>
                <a:gd name="connsiteX2" fmla="*/ 52004 w 89032"/>
                <a:gd name="connsiteY2" fmla="*/ 12943 h 74471"/>
                <a:gd name="connsiteX3" fmla="*/ 26752 w 89032"/>
                <a:gd name="connsiteY3" fmla="*/ 3809 h 74471"/>
                <a:gd name="connsiteX4" fmla="*/ 26752 w 89032"/>
                <a:gd name="connsiteY4" fmla="*/ 43568 h 74471"/>
                <a:gd name="connsiteX5" fmla="*/ 76719 w 89032"/>
                <a:gd name="connsiteY5" fmla="*/ 70253 h 74471"/>
                <a:gd name="connsiteX6" fmla="*/ 88360 w 89032"/>
                <a:gd name="connsiteY6" fmla="*/ 53418 h 7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32" h="74471">
                  <a:moveTo>
                    <a:pt x="88539" y="53418"/>
                  </a:moveTo>
                  <a:cubicBezTo>
                    <a:pt x="90688" y="41598"/>
                    <a:pt x="86390" y="25837"/>
                    <a:pt x="64362" y="12943"/>
                  </a:cubicBezTo>
                  <a:lnTo>
                    <a:pt x="52004" y="12943"/>
                  </a:lnTo>
                  <a:cubicBezTo>
                    <a:pt x="45019" y="9540"/>
                    <a:pt x="36960" y="6674"/>
                    <a:pt x="26752" y="3809"/>
                  </a:cubicBezTo>
                  <a:cubicBezTo>
                    <a:pt x="-23931" y="-9444"/>
                    <a:pt x="9917" y="13838"/>
                    <a:pt x="26752" y="43568"/>
                  </a:cubicBezTo>
                  <a:cubicBezTo>
                    <a:pt x="40542" y="67745"/>
                    <a:pt x="64719" y="82073"/>
                    <a:pt x="76719" y="70253"/>
                  </a:cubicBezTo>
                  <a:cubicBezTo>
                    <a:pt x="82450" y="68283"/>
                    <a:pt x="86748" y="63089"/>
                    <a:pt x="88360" y="534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5" name="צורה חופשית: צורה 54">
              <a:extLst>
                <a:ext uri="{FF2B5EF4-FFF2-40B4-BE49-F238E27FC236}">
                  <a16:creationId xmlns:a16="http://schemas.microsoft.com/office/drawing/2014/main" id="{3D8A4117-A59C-3E68-D171-8434EA4AD2E5}"/>
                </a:ext>
              </a:extLst>
            </p:cNvPr>
            <p:cNvSpPr/>
            <p:nvPr/>
          </p:nvSpPr>
          <p:spPr>
            <a:xfrm>
              <a:off x="11621452" y="5773314"/>
              <a:ext cx="261410" cy="247226"/>
            </a:xfrm>
            <a:custGeom>
              <a:avLst/>
              <a:gdLst>
                <a:gd name="connsiteX0" fmla="*/ 235621 w 261410"/>
                <a:gd name="connsiteY0" fmla="*/ 6737 h 247226"/>
                <a:gd name="connsiteX1" fmla="*/ 226487 w 261410"/>
                <a:gd name="connsiteY1" fmla="*/ 6737 h 247226"/>
                <a:gd name="connsiteX2" fmla="*/ 213771 w 261410"/>
                <a:gd name="connsiteY2" fmla="*/ 1364 h 247226"/>
                <a:gd name="connsiteX3" fmla="*/ 201413 w 261410"/>
                <a:gd name="connsiteY3" fmla="*/ 15512 h 247226"/>
                <a:gd name="connsiteX4" fmla="*/ 183862 w 261410"/>
                <a:gd name="connsiteY4" fmla="*/ 26437 h 247226"/>
                <a:gd name="connsiteX5" fmla="*/ 168819 w 261410"/>
                <a:gd name="connsiteY5" fmla="*/ 37541 h 247226"/>
                <a:gd name="connsiteX6" fmla="*/ 121000 w 261410"/>
                <a:gd name="connsiteY6" fmla="*/ 94134 h 247226"/>
                <a:gd name="connsiteX7" fmla="*/ 2799 w 261410"/>
                <a:gd name="connsiteY7" fmla="*/ 193889 h 247226"/>
                <a:gd name="connsiteX8" fmla="*/ 59213 w 261410"/>
                <a:gd name="connsiteY8" fmla="*/ 243857 h 247226"/>
                <a:gd name="connsiteX9" fmla="*/ 102912 w 261410"/>
                <a:gd name="connsiteY9" fmla="*/ 242961 h 247226"/>
                <a:gd name="connsiteX10" fmla="*/ 119747 w 261410"/>
                <a:gd name="connsiteY10" fmla="*/ 226126 h 247226"/>
                <a:gd name="connsiteX11" fmla="*/ 117061 w 261410"/>
                <a:gd name="connsiteY11" fmla="*/ 226126 h 247226"/>
                <a:gd name="connsiteX12" fmla="*/ 124046 w 261410"/>
                <a:gd name="connsiteY12" fmla="*/ 217351 h 247226"/>
                <a:gd name="connsiteX13" fmla="*/ 154491 w 261410"/>
                <a:gd name="connsiteY13" fmla="*/ 182248 h 247226"/>
                <a:gd name="connsiteX14" fmla="*/ 156462 w 261410"/>
                <a:gd name="connsiteY14" fmla="*/ 182248 h 247226"/>
                <a:gd name="connsiteX15" fmla="*/ 225054 w 261410"/>
                <a:gd name="connsiteY15" fmla="*/ 117595 h 247226"/>
                <a:gd name="connsiteX16" fmla="*/ 225950 w 261410"/>
                <a:gd name="connsiteY16" fmla="*/ 116521 h 247226"/>
                <a:gd name="connsiteX17" fmla="*/ 223622 w 261410"/>
                <a:gd name="connsiteY17" fmla="*/ 116521 h 247226"/>
                <a:gd name="connsiteX18" fmla="*/ 249589 w 261410"/>
                <a:gd name="connsiteY18" fmla="*/ 72643 h 247226"/>
                <a:gd name="connsiteX19" fmla="*/ 253888 w 261410"/>
                <a:gd name="connsiteY19" fmla="*/ 72643 h 247226"/>
                <a:gd name="connsiteX20" fmla="*/ 261410 w 261410"/>
                <a:gd name="connsiteY20" fmla="*/ 34496 h 247226"/>
                <a:gd name="connsiteX21" fmla="*/ 235621 w 261410"/>
                <a:gd name="connsiteY21" fmla="*/ 6916 h 24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410" h="247226">
                  <a:moveTo>
                    <a:pt x="235621" y="6737"/>
                  </a:moveTo>
                  <a:lnTo>
                    <a:pt x="226487" y="6737"/>
                  </a:lnTo>
                  <a:cubicBezTo>
                    <a:pt x="220040" y="1364"/>
                    <a:pt x="214845" y="-2039"/>
                    <a:pt x="213771" y="1364"/>
                  </a:cubicBezTo>
                  <a:cubicBezTo>
                    <a:pt x="212159" y="7453"/>
                    <a:pt x="207324" y="11572"/>
                    <a:pt x="201413" y="15512"/>
                  </a:cubicBezTo>
                  <a:cubicBezTo>
                    <a:pt x="196041" y="18736"/>
                    <a:pt x="189952" y="22139"/>
                    <a:pt x="183862" y="26437"/>
                  </a:cubicBezTo>
                  <a:cubicBezTo>
                    <a:pt x="178848" y="29661"/>
                    <a:pt x="173475" y="33063"/>
                    <a:pt x="168819" y="37541"/>
                  </a:cubicBezTo>
                  <a:cubicBezTo>
                    <a:pt x="151984" y="54197"/>
                    <a:pt x="168819" y="60823"/>
                    <a:pt x="121000" y="94134"/>
                  </a:cubicBezTo>
                  <a:cubicBezTo>
                    <a:pt x="73183" y="127446"/>
                    <a:pt x="14261" y="163802"/>
                    <a:pt x="2799" y="193889"/>
                  </a:cubicBezTo>
                  <a:cubicBezTo>
                    <a:pt x="-8305" y="223798"/>
                    <a:pt x="14261" y="240454"/>
                    <a:pt x="59213" y="243857"/>
                  </a:cubicBezTo>
                  <a:cubicBezTo>
                    <a:pt x="88405" y="246006"/>
                    <a:pt x="93957" y="250662"/>
                    <a:pt x="102912" y="242961"/>
                  </a:cubicBezTo>
                  <a:cubicBezTo>
                    <a:pt x="107568" y="240991"/>
                    <a:pt x="111688" y="236514"/>
                    <a:pt x="119747" y="226126"/>
                  </a:cubicBezTo>
                  <a:lnTo>
                    <a:pt x="117061" y="226126"/>
                  </a:lnTo>
                  <a:cubicBezTo>
                    <a:pt x="119210" y="223440"/>
                    <a:pt x="121359" y="220933"/>
                    <a:pt x="124046" y="217351"/>
                  </a:cubicBezTo>
                  <a:cubicBezTo>
                    <a:pt x="134253" y="204098"/>
                    <a:pt x="144462" y="192815"/>
                    <a:pt x="154491" y="182248"/>
                  </a:cubicBezTo>
                  <a:lnTo>
                    <a:pt x="156462" y="182248"/>
                  </a:lnTo>
                  <a:cubicBezTo>
                    <a:pt x="177774" y="159504"/>
                    <a:pt x="199086" y="140878"/>
                    <a:pt x="225054" y="117595"/>
                  </a:cubicBezTo>
                  <a:cubicBezTo>
                    <a:pt x="225412" y="117237"/>
                    <a:pt x="225591" y="116879"/>
                    <a:pt x="225950" y="116521"/>
                  </a:cubicBezTo>
                  <a:lnTo>
                    <a:pt x="223622" y="116521"/>
                  </a:lnTo>
                  <a:cubicBezTo>
                    <a:pt x="237232" y="102552"/>
                    <a:pt x="245112" y="86791"/>
                    <a:pt x="249589" y="72643"/>
                  </a:cubicBezTo>
                  <a:lnTo>
                    <a:pt x="253888" y="72643"/>
                  </a:lnTo>
                  <a:cubicBezTo>
                    <a:pt x="261231" y="51689"/>
                    <a:pt x="261410" y="34496"/>
                    <a:pt x="261410" y="34496"/>
                  </a:cubicBezTo>
                  <a:cubicBezTo>
                    <a:pt x="261410" y="34496"/>
                    <a:pt x="247620" y="18020"/>
                    <a:pt x="235621" y="69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7BA5F3D6-A1D2-C7C8-8221-130EBE6DCAB6}"/>
                </a:ext>
              </a:extLst>
            </p:cNvPr>
            <p:cNvSpPr/>
            <p:nvPr/>
          </p:nvSpPr>
          <p:spPr>
            <a:xfrm>
              <a:off x="10424684" y="4634777"/>
              <a:ext cx="7521" cy="4448"/>
            </a:xfrm>
            <a:custGeom>
              <a:avLst/>
              <a:gdLst>
                <a:gd name="connsiteX0" fmla="*/ 0 w 7521"/>
                <a:gd name="connsiteY0" fmla="*/ 4449 h 4448"/>
                <a:gd name="connsiteX1" fmla="*/ 7522 w 7521"/>
                <a:gd name="connsiteY1" fmla="*/ 4449 h 4448"/>
                <a:gd name="connsiteX2" fmla="*/ 0 w 7521"/>
                <a:gd name="connsiteY2" fmla="*/ 4449 h 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4448">
                  <a:moveTo>
                    <a:pt x="0" y="4449"/>
                  </a:moveTo>
                  <a:lnTo>
                    <a:pt x="7522" y="4449"/>
                  </a:lnTo>
                  <a:cubicBezTo>
                    <a:pt x="1253" y="-2178"/>
                    <a:pt x="0" y="-745"/>
                    <a:pt x="0" y="4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1239226A-C1E6-8533-E6D4-983B4CE464B0}"/>
                </a:ext>
              </a:extLst>
            </p:cNvPr>
            <p:cNvSpPr/>
            <p:nvPr/>
          </p:nvSpPr>
          <p:spPr>
            <a:xfrm>
              <a:off x="11987274" y="4815971"/>
              <a:ext cx="87265" cy="76458"/>
            </a:xfrm>
            <a:custGeom>
              <a:avLst/>
              <a:gdLst>
                <a:gd name="connsiteX0" fmla="*/ 81487 w 87265"/>
                <a:gd name="connsiteY0" fmla="*/ 915 h 76458"/>
                <a:gd name="connsiteX1" fmla="*/ 59817 w 87265"/>
                <a:gd name="connsiteY1" fmla="*/ 6825 h 76458"/>
                <a:gd name="connsiteX2" fmla="*/ 0 w 87265"/>
                <a:gd name="connsiteY2" fmla="*/ 74164 h 76458"/>
                <a:gd name="connsiteX3" fmla="*/ 67160 w 87265"/>
                <a:gd name="connsiteY3" fmla="*/ 42644 h 76458"/>
                <a:gd name="connsiteX4" fmla="*/ 69487 w 87265"/>
                <a:gd name="connsiteY4" fmla="*/ 42644 h 76458"/>
                <a:gd name="connsiteX5" fmla="*/ 81667 w 87265"/>
                <a:gd name="connsiteY5" fmla="*/ 915 h 7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65" h="76458">
                  <a:moveTo>
                    <a:pt x="81487" y="915"/>
                  </a:moveTo>
                  <a:cubicBezTo>
                    <a:pt x="75398" y="-1592"/>
                    <a:pt x="67697" y="1273"/>
                    <a:pt x="59817" y="6825"/>
                  </a:cubicBezTo>
                  <a:cubicBezTo>
                    <a:pt x="33848" y="21332"/>
                    <a:pt x="0" y="74164"/>
                    <a:pt x="0" y="74164"/>
                  </a:cubicBezTo>
                  <a:cubicBezTo>
                    <a:pt x="20595" y="83298"/>
                    <a:pt x="49608" y="63598"/>
                    <a:pt x="67160" y="42644"/>
                  </a:cubicBezTo>
                  <a:lnTo>
                    <a:pt x="69487" y="42644"/>
                  </a:lnTo>
                  <a:cubicBezTo>
                    <a:pt x="85248" y="24914"/>
                    <a:pt x="93486" y="5571"/>
                    <a:pt x="81667" y="9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ECC75C17-9275-552B-BF16-48DBA9E14A2D}"/>
                </a:ext>
              </a:extLst>
            </p:cNvPr>
            <p:cNvSpPr/>
            <p:nvPr/>
          </p:nvSpPr>
          <p:spPr>
            <a:xfrm>
              <a:off x="10131587" y="3737484"/>
              <a:ext cx="89799" cy="71593"/>
            </a:xfrm>
            <a:custGeom>
              <a:avLst/>
              <a:gdLst>
                <a:gd name="connsiteX0" fmla="*/ 23203 w 89799"/>
                <a:gd name="connsiteY0" fmla="*/ 1977 h 71593"/>
                <a:gd name="connsiteX1" fmla="*/ 19800 w 89799"/>
                <a:gd name="connsiteY1" fmla="*/ 5201 h 71593"/>
                <a:gd name="connsiteX2" fmla="*/ 18008 w 89799"/>
                <a:gd name="connsiteY2" fmla="*/ 5559 h 71593"/>
                <a:gd name="connsiteX3" fmla="*/ 15323 w 89799"/>
                <a:gd name="connsiteY3" fmla="*/ 68600 h 71593"/>
                <a:gd name="connsiteX4" fmla="*/ 88214 w 89799"/>
                <a:gd name="connsiteY4" fmla="*/ 61973 h 71593"/>
                <a:gd name="connsiteX5" fmla="*/ 62066 w 89799"/>
                <a:gd name="connsiteY5" fmla="*/ 24185 h 71593"/>
                <a:gd name="connsiteX6" fmla="*/ 70125 w 89799"/>
                <a:gd name="connsiteY6" fmla="*/ 24185 h 71593"/>
                <a:gd name="connsiteX7" fmla="*/ 23203 w 89799"/>
                <a:gd name="connsiteY7" fmla="*/ 1977 h 7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99" h="71593">
                  <a:moveTo>
                    <a:pt x="23203" y="1977"/>
                  </a:moveTo>
                  <a:cubicBezTo>
                    <a:pt x="22306" y="2335"/>
                    <a:pt x="20875" y="3589"/>
                    <a:pt x="19800" y="5201"/>
                  </a:cubicBezTo>
                  <a:cubicBezTo>
                    <a:pt x="19262" y="5380"/>
                    <a:pt x="18905" y="5201"/>
                    <a:pt x="18008" y="5559"/>
                  </a:cubicBezTo>
                  <a:cubicBezTo>
                    <a:pt x="8338" y="9678"/>
                    <a:pt x="-15661" y="68600"/>
                    <a:pt x="15323" y="68600"/>
                  </a:cubicBezTo>
                  <a:cubicBezTo>
                    <a:pt x="46305" y="68600"/>
                    <a:pt x="99675" y="78629"/>
                    <a:pt x="88214" y="61973"/>
                  </a:cubicBezTo>
                  <a:cubicBezTo>
                    <a:pt x="83019" y="53914"/>
                    <a:pt x="73707" y="37617"/>
                    <a:pt x="62066" y="24185"/>
                  </a:cubicBezTo>
                  <a:lnTo>
                    <a:pt x="70125" y="24185"/>
                  </a:lnTo>
                  <a:cubicBezTo>
                    <a:pt x="57051" y="8245"/>
                    <a:pt x="40754" y="-5187"/>
                    <a:pt x="23203" y="19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0EBF81DB-1BB5-74A1-2DEB-46AE4319560F}"/>
                </a:ext>
              </a:extLst>
            </p:cNvPr>
            <p:cNvSpPr/>
            <p:nvPr/>
          </p:nvSpPr>
          <p:spPr>
            <a:xfrm>
              <a:off x="7534784" y="4668892"/>
              <a:ext cx="238780" cy="526955"/>
            </a:xfrm>
            <a:custGeom>
              <a:avLst/>
              <a:gdLst>
                <a:gd name="connsiteX0" fmla="*/ 220871 w 238780"/>
                <a:gd name="connsiteY0" fmla="*/ 14390 h 526955"/>
                <a:gd name="connsiteX1" fmla="*/ 213707 w 238780"/>
                <a:gd name="connsiteY1" fmla="*/ 14390 h 526955"/>
                <a:gd name="connsiteX2" fmla="*/ 199917 w 238780"/>
                <a:gd name="connsiteY2" fmla="*/ 1675 h 526955"/>
                <a:gd name="connsiteX3" fmla="*/ 132398 w 238780"/>
                <a:gd name="connsiteY3" fmla="*/ 81550 h 526955"/>
                <a:gd name="connsiteX4" fmla="*/ 78312 w 238780"/>
                <a:gd name="connsiteY4" fmla="*/ 138323 h 526955"/>
                <a:gd name="connsiteX5" fmla="*/ 67387 w 238780"/>
                <a:gd name="connsiteY5" fmla="*/ 141368 h 526955"/>
                <a:gd name="connsiteX6" fmla="*/ 36046 w 238780"/>
                <a:gd name="connsiteY6" fmla="*/ 152650 h 526955"/>
                <a:gd name="connsiteX7" fmla="*/ 8645 w 238780"/>
                <a:gd name="connsiteY7" fmla="*/ 217661 h 526955"/>
                <a:gd name="connsiteX8" fmla="*/ 5959 w 238780"/>
                <a:gd name="connsiteY8" fmla="*/ 340878 h 526955"/>
                <a:gd name="connsiteX9" fmla="*/ 17062 w 238780"/>
                <a:gd name="connsiteY9" fmla="*/ 467138 h 526955"/>
                <a:gd name="connsiteX10" fmla="*/ 65059 w 238780"/>
                <a:gd name="connsiteY10" fmla="*/ 526956 h 526955"/>
                <a:gd name="connsiteX11" fmla="*/ 108758 w 238780"/>
                <a:gd name="connsiteY11" fmla="*/ 512987 h 526955"/>
                <a:gd name="connsiteX12" fmla="*/ 140816 w 238780"/>
                <a:gd name="connsiteY12" fmla="*/ 463736 h 526955"/>
                <a:gd name="connsiteX13" fmla="*/ 144219 w 238780"/>
                <a:gd name="connsiteY13" fmla="*/ 452811 h 526955"/>
                <a:gd name="connsiteX14" fmla="*/ 140099 w 238780"/>
                <a:gd name="connsiteY14" fmla="*/ 452811 h 526955"/>
                <a:gd name="connsiteX15" fmla="*/ 152278 w 238780"/>
                <a:gd name="connsiteY15" fmla="*/ 408933 h 526955"/>
                <a:gd name="connsiteX16" fmla="*/ 156755 w 238780"/>
                <a:gd name="connsiteY16" fmla="*/ 408933 h 526955"/>
                <a:gd name="connsiteX17" fmla="*/ 176455 w 238780"/>
                <a:gd name="connsiteY17" fmla="*/ 343027 h 526955"/>
                <a:gd name="connsiteX18" fmla="*/ 172515 w 238780"/>
                <a:gd name="connsiteY18" fmla="*/ 343027 h 526955"/>
                <a:gd name="connsiteX19" fmla="*/ 187560 w 238780"/>
                <a:gd name="connsiteY19" fmla="*/ 299328 h 526955"/>
                <a:gd name="connsiteX20" fmla="*/ 191858 w 238780"/>
                <a:gd name="connsiteY20" fmla="*/ 299328 h 526955"/>
                <a:gd name="connsiteX21" fmla="*/ 209050 w 238780"/>
                <a:gd name="connsiteY21" fmla="*/ 233242 h 526955"/>
                <a:gd name="connsiteX22" fmla="*/ 204752 w 238780"/>
                <a:gd name="connsiteY22" fmla="*/ 233242 h 526955"/>
                <a:gd name="connsiteX23" fmla="*/ 211737 w 238780"/>
                <a:gd name="connsiteY23" fmla="*/ 210856 h 526955"/>
                <a:gd name="connsiteX24" fmla="*/ 218901 w 238780"/>
                <a:gd name="connsiteY24" fmla="*/ 189365 h 526955"/>
                <a:gd name="connsiteX25" fmla="*/ 223199 w 238780"/>
                <a:gd name="connsiteY25" fmla="*/ 189365 h 526955"/>
                <a:gd name="connsiteX26" fmla="*/ 237705 w 238780"/>
                <a:gd name="connsiteY26" fmla="*/ 123816 h 526955"/>
                <a:gd name="connsiteX27" fmla="*/ 233049 w 238780"/>
                <a:gd name="connsiteY27" fmla="*/ 123816 h 526955"/>
                <a:gd name="connsiteX28" fmla="*/ 234482 w 238780"/>
                <a:gd name="connsiteY28" fmla="*/ 91042 h 526955"/>
                <a:gd name="connsiteX29" fmla="*/ 233228 w 238780"/>
                <a:gd name="connsiteY29" fmla="*/ 79760 h 526955"/>
                <a:gd name="connsiteX30" fmla="*/ 238780 w 238780"/>
                <a:gd name="connsiteY30" fmla="*/ 79760 h 526955"/>
                <a:gd name="connsiteX31" fmla="*/ 221408 w 238780"/>
                <a:gd name="connsiteY31" fmla="*/ 14032 h 52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8780" h="526955">
                  <a:moveTo>
                    <a:pt x="220871" y="14390"/>
                  </a:moveTo>
                  <a:lnTo>
                    <a:pt x="213707" y="14390"/>
                  </a:lnTo>
                  <a:cubicBezTo>
                    <a:pt x="209588" y="7943"/>
                    <a:pt x="205290" y="3466"/>
                    <a:pt x="199917" y="1675"/>
                  </a:cubicBezTo>
                  <a:cubicBezTo>
                    <a:pt x="164636" y="-10324"/>
                    <a:pt x="160516" y="44836"/>
                    <a:pt x="132398" y="81550"/>
                  </a:cubicBezTo>
                  <a:cubicBezTo>
                    <a:pt x="113235" y="106444"/>
                    <a:pt x="92998" y="127936"/>
                    <a:pt x="78312" y="138323"/>
                  </a:cubicBezTo>
                  <a:cubicBezTo>
                    <a:pt x="73835" y="140651"/>
                    <a:pt x="69895" y="142084"/>
                    <a:pt x="67387" y="141368"/>
                  </a:cubicBezTo>
                  <a:cubicBezTo>
                    <a:pt x="62552" y="139935"/>
                    <a:pt x="48941" y="143875"/>
                    <a:pt x="36046" y="152650"/>
                  </a:cubicBezTo>
                  <a:cubicBezTo>
                    <a:pt x="16525" y="163754"/>
                    <a:pt x="-3891" y="186141"/>
                    <a:pt x="8645" y="217661"/>
                  </a:cubicBezTo>
                  <a:cubicBezTo>
                    <a:pt x="28166" y="267628"/>
                    <a:pt x="25480" y="317596"/>
                    <a:pt x="5959" y="340878"/>
                  </a:cubicBezTo>
                  <a:cubicBezTo>
                    <a:pt x="-13921" y="364160"/>
                    <a:pt x="22793" y="430603"/>
                    <a:pt x="17062" y="467138"/>
                  </a:cubicBezTo>
                  <a:cubicBezTo>
                    <a:pt x="11510" y="503674"/>
                    <a:pt x="25480" y="526956"/>
                    <a:pt x="65059" y="526956"/>
                  </a:cubicBezTo>
                  <a:cubicBezTo>
                    <a:pt x="84760" y="526956"/>
                    <a:pt x="98192" y="522836"/>
                    <a:pt x="108758" y="512987"/>
                  </a:cubicBezTo>
                  <a:cubicBezTo>
                    <a:pt x="122011" y="503853"/>
                    <a:pt x="130966" y="488451"/>
                    <a:pt x="140816" y="463736"/>
                  </a:cubicBezTo>
                  <a:cubicBezTo>
                    <a:pt x="142249" y="459975"/>
                    <a:pt x="143144" y="456393"/>
                    <a:pt x="144219" y="452811"/>
                  </a:cubicBezTo>
                  <a:lnTo>
                    <a:pt x="140099" y="452811"/>
                  </a:lnTo>
                  <a:cubicBezTo>
                    <a:pt x="145114" y="438125"/>
                    <a:pt x="149054" y="423440"/>
                    <a:pt x="152278" y="408933"/>
                  </a:cubicBezTo>
                  <a:lnTo>
                    <a:pt x="156755" y="408933"/>
                  </a:lnTo>
                  <a:cubicBezTo>
                    <a:pt x="162307" y="386009"/>
                    <a:pt x="167501" y="363443"/>
                    <a:pt x="176455" y="343027"/>
                  </a:cubicBezTo>
                  <a:lnTo>
                    <a:pt x="172515" y="343027"/>
                  </a:lnTo>
                  <a:cubicBezTo>
                    <a:pt x="177888" y="331386"/>
                    <a:pt x="182903" y="315805"/>
                    <a:pt x="187560" y="299328"/>
                  </a:cubicBezTo>
                  <a:lnTo>
                    <a:pt x="191858" y="299328"/>
                  </a:lnTo>
                  <a:cubicBezTo>
                    <a:pt x="198305" y="276583"/>
                    <a:pt x="204215" y="252047"/>
                    <a:pt x="209050" y="233242"/>
                  </a:cubicBezTo>
                  <a:lnTo>
                    <a:pt x="204752" y="233242"/>
                  </a:lnTo>
                  <a:cubicBezTo>
                    <a:pt x="207259" y="223572"/>
                    <a:pt x="209767" y="215691"/>
                    <a:pt x="211737" y="210856"/>
                  </a:cubicBezTo>
                  <a:cubicBezTo>
                    <a:pt x="213707" y="206020"/>
                    <a:pt x="216214" y="198498"/>
                    <a:pt x="218901" y="189365"/>
                  </a:cubicBezTo>
                  <a:lnTo>
                    <a:pt x="223199" y="189365"/>
                  </a:lnTo>
                  <a:cubicBezTo>
                    <a:pt x="228751" y="171634"/>
                    <a:pt x="234482" y="147099"/>
                    <a:pt x="237705" y="123816"/>
                  </a:cubicBezTo>
                  <a:lnTo>
                    <a:pt x="233049" y="123816"/>
                  </a:lnTo>
                  <a:cubicBezTo>
                    <a:pt x="234482" y="111817"/>
                    <a:pt x="235019" y="100713"/>
                    <a:pt x="234482" y="91042"/>
                  </a:cubicBezTo>
                  <a:cubicBezTo>
                    <a:pt x="234123" y="87640"/>
                    <a:pt x="233586" y="83520"/>
                    <a:pt x="233228" y="79760"/>
                  </a:cubicBezTo>
                  <a:lnTo>
                    <a:pt x="238780" y="79760"/>
                  </a:lnTo>
                  <a:cubicBezTo>
                    <a:pt x="236273" y="56119"/>
                    <a:pt x="230363" y="30330"/>
                    <a:pt x="221408" y="140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0" name="צורה חופשית: צורה 59">
              <a:extLst>
                <a:ext uri="{FF2B5EF4-FFF2-40B4-BE49-F238E27FC236}">
                  <a16:creationId xmlns:a16="http://schemas.microsoft.com/office/drawing/2014/main" id="{30A6CED3-F548-144E-82CF-447817D84F1B}"/>
                </a:ext>
              </a:extLst>
            </p:cNvPr>
            <p:cNvSpPr/>
            <p:nvPr/>
          </p:nvSpPr>
          <p:spPr>
            <a:xfrm>
              <a:off x="3503081" y="3482382"/>
              <a:ext cx="48840" cy="59069"/>
            </a:xfrm>
            <a:custGeom>
              <a:avLst/>
              <a:gdLst>
                <a:gd name="connsiteX0" fmla="*/ 12358 w 48840"/>
                <a:gd name="connsiteY0" fmla="*/ 5632 h 59069"/>
                <a:gd name="connsiteX1" fmla="*/ 27223 w 48840"/>
                <a:gd name="connsiteY1" fmla="*/ 57748 h 59069"/>
                <a:gd name="connsiteX2" fmla="*/ 36894 w 48840"/>
                <a:gd name="connsiteY2" fmla="*/ 51659 h 59069"/>
                <a:gd name="connsiteX3" fmla="*/ 21313 w 48840"/>
                <a:gd name="connsiteY3" fmla="*/ 438 h 59069"/>
                <a:gd name="connsiteX4" fmla="*/ 12537 w 48840"/>
                <a:gd name="connsiteY4" fmla="*/ 5632 h 5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40" h="59069">
                  <a:moveTo>
                    <a:pt x="12358" y="5632"/>
                  </a:moveTo>
                  <a:cubicBezTo>
                    <a:pt x="-8775" y="16019"/>
                    <a:pt x="-2148" y="67956"/>
                    <a:pt x="27223" y="57748"/>
                  </a:cubicBezTo>
                  <a:cubicBezTo>
                    <a:pt x="31342" y="56315"/>
                    <a:pt x="34387" y="54345"/>
                    <a:pt x="36894" y="51659"/>
                  </a:cubicBezTo>
                  <a:cubicBezTo>
                    <a:pt x="60892" y="37689"/>
                    <a:pt x="45132" y="-4756"/>
                    <a:pt x="21313" y="438"/>
                  </a:cubicBezTo>
                  <a:cubicBezTo>
                    <a:pt x="17731" y="1154"/>
                    <a:pt x="14866" y="3124"/>
                    <a:pt x="12537" y="56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1" name="צורה חופשית: צורה 60">
              <a:extLst>
                <a:ext uri="{FF2B5EF4-FFF2-40B4-BE49-F238E27FC236}">
                  <a16:creationId xmlns:a16="http://schemas.microsoft.com/office/drawing/2014/main" id="{BDFFF015-05D2-91AA-AB41-D31528EC0B42}"/>
                </a:ext>
              </a:extLst>
            </p:cNvPr>
            <p:cNvSpPr/>
            <p:nvPr/>
          </p:nvSpPr>
          <p:spPr>
            <a:xfrm>
              <a:off x="3489180" y="3206968"/>
              <a:ext cx="43834" cy="37932"/>
            </a:xfrm>
            <a:custGeom>
              <a:avLst/>
              <a:gdLst>
                <a:gd name="connsiteX0" fmla="*/ 21065 w 43834"/>
                <a:gd name="connsiteY0" fmla="*/ 406 h 37932"/>
                <a:gd name="connsiteX1" fmla="*/ 10320 w 43834"/>
                <a:gd name="connsiteY1" fmla="*/ 5600 h 37932"/>
                <a:gd name="connsiteX2" fmla="*/ 27155 w 43834"/>
                <a:gd name="connsiteY2" fmla="*/ 37120 h 37932"/>
                <a:gd name="connsiteX3" fmla="*/ 31095 w 43834"/>
                <a:gd name="connsiteY3" fmla="*/ 6137 h 37932"/>
                <a:gd name="connsiteX4" fmla="*/ 41840 w 43834"/>
                <a:gd name="connsiteY4" fmla="*/ 6137 h 37932"/>
                <a:gd name="connsiteX5" fmla="*/ 21244 w 43834"/>
                <a:gd name="connsiteY5" fmla="*/ 227 h 3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34" h="37932">
                  <a:moveTo>
                    <a:pt x="21065" y="406"/>
                  </a:moveTo>
                  <a:cubicBezTo>
                    <a:pt x="16230" y="1123"/>
                    <a:pt x="12827" y="3093"/>
                    <a:pt x="10320" y="5600"/>
                  </a:cubicBezTo>
                  <a:cubicBezTo>
                    <a:pt x="-8306" y="13301"/>
                    <a:pt x="-1142" y="43210"/>
                    <a:pt x="27155" y="37120"/>
                  </a:cubicBezTo>
                  <a:cubicBezTo>
                    <a:pt x="51153" y="31927"/>
                    <a:pt x="46317" y="12943"/>
                    <a:pt x="31095" y="6137"/>
                  </a:cubicBezTo>
                  <a:lnTo>
                    <a:pt x="41840" y="6137"/>
                  </a:lnTo>
                  <a:cubicBezTo>
                    <a:pt x="36825" y="2018"/>
                    <a:pt x="29483" y="-847"/>
                    <a:pt x="21244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2" name="צורה חופשית: צורה 61">
              <a:extLst>
                <a:ext uri="{FF2B5EF4-FFF2-40B4-BE49-F238E27FC236}">
                  <a16:creationId xmlns:a16="http://schemas.microsoft.com/office/drawing/2014/main" id="{5F79AEAF-8023-C220-ED97-6D3B512DAC03}"/>
                </a:ext>
              </a:extLst>
            </p:cNvPr>
            <p:cNvSpPr/>
            <p:nvPr/>
          </p:nvSpPr>
          <p:spPr>
            <a:xfrm>
              <a:off x="9249628" y="3968454"/>
              <a:ext cx="381137" cy="465035"/>
            </a:xfrm>
            <a:custGeom>
              <a:avLst/>
              <a:gdLst>
                <a:gd name="connsiteX0" fmla="*/ 351047 w 381137"/>
                <a:gd name="connsiteY0" fmla="*/ 451382 h 465035"/>
                <a:gd name="connsiteX1" fmla="*/ 353733 w 381137"/>
                <a:gd name="connsiteY1" fmla="*/ 436159 h 465035"/>
                <a:gd name="connsiteX2" fmla="*/ 357494 w 381137"/>
                <a:gd name="connsiteY2" fmla="*/ 385655 h 465035"/>
                <a:gd name="connsiteX3" fmla="*/ 352837 w 381137"/>
                <a:gd name="connsiteY3" fmla="*/ 385655 h 465035"/>
                <a:gd name="connsiteX4" fmla="*/ 366985 w 381137"/>
                <a:gd name="connsiteY4" fmla="*/ 341777 h 465035"/>
                <a:gd name="connsiteX5" fmla="*/ 370210 w 381137"/>
                <a:gd name="connsiteY5" fmla="*/ 341777 h 465035"/>
                <a:gd name="connsiteX6" fmla="*/ 373433 w 381137"/>
                <a:gd name="connsiteY6" fmla="*/ 336225 h 465035"/>
                <a:gd name="connsiteX7" fmla="*/ 359464 w 381137"/>
                <a:gd name="connsiteY7" fmla="*/ 289840 h 465035"/>
                <a:gd name="connsiteX8" fmla="*/ 334033 w 381137"/>
                <a:gd name="connsiteY8" fmla="*/ 275870 h 465035"/>
                <a:gd name="connsiteX9" fmla="*/ 325794 w 381137"/>
                <a:gd name="connsiteY9" fmla="*/ 275870 h 465035"/>
                <a:gd name="connsiteX10" fmla="*/ 288364 w 381137"/>
                <a:gd name="connsiteY10" fmla="*/ 231992 h 465035"/>
                <a:gd name="connsiteX11" fmla="*/ 296960 w 381137"/>
                <a:gd name="connsiteY11" fmla="*/ 231992 h 465035"/>
                <a:gd name="connsiteX12" fmla="*/ 280663 w 381137"/>
                <a:gd name="connsiteY12" fmla="*/ 216769 h 465035"/>
                <a:gd name="connsiteX13" fmla="*/ 220846 w 381137"/>
                <a:gd name="connsiteY13" fmla="*/ 166265 h 465035"/>
                <a:gd name="connsiteX14" fmla="*/ 212070 w 381137"/>
                <a:gd name="connsiteY14" fmla="*/ 166265 h 465035"/>
                <a:gd name="connsiteX15" fmla="*/ 176789 w 381137"/>
                <a:gd name="connsiteY15" fmla="*/ 127044 h 465035"/>
                <a:gd name="connsiteX16" fmla="*/ 172490 w 381137"/>
                <a:gd name="connsiteY16" fmla="*/ 122208 h 465035"/>
                <a:gd name="connsiteX17" fmla="*/ 181087 w 381137"/>
                <a:gd name="connsiteY17" fmla="*/ 122208 h 465035"/>
                <a:gd name="connsiteX18" fmla="*/ 113031 w 381137"/>
                <a:gd name="connsiteY18" fmla="*/ 56481 h 465035"/>
                <a:gd name="connsiteX19" fmla="*/ 103898 w 381137"/>
                <a:gd name="connsiteY19" fmla="*/ 56481 h 465035"/>
                <a:gd name="connsiteX20" fmla="*/ 78466 w 381137"/>
                <a:gd name="connsiteY20" fmla="*/ 33915 h 465035"/>
                <a:gd name="connsiteX21" fmla="*/ 47483 w 381137"/>
                <a:gd name="connsiteY21" fmla="*/ 12782 h 465035"/>
                <a:gd name="connsiteX22" fmla="*/ 59482 w 381137"/>
                <a:gd name="connsiteY22" fmla="*/ 12782 h 465035"/>
                <a:gd name="connsiteX23" fmla="*/ 13276 w 381137"/>
                <a:gd name="connsiteY23" fmla="*/ 604 h 465035"/>
                <a:gd name="connsiteX24" fmla="*/ 6829 w 381137"/>
                <a:gd name="connsiteY24" fmla="*/ 4365 h 465035"/>
                <a:gd name="connsiteX25" fmla="*/ 67184 w 381137"/>
                <a:gd name="connsiteY25" fmla="*/ 93732 h 465035"/>
                <a:gd name="connsiteX26" fmla="*/ 151536 w 381137"/>
                <a:gd name="connsiteY26" fmla="*/ 216769 h 465035"/>
                <a:gd name="connsiteX27" fmla="*/ 190221 w 381137"/>
                <a:gd name="connsiteY27" fmla="*/ 380640 h 465035"/>
                <a:gd name="connsiteX28" fmla="*/ 312005 w 381137"/>
                <a:gd name="connsiteY28" fmla="*/ 443143 h 465035"/>
                <a:gd name="connsiteX29" fmla="*/ 347285 w 381137"/>
                <a:gd name="connsiteY29" fmla="*/ 451561 h 465035"/>
                <a:gd name="connsiteX30" fmla="*/ 351226 w 381137"/>
                <a:gd name="connsiteY30" fmla="*/ 451561 h 4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1137" h="465035">
                  <a:moveTo>
                    <a:pt x="351047" y="451382"/>
                  </a:moveTo>
                  <a:cubicBezTo>
                    <a:pt x="352658" y="447442"/>
                    <a:pt x="353733" y="442785"/>
                    <a:pt x="353733" y="436159"/>
                  </a:cubicBezTo>
                  <a:cubicBezTo>
                    <a:pt x="353733" y="419682"/>
                    <a:pt x="354986" y="401952"/>
                    <a:pt x="357494" y="385655"/>
                  </a:cubicBezTo>
                  <a:lnTo>
                    <a:pt x="352837" y="385655"/>
                  </a:lnTo>
                  <a:cubicBezTo>
                    <a:pt x="355703" y="367924"/>
                    <a:pt x="360359" y="352343"/>
                    <a:pt x="366985" y="341777"/>
                  </a:cubicBezTo>
                  <a:lnTo>
                    <a:pt x="370210" y="341777"/>
                  </a:lnTo>
                  <a:cubicBezTo>
                    <a:pt x="371284" y="339986"/>
                    <a:pt x="372359" y="338016"/>
                    <a:pt x="373433" y="336225"/>
                  </a:cubicBezTo>
                  <a:cubicBezTo>
                    <a:pt x="387581" y="316525"/>
                    <a:pt x="381850" y="286437"/>
                    <a:pt x="359464" y="289840"/>
                  </a:cubicBezTo>
                  <a:cubicBezTo>
                    <a:pt x="350868" y="291272"/>
                    <a:pt x="342808" y="285362"/>
                    <a:pt x="334033" y="275870"/>
                  </a:cubicBezTo>
                  <a:lnTo>
                    <a:pt x="325794" y="275870"/>
                  </a:lnTo>
                  <a:cubicBezTo>
                    <a:pt x="315049" y="263692"/>
                    <a:pt x="303407" y="247036"/>
                    <a:pt x="288364" y="231992"/>
                  </a:cubicBezTo>
                  <a:lnTo>
                    <a:pt x="296960" y="231992"/>
                  </a:lnTo>
                  <a:cubicBezTo>
                    <a:pt x="291767" y="226620"/>
                    <a:pt x="286393" y="221426"/>
                    <a:pt x="280663" y="216769"/>
                  </a:cubicBezTo>
                  <a:cubicBezTo>
                    <a:pt x="258634" y="198681"/>
                    <a:pt x="239650" y="184354"/>
                    <a:pt x="220846" y="166265"/>
                  </a:cubicBezTo>
                  <a:lnTo>
                    <a:pt x="212070" y="166265"/>
                  </a:lnTo>
                  <a:cubicBezTo>
                    <a:pt x="200608" y="155341"/>
                    <a:pt x="189146" y="142804"/>
                    <a:pt x="176789" y="127044"/>
                  </a:cubicBezTo>
                  <a:cubicBezTo>
                    <a:pt x="175714" y="125253"/>
                    <a:pt x="174281" y="123999"/>
                    <a:pt x="172490" y="122208"/>
                  </a:cubicBezTo>
                  <a:lnTo>
                    <a:pt x="181087" y="122208"/>
                  </a:lnTo>
                  <a:cubicBezTo>
                    <a:pt x="159058" y="94628"/>
                    <a:pt x="134164" y="74032"/>
                    <a:pt x="113031" y="56481"/>
                  </a:cubicBezTo>
                  <a:lnTo>
                    <a:pt x="103898" y="56481"/>
                  </a:lnTo>
                  <a:cubicBezTo>
                    <a:pt x="94226" y="48601"/>
                    <a:pt x="85093" y="40900"/>
                    <a:pt x="78466" y="33915"/>
                  </a:cubicBezTo>
                  <a:cubicBezTo>
                    <a:pt x="69333" y="24244"/>
                    <a:pt x="58229" y="17797"/>
                    <a:pt x="47483" y="12782"/>
                  </a:cubicBezTo>
                  <a:lnTo>
                    <a:pt x="59482" y="12782"/>
                  </a:lnTo>
                  <a:cubicBezTo>
                    <a:pt x="41573" y="2753"/>
                    <a:pt x="22768" y="-1724"/>
                    <a:pt x="13276" y="604"/>
                  </a:cubicBezTo>
                  <a:cubicBezTo>
                    <a:pt x="10232" y="1320"/>
                    <a:pt x="8082" y="2574"/>
                    <a:pt x="6829" y="4365"/>
                  </a:cubicBezTo>
                  <a:cubicBezTo>
                    <a:pt x="-23975" y="14573"/>
                    <a:pt x="58945" y="84061"/>
                    <a:pt x="67184" y="93732"/>
                  </a:cubicBezTo>
                  <a:cubicBezTo>
                    <a:pt x="75601" y="103762"/>
                    <a:pt x="151536" y="180055"/>
                    <a:pt x="151536" y="216769"/>
                  </a:cubicBezTo>
                  <a:cubicBezTo>
                    <a:pt x="151536" y="253484"/>
                    <a:pt x="175893" y="367208"/>
                    <a:pt x="190221" y="380640"/>
                  </a:cubicBezTo>
                  <a:cubicBezTo>
                    <a:pt x="204190" y="393893"/>
                    <a:pt x="300722" y="416459"/>
                    <a:pt x="312005" y="443143"/>
                  </a:cubicBezTo>
                  <a:cubicBezTo>
                    <a:pt x="321854" y="466067"/>
                    <a:pt x="342271" y="474306"/>
                    <a:pt x="347285" y="451561"/>
                  </a:cubicBezTo>
                  <a:lnTo>
                    <a:pt x="351226" y="45156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3" name="צורה חופשית: צורה 62">
              <a:extLst>
                <a:ext uri="{FF2B5EF4-FFF2-40B4-BE49-F238E27FC236}">
                  <a16:creationId xmlns:a16="http://schemas.microsoft.com/office/drawing/2014/main" id="{D2A4255E-5AEF-951F-07A0-8843B8C8046B}"/>
                </a:ext>
              </a:extLst>
            </p:cNvPr>
            <p:cNvSpPr/>
            <p:nvPr/>
          </p:nvSpPr>
          <p:spPr>
            <a:xfrm>
              <a:off x="3677358" y="669371"/>
              <a:ext cx="1827265" cy="1173649"/>
            </a:xfrm>
            <a:custGeom>
              <a:avLst/>
              <a:gdLst>
                <a:gd name="connsiteX0" fmla="*/ 1537140 w 1827265"/>
                <a:gd name="connsiteY0" fmla="*/ 722713 h 1173649"/>
                <a:gd name="connsiteX1" fmla="*/ 1530155 w 1827265"/>
                <a:gd name="connsiteY1" fmla="*/ 722713 h 1173649"/>
                <a:gd name="connsiteX2" fmla="*/ 1516544 w 1827265"/>
                <a:gd name="connsiteY2" fmla="*/ 685998 h 1173649"/>
                <a:gd name="connsiteX3" fmla="*/ 1513678 w 1827265"/>
                <a:gd name="connsiteY3" fmla="*/ 678835 h 1173649"/>
                <a:gd name="connsiteX4" fmla="*/ 1520305 w 1827265"/>
                <a:gd name="connsiteY4" fmla="*/ 678835 h 1173649"/>
                <a:gd name="connsiteX5" fmla="*/ 1520663 w 1827265"/>
                <a:gd name="connsiteY5" fmla="*/ 620092 h 1173649"/>
                <a:gd name="connsiteX6" fmla="*/ 1529260 w 1827265"/>
                <a:gd name="connsiteY6" fmla="*/ 617227 h 1173649"/>
                <a:gd name="connsiteX7" fmla="*/ 1629373 w 1827265"/>
                <a:gd name="connsiteY7" fmla="*/ 636927 h 1173649"/>
                <a:gd name="connsiteX8" fmla="*/ 1636537 w 1827265"/>
                <a:gd name="connsiteY8" fmla="*/ 624928 h 1173649"/>
                <a:gd name="connsiteX9" fmla="*/ 1636357 w 1827265"/>
                <a:gd name="connsiteY9" fmla="*/ 613107 h 1173649"/>
                <a:gd name="connsiteX10" fmla="*/ 1630985 w 1827265"/>
                <a:gd name="connsiteY10" fmla="*/ 613107 h 1173649"/>
                <a:gd name="connsiteX11" fmla="*/ 1633134 w 1827265"/>
                <a:gd name="connsiteY11" fmla="*/ 569050 h 1173649"/>
                <a:gd name="connsiteX12" fmla="*/ 1637790 w 1827265"/>
                <a:gd name="connsiteY12" fmla="*/ 569050 h 1173649"/>
                <a:gd name="connsiteX13" fmla="*/ 1646924 w 1827265"/>
                <a:gd name="connsiteY13" fmla="*/ 531799 h 1173649"/>
                <a:gd name="connsiteX14" fmla="*/ 1668236 w 1827265"/>
                <a:gd name="connsiteY14" fmla="*/ 503323 h 1173649"/>
                <a:gd name="connsiteX15" fmla="*/ 1664654 w 1827265"/>
                <a:gd name="connsiteY15" fmla="*/ 503323 h 1173649"/>
                <a:gd name="connsiteX16" fmla="*/ 1662147 w 1827265"/>
                <a:gd name="connsiteY16" fmla="*/ 495443 h 1173649"/>
                <a:gd name="connsiteX17" fmla="*/ 1622567 w 1827265"/>
                <a:gd name="connsiteY17" fmla="*/ 471086 h 1173649"/>
                <a:gd name="connsiteX18" fmla="*/ 1619702 w 1827265"/>
                <a:gd name="connsiteY18" fmla="*/ 459445 h 1173649"/>
                <a:gd name="connsiteX19" fmla="*/ 1625791 w 1827265"/>
                <a:gd name="connsiteY19" fmla="*/ 459445 h 1173649"/>
                <a:gd name="connsiteX20" fmla="*/ 1651760 w 1827265"/>
                <a:gd name="connsiteY20" fmla="*/ 396583 h 1173649"/>
                <a:gd name="connsiteX21" fmla="*/ 1654625 w 1827265"/>
                <a:gd name="connsiteY21" fmla="*/ 393539 h 1173649"/>
                <a:gd name="connsiteX22" fmla="*/ 1652655 w 1827265"/>
                <a:gd name="connsiteY22" fmla="*/ 393539 h 1173649"/>
                <a:gd name="connsiteX23" fmla="*/ 1693488 w 1827265"/>
                <a:gd name="connsiteY23" fmla="*/ 349661 h 1173649"/>
                <a:gd name="connsiteX24" fmla="*/ 1695637 w 1827265"/>
                <a:gd name="connsiteY24" fmla="*/ 349661 h 1173649"/>
                <a:gd name="connsiteX25" fmla="*/ 1756887 w 1827265"/>
                <a:gd name="connsiteY25" fmla="*/ 294321 h 1173649"/>
                <a:gd name="connsiteX26" fmla="*/ 1771931 w 1827265"/>
                <a:gd name="connsiteY26" fmla="*/ 286799 h 1173649"/>
                <a:gd name="connsiteX27" fmla="*/ 1819928 w 1827265"/>
                <a:gd name="connsiteY27" fmla="*/ 239877 h 1173649"/>
                <a:gd name="connsiteX28" fmla="*/ 1823868 w 1827265"/>
                <a:gd name="connsiteY28" fmla="*/ 239877 h 1173649"/>
                <a:gd name="connsiteX29" fmla="*/ 1816346 w 1827265"/>
                <a:gd name="connsiteY29" fmla="*/ 207998 h 1173649"/>
                <a:gd name="connsiteX30" fmla="*/ 1708711 w 1827265"/>
                <a:gd name="connsiteY30" fmla="*/ 204237 h 1173649"/>
                <a:gd name="connsiteX31" fmla="*/ 1692772 w 1827265"/>
                <a:gd name="connsiteY31" fmla="*/ 215878 h 1173649"/>
                <a:gd name="connsiteX32" fmla="*/ 1594987 w 1827265"/>
                <a:gd name="connsiteY32" fmla="*/ 273546 h 1173649"/>
                <a:gd name="connsiteX33" fmla="*/ 1557914 w 1827265"/>
                <a:gd name="connsiteY33" fmla="*/ 239877 h 1173649"/>
                <a:gd name="connsiteX34" fmla="*/ 1565078 w 1827265"/>
                <a:gd name="connsiteY34" fmla="*/ 239877 h 1173649"/>
                <a:gd name="connsiteX35" fmla="*/ 1531946 w 1827265"/>
                <a:gd name="connsiteY35" fmla="*/ 174149 h 1173649"/>
                <a:gd name="connsiteX36" fmla="*/ 1524424 w 1827265"/>
                <a:gd name="connsiteY36" fmla="*/ 174149 h 1173649"/>
                <a:gd name="connsiteX37" fmla="*/ 1524066 w 1827265"/>
                <a:gd name="connsiteY37" fmla="*/ 173433 h 1173649"/>
                <a:gd name="connsiteX38" fmla="*/ 1506157 w 1827265"/>
                <a:gd name="connsiteY38" fmla="*/ 130093 h 1173649"/>
                <a:gd name="connsiteX39" fmla="*/ 1512066 w 1827265"/>
                <a:gd name="connsiteY39" fmla="*/ 130093 h 1173649"/>
                <a:gd name="connsiteX40" fmla="*/ 1500784 w 1827265"/>
                <a:gd name="connsiteY40" fmla="*/ 64365 h 1173649"/>
                <a:gd name="connsiteX41" fmla="*/ 1494516 w 1827265"/>
                <a:gd name="connsiteY41" fmla="*/ 64365 h 1173649"/>
                <a:gd name="connsiteX42" fmla="*/ 1474815 w 1827265"/>
                <a:gd name="connsiteY42" fmla="*/ 49680 h 1173649"/>
                <a:gd name="connsiteX43" fmla="*/ 1438817 w 1827265"/>
                <a:gd name="connsiteY43" fmla="*/ 56306 h 1173649"/>
                <a:gd name="connsiteX44" fmla="*/ 1370583 w 1827265"/>
                <a:gd name="connsiteY44" fmla="*/ 53978 h 1173649"/>
                <a:gd name="connsiteX45" fmla="*/ 1343898 w 1827265"/>
                <a:gd name="connsiteY45" fmla="*/ 64365 h 1173649"/>
                <a:gd name="connsiteX46" fmla="*/ 1342465 w 1827265"/>
                <a:gd name="connsiteY46" fmla="*/ 64365 h 1173649"/>
                <a:gd name="connsiteX47" fmla="*/ 1299841 w 1827265"/>
                <a:gd name="connsiteY47" fmla="*/ 78335 h 1173649"/>
                <a:gd name="connsiteX48" fmla="*/ 1217279 w 1827265"/>
                <a:gd name="connsiteY48" fmla="*/ 94274 h 1173649"/>
                <a:gd name="connsiteX49" fmla="*/ 1073109 w 1827265"/>
                <a:gd name="connsiteY49" fmla="*/ 89976 h 1173649"/>
                <a:gd name="connsiteX50" fmla="*/ 1159969 w 1827265"/>
                <a:gd name="connsiteY50" fmla="*/ 87826 h 1173649"/>
                <a:gd name="connsiteX51" fmla="*/ 1303065 w 1827265"/>
                <a:gd name="connsiteY51" fmla="*/ 57560 h 1173649"/>
                <a:gd name="connsiteX52" fmla="*/ 1297692 w 1827265"/>
                <a:gd name="connsiteY52" fmla="*/ 33561 h 1173649"/>
                <a:gd name="connsiteX53" fmla="*/ 1233218 w 1827265"/>
                <a:gd name="connsiteY53" fmla="*/ 20666 h 1173649"/>
                <a:gd name="connsiteX54" fmla="*/ 1253635 w 1827265"/>
                <a:gd name="connsiteY54" fmla="*/ 20666 h 1173649"/>
                <a:gd name="connsiteX55" fmla="*/ 1141881 w 1827265"/>
                <a:gd name="connsiteY55" fmla="*/ 250 h 1173649"/>
                <a:gd name="connsiteX56" fmla="*/ 1033887 w 1827265"/>
                <a:gd name="connsiteY56" fmla="*/ 13682 h 1173649"/>
                <a:gd name="connsiteX57" fmla="*/ 929655 w 1827265"/>
                <a:gd name="connsiteY57" fmla="*/ 20487 h 1173649"/>
                <a:gd name="connsiteX58" fmla="*/ 945594 w 1827265"/>
                <a:gd name="connsiteY58" fmla="*/ 20487 h 1173649"/>
                <a:gd name="connsiteX59" fmla="*/ 873240 w 1827265"/>
                <a:gd name="connsiteY59" fmla="*/ 44665 h 1173649"/>
                <a:gd name="connsiteX60" fmla="*/ 834556 w 1827265"/>
                <a:gd name="connsiteY60" fmla="*/ 64365 h 1173649"/>
                <a:gd name="connsiteX61" fmla="*/ 829362 w 1827265"/>
                <a:gd name="connsiteY61" fmla="*/ 64365 h 1173649"/>
                <a:gd name="connsiteX62" fmla="*/ 792469 w 1827265"/>
                <a:gd name="connsiteY62" fmla="*/ 75111 h 1173649"/>
                <a:gd name="connsiteX63" fmla="*/ 791574 w 1827265"/>
                <a:gd name="connsiteY63" fmla="*/ 76544 h 1173649"/>
                <a:gd name="connsiteX64" fmla="*/ 787276 w 1827265"/>
                <a:gd name="connsiteY64" fmla="*/ 78514 h 1173649"/>
                <a:gd name="connsiteX65" fmla="*/ 728891 w 1827265"/>
                <a:gd name="connsiteY65" fmla="*/ 153912 h 1173649"/>
                <a:gd name="connsiteX66" fmla="*/ 713668 w 1827265"/>
                <a:gd name="connsiteY66" fmla="*/ 130272 h 1173649"/>
                <a:gd name="connsiteX67" fmla="*/ 720653 w 1827265"/>
                <a:gd name="connsiteY67" fmla="*/ 130272 h 1173649"/>
                <a:gd name="connsiteX68" fmla="*/ 687879 w 1827265"/>
                <a:gd name="connsiteY68" fmla="*/ 106273 h 1173649"/>
                <a:gd name="connsiteX69" fmla="*/ 686804 w 1827265"/>
                <a:gd name="connsiteY69" fmla="*/ 107527 h 1173649"/>
                <a:gd name="connsiteX70" fmla="*/ 682685 w 1827265"/>
                <a:gd name="connsiteY70" fmla="*/ 109497 h 1173649"/>
                <a:gd name="connsiteX71" fmla="*/ 660298 w 1827265"/>
                <a:gd name="connsiteY71" fmla="*/ 202625 h 1173649"/>
                <a:gd name="connsiteX72" fmla="*/ 651523 w 1827265"/>
                <a:gd name="connsiteY72" fmla="*/ 211938 h 1173649"/>
                <a:gd name="connsiteX73" fmla="*/ 569498 w 1827265"/>
                <a:gd name="connsiteY73" fmla="*/ 214625 h 1173649"/>
                <a:gd name="connsiteX74" fmla="*/ 466519 w 1827265"/>
                <a:gd name="connsiteY74" fmla="*/ 199043 h 1173649"/>
                <a:gd name="connsiteX75" fmla="*/ 352258 w 1827265"/>
                <a:gd name="connsiteY75" fmla="*/ 229310 h 1173649"/>
                <a:gd name="connsiteX76" fmla="*/ 332557 w 1827265"/>
                <a:gd name="connsiteY76" fmla="*/ 259935 h 1173649"/>
                <a:gd name="connsiteX77" fmla="*/ 329155 w 1827265"/>
                <a:gd name="connsiteY77" fmla="*/ 284113 h 1173649"/>
                <a:gd name="connsiteX78" fmla="*/ 294948 w 1827265"/>
                <a:gd name="connsiteY78" fmla="*/ 285367 h 1173649"/>
                <a:gd name="connsiteX79" fmla="*/ 291187 w 1827265"/>
                <a:gd name="connsiteY79" fmla="*/ 283396 h 1173649"/>
                <a:gd name="connsiteX80" fmla="*/ 276859 w 1827265"/>
                <a:gd name="connsiteY80" fmla="*/ 283396 h 1173649"/>
                <a:gd name="connsiteX81" fmla="*/ 253040 w 1827265"/>
                <a:gd name="connsiteY81" fmla="*/ 294500 h 1173649"/>
                <a:gd name="connsiteX82" fmla="*/ 226355 w 1827265"/>
                <a:gd name="connsiteY82" fmla="*/ 330856 h 1173649"/>
                <a:gd name="connsiteX83" fmla="*/ 188745 w 1827265"/>
                <a:gd name="connsiteY83" fmla="*/ 381898 h 1173649"/>
                <a:gd name="connsiteX84" fmla="*/ 137166 w 1827265"/>
                <a:gd name="connsiteY84" fmla="*/ 419507 h 1173649"/>
                <a:gd name="connsiteX85" fmla="*/ 126779 w 1827265"/>
                <a:gd name="connsiteY85" fmla="*/ 434014 h 1173649"/>
                <a:gd name="connsiteX86" fmla="*/ 70365 w 1827265"/>
                <a:gd name="connsiteY86" fmla="*/ 453893 h 1173649"/>
                <a:gd name="connsiteX87" fmla="*/ 15204 w 1827265"/>
                <a:gd name="connsiteY87" fmla="*/ 459087 h 1173649"/>
                <a:gd name="connsiteX88" fmla="*/ 26129 w 1827265"/>
                <a:gd name="connsiteY88" fmla="*/ 459087 h 1173649"/>
                <a:gd name="connsiteX89" fmla="*/ 6786 w 1827265"/>
                <a:gd name="connsiteY89" fmla="*/ 481653 h 1173649"/>
                <a:gd name="connsiteX90" fmla="*/ 65171 w 1827265"/>
                <a:gd name="connsiteY90" fmla="*/ 495085 h 1173649"/>
                <a:gd name="connsiteX91" fmla="*/ 125167 w 1827265"/>
                <a:gd name="connsiteY91" fmla="*/ 557230 h 1173649"/>
                <a:gd name="connsiteX92" fmla="*/ 159374 w 1827265"/>
                <a:gd name="connsiteY92" fmla="*/ 551320 h 1173649"/>
                <a:gd name="connsiteX93" fmla="*/ 171552 w 1827265"/>
                <a:gd name="connsiteY93" fmla="*/ 540575 h 1173649"/>
                <a:gd name="connsiteX94" fmla="*/ 185880 w 1827265"/>
                <a:gd name="connsiteY94" fmla="*/ 503144 h 1173649"/>
                <a:gd name="connsiteX95" fmla="*/ 181582 w 1827265"/>
                <a:gd name="connsiteY95" fmla="*/ 503144 h 1173649"/>
                <a:gd name="connsiteX96" fmla="*/ 186775 w 1827265"/>
                <a:gd name="connsiteY96" fmla="*/ 484160 h 1173649"/>
                <a:gd name="connsiteX97" fmla="*/ 207371 w 1827265"/>
                <a:gd name="connsiteY97" fmla="*/ 537351 h 1173649"/>
                <a:gd name="connsiteX98" fmla="*/ 293157 w 1827265"/>
                <a:gd name="connsiteY98" fmla="*/ 533053 h 1173649"/>
                <a:gd name="connsiteX99" fmla="*/ 409747 w 1827265"/>
                <a:gd name="connsiteY99" fmla="*/ 561887 h 1173649"/>
                <a:gd name="connsiteX100" fmla="*/ 502338 w 1827265"/>
                <a:gd name="connsiteY100" fmla="*/ 612928 h 1173649"/>
                <a:gd name="connsiteX101" fmla="*/ 527948 w 1827265"/>
                <a:gd name="connsiteY101" fmla="*/ 752621 h 1173649"/>
                <a:gd name="connsiteX102" fmla="*/ 538873 w 1827265"/>
                <a:gd name="connsiteY102" fmla="*/ 750293 h 1173649"/>
                <a:gd name="connsiteX103" fmla="*/ 564662 w 1827265"/>
                <a:gd name="connsiteY103" fmla="*/ 722713 h 1173649"/>
                <a:gd name="connsiteX104" fmla="*/ 561797 w 1827265"/>
                <a:gd name="connsiteY104" fmla="*/ 722713 h 1173649"/>
                <a:gd name="connsiteX105" fmla="*/ 572722 w 1827265"/>
                <a:gd name="connsiteY105" fmla="*/ 706057 h 1173649"/>
                <a:gd name="connsiteX106" fmla="*/ 627703 w 1827265"/>
                <a:gd name="connsiteY106" fmla="*/ 716982 h 1173649"/>
                <a:gd name="connsiteX107" fmla="*/ 665313 w 1827265"/>
                <a:gd name="connsiteY107" fmla="*/ 785753 h 1173649"/>
                <a:gd name="connsiteX108" fmla="*/ 648120 w 1827265"/>
                <a:gd name="connsiteY108" fmla="*/ 816737 h 1173649"/>
                <a:gd name="connsiteX109" fmla="*/ 627703 w 1827265"/>
                <a:gd name="connsiteY109" fmla="*/ 792380 h 1173649"/>
                <a:gd name="connsiteX110" fmla="*/ 628778 w 1827265"/>
                <a:gd name="connsiteY110" fmla="*/ 788440 h 1173649"/>
                <a:gd name="connsiteX111" fmla="*/ 633076 w 1827265"/>
                <a:gd name="connsiteY111" fmla="*/ 788440 h 1173649"/>
                <a:gd name="connsiteX112" fmla="*/ 629494 w 1827265"/>
                <a:gd name="connsiteY112" fmla="*/ 733458 h 1173649"/>
                <a:gd name="connsiteX113" fmla="*/ 603705 w 1827265"/>
                <a:gd name="connsiteY113" fmla="*/ 733458 h 1173649"/>
                <a:gd name="connsiteX114" fmla="*/ 574513 w 1827265"/>
                <a:gd name="connsiteY114" fmla="*/ 740264 h 1173649"/>
                <a:gd name="connsiteX115" fmla="*/ 555708 w 1827265"/>
                <a:gd name="connsiteY115" fmla="*/ 761218 h 1173649"/>
                <a:gd name="connsiteX116" fmla="*/ 564304 w 1827265"/>
                <a:gd name="connsiteY116" fmla="*/ 827661 h 1173649"/>
                <a:gd name="connsiteX117" fmla="*/ 603526 w 1827265"/>
                <a:gd name="connsiteY117" fmla="*/ 836437 h 1173649"/>
                <a:gd name="connsiteX118" fmla="*/ 576124 w 1827265"/>
                <a:gd name="connsiteY118" fmla="*/ 887478 h 1173649"/>
                <a:gd name="connsiteX119" fmla="*/ 607108 w 1827265"/>
                <a:gd name="connsiteY119" fmla="*/ 967175 h 1173649"/>
                <a:gd name="connsiteX120" fmla="*/ 660119 w 1827265"/>
                <a:gd name="connsiteY120" fmla="*/ 991532 h 1173649"/>
                <a:gd name="connsiteX121" fmla="*/ 661194 w 1827265"/>
                <a:gd name="connsiteY121" fmla="*/ 992069 h 1173649"/>
                <a:gd name="connsiteX122" fmla="*/ 652597 w 1827265"/>
                <a:gd name="connsiteY122" fmla="*/ 996726 h 1173649"/>
                <a:gd name="connsiteX123" fmla="*/ 644717 w 1827265"/>
                <a:gd name="connsiteY123" fmla="*/ 1011411 h 1173649"/>
                <a:gd name="connsiteX124" fmla="*/ 685909 w 1827265"/>
                <a:gd name="connsiteY124" fmla="*/ 1073557 h 1173649"/>
                <a:gd name="connsiteX125" fmla="*/ 764710 w 1827265"/>
                <a:gd name="connsiteY125" fmla="*/ 1140179 h 1173649"/>
                <a:gd name="connsiteX126" fmla="*/ 821482 w 1827265"/>
                <a:gd name="connsiteY126" fmla="*/ 1124598 h 1173649"/>
                <a:gd name="connsiteX127" fmla="*/ 852466 w 1827265"/>
                <a:gd name="connsiteY127" fmla="*/ 1173312 h 1173649"/>
                <a:gd name="connsiteX128" fmla="*/ 889717 w 1827265"/>
                <a:gd name="connsiteY128" fmla="*/ 1162745 h 1173649"/>
                <a:gd name="connsiteX129" fmla="*/ 892582 w 1827265"/>
                <a:gd name="connsiteY129" fmla="*/ 1160954 h 1173649"/>
                <a:gd name="connsiteX130" fmla="*/ 892224 w 1827265"/>
                <a:gd name="connsiteY130" fmla="*/ 1160954 h 1173649"/>
                <a:gd name="connsiteX131" fmla="*/ 905477 w 1827265"/>
                <a:gd name="connsiteY131" fmla="*/ 1148776 h 1173649"/>
                <a:gd name="connsiteX132" fmla="*/ 920879 w 1827265"/>
                <a:gd name="connsiteY132" fmla="*/ 1117076 h 1173649"/>
                <a:gd name="connsiteX133" fmla="*/ 925536 w 1827265"/>
                <a:gd name="connsiteY133" fmla="*/ 1117076 h 1173649"/>
                <a:gd name="connsiteX134" fmla="*/ 928043 w 1827265"/>
                <a:gd name="connsiteY134" fmla="*/ 1078750 h 1173649"/>
                <a:gd name="connsiteX135" fmla="*/ 933058 w 1827265"/>
                <a:gd name="connsiteY135" fmla="*/ 1052244 h 1173649"/>
                <a:gd name="connsiteX136" fmla="*/ 945057 w 1827265"/>
                <a:gd name="connsiteY136" fmla="*/ 1053319 h 1173649"/>
                <a:gd name="connsiteX137" fmla="*/ 977652 w 1827265"/>
                <a:gd name="connsiteY137" fmla="*/ 1026813 h 1173649"/>
                <a:gd name="connsiteX138" fmla="*/ 973712 w 1827265"/>
                <a:gd name="connsiteY138" fmla="*/ 1007292 h 1173649"/>
                <a:gd name="connsiteX139" fmla="*/ 979801 w 1827265"/>
                <a:gd name="connsiteY139" fmla="*/ 1007292 h 1173649"/>
                <a:gd name="connsiteX140" fmla="*/ 982308 w 1827265"/>
                <a:gd name="connsiteY140" fmla="*/ 974518 h 1173649"/>
                <a:gd name="connsiteX141" fmla="*/ 992875 w 1827265"/>
                <a:gd name="connsiteY141" fmla="*/ 971294 h 1173649"/>
                <a:gd name="connsiteX142" fmla="*/ 1036932 w 1827265"/>
                <a:gd name="connsiteY142" fmla="*/ 950878 h 1173649"/>
                <a:gd name="connsiteX143" fmla="*/ 1046961 w 1827265"/>
                <a:gd name="connsiteY143" fmla="*/ 944430 h 1173649"/>
                <a:gd name="connsiteX144" fmla="*/ 1070064 w 1827265"/>
                <a:gd name="connsiteY144" fmla="*/ 936013 h 1173649"/>
                <a:gd name="connsiteX145" fmla="*/ 1161043 w 1827265"/>
                <a:gd name="connsiteY145" fmla="*/ 936013 h 1173649"/>
                <a:gd name="connsiteX146" fmla="*/ 1181460 w 1827265"/>
                <a:gd name="connsiteY146" fmla="*/ 897687 h 1173649"/>
                <a:gd name="connsiteX147" fmla="*/ 1184863 w 1827265"/>
                <a:gd name="connsiteY147" fmla="*/ 897687 h 1173649"/>
                <a:gd name="connsiteX148" fmla="*/ 1211727 w 1827265"/>
                <a:gd name="connsiteY148" fmla="*/ 858644 h 1173649"/>
                <a:gd name="connsiteX149" fmla="*/ 1216204 w 1827265"/>
                <a:gd name="connsiteY149" fmla="*/ 856495 h 1173649"/>
                <a:gd name="connsiteX150" fmla="*/ 1329212 w 1827265"/>
                <a:gd name="connsiteY150" fmla="*/ 856137 h 1173649"/>
                <a:gd name="connsiteX151" fmla="*/ 1437385 w 1827265"/>
                <a:gd name="connsiteY151" fmla="*/ 816199 h 1173649"/>
                <a:gd name="connsiteX152" fmla="*/ 1478576 w 1827265"/>
                <a:gd name="connsiteY152" fmla="*/ 805096 h 1173649"/>
                <a:gd name="connsiteX153" fmla="*/ 1464965 w 1827265"/>
                <a:gd name="connsiteY153" fmla="*/ 787903 h 1173649"/>
                <a:gd name="connsiteX154" fmla="*/ 1472845 w 1827265"/>
                <a:gd name="connsiteY154" fmla="*/ 787903 h 1173649"/>
                <a:gd name="connsiteX155" fmla="*/ 1428788 w 1827265"/>
                <a:gd name="connsiteY155" fmla="*/ 757457 h 1173649"/>
                <a:gd name="connsiteX156" fmla="*/ 1404790 w 1827265"/>
                <a:gd name="connsiteY156" fmla="*/ 722175 h 1173649"/>
                <a:gd name="connsiteX157" fmla="*/ 1399058 w 1827265"/>
                <a:gd name="connsiteY157" fmla="*/ 722175 h 1173649"/>
                <a:gd name="connsiteX158" fmla="*/ 1400312 w 1827265"/>
                <a:gd name="connsiteY158" fmla="*/ 692446 h 1173649"/>
                <a:gd name="connsiteX159" fmla="*/ 1468189 w 1827265"/>
                <a:gd name="connsiteY159" fmla="*/ 740801 h 1173649"/>
                <a:gd name="connsiteX160" fmla="*/ 1512783 w 1827265"/>
                <a:gd name="connsiteY160" fmla="*/ 782888 h 1173649"/>
                <a:gd name="connsiteX161" fmla="*/ 1527289 w 1827265"/>
                <a:gd name="connsiteY161" fmla="*/ 775903 h 1173649"/>
                <a:gd name="connsiteX162" fmla="*/ 1540363 w 1827265"/>
                <a:gd name="connsiteY162" fmla="*/ 728444 h 1173649"/>
                <a:gd name="connsiteX163" fmla="*/ 1536781 w 1827265"/>
                <a:gd name="connsiteY163" fmla="*/ 721996 h 117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827265" h="1173649">
                  <a:moveTo>
                    <a:pt x="1537140" y="722713"/>
                  </a:moveTo>
                  <a:lnTo>
                    <a:pt x="1530155" y="722713"/>
                  </a:lnTo>
                  <a:cubicBezTo>
                    <a:pt x="1525678" y="711967"/>
                    <a:pt x="1521558" y="697281"/>
                    <a:pt x="1516544" y="685998"/>
                  </a:cubicBezTo>
                  <a:cubicBezTo>
                    <a:pt x="1515648" y="684028"/>
                    <a:pt x="1514753" y="681521"/>
                    <a:pt x="1513678" y="678835"/>
                  </a:cubicBezTo>
                  <a:lnTo>
                    <a:pt x="1520305" y="678835"/>
                  </a:lnTo>
                  <a:cubicBezTo>
                    <a:pt x="1514395" y="663970"/>
                    <a:pt x="1505619" y="633345"/>
                    <a:pt x="1520663" y="620092"/>
                  </a:cubicBezTo>
                  <a:cubicBezTo>
                    <a:pt x="1523171" y="619018"/>
                    <a:pt x="1525857" y="617764"/>
                    <a:pt x="1529260" y="617227"/>
                  </a:cubicBezTo>
                  <a:cubicBezTo>
                    <a:pt x="1561496" y="613287"/>
                    <a:pt x="1618448" y="653045"/>
                    <a:pt x="1629373" y="636927"/>
                  </a:cubicBezTo>
                  <a:cubicBezTo>
                    <a:pt x="1634208" y="635852"/>
                    <a:pt x="1637074" y="632270"/>
                    <a:pt x="1636537" y="624928"/>
                  </a:cubicBezTo>
                  <a:cubicBezTo>
                    <a:pt x="1636537" y="620988"/>
                    <a:pt x="1636537" y="617047"/>
                    <a:pt x="1636357" y="613107"/>
                  </a:cubicBezTo>
                  <a:lnTo>
                    <a:pt x="1630985" y="613107"/>
                  </a:lnTo>
                  <a:cubicBezTo>
                    <a:pt x="1630805" y="597705"/>
                    <a:pt x="1631343" y="582841"/>
                    <a:pt x="1633134" y="569050"/>
                  </a:cubicBezTo>
                  <a:lnTo>
                    <a:pt x="1637790" y="569050"/>
                  </a:lnTo>
                  <a:cubicBezTo>
                    <a:pt x="1639402" y="554365"/>
                    <a:pt x="1642268" y="541112"/>
                    <a:pt x="1646924" y="531799"/>
                  </a:cubicBezTo>
                  <a:cubicBezTo>
                    <a:pt x="1653013" y="519979"/>
                    <a:pt x="1663401" y="510487"/>
                    <a:pt x="1668236" y="503323"/>
                  </a:cubicBezTo>
                  <a:lnTo>
                    <a:pt x="1664654" y="503323"/>
                  </a:lnTo>
                  <a:cubicBezTo>
                    <a:pt x="1666087" y="500099"/>
                    <a:pt x="1665729" y="497413"/>
                    <a:pt x="1662147" y="495443"/>
                  </a:cubicBezTo>
                  <a:cubicBezTo>
                    <a:pt x="1649969" y="488817"/>
                    <a:pt x="1634566" y="504219"/>
                    <a:pt x="1622567" y="471086"/>
                  </a:cubicBezTo>
                  <a:cubicBezTo>
                    <a:pt x="1621134" y="466967"/>
                    <a:pt x="1620239" y="463206"/>
                    <a:pt x="1619702" y="459445"/>
                  </a:cubicBezTo>
                  <a:lnTo>
                    <a:pt x="1625791" y="459445"/>
                  </a:lnTo>
                  <a:cubicBezTo>
                    <a:pt x="1619881" y="430432"/>
                    <a:pt x="1639223" y="408941"/>
                    <a:pt x="1651760" y="396583"/>
                  </a:cubicBezTo>
                  <a:cubicBezTo>
                    <a:pt x="1652476" y="396046"/>
                    <a:pt x="1653729" y="394434"/>
                    <a:pt x="1654625" y="393539"/>
                  </a:cubicBezTo>
                  <a:lnTo>
                    <a:pt x="1652655" y="393539"/>
                  </a:lnTo>
                  <a:cubicBezTo>
                    <a:pt x="1661430" y="384047"/>
                    <a:pt x="1676295" y="367391"/>
                    <a:pt x="1693488" y="349661"/>
                  </a:cubicBezTo>
                  <a:lnTo>
                    <a:pt x="1695637" y="349661"/>
                  </a:lnTo>
                  <a:cubicBezTo>
                    <a:pt x="1714980" y="329423"/>
                    <a:pt x="1737545" y="307753"/>
                    <a:pt x="1756887" y="294321"/>
                  </a:cubicBezTo>
                  <a:cubicBezTo>
                    <a:pt x="1762260" y="291097"/>
                    <a:pt x="1767274" y="288411"/>
                    <a:pt x="1771931" y="286799"/>
                  </a:cubicBezTo>
                  <a:cubicBezTo>
                    <a:pt x="1795213" y="278919"/>
                    <a:pt x="1814018" y="257965"/>
                    <a:pt x="1819928" y="239877"/>
                  </a:cubicBezTo>
                  <a:lnTo>
                    <a:pt x="1823868" y="239877"/>
                  </a:lnTo>
                  <a:cubicBezTo>
                    <a:pt x="1829599" y="225907"/>
                    <a:pt x="1828704" y="213013"/>
                    <a:pt x="1816346" y="207998"/>
                  </a:cubicBezTo>
                  <a:cubicBezTo>
                    <a:pt x="1791452" y="197969"/>
                    <a:pt x="1744172" y="180955"/>
                    <a:pt x="1708711" y="204237"/>
                  </a:cubicBezTo>
                  <a:cubicBezTo>
                    <a:pt x="1703339" y="207282"/>
                    <a:pt x="1697787" y="210864"/>
                    <a:pt x="1692772" y="215878"/>
                  </a:cubicBezTo>
                  <a:cubicBezTo>
                    <a:pt x="1656774" y="251339"/>
                    <a:pt x="1636179" y="284650"/>
                    <a:pt x="1594987" y="273546"/>
                  </a:cubicBezTo>
                  <a:cubicBezTo>
                    <a:pt x="1577794" y="268890"/>
                    <a:pt x="1566690" y="255637"/>
                    <a:pt x="1557914" y="239877"/>
                  </a:cubicBezTo>
                  <a:lnTo>
                    <a:pt x="1565078" y="239877"/>
                  </a:lnTo>
                  <a:cubicBezTo>
                    <a:pt x="1552542" y="218923"/>
                    <a:pt x="1544662" y="192596"/>
                    <a:pt x="1531946" y="174149"/>
                  </a:cubicBezTo>
                  <a:lnTo>
                    <a:pt x="1524424" y="174149"/>
                  </a:lnTo>
                  <a:cubicBezTo>
                    <a:pt x="1524424" y="174149"/>
                    <a:pt x="1524066" y="173791"/>
                    <a:pt x="1524066" y="173433"/>
                  </a:cubicBezTo>
                  <a:cubicBezTo>
                    <a:pt x="1514753" y="161255"/>
                    <a:pt x="1509559" y="146032"/>
                    <a:pt x="1506157" y="130093"/>
                  </a:cubicBezTo>
                  <a:lnTo>
                    <a:pt x="1512066" y="130093"/>
                  </a:lnTo>
                  <a:cubicBezTo>
                    <a:pt x="1506515" y="106273"/>
                    <a:pt x="1505440" y="80842"/>
                    <a:pt x="1500784" y="64365"/>
                  </a:cubicBezTo>
                  <a:lnTo>
                    <a:pt x="1494516" y="64365"/>
                  </a:lnTo>
                  <a:cubicBezTo>
                    <a:pt x="1490933" y="53799"/>
                    <a:pt x="1485202" y="47710"/>
                    <a:pt x="1474815" y="49680"/>
                  </a:cubicBezTo>
                  <a:lnTo>
                    <a:pt x="1438817" y="56306"/>
                  </a:lnTo>
                  <a:cubicBezTo>
                    <a:pt x="1438817" y="56306"/>
                    <a:pt x="1396730" y="47351"/>
                    <a:pt x="1370583" y="53978"/>
                  </a:cubicBezTo>
                  <a:cubicBezTo>
                    <a:pt x="1360733" y="56485"/>
                    <a:pt x="1351957" y="60246"/>
                    <a:pt x="1343898" y="64365"/>
                  </a:cubicBezTo>
                  <a:lnTo>
                    <a:pt x="1342465" y="64365"/>
                  </a:lnTo>
                  <a:cubicBezTo>
                    <a:pt x="1325630" y="73141"/>
                    <a:pt x="1312198" y="81737"/>
                    <a:pt x="1299841" y="78335"/>
                  </a:cubicBezTo>
                  <a:cubicBezTo>
                    <a:pt x="1261336" y="67947"/>
                    <a:pt x="1226771" y="91767"/>
                    <a:pt x="1217279" y="94274"/>
                  </a:cubicBezTo>
                  <a:cubicBezTo>
                    <a:pt x="1154596" y="110571"/>
                    <a:pt x="1101405" y="98214"/>
                    <a:pt x="1073109" y="89976"/>
                  </a:cubicBezTo>
                  <a:cubicBezTo>
                    <a:pt x="1096032" y="91767"/>
                    <a:pt x="1130239" y="92841"/>
                    <a:pt x="1159969" y="87826"/>
                  </a:cubicBezTo>
                  <a:cubicBezTo>
                    <a:pt x="1200623" y="80663"/>
                    <a:pt x="1269395" y="64186"/>
                    <a:pt x="1303065" y="57560"/>
                  </a:cubicBezTo>
                  <a:cubicBezTo>
                    <a:pt x="1336734" y="50933"/>
                    <a:pt x="1309691" y="35173"/>
                    <a:pt x="1297692" y="33561"/>
                  </a:cubicBezTo>
                  <a:cubicBezTo>
                    <a:pt x="1279424" y="31054"/>
                    <a:pt x="1256680" y="26039"/>
                    <a:pt x="1233218" y="20666"/>
                  </a:cubicBezTo>
                  <a:lnTo>
                    <a:pt x="1253635" y="20666"/>
                  </a:lnTo>
                  <a:cubicBezTo>
                    <a:pt x="1217279" y="12428"/>
                    <a:pt x="1176625" y="2399"/>
                    <a:pt x="1141881" y="250"/>
                  </a:cubicBezTo>
                  <a:cubicBezTo>
                    <a:pt x="1100868" y="-2078"/>
                    <a:pt x="1074721" y="12607"/>
                    <a:pt x="1033887" y="13682"/>
                  </a:cubicBezTo>
                  <a:cubicBezTo>
                    <a:pt x="1000397" y="14577"/>
                    <a:pt x="962966" y="13682"/>
                    <a:pt x="929655" y="20487"/>
                  </a:cubicBezTo>
                  <a:lnTo>
                    <a:pt x="945594" y="20487"/>
                  </a:lnTo>
                  <a:cubicBezTo>
                    <a:pt x="918730" y="23532"/>
                    <a:pt x="893478" y="29979"/>
                    <a:pt x="873240" y="44665"/>
                  </a:cubicBezTo>
                  <a:cubicBezTo>
                    <a:pt x="860883" y="53799"/>
                    <a:pt x="847272" y="59709"/>
                    <a:pt x="834556" y="64365"/>
                  </a:cubicBezTo>
                  <a:lnTo>
                    <a:pt x="829362" y="64365"/>
                  </a:lnTo>
                  <a:cubicBezTo>
                    <a:pt x="810021" y="70096"/>
                    <a:pt x="794618" y="72424"/>
                    <a:pt x="792469" y="75111"/>
                  </a:cubicBezTo>
                  <a:cubicBezTo>
                    <a:pt x="792111" y="75469"/>
                    <a:pt x="791932" y="76006"/>
                    <a:pt x="791574" y="76544"/>
                  </a:cubicBezTo>
                  <a:cubicBezTo>
                    <a:pt x="789425" y="77260"/>
                    <a:pt x="787813" y="77797"/>
                    <a:pt x="787276" y="78514"/>
                  </a:cubicBezTo>
                  <a:cubicBezTo>
                    <a:pt x="766680" y="105019"/>
                    <a:pt x="747875" y="171642"/>
                    <a:pt x="728891" y="153912"/>
                  </a:cubicBezTo>
                  <a:cubicBezTo>
                    <a:pt x="722623" y="148002"/>
                    <a:pt x="717966" y="138868"/>
                    <a:pt x="713668" y="130272"/>
                  </a:cubicBezTo>
                  <a:lnTo>
                    <a:pt x="720653" y="130272"/>
                  </a:lnTo>
                  <a:cubicBezTo>
                    <a:pt x="711519" y="112183"/>
                    <a:pt x="704714" y="93737"/>
                    <a:pt x="687879" y="106273"/>
                  </a:cubicBezTo>
                  <a:cubicBezTo>
                    <a:pt x="687341" y="106631"/>
                    <a:pt x="687162" y="107169"/>
                    <a:pt x="686804" y="107527"/>
                  </a:cubicBezTo>
                  <a:cubicBezTo>
                    <a:pt x="685192" y="108243"/>
                    <a:pt x="684118" y="108422"/>
                    <a:pt x="682685" y="109497"/>
                  </a:cubicBezTo>
                  <a:cubicBezTo>
                    <a:pt x="658686" y="127227"/>
                    <a:pt x="680894" y="171642"/>
                    <a:pt x="660298" y="202625"/>
                  </a:cubicBezTo>
                  <a:cubicBezTo>
                    <a:pt x="657791" y="206207"/>
                    <a:pt x="654926" y="209431"/>
                    <a:pt x="651523" y="211938"/>
                  </a:cubicBezTo>
                  <a:cubicBezTo>
                    <a:pt x="625554" y="228236"/>
                    <a:pt x="583646" y="223937"/>
                    <a:pt x="569498" y="214625"/>
                  </a:cubicBezTo>
                  <a:cubicBezTo>
                    <a:pt x="552305" y="203521"/>
                    <a:pt x="535112" y="194745"/>
                    <a:pt x="466519" y="199043"/>
                  </a:cubicBezTo>
                  <a:cubicBezTo>
                    <a:pt x="422283" y="201909"/>
                    <a:pt x="375898" y="214087"/>
                    <a:pt x="352258" y="229310"/>
                  </a:cubicBezTo>
                  <a:cubicBezTo>
                    <a:pt x="335244" y="238623"/>
                    <a:pt x="326289" y="249369"/>
                    <a:pt x="332557" y="259935"/>
                  </a:cubicBezTo>
                  <a:cubicBezTo>
                    <a:pt x="338288" y="269964"/>
                    <a:pt x="335602" y="278203"/>
                    <a:pt x="329155" y="284113"/>
                  </a:cubicBezTo>
                  <a:cubicBezTo>
                    <a:pt x="317872" y="290918"/>
                    <a:pt x="301574" y="292709"/>
                    <a:pt x="294948" y="285367"/>
                  </a:cubicBezTo>
                  <a:cubicBezTo>
                    <a:pt x="294052" y="284292"/>
                    <a:pt x="292440" y="283934"/>
                    <a:pt x="291187" y="283396"/>
                  </a:cubicBezTo>
                  <a:lnTo>
                    <a:pt x="276859" y="283396"/>
                  </a:lnTo>
                  <a:cubicBezTo>
                    <a:pt x="269337" y="285187"/>
                    <a:pt x="260562" y="289127"/>
                    <a:pt x="253040" y="294500"/>
                  </a:cubicBezTo>
                  <a:cubicBezTo>
                    <a:pt x="237996" y="303276"/>
                    <a:pt x="224564" y="317245"/>
                    <a:pt x="226355" y="330856"/>
                  </a:cubicBezTo>
                  <a:cubicBezTo>
                    <a:pt x="229758" y="357541"/>
                    <a:pt x="217758" y="388524"/>
                    <a:pt x="188745" y="381898"/>
                  </a:cubicBezTo>
                  <a:cubicBezTo>
                    <a:pt x="159374" y="375271"/>
                    <a:pt x="138958" y="397479"/>
                    <a:pt x="137166" y="419507"/>
                  </a:cubicBezTo>
                  <a:cubicBezTo>
                    <a:pt x="136629" y="424701"/>
                    <a:pt x="132510" y="429716"/>
                    <a:pt x="126779" y="434014"/>
                  </a:cubicBezTo>
                  <a:cubicBezTo>
                    <a:pt x="106721" y="446192"/>
                    <a:pt x="73947" y="453893"/>
                    <a:pt x="70365" y="453893"/>
                  </a:cubicBezTo>
                  <a:cubicBezTo>
                    <a:pt x="67141" y="453893"/>
                    <a:pt x="32576" y="452998"/>
                    <a:pt x="15204" y="459087"/>
                  </a:cubicBezTo>
                  <a:lnTo>
                    <a:pt x="26129" y="459087"/>
                  </a:lnTo>
                  <a:cubicBezTo>
                    <a:pt x="6607" y="461594"/>
                    <a:pt x="-9690" y="467504"/>
                    <a:pt x="6786" y="481653"/>
                  </a:cubicBezTo>
                  <a:cubicBezTo>
                    <a:pt x="27382" y="499383"/>
                    <a:pt x="39381" y="488458"/>
                    <a:pt x="65171" y="495085"/>
                  </a:cubicBezTo>
                  <a:cubicBezTo>
                    <a:pt x="90781" y="501711"/>
                    <a:pt x="111556" y="550425"/>
                    <a:pt x="125167" y="557230"/>
                  </a:cubicBezTo>
                  <a:cubicBezTo>
                    <a:pt x="136092" y="562424"/>
                    <a:pt x="149703" y="559200"/>
                    <a:pt x="159374" y="551320"/>
                  </a:cubicBezTo>
                  <a:cubicBezTo>
                    <a:pt x="164209" y="548634"/>
                    <a:pt x="168687" y="545052"/>
                    <a:pt x="171552" y="540575"/>
                  </a:cubicBezTo>
                  <a:cubicBezTo>
                    <a:pt x="176209" y="533411"/>
                    <a:pt x="181761" y="517113"/>
                    <a:pt x="185880" y="503144"/>
                  </a:cubicBezTo>
                  <a:lnTo>
                    <a:pt x="181582" y="503144"/>
                  </a:lnTo>
                  <a:cubicBezTo>
                    <a:pt x="184805" y="492578"/>
                    <a:pt x="186775" y="484160"/>
                    <a:pt x="186775" y="484160"/>
                  </a:cubicBezTo>
                  <a:cubicBezTo>
                    <a:pt x="186775" y="484160"/>
                    <a:pt x="186775" y="528575"/>
                    <a:pt x="207371" y="537351"/>
                  </a:cubicBezTo>
                  <a:cubicBezTo>
                    <a:pt x="227967" y="546306"/>
                    <a:pt x="279546" y="530724"/>
                    <a:pt x="293157" y="533053"/>
                  </a:cubicBezTo>
                  <a:cubicBezTo>
                    <a:pt x="306947" y="535202"/>
                    <a:pt x="387539" y="548634"/>
                    <a:pt x="409747" y="561887"/>
                  </a:cubicBezTo>
                  <a:cubicBezTo>
                    <a:pt x="432133" y="575140"/>
                    <a:pt x="486936" y="584094"/>
                    <a:pt x="502338" y="612928"/>
                  </a:cubicBezTo>
                  <a:cubicBezTo>
                    <a:pt x="517740" y="641762"/>
                    <a:pt x="519531" y="741517"/>
                    <a:pt x="527948" y="752621"/>
                  </a:cubicBezTo>
                  <a:cubicBezTo>
                    <a:pt x="530276" y="755666"/>
                    <a:pt x="534217" y="754054"/>
                    <a:pt x="538873" y="750293"/>
                  </a:cubicBezTo>
                  <a:cubicBezTo>
                    <a:pt x="545858" y="747786"/>
                    <a:pt x="556066" y="734712"/>
                    <a:pt x="564662" y="722713"/>
                  </a:cubicBezTo>
                  <a:lnTo>
                    <a:pt x="561797" y="722713"/>
                  </a:lnTo>
                  <a:cubicBezTo>
                    <a:pt x="566632" y="715728"/>
                    <a:pt x="570752" y="709281"/>
                    <a:pt x="572722" y="706057"/>
                  </a:cubicBezTo>
                  <a:cubicBezTo>
                    <a:pt x="579527" y="694774"/>
                    <a:pt x="615704" y="701580"/>
                    <a:pt x="627703" y="716982"/>
                  </a:cubicBezTo>
                  <a:cubicBezTo>
                    <a:pt x="639703" y="732563"/>
                    <a:pt x="667104" y="770172"/>
                    <a:pt x="665313" y="785753"/>
                  </a:cubicBezTo>
                  <a:cubicBezTo>
                    <a:pt x="663522" y="801155"/>
                    <a:pt x="658507" y="825691"/>
                    <a:pt x="648120" y="816737"/>
                  </a:cubicBezTo>
                  <a:cubicBezTo>
                    <a:pt x="637912" y="807782"/>
                    <a:pt x="620719" y="810110"/>
                    <a:pt x="627703" y="792380"/>
                  </a:cubicBezTo>
                  <a:cubicBezTo>
                    <a:pt x="628062" y="791126"/>
                    <a:pt x="628420" y="789694"/>
                    <a:pt x="628778" y="788440"/>
                  </a:cubicBezTo>
                  <a:lnTo>
                    <a:pt x="633076" y="788440"/>
                  </a:lnTo>
                  <a:cubicBezTo>
                    <a:pt x="639703" y="770531"/>
                    <a:pt x="643105" y="733458"/>
                    <a:pt x="629494" y="733458"/>
                  </a:cubicBezTo>
                  <a:lnTo>
                    <a:pt x="603705" y="733458"/>
                  </a:lnTo>
                  <a:cubicBezTo>
                    <a:pt x="603705" y="733458"/>
                    <a:pt x="589019" y="728444"/>
                    <a:pt x="574513" y="740264"/>
                  </a:cubicBezTo>
                  <a:cubicBezTo>
                    <a:pt x="568065" y="743846"/>
                    <a:pt x="561439" y="749935"/>
                    <a:pt x="555708" y="761218"/>
                  </a:cubicBezTo>
                  <a:cubicBezTo>
                    <a:pt x="538515" y="794529"/>
                    <a:pt x="552126" y="827661"/>
                    <a:pt x="564304" y="827661"/>
                  </a:cubicBezTo>
                  <a:cubicBezTo>
                    <a:pt x="576483" y="827661"/>
                    <a:pt x="603526" y="827661"/>
                    <a:pt x="603526" y="836437"/>
                  </a:cubicBezTo>
                  <a:cubicBezTo>
                    <a:pt x="603526" y="845212"/>
                    <a:pt x="574513" y="872076"/>
                    <a:pt x="576124" y="887478"/>
                  </a:cubicBezTo>
                  <a:cubicBezTo>
                    <a:pt x="577915" y="903060"/>
                    <a:pt x="600302" y="956071"/>
                    <a:pt x="607108" y="967175"/>
                  </a:cubicBezTo>
                  <a:cubicBezTo>
                    <a:pt x="613913" y="978279"/>
                    <a:pt x="649911" y="989383"/>
                    <a:pt x="660119" y="991532"/>
                  </a:cubicBezTo>
                  <a:cubicBezTo>
                    <a:pt x="660836" y="991532"/>
                    <a:pt x="660836" y="991890"/>
                    <a:pt x="661194" y="992069"/>
                  </a:cubicBezTo>
                  <a:cubicBezTo>
                    <a:pt x="658328" y="993144"/>
                    <a:pt x="655105" y="994755"/>
                    <a:pt x="652597" y="996726"/>
                  </a:cubicBezTo>
                  <a:cubicBezTo>
                    <a:pt x="646508" y="999591"/>
                    <a:pt x="640598" y="1003889"/>
                    <a:pt x="644717" y="1011411"/>
                  </a:cubicBezTo>
                  <a:cubicBezTo>
                    <a:pt x="653314" y="1026992"/>
                    <a:pt x="667104" y="1064602"/>
                    <a:pt x="685909" y="1073557"/>
                  </a:cubicBezTo>
                  <a:cubicBezTo>
                    <a:pt x="704714" y="1082511"/>
                    <a:pt x="757904" y="1122270"/>
                    <a:pt x="764710" y="1140179"/>
                  </a:cubicBezTo>
                  <a:cubicBezTo>
                    <a:pt x="771694" y="1157910"/>
                    <a:pt x="812707" y="1126747"/>
                    <a:pt x="821482" y="1124598"/>
                  </a:cubicBezTo>
                  <a:cubicBezTo>
                    <a:pt x="830079" y="1122449"/>
                    <a:pt x="828467" y="1171162"/>
                    <a:pt x="852466" y="1173312"/>
                  </a:cubicBezTo>
                  <a:cubicBezTo>
                    <a:pt x="869300" y="1174744"/>
                    <a:pt x="878613" y="1171700"/>
                    <a:pt x="889717" y="1162745"/>
                  </a:cubicBezTo>
                  <a:cubicBezTo>
                    <a:pt x="890792" y="1162208"/>
                    <a:pt x="891687" y="1161671"/>
                    <a:pt x="892582" y="1160954"/>
                  </a:cubicBezTo>
                  <a:lnTo>
                    <a:pt x="892224" y="1160954"/>
                  </a:lnTo>
                  <a:cubicBezTo>
                    <a:pt x="896343" y="1157551"/>
                    <a:pt x="900462" y="1153611"/>
                    <a:pt x="905477" y="1148776"/>
                  </a:cubicBezTo>
                  <a:cubicBezTo>
                    <a:pt x="915327" y="1139284"/>
                    <a:pt x="919267" y="1128180"/>
                    <a:pt x="920879" y="1117076"/>
                  </a:cubicBezTo>
                  <a:lnTo>
                    <a:pt x="925536" y="1117076"/>
                  </a:lnTo>
                  <a:cubicBezTo>
                    <a:pt x="928222" y="1103823"/>
                    <a:pt x="926969" y="1090212"/>
                    <a:pt x="928043" y="1078750"/>
                  </a:cubicBezTo>
                  <a:cubicBezTo>
                    <a:pt x="929118" y="1067109"/>
                    <a:pt x="929118" y="1057259"/>
                    <a:pt x="933058" y="1052244"/>
                  </a:cubicBezTo>
                  <a:cubicBezTo>
                    <a:pt x="935923" y="1051528"/>
                    <a:pt x="939863" y="1051886"/>
                    <a:pt x="945057" y="1053319"/>
                  </a:cubicBezTo>
                  <a:cubicBezTo>
                    <a:pt x="967265" y="1059945"/>
                    <a:pt x="979264" y="1048842"/>
                    <a:pt x="977652" y="1026813"/>
                  </a:cubicBezTo>
                  <a:cubicBezTo>
                    <a:pt x="977114" y="1020545"/>
                    <a:pt x="975324" y="1013918"/>
                    <a:pt x="973712" y="1007292"/>
                  </a:cubicBezTo>
                  <a:lnTo>
                    <a:pt x="979801" y="1007292"/>
                  </a:lnTo>
                  <a:cubicBezTo>
                    <a:pt x="976577" y="994576"/>
                    <a:pt x="973533" y="982219"/>
                    <a:pt x="982308" y="974518"/>
                  </a:cubicBezTo>
                  <a:cubicBezTo>
                    <a:pt x="985174" y="973264"/>
                    <a:pt x="988756" y="972190"/>
                    <a:pt x="992875" y="971294"/>
                  </a:cubicBezTo>
                  <a:cubicBezTo>
                    <a:pt x="1011142" y="967891"/>
                    <a:pt x="1024933" y="958937"/>
                    <a:pt x="1036932" y="950878"/>
                  </a:cubicBezTo>
                  <a:cubicBezTo>
                    <a:pt x="1040334" y="948549"/>
                    <a:pt x="1043737" y="946579"/>
                    <a:pt x="1046961" y="944430"/>
                  </a:cubicBezTo>
                  <a:cubicBezTo>
                    <a:pt x="1054841" y="939595"/>
                    <a:pt x="1062363" y="936013"/>
                    <a:pt x="1070064" y="936013"/>
                  </a:cubicBezTo>
                  <a:cubicBezTo>
                    <a:pt x="1092451" y="936013"/>
                    <a:pt x="1154059" y="947117"/>
                    <a:pt x="1161043" y="936013"/>
                  </a:cubicBezTo>
                  <a:cubicBezTo>
                    <a:pt x="1164088" y="930998"/>
                    <a:pt x="1171968" y="914343"/>
                    <a:pt x="1181460" y="897687"/>
                  </a:cubicBezTo>
                  <a:lnTo>
                    <a:pt x="1184863" y="897687"/>
                  </a:lnTo>
                  <a:cubicBezTo>
                    <a:pt x="1193101" y="882464"/>
                    <a:pt x="1202952" y="866704"/>
                    <a:pt x="1211727" y="858644"/>
                  </a:cubicBezTo>
                  <a:cubicBezTo>
                    <a:pt x="1213159" y="857928"/>
                    <a:pt x="1214772" y="856674"/>
                    <a:pt x="1216204" y="856495"/>
                  </a:cubicBezTo>
                  <a:cubicBezTo>
                    <a:pt x="1235009" y="854167"/>
                    <a:pt x="1284439" y="865092"/>
                    <a:pt x="1329212" y="856137"/>
                  </a:cubicBezTo>
                  <a:cubicBezTo>
                    <a:pt x="1373806" y="847362"/>
                    <a:pt x="1421982" y="814050"/>
                    <a:pt x="1437385" y="816199"/>
                  </a:cubicBezTo>
                  <a:cubicBezTo>
                    <a:pt x="1452966" y="818348"/>
                    <a:pt x="1490575" y="818348"/>
                    <a:pt x="1478576" y="805096"/>
                  </a:cubicBezTo>
                  <a:cubicBezTo>
                    <a:pt x="1474636" y="800797"/>
                    <a:pt x="1469980" y="794350"/>
                    <a:pt x="1464965" y="787903"/>
                  </a:cubicBezTo>
                  <a:lnTo>
                    <a:pt x="1472845" y="787903"/>
                  </a:lnTo>
                  <a:cubicBezTo>
                    <a:pt x="1461920" y="773754"/>
                    <a:pt x="1447772" y="757457"/>
                    <a:pt x="1428788" y="757457"/>
                  </a:cubicBezTo>
                  <a:cubicBezTo>
                    <a:pt x="1415715" y="757457"/>
                    <a:pt x="1408192" y="739547"/>
                    <a:pt x="1404790" y="722175"/>
                  </a:cubicBezTo>
                  <a:lnTo>
                    <a:pt x="1399058" y="722175"/>
                  </a:lnTo>
                  <a:cubicBezTo>
                    <a:pt x="1396730" y="706773"/>
                    <a:pt x="1397267" y="692446"/>
                    <a:pt x="1400312" y="692446"/>
                  </a:cubicBezTo>
                  <a:cubicBezTo>
                    <a:pt x="1407118" y="692446"/>
                    <a:pt x="1469801" y="718593"/>
                    <a:pt x="1468189" y="740801"/>
                  </a:cubicBezTo>
                  <a:cubicBezTo>
                    <a:pt x="1466577" y="763009"/>
                    <a:pt x="1478576" y="791843"/>
                    <a:pt x="1512783" y="782888"/>
                  </a:cubicBezTo>
                  <a:cubicBezTo>
                    <a:pt x="1518872" y="781276"/>
                    <a:pt x="1523529" y="778769"/>
                    <a:pt x="1527289" y="775903"/>
                  </a:cubicBezTo>
                  <a:cubicBezTo>
                    <a:pt x="1550930" y="763725"/>
                    <a:pt x="1546453" y="736324"/>
                    <a:pt x="1540363" y="728444"/>
                  </a:cubicBezTo>
                  <a:cubicBezTo>
                    <a:pt x="1539110" y="726832"/>
                    <a:pt x="1537856" y="724504"/>
                    <a:pt x="1536781" y="7219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6DECC0B3-625C-A3B3-A4FC-44F1E1AA2229}"/>
                </a:ext>
              </a:extLst>
            </p:cNvPr>
            <p:cNvSpPr/>
            <p:nvPr/>
          </p:nvSpPr>
          <p:spPr>
            <a:xfrm>
              <a:off x="9348394" y="3796054"/>
              <a:ext cx="222730" cy="358008"/>
            </a:xfrm>
            <a:custGeom>
              <a:avLst/>
              <a:gdLst>
                <a:gd name="connsiteX0" fmla="*/ 88769 w 222730"/>
                <a:gd name="connsiteY0" fmla="*/ 73249 h 358008"/>
                <a:gd name="connsiteX1" fmla="*/ 36652 w 222730"/>
                <a:gd name="connsiteY1" fmla="*/ 9671 h 358008"/>
                <a:gd name="connsiteX2" fmla="*/ 27876 w 222730"/>
                <a:gd name="connsiteY2" fmla="*/ 9671 h 358008"/>
                <a:gd name="connsiteX3" fmla="*/ 18564 w 222730"/>
                <a:gd name="connsiteY3" fmla="*/ 0 h 358008"/>
                <a:gd name="connsiteX4" fmla="*/ 7281 w 222730"/>
                <a:gd name="connsiteY4" fmla="*/ 70026 h 358008"/>
                <a:gd name="connsiteX5" fmla="*/ 55099 w 222730"/>
                <a:gd name="connsiteY5" fmla="*/ 136290 h 358008"/>
                <a:gd name="connsiteX6" fmla="*/ 108648 w 222730"/>
                <a:gd name="connsiteY6" fmla="*/ 279207 h 358008"/>
                <a:gd name="connsiteX7" fmla="*/ 184762 w 222730"/>
                <a:gd name="connsiteY7" fmla="*/ 352277 h 358008"/>
                <a:gd name="connsiteX8" fmla="*/ 210910 w 222730"/>
                <a:gd name="connsiteY8" fmla="*/ 352277 h 358008"/>
                <a:gd name="connsiteX9" fmla="*/ 222730 w 222730"/>
                <a:gd name="connsiteY9" fmla="*/ 338128 h 358008"/>
                <a:gd name="connsiteX10" fmla="*/ 218074 w 222730"/>
                <a:gd name="connsiteY10" fmla="*/ 338128 h 358008"/>
                <a:gd name="connsiteX11" fmla="*/ 215745 w 222730"/>
                <a:gd name="connsiteY11" fmla="*/ 325592 h 358008"/>
                <a:gd name="connsiteX12" fmla="*/ 196582 w 222730"/>
                <a:gd name="connsiteY12" fmla="*/ 294250 h 358008"/>
                <a:gd name="connsiteX13" fmla="*/ 203926 w 222730"/>
                <a:gd name="connsiteY13" fmla="*/ 294250 h 358008"/>
                <a:gd name="connsiteX14" fmla="*/ 184404 w 222730"/>
                <a:gd name="connsiteY14" fmla="*/ 249119 h 358008"/>
                <a:gd name="connsiteX15" fmla="*/ 179927 w 222730"/>
                <a:gd name="connsiteY15" fmla="*/ 228523 h 358008"/>
                <a:gd name="connsiteX16" fmla="*/ 173659 w 222730"/>
                <a:gd name="connsiteY16" fmla="*/ 228523 h 358008"/>
                <a:gd name="connsiteX17" fmla="*/ 156286 w 222730"/>
                <a:gd name="connsiteY17" fmla="*/ 184824 h 358008"/>
                <a:gd name="connsiteX18" fmla="*/ 162914 w 222730"/>
                <a:gd name="connsiteY18" fmla="*/ 184824 h 358008"/>
                <a:gd name="connsiteX19" fmla="*/ 145004 w 222730"/>
                <a:gd name="connsiteY19" fmla="*/ 149185 h 358008"/>
                <a:gd name="connsiteX20" fmla="*/ 124408 w 222730"/>
                <a:gd name="connsiteY20" fmla="*/ 118739 h 358008"/>
                <a:gd name="connsiteX21" fmla="*/ 116528 w 222730"/>
                <a:gd name="connsiteY21" fmla="*/ 118739 h 358008"/>
                <a:gd name="connsiteX22" fmla="*/ 83396 w 222730"/>
                <a:gd name="connsiteY22" fmla="*/ 76294 h 358008"/>
                <a:gd name="connsiteX23" fmla="*/ 82679 w 222730"/>
                <a:gd name="connsiteY23" fmla="*/ 74861 h 358008"/>
                <a:gd name="connsiteX24" fmla="*/ 90022 w 222730"/>
                <a:gd name="connsiteY24" fmla="*/ 74861 h 358008"/>
                <a:gd name="connsiteX25" fmla="*/ 88769 w 222730"/>
                <a:gd name="connsiteY25" fmla="*/ 72712 h 35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730" h="358008">
                  <a:moveTo>
                    <a:pt x="88769" y="73249"/>
                  </a:moveTo>
                  <a:cubicBezTo>
                    <a:pt x="79097" y="54982"/>
                    <a:pt x="52591" y="26147"/>
                    <a:pt x="36652" y="9671"/>
                  </a:cubicBezTo>
                  <a:lnTo>
                    <a:pt x="27876" y="9671"/>
                  </a:lnTo>
                  <a:cubicBezTo>
                    <a:pt x="22325" y="3940"/>
                    <a:pt x="18564" y="0"/>
                    <a:pt x="18564" y="0"/>
                  </a:cubicBezTo>
                  <a:cubicBezTo>
                    <a:pt x="-3823" y="3403"/>
                    <a:pt x="-3823" y="53370"/>
                    <a:pt x="7281" y="70026"/>
                  </a:cubicBezTo>
                  <a:cubicBezTo>
                    <a:pt x="18564" y="86681"/>
                    <a:pt x="41308" y="76652"/>
                    <a:pt x="55099" y="136290"/>
                  </a:cubicBezTo>
                  <a:cubicBezTo>
                    <a:pt x="69247" y="196286"/>
                    <a:pt x="97544" y="255924"/>
                    <a:pt x="108648" y="279207"/>
                  </a:cubicBezTo>
                  <a:cubicBezTo>
                    <a:pt x="119751" y="302310"/>
                    <a:pt x="167928" y="335621"/>
                    <a:pt x="184762" y="352277"/>
                  </a:cubicBezTo>
                  <a:cubicBezTo>
                    <a:pt x="193180" y="360873"/>
                    <a:pt x="204105" y="358903"/>
                    <a:pt x="210910" y="352277"/>
                  </a:cubicBezTo>
                  <a:cubicBezTo>
                    <a:pt x="216462" y="349769"/>
                    <a:pt x="220940" y="344397"/>
                    <a:pt x="222730" y="338128"/>
                  </a:cubicBezTo>
                  <a:lnTo>
                    <a:pt x="218074" y="338128"/>
                  </a:lnTo>
                  <a:cubicBezTo>
                    <a:pt x="218611" y="334009"/>
                    <a:pt x="218074" y="329711"/>
                    <a:pt x="215745" y="325592"/>
                  </a:cubicBezTo>
                  <a:cubicBezTo>
                    <a:pt x="210731" y="316637"/>
                    <a:pt x="203388" y="305712"/>
                    <a:pt x="196582" y="294250"/>
                  </a:cubicBezTo>
                  <a:lnTo>
                    <a:pt x="203926" y="294250"/>
                  </a:lnTo>
                  <a:cubicBezTo>
                    <a:pt x="194612" y="279207"/>
                    <a:pt x="186016" y="262909"/>
                    <a:pt x="184404" y="249119"/>
                  </a:cubicBezTo>
                  <a:cubicBezTo>
                    <a:pt x="183509" y="243030"/>
                    <a:pt x="181897" y="236224"/>
                    <a:pt x="179927" y="228523"/>
                  </a:cubicBezTo>
                  <a:lnTo>
                    <a:pt x="173659" y="228523"/>
                  </a:lnTo>
                  <a:cubicBezTo>
                    <a:pt x="169540" y="215628"/>
                    <a:pt x="163809" y="200764"/>
                    <a:pt x="156286" y="184824"/>
                  </a:cubicBezTo>
                  <a:lnTo>
                    <a:pt x="162914" y="184824"/>
                  </a:lnTo>
                  <a:cubicBezTo>
                    <a:pt x="157719" y="173362"/>
                    <a:pt x="151988" y="161542"/>
                    <a:pt x="145004" y="149185"/>
                  </a:cubicBezTo>
                  <a:cubicBezTo>
                    <a:pt x="137840" y="136648"/>
                    <a:pt x="131034" y="126977"/>
                    <a:pt x="124408" y="118739"/>
                  </a:cubicBezTo>
                  <a:lnTo>
                    <a:pt x="116528" y="118739"/>
                  </a:lnTo>
                  <a:cubicBezTo>
                    <a:pt x="103634" y="103516"/>
                    <a:pt x="92350" y="93129"/>
                    <a:pt x="83396" y="76294"/>
                  </a:cubicBezTo>
                  <a:cubicBezTo>
                    <a:pt x="83396" y="75936"/>
                    <a:pt x="82679" y="75398"/>
                    <a:pt x="82679" y="74861"/>
                  </a:cubicBezTo>
                  <a:lnTo>
                    <a:pt x="90022" y="74861"/>
                  </a:lnTo>
                  <a:cubicBezTo>
                    <a:pt x="90022" y="74861"/>
                    <a:pt x="89127" y="73428"/>
                    <a:pt x="88769" y="727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98A1FE64-AE2B-25C3-1733-204DAC04E4F0}"/>
                </a:ext>
              </a:extLst>
            </p:cNvPr>
            <p:cNvSpPr/>
            <p:nvPr/>
          </p:nvSpPr>
          <p:spPr>
            <a:xfrm>
              <a:off x="10075950" y="4131854"/>
              <a:ext cx="175012" cy="57072"/>
            </a:xfrm>
            <a:custGeom>
              <a:avLst/>
              <a:gdLst>
                <a:gd name="connsiteX0" fmla="*/ 174834 w 175012"/>
                <a:gd name="connsiteY0" fmla="*/ 2686 h 57072"/>
                <a:gd name="connsiteX1" fmla="*/ 169282 w 175012"/>
                <a:gd name="connsiteY1" fmla="*/ 2686 h 57072"/>
                <a:gd name="connsiteX2" fmla="*/ 166416 w 175012"/>
                <a:gd name="connsiteY2" fmla="*/ 0 h 57072"/>
                <a:gd name="connsiteX3" fmla="*/ 147074 w 175012"/>
                <a:gd name="connsiteY3" fmla="*/ 2686 h 57072"/>
                <a:gd name="connsiteX4" fmla="*/ 134538 w 175012"/>
                <a:gd name="connsiteY4" fmla="*/ 2686 h 57072"/>
                <a:gd name="connsiteX5" fmla="*/ 73466 w 175012"/>
                <a:gd name="connsiteY5" fmla="*/ 16656 h 57072"/>
                <a:gd name="connsiteX6" fmla="*/ 14186 w 175012"/>
                <a:gd name="connsiteY6" fmla="*/ 10029 h 57072"/>
                <a:gd name="connsiteX7" fmla="*/ 11680 w 175012"/>
                <a:gd name="connsiteY7" fmla="*/ 13969 h 57072"/>
                <a:gd name="connsiteX8" fmla="*/ 8993 w 175012"/>
                <a:gd name="connsiteY8" fmla="*/ 13432 h 57072"/>
                <a:gd name="connsiteX9" fmla="*/ 34424 w 175012"/>
                <a:gd name="connsiteY9" fmla="*/ 56773 h 57072"/>
                <a:gd name="connsiteX10" fmla="*/ 144029 w 175012"/>
                <a:gd name="connsiteY10" fmla="*/ 43341 h 57072"/>
                <a:gd name="connsiteX11" fmla="*/ 152268 w 175012"/>
                <a:gd name="connsiteY11" fmla="*/ 39221 h 57072"/>
                <a:gd name="connsiteX12" fmla="*/ 175013 w 175012"/>
                <a:gd name="connsiteY12" fmla="*/ 2866 h 5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012" h="57072">
                  <a:moveTo>
                    <a:pt x="174834" y="2686"/>
                  </a:moveTo>
                  <a:lnTo>
                    <a:pt x="169282" y="2686"/>
                  </a:lnTo>
                  <a:cubicBezTo>
                    <a:pt x="168923" y="1075"/>
                    <a:pt x="168207" y="0"/>
                    <a:pt x="166416" y="0"/>
                  </a:cubicBezTo>
                  <a:cubicBezTo>
                    <a:pt x="163551" y="0"/>
                    <a:pt x="156387" y="1254"/>
                    <a:pt x="147074" y="2686"/>
                  </a:cubicBezTo>
                  <a:lnTo>
                    <a:pt x="134538" y="2686"/>
                  </a:lnTo>
                  <a:cubicBezTo>
                    <a:pt x="108390" y="7880"/>
                    <a:pt x="78481" y="14686"/>
                    <a:pt x="73466" y="16656"/>
                  </a:cubicBezTo>
                  <a:cubicBezTo>
                    <a:pt x="65049" y="19879"/>
                    <a:pt x="14186" y="10029"/>
                    <a:pt x="14186" y="10029"/>
                  </a:cubicBezTo>
                  <a:cubicBezTo>
                    <a:pt x="13112" y="11462"/>
                    <a:pt x="12396" y="12536"/>
                    <a:pt x="11680" y="13969"/>
                  </a:cubicBezTo>
                  <a:cubicBezTo>
                    <a:pt x="9888" y="13969"/>
                    <a:pt x="8993" y="13432"/>
                    <a:pt x="8993" y="13432"/>
                  </a:cubicBezTo>
                  <a:cubicBezTo>
                    <a:pt x="-10528" y="36714"/>
                    <a:pt x="3441" y="59996"/>
                    <a:pt x="34424" y="56773"/>
                  </a:cubicBezTo>
                  <a:cubicBezTo>
                    <a:pt x="65408" y="53370"/>
                    <a:pt x="130240" y="43341"/>
                    <a:pt x="144029" y="43341"/>
                  </a:cubicBezTo>
                  <a:cubicBezTo>
                    <a:pt x="146716" y="43341"/>
                    <a:pt x="149581" y="41550"/>
                    <a:pt x="152268" y="39221"/>
                  </a:cubicBezTo>
                  <a:cubicBezTo>
                    <a:pt x="162476" y="35460"/>
                    <a:pt x="174296" y="13790"/>
                    <a:pt x="175013" y="28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3A487652-322E-8A7A-3378-CC689B0DFF85}"/>
                </a:ext>
              </a:extLst>
            </p:cNvPr>
            <p:cNvSpPr/>
            <p:nvPr/>
          </p:nvSpPr>
          <p:spPr>
            <a:xfrm>
              <a:off x="10120423" y="3812889"/>
              <a:ext cx="181044" cy="139139"/>
            </a:xfrm>
            <a:custGeom>
              <a:avLst/>
              <a:gdLst>
                <a:gd name="connsiteX0" fmla="*/ 180865 w 181044"/>
                <a:gd name="connsiteY0" fmla="*/ 56414 h 139139"/>
                <a:gd name="connsiteX1" fmla="*/ 135733 w 181044"/>
                <a:gd name="connsiteY1" fmla="*/ 0 h 139139"/>
                <a:gd name="connsiteX2" fmla="*/ 132151 w 181044"/>
                <a:gd name="connsiteY2" fmla="*/ 5015 h 139139"/>
                <a:gd name="connsiteX3" fmla="*/ 130361 w 181044"/>
                <a:gd name="connsiteY3" fmla="*/ 3403 h 139139"/>
                <a:gd name="connsiteX4" fmla="*/ 100631 w 181044"/>
                <a:gd name="connsiteY4" fmla="*/ 43161 h 139139"/>
                <a:gd name="connsiteX5" fmla="*/ 70902 w 181044"/>
                <a:gd name="connsiteY5" fmla="*/ 33311 h 139139"/>
                <a:gd name="connsiteX6" fmla="*/ 30964 w 181044"/>
                <a:gd name="connsiteY6" fmla="*/ 40833 h 139139"/>
                <a:gd name="connsiteX7" fmla="*/ 1055 w 181044"/>
                <a:gd name="connsiteY7" fmla="*/ 83099 h 139139"/>
                <a:gd name="connsiteX8" fmla="*/ 85408 w 181044"/>
                <a:gd name="connsiteY8" fmla="*/ 109605 h 139139"/>
                <a:gd name="connsiteX9" fmla="*/ 127674 w 181044"/>
                <a:gd name="connsiteY9" fmla="*/ 136290 h 139139"/>
                <a:gd name="connsiteX10" fmla="*/ 142002 w 181044"/>
                <a:gd name="connsiteY10" fmla="*/ 129305 h 139139"/>
                <a:gd name="connsiteX11" fmla="*/ 169403 w 181044"/>
                <a:gd name="connsiteY11" fmla="*/ 102441 h 139139"/>
                <a:gd name="connsiteX12" fmla="*/ 166180 w 181044"/>
                <a:gd name="connsiteY12" fmla="*/ 102441 h 139139"/>
                <a:gd name="connsiteX13" fmla="*/ 175493 w 181044"/>
                <a:gd name="connsiteY13" fmla="*/ 59996 h 139139"/>
                <a:gd name="connsiteX14" fmla="*/ 174776 w 181044"/>
                <a:gd name="connsiteY14" fmla="*/ 58563 h 139139"/>
                <a:gd name="connsiteX15" fmla="*/ 181045 w 181044"/>
                <a:gd name="connsiteY15" fmla="*/ 58563 h 139139"/>
                <a:gd name="connsiteX16" fmla="*/ 180686 w 181044"/>
                <a:gd name="connsiteY16" fmla="*/ 56414 h 1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044" h="139139">
                  <a:moveTo>
                    <a:pt x="180865" y="56414"/>
                  </a:moveTo>
                  <a:cubicBezTo>
                    <a:pt x="172447" y="33311"/>
                    <a:pt x="135733" y="0"/>
                    <a:pt x="135733" y="0"/>
                  </a:cubicBezTo>
                  <a:cubicBezTo>
                    <a:pt x="134480" y="1970"/>
                    <a:pt x="133405" y="3403"/>
                    <a:pt x="132151" y="5015"/>
                  </a:cubicBezTo>
                  <a:cubicBezTo>
                    <a:pt x="131256" y="4298"/>
                    <a:pt x="130361" y="3403"/>
                    <a:pt x="130361" y="3403"/>
                  </a:cubicBezTo>
                  <a:cubicBezTo>
                    <a:pt x="116034" y="25431"/>
                    <a:pt x="107258" y="37251"/>
                    <a:pt x="100631" y="43161"/>
                  </a:cubicBezTo>
                  <a:cubicBezTo>
                    <a:pt x="92214" y="46922"/>
                    <a:pt x="85767" y="40296"/>
                    <a:pt x="70902" y="33311"/>
                  </a:cubicBezTo>
                  <a:cubicBezTo>
                    <a:pt x="58903" y="27401"/>
                    <a:pt x="43501" y="32416"/>
                    <a:pt x="30964" y="40833"/>
                  </a:cubicBezTo>
                  <a:cubicBezTo>
                    <a:pt x="11622" y="51937"/>
                    <a:pt x="-4318" y="72533"/>
                    <a:pt x="1055" y="83099"/>
                  </a:cubicBezTo>
                  <a:cubicBezTo>
                    <a:pt x="9473" y="99576"/>
                    <a:pt x="71440" y="79876"/>
                    <a:pt x="85408" y="109605"/>
                  </a:cubicBezTo>
                  <a:cubicBezTo>
                    <a:pt x="99378" y="139514"/>
                    <a:pt x="99378" y="142916"/>
                    <a:pt x="127674" y="136290"/>
                  </a:cubicBezTo>
                  <a:cubicBezTo>
                    <a:pt x="132510" y="135216"/>
                    <a:pt x="137166" y="132350"/>
                    <a:pt x="142002" y="129305"/>
                  </a:cubicBezTo>
                  <a:cubicBezTo>
                    <a:pt x="152210" y="123753"/>
                    <a:pt x="161881" y="113903"/>
                    <a:pt x="169403" y="102441"/>
                  </a:cubicBezTo>
                  <a:lnTo>
                    <a:pt x="166180" y="102441"/>
                  </a:lnTo>
                  <a:cubicBezTo>
                    <a:pt x="174955" y="87577"/>
                    <a:pt x="179612" y="71100"/>
                    <a:pt x="175493" y="59996"/>
                  </a:cubicBezTo>
                  <a:cubicBezTo>
                    <a:pt x="175493" y="59638"/>
                    <a:pt x="174955" y="59101"/>
                    <a:pt x="174776" y="58563"/>
                  </a:cubicBezTo>
                  <a:lnTo>
                    <a:pt x="181045" y="58563"/>
                  </a:lnTo>
                  <a:cubicBezTo>
                    <a:pt x="181045" y="58563"/>
                    <a:pt x="181045" y="56952"/>
                    <a:pt x="180686" y="564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86994308-F143-84D3-FE4E-028022492FE3}"/>
                </a:ext>
              </a:extLst>
            </p:cNvPr>
            <p:cNvSpPr/>
            <p:nvPr/>
          </p:nvSpPr>
          <p:spPr>
            <a:xfrm>
              <a:off x="10072175" y="3203669"/>
              <a:ext cx="68465" cy="113741"/>
            </a:xfrm>
            <a:custGeom>
              <a:avLst/>
              <a:gdLst>
                <a:gd name="connsiteX0" fmla="*/ 54497 w 68465"/>
                <a:gd name="connsiteY0" fmla="*/ 302 h 113741"/>
                <a:gd name="connsiteX1" fmla="*/ 42139 w 68465"/>
                <a:gd name="connsiteY1" fmla="*/ 6212 h 113741"/>
                <a:gd name="connsiteX2" fmla="*/ 15454 w 68465"/>
                <a:gd name="connsiteY2" fmla="*/ 113669 h 113741"/>
                <a:gd name="connsiteX3" fmla="*/ 27633 w 68465"/>
                <a:gd name="connsiteY3" fmla="*/ 107937 h 113741"/>
                <a:gd name="connsiteX4" fmla="*/ 63451 w 68465"/>
                <a:gd name="connsiteY4" fmla="*/ 53314 h 113741"/>
                <a:gd name="connsiteX5" fmla="*/ 59331 w 68465"/>
                <a:gd name="connsiteY5" fmla="*/ 53314 h 113741"/>
                <a:gd name="connsiteX6" fmla="*/ 61660 w 68465"/>
                <a:gd name="connsiteY6" fmla="*/ 9436 h 113741"/>
                <a:gd name="connsiteX7" fmla="*/ 68465 w 68465"/>
                <a:gd name="connsiteY7" fmla="*/ 9436 h 113741"/>
                <a:gd name="connsiteX8" fmla="*/ 54676 w 68465"/>
                <a:gd name="connsiteY8" fmla="*/ 302 h 1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65" h="113741">
                  <a:moveTo>
                    <a:pt x="54497" y="302"/>
                  </a:moveTo>
                  <a:cubicBezTo>
                    <a:pt x="50199" y="1198"/>
                    <a:pt x="46079" y="3526"/>
                    <a:pt x="42139" y="6212"/>
                  </a:cubicBezTo>
                  <a:cubicBezTo>
                    <a:pt x="4887" y="23405"/>
                    <a:pt x="-16245" y="116713"/>
                    <a:pt x="15454" y="113669"/>
                  </a:cubicBezTo>
                  <a:cubicBezTo>
                    <a:pt x="19573" y="113310"/>
                    <a:pt x="23513" y="111161"/>
                    <a:pt x="27633" y="107937"/>
                  </a:cubicBezTo>
                  <a:cubicBezTo>
                    <a:pt x="41781" y="100774"/>
                    <a:pt x="55751" y="76775"/>
                    <a:pt x="63451" y="53314"/>
                  </a:cubicBezTo>
                  <a:lnTo>
                    <a:pt x="59331" y="53314"/>
                  </a:lnTo>
                  <a:cubicBezTo>
                    <a:pt x="64884" y="35226"/>
                    <a:pt x="66496" y="18032"/>
                    <a:pt x="61660" y="9436"/>
                  </a:cubicBezTo>
                  <a:lnTo>
                    <a:pt x="68465" y="9436"/>
                  </a:lnTo>
                  <a:cubicBezTo>
                    <a:pt x="66496" y="2630"/>
                    <a:pt x="62198" y="-1130"/>
                    <a:pt x="54676" y="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  <p:sp>
          <p:nvSpPr>
            <p:cNvPr id="68" name="צורה חופשית: צורה 67">
              <a:extLst>
                <a:ext uri="{FF2B5EF4-FFF2-40B4-BE49-F238E27FC236}">
                  <a16:creationId xmlns:a16="http://schemas.microsoft.com/office/drawing/2014/main" id="{405A9402-8C8C-00CF-BC2C-F71CEA5ECD32}"/>
                </a:ext>
              </a:extLst>
            </p:cNvPr>
            <p:cNvSpPr/>
            <p:nvPr/>
          </p:nvSpPr>
          <p:spPr>
            <a:xfrm>
              <a:off x="10191676" y="4494217"/>
              <a:ext cx="112120" cy="102222"/>
            </a:xfrm>
            <a:custGeom>
              <a:avLst/>
              <a:gdLst>
                <a:gd name="connsiteX0" fmla="*/ 55347 w 112120"/>
                <a:gd name="connsiteY0" fmla="*/ 5137 h 102222"/>
                <a:gd name="connsiteX1" fmla="*/ 45138 w 112120"/>
                <a:gd name="connsiteY1" fmla="*/ 13375 h 102222"/>
                <a:gd name="connsiteX2" fmla="*/ 187 w 112120"/>
                <a:gd name="connsiteY2" fmla="*/ 90027 h 102222"/>
                <a:gd name="connsiteX3" fmla="*/ 36721 w 112120"/>
                <a:gd name="connsiteY3" fmla="*/ 90922 h 102222"/>
                <a:gd name="connsiteX4" fmla="*/ 52840 w 112120"/>
                <a:gd name="connsiteY4" fmla="*/ 79281 h 102222"/>
                <a:gd name="connsiteX5" fmla="*/ 51765 w 112120"/>
                <a:gd name="connsiteY5" fmla="*/ 79281 h 102222"/>
                <a:gd name="connsiteX6" fmla="*/ 61973 w 112120"/>
                <a:gd name="connsiteY6" fmla="*/ 69968 h 102222"/>
                <a:gd name="connsiteX7" fmla="*/ 107105 w 112120"/>
                <a:gd name="connsiteY7" fmla="*/ 39880 h 102222"/>
                <a:gd name="connsiteX8" fmla="*/ 106031 w 112120"/>
                <a:gd name="connsiteY8" fmla="*/ 35403 h 102222"/>
                <a:gd name="connsiteX9" fmla="*/ 112120 w 112120"/>
                <a:gd name="connsiteY9" fmla="*/ 35403 h 102222"/>
                <a:gd name="connsiteX10" fmla="*/ 55347 w 112120"/>
                <a:gd name="connsiteY10" fmla="*/ 5137 h 10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20" h="102222">
                  <a:moveTo>
                    <a:pt x="55347" y="5137"/>
                  </a:moveTo>
                  <a:cubicBezTo>
                    <a:pt x="51407" y="6748"/>
                    <a:pt x="47825" y="9256"/>
                    <a:pt x="45138" y="13375"/>
                  </a:cubicBezTo>
                  <a:cubicBezTo>
                    <a:pt x="28125" y="40060"/>
                    <a:pt x="-2679" y="66565"/>
                    <a:pt x="187" y="90027"/>
                  </a:cubicBezTo>
                  <a:cubicBezTo>
                    <a:pt x="2693" y="109727"/>
                    <a:pt x="20782" y="102205"/>
                    <a:pt x="36721" y="90922"/>
                  </a:cubicBezTo>
                  <a:cubicBezTo>
                    <a:pt x="42632" y="87340"/>
                    <a:pt x="48004" y="83221"/>
                    <a:pt x="52840" y="79281"/>
                  </a:cubicBezTo>
                  <a:lnTo>
                    <a:pt x="51765" y="79281"/>
                  </a:lnTo>
                  <a:cubicBezTo>
                    <a:pt x="57854" y="73908"/>
                    <a:pt x="61973" y="69968"/>
                    <a:pt x="61973" y="69968"/>
                  </a:cubicBezTo>
                  <a:cubicBezTo>
                    <a:pt x="61973" y="69968"/>
                    <a:pt x="107105" y="63342"/>
                    <a:pt x="107105" y="39880"/>
                  </a:cubicBezTo>
                  <a:cubicBezTo>
                    <a:pt x="107105" y="38269"/>
                    <a:pt x="106389" y="37015"/>
                    <a:pt x="106031" y="35403"/>
                  </a:cubicBezTo>
                  <a:lnTo>
                    <a:pt x="112120" y="35403"/>
                  </a:lnTo>
                  <a:cubicBezTo>
                    <a:pt x="110687" y="14091"/>
                    <a:pt x="74151" y="-10982"/>
                    <a:pt x="55347" y="51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>
                <a:solidFill>
                  <a:schemeClr val="lt1"/>
                </a:solidFill>
              </a:endParaRPr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3011071"/>
            <a:ext cx="4585252" cy="3203973"/>
          </a:xfrm>
        </p:spPr>
        <p:txBody>
          <a:bodyPr anchor="t">
            <a:normAutofit/>
          </a:bodyPr>
          <a:lstStyle>
            <a:lvl1pPr algn="r">
              <a:lnSpc>
                <a:spcPts val="35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2858683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167742A-8D10-05AB-38C4-E681FAEB0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4DCEBE2A-6567-47F3-3AB7-C7932CDD5C54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03" y="1109610"/>
            <a:ext cx="5257800" cy="1106816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64903"/>
            <a:ext cx="5257800" cy="3712059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2227472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sp>
        <p:nvSpPr>
          <p:cNvPr id="8" name="מציין מיקום של תמונה 7">
            <a:extLst>
              <a:ext uri="{FF2B5EF4-FFF2-40B4-BE49-F238E27FC236}">
                <a16:creationId xmlns:a16="http://schemas.microsoft.com/office/drawing/2014/main" id="{662A8E4D-23ED-56DF-91F2-74E51F96B5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1066801"/>
            <a:ext cx="5499100" cy="5110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e-IL"/>
              <a:t>לחץ על הסמל כדי להוסיף תמונה</a:t>
            </a:r>
          </a:p>
        </p:txBody>
      </p:sp>
    </p:spTree>
    <p:extLst>
      <p:ext uri="{BB962C8B-B14F-4D97-AF65-F5344CB8AC3E}">
        <p14:creationId xmlns:p14="http://schemas.microsoft.com/office/powerpoint/2010/main" val="363737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167742A-8D10-05AB-38C4-E681FAEB0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4DCEBE2A-6567-47F3-3AB7-C7932CDD5C54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03" y="1109610"/>
            <a:ext cx="5257800" cy="1106816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64903"/>
            <a:ext cx="5257800" cy="3712059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2227472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sp>
        <p:nvSpPr>
          <p:cNvPr id="8" name="מציין מיקום של תמונה 7">
            <a:extLst>
              <a:ext uri="{FF2B5EF4-FFF2-40B4-BE49-F238E27FC236}">
                <a16:creationId xmlns:a16="http://schemas.microsoft.com/office/drawing/2014/main" id="{662A8E4D-23ED-56DF-91F2-74E51F96B5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100" y="1066801"/>
            <a:ext cx="5257800" cy="5110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e-IL"/>
              <a:t>לחץ על הסמל כדי להוסיף תמונה</a:t>
            </a:r>
          </a:p>
        </p:txBody>
      </p:sp>
      <p:sp>
        <p:nvSpPr>
          <p:cNvPr id="7" name="מלבן 27">
            <a:extLst>
              <a:ext uri="{FF2B5EF4-FFF2-40B4-BE49-F238E27FC236}">
                <a16:creationId xmlns:a16="http://schemas.microsoft.com/office/drawing/2014/main" id="{510CD642-0903-12C1-28AE-90D1F1375C84}"/>
              </a:ext>
            </a:extLst>
          </p:cNvPr>
          <p:cNvSpPr/>
          <p:nvPr userDrawn="1"/>
        </p:nvSpPr>
        <p:spPr>
          <a:xfrm>
            <a:off x="320847" y="242232"/>
            <a:ext cx="11490153" cy="6250642"/>
          </a:xfrm>
          <a:custGeom>
            <a:avLst/>
            <a:gdLst>
              <a:gd name="connsiteX0" fmla="*/ 0 w 11489636"/>
              <a:gd name="connsiteY0" fmla="*/ 0 h 6250642"/>
              <a:gd name="connsiteX1" fmla="*/ 11489636 w 11489636"/>
              <a:gd name="connsiteY1" fmla="*/ 0 h 6250642"/>
              <a:gd name="connsiteX2" fmla="*/ 11489636 w 11489636"/>
              <a:gd name="connsiteY2" fmla="*/ 6250642 h 6250642"/>
              <a:gd name="connsiteX3" fmla="*/ 0 w 11489636"/>
              <a:gd name="connsiteY3" fmla="*/ 6250642 h 6250642"/>
              <a:gd name="connsiteX4" fmla="*/ 0 w 11489636"/>
              <a:gd name="connsiteY4" fmla="*/ 0 h 6250642"/>
              <a:gd name="connsiteX0" fmla="*/ 0 w 11489636"/>
              <a:gd name="connsiteY0" fmla="*/ 6250642 h 6342082"/>
              <a:gd name="connsiteX1" fmla="*/ 0 w 11489636"/>
              <a:gd name="connsiteY1" fmla="*/ 0 h 6342082"/>
              <a:gd name="connsiteX2" fmla="*/ 11489636 w 11489636"/>
              <a:gd name="connsiteY2" fmla="*/ 0 h 6342082"/>
              <a:gd name="connsiteX3" fmla="*/ 11489636 w 11489636"/>
              <a:gd name="connsiteY3" fmla="*/ 6250642 h 6342082"/>
              <a:gd name="connsiteX4" fmla="*/ 91440 w 11489636"/>
              <a:gd name="connsiteY4" fmla="*/ 6342082 h 6342082"/>
              <a:gd name="connsiteX0" fmla="*/ 0 w 11489636"/>
              <a:gd name="connsiteY0" fmla="*/ 6250642 h 6312265"/>
              <a:gd name="connsiteX1" fmla="*/ 0 w 11489636"/>
              <a:gd name="connsiteY1" fmla="*/ 0 h 6312265"/>
              <a:gd name="connsiteX2" fmla="*/ 11489636 w 11489636"/>
              <a:gd name="connsiteY2" fmla="*/ 0 h 6312265"/>
              <a:gd name="connsiteX3" fmla="*/ 11489636 w 11489636"/>
              <a:gd name="connsiteY3" fmla="*/ 6250642 h 6312265"/>
              <a:gd name="connsiteX4" fmla="*/ 985962 w 11489636"/>
              <a:gd name="connsiteY4" fmla="*/ 6312265 h 6312265"/>
              <a:gd name="connsiteX0" fmla="*/ 0 w 11489636"/>
              <a:gd name="connsiteY0" fmla="*/ 6250642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39757 w 11489636"/>
              <a:gd name="connsiteY0" fmla="*/ 6101555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7388 w 11489636"/>
              <a:gd name="connsiteY0" fmla="*/ 6105601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234 w 11502712"/>
              <a:gd name="connsiteY0" fmla="*/ 6105601 h 6292387"/>
              <a:gd name="connsiteX1" fmla="*/ 13076 w 11502712"/>
              <a:gd name="connsiteY1" fmla="*/ 0 h 6292387"/>
              <a:gd name="connsiteX2" fmla="*/ 11502712 w 11502712"/>
              <a:gd name="connsiteY2" fmla="*/ 0 h 6292387"/>
              <a:gd name="connsiteX3" fmla="*/ 11502712 w 11502712"/>
              <a:gd name="connsiteY3" fmla="*/ 6250642 h 6292387"/>
              <a:gd name="connsiteX4" fmla="*/ 1048733 w 11502712"/>
              <a:gd name="connsiteY4" fmla="*/ 6292387 h 6292387"/>
              <a:gd name="connsiteX0" fmla="*/ 234 w 11502712"/>
              <a:gd name="connsiteY0" fmla="*/ 6105601 h 6250642"/>
              <a:gd name="connsiteX1" fmla="*/ 13076 w 11502712"/>
              <a:gd name="connsiteY1" fmla="*/ 0 h 6250642"/>
              <a:gd name="connsiteX2" fmla="*/ 11502712 w 11502712"/>
              <a:gd name="connsiteY2" fmla="*/ 0 h 6250642"/>
              <a:gd name="connsiteX3" fmla="*/ 11502712 w 11502712"/>
              <a:gd name="connsiteY3" fmla="*/ 6250642 h 6250642"/>
              <a:gd name="connsiteX4" fmla="*/ 1044687 w 11502712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032128 w 11490153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919461 w 11490153"/>
              <a:gd name="connsiteY4" fmla="*/ 6241349 h 62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0153" h="6250642">
                <a:moveTo>
                  <a:pt x="738" y="6020693"/>
                </a:moveTo>
                <a:cubicBezTo>
                  <a:pt x="-1725" y="3985493"/>
                  <a:pt x="2980" y="2035200"/>
                  <a:pt x="517" y="0"/>
                </a:cubicBezTo>
                <a:lnTo>
                  <a:pt x="11490153" y="0"/>
                </a:lnTo>
                <a:lnTo>
                  <a:pt x="11490153" y="6250642"/>
                </a:lnTo>
                <a:lnTo>
                  <a:pt x="919461" y="6241349"/>
                </a:lnTo>
              </a:path>
            </a:pathLst>
          </a:cu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7465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58784CB-8F00-5EFE-6437-766ED7E83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EEC8CBEC-5B50-7F51-BC28-35FC934D08D9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B13326C6-6DC6-B737-ACF1-2BE6120A847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3677478"/>
            <a:ext cx="10515600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E970A193-A01F-807F-544C-6B9C9F929559}"/>
              </a:ext>
            </a:extLst>
          </p:cNvPr>
          <p:cNvGrpSpPr/>
          <p:nvPr userDrawn="1"/>
        </p:nvGrpSpPr>
        <p:grpSpPr>
          <a:xfrm>
            <a:off x="9978887" y="2274237"/>
            <a:ext cx="1003852" cy="1403241"/>
            <a:chOff x="9978887" y="2274237"/>
            <a:chExt cx="1003852" cy="1403241"/>
          </a:xfrm>
        </p:grpSpPr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326B229F-B8CF-5AE3-7B30-E55C50017D05}"/>
                </a:ext>
              </a:extLst>
            </p:cNvPr>
            <p:cNvCxnSpPr>
              <a:cxnSpLocks/>
              <a:stCxn id="8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41EF831C-1BAC-B809-19D6-2EAB39D28F48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66413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81442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07432CB5-FF96-860C-35C2-541F1A7A1564}"/>
              </a:ext>
            </a:extLst>
          </p:cNvPr>
          <p:cNvGrpSpPr/>
          <p:nvPr userDrawn="1"/>
        </p:nvGrpSpPr>
        <p:grpSpPr>
          <a:xfrm rot="10800000">
            <a:off x="7793917" y="3677478"/>
            <a:ext cx="1003852" cy="1403241"/>
            <a:chOff x="7954617" y="4005522"/>
            <a:chExt cx="1003852" cy="1403241"/>
          </a:xfrm>
        </p:grpSpPr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69FED331-66A7-F7EA-2F85-E1238FD64E0D}"/>
                </a:ext>
              </a:extLst>
            </p:cNvPr>
            <p:cNvCxnSpPr>
              <a:cxnSpLocks/>
              <a:stCxn id="14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29D9ABB8-AB51-56B3-E98E-C0150D276163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7FC594A-1541-D9A1-ED0E-7C1D11A4EE0F}"/>
              </a:ext>
            </a:extLst>
          </p:cNvPr>
          <p:cNvGrpSpPr/>
          <p:nvPr userDrawn="1"/>
        </p:nvGrpSpPr>
        <p:grpSpPr>
          <a:xfrm>
            <a:off x="5608947" y="2274237"/>
            <a:ext cx="1003852" cy="1403241"/>
            <a:chOff x="9978887" y="2274237"/>
            <a:chExt cx="1003852" cy="1403241"/>
          </a:xfrm>
        </p:grpSpPr>
        <p:cxnSp>
          <p:nvCxnSpPr>
            <p:cNvPr id="23" name="מחבר ישר 22">
              <a:extLst>
                <a:ext uri="{FF2B5EF4-FFF2-40B4-BE49-F238E27FC236}">
                  <a16:creationId xmlns:a16="http://schemas.microsoft.com/office/drawing/2014/main" id="{AF687BE4-C1A9-AED9-907C-2C1ABC6A2093}"/>
                </a:ext>
              </a:extLst>
            </p:cNvPr>
            <p:cNvCxnSpPr>
              <a:cxnSpLocks/>
              <a:stCxn id="22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A4C695EE-2AAD-7749-CAB1-225A2642E8E3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00118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מציין מיקום תוכן 11">
            <a:extLst>
              <a:ext uri="{FF2B5EF4-FFF2-40B4-BE49-F238E27FC236}">
                <a16:creationId xmlns:a16="http://schemas.microsoft.com/office/drawing/2014/main" id="{D916FD2D-E519-1DCE-DD16-E8AECBE453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1503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C8C1FF5E-89CC-9D45-F248-C3B799751289}"/>
              </a:ext>
            </a:extLst>
          </p:cNvPr>
          <p:cNvGrpSpPr/>
          <p:nvPr userDrawn="1"/>
        </p:nvGrpSpPr>
        <p:grpSpPr>
          <a:xfrm rot="10800000">
            <a:off x="3423977" y="3677478"/>
            <a:ext cx="1003852" cy="1403241"/>
            <a:chOff x="7954617" y="4005522"/>
            <a:chExt cx="1003852" cy="1403241"/>
          </a:xfrm>
        </p:grpSpPr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AB80248E-FBD3-BD20-46A9-44AC852A3D5E}"/>
                </a:ext>
              </a:extLst>
            </p:cNvPr>
            <p:cNvCxnSpPr>
              <a:cxnSpLocks/>
              <a:stCxn id="28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816AB8A6-3942-EA51-7BEE-4FB2DCE778D9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9049020A-DADA-05CE-85A3-D9718AEA6DAE}"/>
              </a:ext>
            </a:extLst>
          </p:cNvPr>
          <p:cNvGrpSpPr/>
          <p:nvPr userDrawn="1"/>
        </p:nvGrpSpPr>
        <p:grpSpPr>
          <a:xfrm>
            <a:off x="1239007" y="2274237"/>
            <a:ext cx="1003852" cy="1403241"/>
            <a:chOff x="9978887" y="2274237"/>
            <a:chExt cx="1003852" cy="1403241"/>
          </a:xfrm>
        </p:grpSpPr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CC908F08-53CF-BA31-2445-5F42BDEBA905}"/>
                </a:ext>
              </a:extLst>
            </p:cNvPr>
            <p:cNvCxnSpPr>
              <a:cxnSpLocks/>
              <a:stCxn id="31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E9B8C425-A8E7-6B0A-ED35-AB428F239857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63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>
            <a:extLst>
              <a:ext uri="{FF2B5EF4-FFF2-40B4-BE49-F238E27FC236}">
                <a16:creationId xmlns:a16="http://schemas.microsoft.com/office/drawing/2014/main" id="{F5DC8C25-3913-011D-A65F-90487E6A7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9428A47C-3394-702E-8DA1-52E2AD61F161}"/>
              </a:ext>
            </a:extLst>
          </p:cNvPr>
          <p:cNvSpPr/>
          <p:nvPr userDrawn="1"/>
        </p:nvSpPr>
        <p:spPr>
          <a:xfrm>
            <a:off x="-6143" y="-34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B13326C6-6DC6-B737-ACF1-2BE6120A847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3677478"/>
            <a:ext cx="10515600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E970A193-A01F-807F-544C-6B9C9F929559}"/>
              </a:ext>
            </a:extLst>
          </p:cNvPr>
          <p:cNvGrpSpPr/>
          <p:nvPr userDrawn="1"/>
        </p:nvGrpSpPr>
        <p:grpSpPr>
          <a:xfrm>
            <a:off x="9978887" y="2274237"/>
            <a:ext cx="1003852" cy="1403241"/>
            <a:chOff x="9978887" y="2274237"/>
            <a:chExt cx="1003852" cy="1403241"/>
          </a:xfrm>
        </p:grpSpPr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326B229F-B8CF-5AE3-7B30-E55C50017D05}"/>
                </a:ext>
              </a:extLst>
            </p:cNvPr>
            <p:cNvCxnSpPr>
              <a:cxnSpLocks/>
              <a:stCxn id="8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41EF831C-1BAC-B809-19D6-2EAB39D28F48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66413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31689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07432CB5-FF96-860C-35C2-541F1A7A1564}"/>
              </a:ext>
            </a:extLst>
          </p:cNvPr>
          <p:cNvGrpSpPr/>
          <p:nvPr userDrawn="1"/>
        </p:nvGrpSpPr>
        <p:grpSpPr>
          <a:xfrm rot="10800000">
            <a:off x="8239193" y="3677478"/>
            <a:ext cx="1003852" cy="1403241"/>
            <a:chOff x="7954617" y="4005522"/>
            <a:chExt cx="1003852" cy="1403241"/>
          </a:xfrm>
        </p:grpSpPr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69FED331-66A7-F7EA-2F85-E1238FD64E0D}"/>
                </a:ext>
              </a:extLst>
            </p:cNvPr>
            <p:cNvCxnSpPr>
              <a:cxnSpLocks/>
              <a:stCxn id="14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29D9ABB8-AB51-56B3-E98E-C0150D276163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7FC594A-1541-D9A1-ED0E-7C1D11A4EE0F}"/>
              </a:ext>
            </a:extLst>
          </p:cNvPr>
          <p:cNvGrpSpPr/>
          <p:nvPr userDrawn="1"/>
        </p:nvGrpSpPr>
        <p:grpSpPr>
          <a:xfrm>
            <a:off x="6499500" y="2274237"/>
            <a:ext cx="1003852" cy="1403241"/>
            <a:chOff x="9978887" y="2274237"/>
            <a:chExt cx="1003852" cy="1403241"/>
          </a:xfrm>
        </p:grpSpPr>
        <p:cxnSp>
          <p:nvCxnSpPr>
            <p:cNvPr id="23" name="מחבר ישר 22">
              <a:extLst>
                <a:ext uri="{FF2B5EF4-FFF2-40B4-BE49-F238E27FC236}">
                  <a16:creationId xmlns:a16="http://schemas.microsoft.com/office/drawing/2014/main" id="{AF687BE4-C1A9-AED9-907C-2C1ABC6A2093}"/>
                </a:ext>
              </a:extLst>
            </p:cNvPr>
            <p:cNvCxnSpPr>
              <a:cxnSpLocks/>
              <a:stCxn id="22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A4C695EE-2AAD-7749-CAB1-225A2642E8E3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9857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מציין מיקום תוכן 11">
            <a:extLst>
              <a:ext uri="{FF2B5EF4-FFF2-40B4-BE49-F238E27FC236}">
                <a16:creationId xmlns:a16="http://schemas.microsoft.com/office/drawing/2014/main" id="{D916FD2D-E519-1DCE-DD16-E8AECBE453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1104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C8C1FF5E-89CC-9D45-F248-C3B799751289}"/>
              </a:ext>
            </a:extLst>
          </p:cNvPr>
          <p:cNvGrpSpPr/>
          <p:nvPr userDrawn="1"/>
        </p:nvGrpSpPr>
        <p:grpSpPr>
          <a:xfrm rot="10800000">
            <a:off x="4759807" y="3677478"/>
            <a:ext cx="1003852" cy="1403241"/>
            <a:chOff x="7954617" y="4005522"/>
            <a:chExt cx="1003852" cy="1403241"/>
          </a:xfrm>
        </p:grpSpPr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AB80248E-FBD3-BD20-46A9-44AC852A3D5E}"/>
                </a:ext>
              </a:extLst>
            </p:cNvPr>
            <p:cNvCxnSpPr>
              <a:cxnSpLocks/>
              <a:stCxn id="28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816AB8A6-3942-EA51-7BEE-4FB2DCE778D9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9049020A-DADA-05CE-85A3-D9718AEA6DAE}"/>
              </a:ext>
            </a:extLst>
          </p:cNvPr>
          <p:cNvGrpSpPr/>
          <p:nvPr userDrawn="1"/>
        </p:nvGrpSpPr>
        <p:grpSpPr>
          <a:xfrm>
            <a:off x="3020114" y="2274237"/>
            <a:ext cx="1003852" cy="1403241"/>
            <a:chOff x="9978887" y="2274237"/>
            <a:chExt cx="1003852" cy="1403241"/>
          </a:xfrm>
        </p:grpSpPr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CC908F08-53CF-BA31-2445-5F42BDEBA905}"/>
                </a:ext>
              </a:extLst>
            </p:cNvPr>
            <p:cNvCxnSpPr>
              <a:cxnSpLocks/>
              <a:stCxn id="31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E9B8C425-A8E7-6B0A-ED35-AB428F239857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18907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מציין מיקום תוכן 11">
            <a:extLst>
              <a:ext uri="{FF2B5EF4-FFF2-40B4-BE49-F238E27FC236}">
                <a16:creationId xmlns:a16="http://schemas.microsoft.com/office/drawing/2014/main" id="{B2F8272E-6F79-4155-DD37-E04A85D13B9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67947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1C50C44A-65F3-BB7E-01B6-7AC6E5845EA8}"/>
              </a:ext>
            </a:extLst>
          </p:cNvPr>
          <p:cNvGrpSpPr/>
          <p:nvPr userDrawn="1"/>
        </p:nvGrpSpPr>
        <p:grpSpPr>
          <a:xfrm rot="10800000">
            <a:off x="1280421" y="3677478"/>
            <a:ext cx="1003852" cy="1403241"/>
            <a:chOff x="7954617" y="4005522"/>
            <a:chExt cx="1003852" cy="1403241"/>
          </a:xfrm>
        </p:grpSpPr>
        <p:cxnSp>
          <p:nvCxnSpPr>
            <p:cNvPr id="9" name="מחבר ישר 8">
              <a:extLst>
                <a:ext uri="{FF2B5EF4-FFF2-40B4-BE49-F238E27FC236}">
                  <a16:creationId xmlns:a16="http://schemas.microsoft.com/office/drawing/2014/main" id="{6EA51DFA-EA66-0F7B-729A-B2845EDB6FF4}"/>
                </a:ext>
              </a:extLst>
            </p:cNvPr>
            <p:cNvCxnSpPr>
              <a:cxnSpLocks/>
              <a:stCxn id="7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79830F17-79D5-D1F4-F7D1-609F286107B1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07BC8A1A-6AE3-0D36-6CCB-9149FBAC3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2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FDD26B3-70A9-BF19-0976-B0715C008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5EBDFE5B-5A26-CCD0-1F93-FC7B5EB8E9E1}"/>
              </a:ext>
            </a:extLst>
          </p:cNvPr>
          <p:cNvSpPr/>
          <p:nvPr userDrawn="1"/>
        </p:nvSpPr>
        <p:spPr>
          <a:xfrm>
            <a:off x="-6143" y="-34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6641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8144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647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מציין מיקום תוכן 11">
            <a:extLst>
              <a:ext uri="{FF2B5EF4-FFF2-40B4-BE49-F238E27FC236}">
                <a16:creationId xmlns:a16="http://schemas.microsoft.com/office/drawing/2014/main" id="{D916FD2D-E519-1DCE-DD16-E8AECBE453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150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7139D4-EE22-EB74-E488-6B78C4EC931B}"/>
              </a:ext>
            </a:extLst>
          </p:cNvPr>
          <p:cNvCxnSpPr>
            <a:cxnSpLocks/>
          </p:cNvCxnSpPr>
          <p:nvPr userDrawn="1"/>
        </p:nvCxnSpPr>
        <p:spPr>
          <a:xfrm>
            <a:off x="9388328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0CD1C86-66FE-C23D-F8FD-951CF1F6D00B}"/>
              </a:ext>
            </a:extLst>
          </p:cNvPr>
          <p:cNvCxnSpPr>
            <a:cxnSpLocks/>
          </p:cNvCxnSpPr>
          <p:nvPr userDrawn="1"/>
        </p:nvCxnSpPr>
        <p:spPr>
          <a:xfrm>
            <a:off x="7203358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443B54B2-EEF1-5566-7FCD-EE8F3B656498}"/>
              </a:ext>
            </a:extLst>
          </p:cNvPr>
          <p:cNvCxnSpPr>
            <a:cxnSpLocks/>
          </p:cNvCxnSpPr>
          <p:nvPr userDrawn="1"/>
        </p:nvCxnSpPr>
        <p:spPr>
          <a:xfrm>
            <a:off x="5018388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F1693BFE-3FB0-0D84-D647-F501583931A3}"/>
              </a:ext>
            </a:extLst>
          </p:cNvPr>
          <p:cNvCxnSpPr>
            <a:cxnSpLocks/>
          </p:cNvCxnSpPr>
          <p:nvPr userDrawn="1"/>
        </p:nvCxnSpPr>
        <p:spPr>
          <a:xfrm>
            <a:off x="2833418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6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719E0904-5094-B4D0-3817-9DC414DA1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F78A210C-C90C-4539-2C25-66BD2F3137AA}"/>
              </a:ext>
            </a:extLst>
          </p:cNvPr>
          <p:cNvSpPr/>
          <p:nvPr userDrawn="1"/>
        </p:nvSpPr>
        <p:spPr>
          <a:xfrm>
            <a:off x="-41" y="935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66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72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E03CE2E-28A4-9E55-A1B6-E24864C3C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D21873BF-78B8-F94F-2F48-D88709A7A470}"/>
              </a:ext>
            </a:extLst>
          </p:cNvPr>
          <p:cNvSpPr/>
          <p:nvPr userDrawn="1"/>
        </p:nvSpPr>
        <p:spPr>
          <a:xfrm>
            <a:off x="-6143" y="-34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75994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9507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43020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7139D4-EE22-EB74-E488-6B78C4EC931B}"/>
              </a:ext>
            </a:extLst>
          </p:cNvPr>
          <p:cNvCxnSpPr>
            <a:cxnSpLocks/>
          </p:cNvCxnSpPr>
          <p:nvPr userDrawn="1"/>
        </p:nvCxnSpPr>
        <p:spPr>
          <a:xfrm>
            <a:off x="8852190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0CD1C86-66FE-C23D-F8FD-951CF1F6D00B}"/>
              </a:ext>
            </a:extLst>
          </p:cNvPr>
          <p:cNvCxnSpPr>
            <a:cxnSpLocks/>
          </p:cNvCxnSpPr>
          <p:nvPr userDrawn="1"/>
        </p:nvCxnSpPr>
        <p:spPr>
          <a:xfrm>
            <a:off x="6135703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F1693BFE-3FB0-0D84-D647-F501583931A3}"/>
              </a:ext>
            </a:extLst>
          </p:cNvPr>
          <p:cNvCxnSpPr>
            <a:cxnSpLocks/>
          </p:cNvCxnSpPr>
          <p:nvPr userDrawn="1"/>
        </p:nvCxnSpPr>
        <p:spPr>
          <a:xfrm>
            <a:off x="3419216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21F7EFF-F868-FE71-1B9D-7CD1C6A32D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593F48D3-8958-E189-5E03-A3AE7166433D}"/>
              </a:ext>
            </a:extLst>
          </p:cNvPr>
          <p:cNvSpPr/>
          <p:nvPr userDrawn="1"/>
        </p:nvSpPr>
        <p:spPr>
          <a:xfrm>
            <a:off x="-6143" y="-34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4474" y="3425350"/>
            <a:ext cx="3200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5503" y="3425350"/>
            <a:ext cx="3200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425350"/>
            <a:ext cx="3200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7139D4-EE22-EB74-E488-6B78C4EC931B}"/>
              </a:ext>
            </a:extLst>
          </p:cNvPr>
          <p:cNvCxnSpPr>
            <a:cxnSpLocks/>
          </p:cNvCxnSpPr>
          <p:nvPr userDrawn="1"/>
        </p:nvCxnSpPr>
        <p:spPr>
          <a:xfrm>
            <a:off x="7990188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0CD1C86-66FE-C23D-F8FD-951CF1F6D00B}"/>
              </a:ext>
            </a:extLst>
          </p:cNvPr>
          <p:cNvCxnSpPr>
            <a:cxnSpLocks/>
          </p:cNvCxnSpPr>
          <p:nvPr userDrawn="1"/>
        </p:nvCxnSpPr>
        <p:spPr>
          <a:xfrm>
            <a:off x="4281218" y="2829083"/>
            <a:ext cx="0" cy="2246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21F7EFF-F868-FE71-1B9D-7CD1C6A32D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593F48D3-8958-E189-5E03-A3AE7166433D}"/>
              </a:ext>
            </a:extLst>
          </p:cNvPr>
          <p:cNvSpPr/>
          <p:nvPr userDrawn="1"/>
        </p:nvSpPr>
        <p:spPr>
          <a:xfrm>
            <a:off x="-6143" y="-34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0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צורה חופשית: צורה 5">
            <a:extLst>
              <a:ext uri="{FF2B5EF4-FFF2-40B4-BE49-F238E27FC236}">
                <a16:creationId xmlns:a16="http://schemas.microsoft.com/office/drawing/2014/main" id="{AE399A4E-24FA-D9D1-5335-D4D3F341E7AE}"/>
              </a:ext>
            </a:extLst>
          </p:cNvPr>
          <p:cNvSpPr/>
          <p:nvPr userDrawn="1"/>
        </p:nvSpPr>
        <p:spPr>
          <a:xfrm>
            <a:off x="1" y="-1"/>
            <a:ext cx="9931590" cy="5198165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7" name="צורה חופשית: צורה 6">
            <a:extLst>
              <a:ext uri="{FF2B5EF4-FFF2-40B4-BE49-F238E27FC236}">
                <a16:creationId xmlns:a16="http://schemas.microsoft.com/office/drawing/2014/main" id="{8B569F65-D3AB-CA73-4D72-CECA6F2A2E47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802B80E-7370-6268-FC02-D03A78CB4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61281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 spc="1000" baseline="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9C66ED-3557-58D2-CF38-B43693FBD9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40956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מוגש ל</a:t>
            </a:r>
          </a:p>
          <a:p>
            <a:r>
              <a:rPr lang="he-IL" dirty="0"/>
              <a:t>תאריך</a:t>
            </a: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01893105-BC8E-C739-D7DA-7D9E98D22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0267" y="6358189"/>
            <a:ext cx="1051832" cy="269372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7FF81B54-9A73-A4AF-5863-0D36E269520B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48881"/>
            <a:ext cx="9144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455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צורה חופשית: צורה 3">
            <a:extLst>
              <a:ext uri="{FF2B5EF4-FFF2-40B4-BE49-F238E27FC236}">
                <a16:creationId xmlns:a16="http://schemas.microsoft.com/office/drawing/2014/main" id="{72CE8EB0-FDEB-B95D-8A05-AFD72767C1FA}"/>
              </a:ext>
            </a:extLst>
          </p:cNvPr>
          <p:cNvSpPr/>
          <p:nvPr userDrawn="1"/>
        </p:nvSpPr>
        <p:spPr>
          <a:xfrm>
            <a:off x="1" y="-1"/>
            <a:ext cx="9931590" cy="5198165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8" name="צורה חופשית: צורה 7">
            <a:extLst>
              <a:ext uri="{FF2B5EF4-FFF2-40B4-BE49-F238E27FC236}">
                <a16:creationId xmlns:a16="http://schemas.microsoft.com/office/drawing/2014/main" id="{CE96F199-1B65-ACCC-2ABD-A2133612C9C9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802B80E-7370-6268-FC02-D03A78CB4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22183"/>
            <a:ext cx="9144000" cy="2387600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spc="0" baseline="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9C66ED-3557-58D2-CF38-B43693FBD9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201858"/>
            <a:ext cx="9144000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מוגש ל</a:t>
            </a:r>
          </a:p>
          <a:p>
            <a:r>
              <a:rPr lang="he-IL" dirty="0"/>
              <a:t>תאריך</a:t>
            </a: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01893105-BC8E-C739-D7DA-7D9E98D22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655" y="3001941"/>
            <a:ext cx="1051832" cy="269372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F013F85-F53F-913F-B2B1-B2D280B0E6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817087" y="-29819"/>
            <a:ext cx="0" cy="3271315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276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צורה חופשית: צורה 7">
            <a:extLst>
              <a:ext uri="{FF2B5EF4-FFF2-40B4-BE49-F238E27FC236}">
                <a16:creationId xmlns:a16="http://schemas.microsoft.com/office/drawing/2014/main" id="{8677FDFF-9BFE-C78B-D685-53BABC89D29A}"/>
              </a:ext>
            </a:extLst>
          </p:cNvPr>
          <p:cNvSpPr/>
          <p:nvPr userDrawn="1"/>
        </p:nvSpPr>
        <p:spPr>
          <a:xfrm>
            <a:off x="1" y="-1"/>
            <a:ext cx="9931590" cy="5198165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9" name="צורה חופשית: צורה 8">
            <a:extLst>
              <a:ext uri="{FF2B5EF4-FFF2-40B4-BE49-F238E27FC236}">
                <a16:creationId xmlns:a16="http://schemas.microsoft.com/office/drawing/2014/main" id="{BA4464DC-8226-7CBC-A43C-007F15B722B3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802B80E-7370-6268-FC02-D03A78CB4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31313"/>
            <a:ext cx="7470912" cy="2387600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spc="0" baseline="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שקף מעבר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9C66ED-3557-58D2-CF38-B43693FBD9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0988"/>
            <a:ext cx="7470912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F013F85-F53F-913F-B2B1-B2D280B0E660}"/>
              </a:ext>
            </a:extLst>
          </p:cNvPr>
          <p:cNvCxnSpPr>
            <a:cxnSpLocks/>
          </p:cNvCxnSpPr>
          <p:nvPr userDrawn="1"/>
        </p:nvCxnSpPr>
        <p:spPr>
          <a:xfrm flipV="1">
            <a:off x="9087678" y="-29819"/>
            <a:ext cx="0" cy="3379306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53F5CD20-F02A-98D1-FE09-F9379E3B2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900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צורה חופשית: צורה 103">
            <a:extLst>
              <a:ext uri="{FF2B5EF4-FFF2-40B4-BE49-F238E27FC236}">
                <a16:creationId xmlns:a16="http://schemas.microsoft.com/office/drawing/2014/main" id="{5EEA7FF3-4A37-3E68-4CAD-79CEE1D6C78A}"/>
              </a:ext>
            </a:extLst>
          </p:cNvPr>
          <p:cNvSpPr/>
          <p:nvPr userDrawn="1"/>
        </p:nvSpPr>
        <p:spPr>
          <a:xfrm>
            <a:off x="1" y="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05" name="צורה חופשית: צורה 104">
            <a:extLst>
              <a:ext uri="{FF2B5EF4-FFF2-40B4-BE49-F238E27FC236}">
                <a16:creationId xmlns:a16="http://schemas.microsoft.com/office/drawing/2014/main" id="{30696506-9923-3BF0-52DB-37D5F63C2BE2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גרפיקה 105">
            <a:extLst>
              <a:ext uri="{FF2B5EF4-FFF2-40B4-BE49-F238E27FC236}">
                <a16:creationId xmlns:a16="http://schemas.microsoft.com/office/drawing/2014/main" id="{4E8A2217-E0E1-3208-4BA7-7C4CDEC88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30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29693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sp>
        <p:nvSpPr>
          <p:cNvPr id="4" name="מלבן 27">
            <a:extLst>
              <a:ext uri="{FF2B5EF4-FFF2-40B4-BE49-F238E27FC236}">
                <a16:creationId xmlns:a16="http://schemas.microsoft.com/office/drawing/2014/main" id="{79B65C56-F957-174A-987B-E3EAA2C46535}"/>
              </a:ext>
            </a:extLst>
          </p:cNvPr>
          <p:cNvSpPr/>
          <p:nvPr userDrawn="1"/>
        </p:nvSpPr>
        <p:spPr>
          <a:xfrm>
            <a:off x="320847" y="242232"/>
            <a:ext cx="11490153" cy="6250642"/>
          </a:xfrm>
          <a:custGeom>
            <a:avLst/>
            <a:gdLst>
              <a:gd name="connsiteX0" fmla="*/ 0 w 11489636"/>
              <a:gd name="connsiteY0" fmla="*/ 0 h 6250642"/>
              <a:gd name="connsiteX1" fmla="*/ 11489636 w 11489636"/>
              <a:gd name="connsiteY1" fmla="*/ 0 h 6250642"/>
              <a:gd name="connsiteX2" fmla="*/ 11489636 w 11489636"/>
              <a:gd name="connsiteY2" fmla="*/ 6250642 h 6250642"/>
              <a:gd name="connsiteX3" fmla="*/ 0 w 11489636"/>
              <a:gd name="connsiteY3" fmla="*/ 6250642 h 6250642"/>
              <a:gd name="connsiteX4" fmla="*/ 0 w 11489636"/>
              <a:gd name="connsiteY4" fmla="*/ 0 h 6250642"/>
              <a:gd name="connsiteX0" fmla="*/ 0 w 11489636"/>
              <a:gd name="connsiteY0" fmla="*/ 6250642 h 6342082"/>
              <a:gd name="connsiteX1" fmla="*/ 0 w 11489636"/>
              <a:gd name="connsiteY1" fmla="*/ 0 h 6342082"/>
              <a:gd name="connsiteX2" fmla="*/ 11489636 w 11489636"/>
              <a:gd name="connsiteY2" fmla="*/ 0 h 6342082"/>
              <a:gd name="connsiteX3" fmla="*/ 11489636 w 11489636"/>
              <a:gd name="connsiteY3" fmla="*/ 6250642 h 6342082"/>
              <a:gd name="connsiteX4" fmla="*/ 91440 w 11489636"/>
              <a:gd name="connsiteY4" fmla="*/ 6342082 h 6342082"/>
              <a:gd name="connsiteX0" fmla="*/ 0 w 11489636"/>
              <a:gd name="connsiteY0" fmla="*/ 6250642 h 6312265"/>
              <a:gd name="connsiteX1" fmla="*/ 0 w 11489636"/>
              <a:gd name="connsiteY1" fmla="*/ 0 h 6312265"/>
              <a:gd name="connsiteX2" fmla="*/ 11489636 w 11489636"/>
              <a:gd name="connsiteY2" fmla="*/ 0 h 6312265"/>
              <a:gd name="connsiteX3" fmla="*/ 11489636 w 11489636"/>
              <a:gd name="connsiteY3" fmla="*/ 6250642 h 6312265"/>
              <a:gd name="connsiteX4" fmla="*/ 985962 w 11489636"/>
              <a:gd name="connsiteY4" fmla="*/ 6312265 h 6312265"/>
              <a:gd name="connsiteX0" fmla="*/ 0 w 11489636"/>
              <a:gd name="connsiteY0" fmla="*/ 6250642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39757 w 11489636"/>
              <a:gd name="connsiteY0" fmla="*/ 6101555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7388 w 11489636"/>
              <a:gd name="connsiteY0" fmla="*/ 6105601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234 w 11502712"/>
              <a:gd name="connsiteY0" fmla="*/ 6105601 h 6292387"/>
              <a:gd name="connsiteX1" fmla="*/ 13076 w 11502712"/>
              <a:gd name="connsiteY1" fmla="*/ 0 h 6292387"/>
              <a:gd name="connsiteX2" fmla="*/ 11502712 w 11502712"/>
              <a:gd name="connsiteY2" fmla="*/ 0 h 6292387"/>
              <a:gd name="connsiteX3" fmla="*/ 11502712 w 11502712"/>
              <a:gd name="connsiteY3" fmla="*/ 6250642 h 6292387"/>
              <a:gd name="connsiteX4" fmla="*/ 1048733 w 11502712"/>
              <a:gd name="connsiteY4" fmla="*/ 6292387 h 6292387"/>
              <a:gd name="connsiteX0" fmla="*/ 234 w 11502712"/>
              <a:gd name="connsiteY0" fmla="*/ 6105601 h 6250642"/>
              <a:gd name="connsiteX1" fmla="*/ 13076 w 11502712"/>
              <a:gd name="connsiteY1" fmla="*/ 0 h 6250642"/>
              <a:gd name="connsiteX2" fmla="*/ 11502712 w 11502712"/>
              <a:gd name="connsiteY2" fmla="*/ 0 h 6250642"/>
              <a:gd name="connsiteX3" fmla="*/ 11502712 w 11502712"/>
              <a:gd name="connsiteY3" fmla="*/ 6250642 h 6250642"/>
              <a:gd name="connsiteX4" fmla="*/ 1044687 w 11502712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032128 w 11490153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919461 w 11490153"/>
              <a:gd name="connsiteY4" fmla="*/ 6241349 h 62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0153" h="6250642">
                <a:moveTo>
                  <a:pt x="738" y="6020693"/>
                </a:moveTo>
                <a:cubicBezTo>
                  <a:pt x="-1725" y="3985493"/>
                  <a:pt x="2980" y="2035200"/>
                  <a:pt x="517" y="0"/>
                </a:cubicBezTo>
                <a:lnTo>
                  <a:pt x="11490153" y="0"/>
                </a:lnTo>
                <a:lnTo>
                  <a:pt x="11490153" y="6250642"/>
                </a:lnTo>
                <a:lnTo>
                  <a:pt x="919461" y="6241349"/>
                </a:lnTo>
              </a:path>
            </a:pathLst>
          </a:cu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469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צורה חופשית: צורה 3">
            <a:extLst>
              <a:ext uri="{FF2B5EF4-FFF2-40B4-BE49-F238E27FC236}">
                <a16:creationId xmlns:a16="http://schemas.microsoft.com/office/drawing/2014/main" id="{DB495A13-47F0-99D8-0150-EB36D864417D}"/>
              </a:ext>
            </a:extLst>
          </p:cNvPr>
          <p:cNvSpPr/>
          <p:nvPr userDrawn="1"/>
        </p:nvSpPr>
        <p:spPr>
          <a:xfrm>
            <a:off x="1" y="0"/>
            <a:ext cx="8203531" cy="4293704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 algn="r">
              <a:defRPr sz="2000"/>
            </a:lvl1pPr>
            <a:lvl2pPr algn="r">
              <a:defRPr sz="1800"/>
            </a:lvl2pPr>
            <a:lvl3pPr algn="r">
              <a:defRPr sz="16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8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גרפיקה 4">
            <a:extLst>
              <a:ext uri="{FF2B5EF4-FFF2-40B4-BE49-F238E27FC236}">
                <a16:creationId xmlns:a16="http://schemas.microsoft.com/office/drawing/2014/main" id="{851BA9B1-1860-254C-1CAD-FA8088F9C38A}"/>
              </a:ext>
            </a:extLst>
          </p:cNvPr>
          <p:cNvGrpSpPr/>
          <p:nvPr userDrawn="1"/>
        </p:nvGrpSpPr>
        <p:grpSpPr>
          <a:xfrm>
            <a:off x="282022" y="669371"/>
            <a:ext cx="11792517" cy="5700434"/>
            <a:chOff x="282022" y="669371"/>
            <a:chExt cx="11792517" cy="5700434"/>
          </a:xfrm>
          <a:gradFill flip="none" rotWithShape="1">
            <a:gsLst>
              <a:gs pos="0">
                <a:schemeClr val="bg1"/>
              </a:gs>
              <a:gs pos="89000">
                <a:schemeClr val="bg2">
                  <a:alpha val="50000"/>
                </a:schemeClr>
              </a:gs>
            </a:gsLst>
            <a:lin ang="8100000" scaled="1"/>
            <a:tileRect/>
          </a:gradFill>
        </p:grpSpPr>
        <p:sp>
          <p:nvSpPr>
            <p:cNvPr id="8" name="צורה חופשית: צורה 7">
              <a:extLst>
                <a:ext uri="{FF2B5EF4-FFF2-40B4-BE49-F238E27FC236}">
                  <a16:creationId xmlns:a16="http://schemas.microsoft.com/office/drawing/2014/main" id="{E896A41C-6BF2-DC1B-F5BE-759AD7A17850}"/>
                </a:ext>
              </a:extLst>
            </p:cNvPr>
            <p:cNvSpPr/>
            <p:nvPr/>
          </p:nvSpPr>
          <p:spPr>
            <a:xfrm>
              <a:off x="282022" y="2129151"/>
              <a:ext cx="114153" cy="37869"/>
            </a:xfrm>
            <a:custGeom>
              <a:avLst/>
              <a:gdLst>
                <a:gd name="connsiteX0" fmla="*/ 73672 w 114153"/>
                <a:gd name="connsiteY0" fmla="*/ 1156 h 37869"/>
                <a:gd name="connsiteX1" fmla="*/ 602 w 114153"/>
                <a:gd name="connsiteY1" fmla="*/ 14588 h 37869"/>
                <a:gd name="connsiteX2" fmla="*/ 54151 w 114153"/>
                <a:gd name="connsiteY2" fmla="*/ 37870 h 37869"/>
                <a:gd name="connsiteX3" fmla="*/ 113072 w 114153"/>
                <a:gd name="connsiteY3" fmla="*/ 17991 h 37869"/>
                <a:gd name="connsiteX4" fmla="*/ 73851 w 114153"/>
                <a:gd name="connsiteY4" fmla="*/ 1335 h 3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53" h="37869">
                  <a:moveTo>
                    <a:pt x="73672" y="1156"/>
                  </a:moveTo>
                  <a:cubicBezTo>
                    <a:pt x="39823" y="-2068"/>
                    <a:pt x="6153" y="1156"/>
                    <a:pt x="602" y="14588"/>
                  </a:cubicBezTo>
                  <a:cubicBezTo>
                    <a:pt x="-5129" y="27841"/>
                    <a:pt x="31406" y="37870"/>
                    <a:pt x="54151" y="37870"/>
                  </a:cubicBezTo>
                  <a:cubicBezTo>
                    <a:pt x="76895" y="37870"/>
                    <a:pt x="121669" y="21214"/>
                    <a:pt x="113072" y="17991"/>
                  </a:cubicBezTo>
                  <a:cubicBezTo>
                    <a:pt x="104834" y="14767"/>
                    <a:pt x="73851" y="1335"/>
                    <a:pt x="73851" y="133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" name="צורה חופשית: צורה 8">
              <a:extLst>
                <a:ext uri="{FF2B5EF4-FFF2-40B4-BE49-F238E27FC236}">
                  <a16:creationId xmlns:a16="http://schemas.microsoft.com/office/drawing/2014/main" id="{766AE3F5-3653-F0A8-7D03-62A069F09714}"/>
                </a:ext>
              </a:extLst>
            </p:cNvPr>
            <p:cNvSpPr/>
            <p:nvPr/>
          </p:nvSpPr>
          <p:spPr>
            <a:xfrm>
              <a:off x="517057" y="1137363"/>
              <a:ext cx="4432203" cy="5232442"/>
            </a:xfrm>
            <a:custGeom>
              <a:avLst/>
              <a:gdLst>
                <a:gd name="connsiteX0" fmla="*/ 4428622 w 4432203"/>
                <a:gd name="connsiteY0" fmla="*/ 3323844 h 5232442"/>
                <a:gd name="connsiteX1" fmla="*/ 4413936 w 4432203"/>
                <a:gd name="connsiteY1" fmla="*/ 3282473 h 5232442"/>
                <a:gd name="connsiteX2" fmla="*/ 4421279 w 4432203"/>
                <a:gd name="connsiteY2" fmla="*/ 3282473 h 5232442"/>
                <a:gd name="connsiteX3" fmla="*/ 4380446 w 4432203"/>
                <a:gd name="connsiteY3" fmla="*/ 3237163 h 5232442"/>
                <a:gd name="connsiteX4" fmla="*/ 4324569 w 4432203"/>
                <a:gd name="connsiteY4" fmla="*/ 3216567 h 5232442"/>
                <a:gd name="connsiteX5" fmla="*/ 4312928 w 4432203"/>
                <a:gd name="connsiteY5" fmla="*/ 3216567 h 5232442"/>
                <a:gd name="connsiteX6" fmla="*/ 4296451 w 4432203"/>
                <a:gd name="connsiteY6" fmla="*/ 3200807 h 5232442"/>
                <a:gd name="connsiteX7" fmla="*/ 4267975 w 4432203"/>
                <a:gd name="connsiteY7" fmla="*/ 3172689 h 5232442"/>
                <a:gd name="connsiteX8" fmla="*/ 4277646 w 4432203"/>
                <a:gd name="connsiteY8" fmla="*/ 3172689 h 5232442"/>
                <a:gd name="connsiteX9" fmla="*/ 4219978 w 4432203"/>
                <a:gd name="connsiteY9" fmla="*/ 3150839 h 5232442"/>
                <a:gd name="connsiteX10" fmla="*/ 4152460 w 4432203"/>
                <a:gd name="connsiteY10" fmla="*/ 3147616 h 5232442"/>
                <a:gd name="connsiteX11" fmla="*/ 4091210 w 4432203"/>
                <a:gd name="connsiteY11" fmla="*/ 3106962 h 5232442"/>
                <a:gd name="connsiteX12" fmla="*/ 4081181 w 4432203"/>
                <a:gd name="connsiteY12" fmla="*/ 3106962 h 5232442"/>
                <a:gd name="connsiteX13" fmla="*/ 4074017 w 4432203"/>
                <a:gd name="connsiteY13" fmla="*/ 3101051 h 5232442"/>
                <a:gd name="connsiteX14" fmla="*/ 4006499 w 4432203"/>
                <a:gd name="connsiteY14" fmla="*/ 3077590 h 5232442"/>
                <a:gd name="connsiteX15" fmla="*/ 3967098 w 4432203"/>
                <a:gd name="connsiteY15" fmla="*/ 3104275 h 5232442"/>
                <a:gd name="connsiteX16" fmla="*/ 3950263 w 4432203"/>
                <a:gd name="connsiteY16" fmla="*/ 3148153 h 5232442"/>
                <a:gd name="connsiteX17" fmla="*/ 3927339 w 4432203"/>
                <a:gd name="connsiteY17" fmla="*/ 3147437 h 5232442"/>
                <a:gd name="connsiteX18" fmla="*/ 3913728 w 4432203"/>
                <a:gd name="connsiteY18" fmla="*/ 3136512 h 5232442"/>
                <a:gd name="connsiteX19" fmla="*/ 3921966 w 4432203"/>
                <a:gd name="connsiteY19" fmla="*/ 3131139 h 5232442"/>
                <a:gd name="connsiteX20" fmla="*/ 3950980 w 4432203"/>
                <a:gd name="connsiteY20" fmla="*/ 3106783 h 5232442"/>
                <a:gd name="connsiteX21" fmla="*/ 3948652 w 4432203"/>
                <a:gd name="connsiteY21" fmla="*/ 3106783 h 5232442"/>
                <a:gd name="connsiteX22" fmla="*/ 3952950 w 4432203"/>
                <a:gd name="connsiteY22" fmla="*/ 3100872 h 5232442"/>
                <a:gd name="connsiteX23" fmla="*/ 3961367 w 4432203"/>
                <a:gd name="connsiteY23" fmla="*/ 3062904 h 5232442"/>
                <a:gd name="connsiteX24" fmla="*/ 3967277 w 4432203"/>
                <a:gd name="connsiteY24" fmla="*/ 3062904 h 5232442"/>
                <a:gd name="connsiteX25" fmla="*/ 3927339 w 4432203"/>
                <a:gd name="connsiteY25" fmla="*/ 3044279 h 5232442"/>
                <a:gd name="connsiteX26" fmla="*/ 3916773 w 4432203"/>
                <a:gd name="connsiteY26" fmla="*/ 3050368 h 5232442"/>
                <a:gd name="connsiteX27" fmla="*/ 3868597 w 4432203"/>
                <a:gd name="connsiteY27" fmla="*/ 3087798 h 5232442"/>
                <a:gd name="connsiteX28" fmla="*/ 3840479 w 4432203"/>
                <a:gd name="connsiteY28" fmla="*/ 3062904 h 5232442"/>
                <a:gd name="connsiteX29" fmla="*/ 3841554 w 4432203"/>
                <a:gd name="connsiteY29" fmla="*/ 3062904 h 5232442"/>
                <a:gd name="connsiteX30" fmla="*/ 3844777 w 4432203"/>
                <a:gd name="connsiteY30" fmla="*/ 3060397 h 5232442"/>
                <a:gd name="connsiteX31" fmla="*/ 3851762 w 4432203"/>
                <a:gd name="connsiteY31" fmla="*/ 3057711 h 5232442"/>
                <a:gd name="connsiteX32" fmla="*/ 3905669 w 4432203"/>
                <a:gd name="connsiteY32" fmla="*/ 3032638 h 5232442"/>
                <a:gd name="connsiteX33" fmla="*/ 3935757 w 4432203"/>
                <a:gd name="connsiteY33" fmla="*/ 3004520 h 5232442"/>
                <a:gd name="connsiteX34" fmla="*/ 3935220 w 4432203"/>
                <a:gd name="connsiteY34" fmla="*/ 2997177 h 5232442"/>
                <a:gd name="connsiteX35" fmla="*/ 3929668 w 4432203"/>
                <a:gd name="connsiteY35" fmla="*/ 2997177 h 5232442"/>
                <a:gd name="connsiteX36" fmla="*/ 3902266 w 4432203"/>
                <a:gd name="connsiteY36" fmla="*/ 2957956 h 5232442"/>
                <a:gd name="connsiteX37" fmla="*/ 3891162 w 4432203"/>
                <a:gd name="connsiteY37" fmla="*/ 2953120 h 5232442"/>
                <a:gd name="connsiteX38" fmla="*/ 3901729 w 4432203"/>
                <a:gd name="connsiteY38" fmla="*/ 2953120 h 5232442"/>
                <a:gd name="connsiteX39" fmla="*/ 3863582 w 4432203"/>
                <a:gd name="connsiteY39" fmla="*/ 2887393 h 5232442"/>
                <a:gd name="connsiteX40" fmla="*/ 3856060 w 4432203"/>
                <a:gd name="connsiteY40" fmla="*/ 2887393 h 5232442"/>
                <a:gd name="connsiteX41" fmla="*/ 3851762 w 4432203"/>
                <a:gd name="connsiteY41" fmla="*/ 2881304 h 5232442"/>
                <a:gd name="connsiteX42" fmla="*/ 3818988 w 4432203"/>
                <a:gd name="connsiteY42" fmla="*/ 2843515 h 5232442"/>
                <a:gd name="connsiteX43" fmla="*/ 3827584 w 4432203"/>
                <a:gd name="connsiteY43" fmla="*/ 2843515 h 5232442"/>
                <a:gd name="connsiteX44" fmla="*/ 3741082 w 4432203"/>
                <a:gd name="connsiteY44" fmla="*/ 2792474 h 5232442"/>
                <a:gd name="connsiteX45" fmla="*/ 3671236 w 4432203"/>
                <a:gd name="connsiteY45" fmla="*/ 2794802 h 5232442"/>
                <a:gd name="connsiteX46" fmla="*/ 3661565 w 4432203"/>
                <a:gd name="connsiteY46" fmla="*/ 2777609 h 5232442"/>
                <a:gd name="connsiteX47" fmla="*/ 3654043 w 4432203"/>
                <a:gd name="connsiteY47" fmla="*/ 2777609 h 5232442"/>
                <a:gd name="connsiteX48" fmla="*/ 3617866 w 4432203"/>
                <a:gd name="connsiteY48" fmla="*/ 2735164 h 5232442"/>
                <a:gd name="connsiteX49" fmla="*/ 3616791 w 4432203"/>
                <a:gd name="connsiteY49" fmla="*/ 2733731 h 5232442"/>
                <a:gd name="connsiteX50" fmla="*/ 3624492 w 4432203"/>
                <a:gd name="connsiteY50" fmla="*/ 2733731 h 5232442"/>
                <a:gd name="connsiteX51" fmla="*/ 3623060 w 4432203"/>
                <a:gd name="connsiteY51" fmla="*/ 2731582 h 5232442"/>
                <a:gd name="connsiteX52" fmla="*/ 3575242 w 4432203"/>
                <a:gd name="connsiteY52" fmla="*/ 2721732 h 5232442"/>
                <a:gd name="connsiteX53" fmla="*/ 3566824 w 4432203"/>
                <a:gd name="connsiteY53" fmla="*/ 2711702 h 5232442"/>
                <a:gd name="connsiteX54" fmla="*/ 3549990 w 4432203"/>
                <a:gd name="connsiteY54" fmla="*/ 2691644 h 5232442"/>
                <a:gd name="connsiteX55" fmla="*/ 3561631 w 4432203"/>
                <a:gd name="connsiteY55" fmla="*/ 2668004 h 5232442"/>
                <a:gd name="connsiteX56" fmla="*/ 3557691 w 4432203"/>
                <a:gd name="connsiteY56" fmla="*/ 2668004 h 5232442"/>
                <a:gd name="connsiteX57" fmla="*/ 3567362 w 4432203"/>
                <a:gd name="connsiteY57" fmla="*/ 2623947 h 5232442"/>
                <a:gd name="connsiteX58" fmla="*/ 3572376 w 4432203"/>
                <a:gd name="connsiteY58" fmla="*/ 2623947 h 5232442"/>
                <a:gd name="connsiteX59" fmla="*/ 3569690 w 4432203"/>
                <a:gd name="connsiteY59" fmla="*/ 2608366 h 5232442"/>
                <a:gd name="connsiteX60" fmla="*/ 3565571 w 4432203"/>
                <a:gd name="connsiteY60" fmla="*/ 2612485 h 5232442"/>
                <a:gd name="connsiteX61" fmla="*/ 3564496 w 4432203"/>
                <a:gd name="connsiteY61" fmla="*/ 2611589 h 5232442"/>
                <a:gd name="connsiteX62" fmla="*/ 3527782 w 4432203"/>
                <a:gd name="connsiteY62" fmla="*/ 2658154 h 5232442"/>
                <a:gd name="connsiteX63" fmla="*/ 3496978 w 4432203"/>
                <a:gd name="connsiteY63" fmla="*/ 2628424 h 5232442"/>
                <a:gd name="connsiteX64" fmla="*/ 3488382 w 4432203"/>
                <a:gd name="connsiteY64" fmla="*/ 2623768 h 5232442"/>
                <a:gd name="connsiteX65" fmla="*/ 3500202 w 4432203"/>
                <a:gd name="connsiteY65" fmla="*/ 2623768 h 5232442"/>
                <a:gd name="connsiteX66" fmla="*/ 3440743 w 4432203"/>
                <a:gd name="connsiteY66" fmla="*/ 2623768 h 5232442"/>
                <a:gd name="connsiteX67" fmla="*/ 3442354 w 4432203"/>
                <a:gd name="connsiteY67" fmla="*/ 2623768 h 5232442"/>
                <a:gd name="connsiteX68" fmla="*/ 3423729 w 4432203"/>
                <a:gd name="connsiteY68" fmla="*/ 2641677 h 5232442"/>
                <a:gd name="connsiteX69" fmla="*/ 3412983 w 4432203"/>
                <a:gd name="connsiteY69" fmla="*/ 2667824 h 5232442"/>
                <a:gd name="connsiteX70" fmla="*/ 3406715 w 4432203"/>
                <a:gd name="connsiteY70" fmla="*/ 2667824 h 5232442"/>
                <a:gd name="connsiteX71" fmla="*/ 3392746 w 4432203"/>
                <a:gd name="connsiteY71" fmla="*/ 2641677 h 5232442"/>
                <a:gd name="connsiteX72" fmla="*/ 3325227 w 4432203"/>
                <a:gd name="connsiteY72" fmla="*/ 2638453 h 5232442"/>
                <a:gd name="connsiteX73" fmla="*/ 3302124 w 4432203"/>
                <a:gd name="connsiteY73" fmla="*/ 2623768 h 5232442"/>
                <a:gd name="connsiteX74" fmla="*/ 3309109 w 4432203"/>
                <a:gd name="connsiteY74" fmla="*/ 2623768 h 5232442"/>
                <a:gd name="connsiteX75" fmla="*/ 3285469 w 4432203"/>
                <a:gd name="connsiteY75" fmla="*/ 2584904 h 5232442"/>
                <a:gd name="connsiteX76" fmla="*/ 3259679 w 4432203"/>
                <a:gd name="connsiteY76" fmla="*/ 2595829 h 5232442"/>
                <a:gd name="connsiteX77" fmla="*/ 3224039 w 4432203"/>
                <a:gd name="connsiteY77" fmla="*/ 2634871 h 5232442"/>
                <a:gd name="connsiteX78" fmla="*/ 3209354 w 4432203"/>
                <a:gd name="connsiteY78" fmla="*/ 2701136 h 5232442"/>
                <a:gd name="connsiteX79" fmla="*/ 3198788 w 4432203"/>
                <a:gd name="connsiteY79" fmla="*/ 2667824 h 5232442"/>
                <a:gd name="connsiteX80" fmla="*/ 3193415 w 4432203"/>
                <a:gd name="connsiteY80" fmla="*/ 2667824 h 5232442"/>
                <a:gd name="connsiteX81" fmla="*/ 3193415 w 4432203"/>
                <a:gd name="connsiteY81" fmla="*/ 2624842 h 5232442"/>
                <a:gd name="connsiteX82" fmla="*/ 3193594 w 4432203"/>
                <a:gd name="connsiteY82" fmla="*/ 2623768 h 5232442"/>
                <a:gd name="connsiteX83" fmla="*/ 3198429 w 4432203"/>
                <a:gd name="connsiteY83" fmla="*/ 2623768 h 5232442"/>
                <a:gd name="connsiteX84" fmla="*/ 3198429 w 4432203"/>
                <a:gd name="connsiteY84" fmla="*/ 2621618 h 5232442"/>
                <a:gd name="connsiteX85" fmla="*/ 3209712 w 4432203"/>
                <a:gd name="connsiteY85" fmla="*/ 2561801 h 5232442"/>
                <a:gd name="connsiteX86" fmla="*/ 3177296 w 4432203"/>
                <a:gd name="connsiteY86" fmla="*/ 2572189 h 5232442"/>
                <a:gd name="connsiteX87" fmla="*/ 3144522 w 4432203"/>
                <a:gd name="connsiteY87" fmla="*/ 2595829 h 5232442"/>
                <a:gd name="connsiteX88" fmla="*/ 3139328 w 4432203"/>
                <a:gd name="connsiteY88" fmla="*/ 2598157 h 5232442"/>
                <a:gd name="connsiteX89" fmla="*/ 3123031 w 4432203"/>
                <a:gd name="connsiteY89" fmla="*/ 2606754 h 5232442"/>
                <a:gd name="connsiteX90" fmla="*/ 3075034 w 4432203"/>
                <a:gd name="connsiteY90" fmla="*/ 2654751 h 5232442"/>
                <a:gd name="connsiteX91" fmla="*/ 3036171 w 4432203"/>
                <a:gd name="connsiteY91" fmla="*/ 2705255 h 5232442"/>
                <a:gd name="connsiteX92" fmla="*/ 3001606 w 4432203"/>
                <a:gd name="connsiteY92" fmla="*/ 2694688 h 5232442"/>
                <a:gd name="connsiteX93" fmla="*/ 2975637 w 4432203"/>
                <a:gd name="connsiteY93" fmla="*/ 2667645 h 5232442"/>
                <a:gd name="connsiteX94" fmla="*/ 2964354 w 4432203"/>
                <a:gd name="connsiteY94" fmla="*/ 2667645 h 5232442"/>
                <a:gd name="connsiteX95" fmla="*/ 2939997 w 4432203"/>
                <a:gd name="connsiteY95" fmla="*/ 2664601 h 5232442"/>
                <a:gd name="connsiteX96" fmla="*/ 2932117 w 4432203"/>
                <a:gd name="connsiteY96" fmla="*/ 2672839 h 5232442"/>
                <a:gd name="connsiteX97" fmla="*/ 2886269 w 4432203"/>
                <a:gd name="connsiteY97" fmla="*/ 2697733 h 5232442"/>
                <a:gd name="connsiteX98" fmla="*/ 2832900 w 4432203"/>
                <a:gd name="connsiteY98" fmla="*/ 2668004 h 5232442"/>
                <a:gd name="connsiteX99" fmla="*/ 2832900 w 4432203"/>
                <a:gd name="connsiteY99" fmla="*/ 2667645 h 5232442"/>
                <a:gd name="connsiteX100" fmla="*/ 2825915 w 4432203"/>
                <a:gd name="connsiteY100" fmla="*/ 2667645 h 5232442"/>
                <a:gd name="connsiteX101" fmla="*/ 2809438 w 4432203"/>
                <a:gd name="connsiteY101" fmla="*/ 2623588 h 5232442"/>
                <a:gd name="connsiteX102" fmla="*/ 2815169 w 4432203"/>
                <a:gd name="connsiteY102" fmla="*/ 2623588 h 5232442"/>
                <a:gd name="connsiteX103" fmla="*/ 2813557 w 4432203"/>
                <a:gd name="connsiteY103" fmla="*/ 2608007 h 5232442"/>
                <a:gd name="connsiteX104" fmla="*/ 2814990 w 4432203"/>
                <a:gd name="connsiteY104" fmla="*/ 2557861 h 5232442"/>
                <a:gd name="connsiteX105" fmla="*/ 2809976 w 4432203"/>
                <a:gd name="connsiteY105" fmla="*/ 2557861 h 5232442"/>
                <a:gd name="connsiteX106" fmla="*/ 2817139 w 4432203"/>
                <a:gd name="connsiteY106" fmla="*/ 2513804 h 5232442"/>
                <a:gd name="connsiteX107" fmla="*/ 2821617 w 4432203"/>
                <a:gd name="connsiteY107" fmla="*/ 2513804 h 5232442"/>
                <a:gd name="connsiteX108" fmla="*/ 2827348 w 4432203"/>
                <a:gd name="connsiteY108" fmla="*/ 2491597 h 5232442"/>
                <a:gd name="connsiteX109" fmla="*/ 2811408 w 4432203"/>
                <a:gd name="connsiteY109" fmla="*/ 2447898 h 5232442"/>
                <a:gd name="connsiteX110" fmla="*/ 2803528 w 4432203"/>
                <a:gd name="connsiteY110" fmla="*/ 2447898 h 5232442"/>
                <a:gd name="connsiteX111" fmla="*/ 2760188 w 4432203"/>
                <a:gd name="connsiteY111" fmla="*/ 2418527 h 5232442"/>
                <a:gd name="connsiteX112" fmla="*/ 2701087 w 4432203"/>
                <a:gd name="connsiteY112" fmla="*/ 2441809 h 5232442"/>
                <a:gd name="connsiteX113" fmla="*/ 2658821 w 4432203"/>
                <a:gd name="connsiteY113" fmla="*/ 2431780 h 5232442"/>
                <a:gd name="connsiteX114" fmla="*/ 2656313 w 4432203"/>
                <a:gd name="connsiteY114" fmla="*/ 2404020 h 5232442"/>
                <a:gd name="connsiteX115" fmla="*/ 2660254 w 4432203"/>
                <a:gd name="connsiteY115" fmla="*/ 2404020 h 5232442"/>
                <a:gd name="connsiteX116" fmla="*/ 2664015 w 4432203"/>
                <a:gd name="connsiteY116" fmla="*/ 2391841 h 5232442"/>
                <a:gd name="connsiteX117" fmla="*/ 2664731 w 4432203"/>
                <a:gd name="connsiteY117" fmla="*/ 2338293 h 5232442"/>
                <a:gd name="connsiteX118" fmla="*/ 2659716 w 4432203"/>
                <a:gd name="connsiteY118" fmla="*/ 2338293 h 5232442"/>
                <a:gd name="connsiteX119" fmla="*/ 2678521 w 4432203"/>
                <a:gd name="connsiteY119" fmla="*/ 2298713 h 5232442"/>
                <a:gd name="connsiteX120" fmla="*/ 2682103 w 4432203"/>
                <a:gd name="connsiteY120" fmla="*/ 2294236 h 5232442"/>
                <a:gd name="connsiteX121" fmla="*/ 2684610 w 4432203"/>
                <a:gd name="connsiteY121" fmla="*/ 2294236 h 5232442"/>
                <a:gd name="connsiteX122" fmla="*/ 2700908 w 4432203"/>
                <a:gd name="connsiteY122" fmla="*/ 2228508 h 5232442"/>
                <a:gd name="connsiteX123" fmla="*/ 2694998 w 4432203"/>
                <a:gd name="connsiteY123" fmla="*/ 2228508 h 5232442"/>
                <a:gd name="connsiteX124" fmla="*/ 2678521 w 4432203"/>
                <a:gd name="connsiteY124" fmla="*/ 2205584 h 5232442"/>
                <a:gd name="connsiteX125" fmla="*/ 2596855 w 4432203"/>
                <a:gd name="connsiteY125" fmla="*/ 2212211 h 5232442"/>
                <a:gd name="connsiteX126" fmla="*/ 2560140 w 4432203"/>
                <a:gd name="connsiteY126" fmla="*/ 2265402 h 5232442"/>
                <a:gd name="connsiteX127" fmla="*/ 2537575 w 4432203"/>
                <a:gd name="connsiteY127" fmla="*/ 2311966 h 5232442"/>
                <a:gd name="connsiteX128" fmla="*/ 2486891 w 4432203"/>
                <a:gd name="connsiteY128" fmla="*/ 2318772 h 5232442"/>
                <a:gd name="connsiteX129" fmla="*/ 2413642 w 4432203"/>
                <a:gd name="connsiteY129" fmla="*/ 2305340 h 5232442"/>
                <a:gd name="connsiteX130" fmla="*/ 2402180 w 4432203"/>
                <a:gd name="connsiteY130" fmla="*/ 2294236 h 5232442"/>
                <a:gd name="connsiteX131" fmla="*/ 2410956 w 4432203"/>
                <a:gd name="connsiteY131" fmla="*/ 2294236 h 5232442"/>
                <a:gd name="connsiteX132" fmla="*/ 2357944 w 4432203"/>
                <a:gd name="connsiteY132" fmla="*/ 2228508 h 5232442"/>
                <a:gd name="connsiteX133" fmla="*/ 2351317 w 4432203"/>
                <a:gd name="connsiteY133" fmla="*/ 2228508 h 5232442"/>
                <a:gd name="connsiteX134" fmla="*/ 2343258 w 4432203"/>
                <a:gd name="connsiteY134" fmla="*/ 2198779 h 5232442"/>
                <a:gd name="connsiteX135" fmla="*/ 2341646 w 4432203"/>
                <a:gd name="connsiteY135" fmla="*/ 2184631 h 5232442"/>
                <a:gd name="connsiteX136" fmla="*/ 2347377 w 4432203"/>
                <a:gd name="connsiteY136" fmla="*/ 2184631 h 5232442"/>
                <a:gd name="connsiteX137" fmla="*/ 2343796 w 4432203"/>
                <a:gd name="connsiteY137" fmla="*/ 2118724 h 5232442"/>
                <a:gd name="connsiteX138" fmla="*/ 2338602 w 4432203"/>
                <a:gd name="connsiteY138" fmla="*/ 2118724 h 5232442"/>
                <a:gd name="connsiteX139" fmla="*/ 2345945 w 4432203"/>
                <a:gd name="connsiteY139" fmla="*/ 2079145 h 5232442"/>
                <a:gd name="connsiteX140" fmla="*/ 2347377 w 4432203"/>
                <a:gd name="connsiteY140" fmla="*/ 2074846 h 5232442"/>
                <a:gd name="connsiteX141" fmla="*/ 2351496 w 4432203"/>
                <a:gd name="connsiteY141" fmla="*/ 2074846 h 5232442"/>
                <a:gd name="connsiteX142" fmla="*/ 2355436 w 4432203"/>
                <a:gd name="connsiteY142" fmla="*/ 2008940 h 5232442"/>
                <a:gd name="connsiteX143" fmla="*/ 2348631 w 4432203"/>
                <a:gd name="connsiteY143" fmla="*/ 2008940 h 5232442"/>
                <a:gd name="connsiteX144" fmla="*/ 2340034 w 4432203"/>
                <a:gd name="connsiteY144" fmla="*/ 1999269 h 5232442"/>
                <a:gd name="connsiteX145" fmla="*/ 2358660 w 4432203"/>
                <a:gd name="connsiteY145" fmla="*/ 1965062 h 5232442"/>
                <a:gd name="connsiteX146" fmla="*/ 2359556 w 4432203"/>
                <a:gd name="connsiteY146" fmla="*/ 1965062 h 5232442"/>
                <a:gd name="connsiteX147" fmla="*/ 2370122 w 4432203"/>
                <a:gd name="connsiteY147" fmla="*/ 1957182 h 5232442"/>
                <a:gd name="connsiteX148" fmla="*/ 2379614 w 4432203"/>
                <a:gd name="connsiteY148" fmla="*/ 1952705 h 5232442"/>
                <a:gd name="connsiteX149" fmla="*/ 2397165 w 4432203"/>
                <a:gd name="connsiteY149" fmla="*/ 1943033 h 5232442"/>
                <a:gd name="connsiteX150" fmla="*/ 2441222 w 4432203"/>
                <a:gd name="connsiteY150" fmla="*/ 1899335 h 5232442"/>
                <a:gd name="connsiteX151" fmla="*/ 2441222 w 4432203"/>
                <a:gd name="connsiteY151" fmla="*/ 1899156 h 5232442"/>
                <a:gd name="connsiteX152" fmla="*/ 2438357 w 4432203"/>
                <a:gd name="connsiteY152" fmla="*/ 1899156 h 5232442"/>
                <a:gd name="connsiteX153" fmla="*/ 2500323 w 4432203"/>
                <a:gd name="connsiteY153" fmla="*/ 1892887 h 5232442"/>
                <a:gd name="connsiteX154" fmla="*/ 2567841 w 4432203"/>
                <a:gd name="connsiteY154" fmla="*/ 1912767 h 5232442"/>
                <a:gd name="connsiteX155" fmla="*/ 2596675 w 4432203"/>
                <a:gd name="connsiteY155" fmla="*/ 1915095 h 5232442"/>
                <a:gd name="connsiteX156" fmla="*/ 2608675 w 4432203"/>
                <a:gd name="connsiteY156" fmla="*/ 1899156 h 5232442"/>
                <a:gd name="connsiteX157" fmla="*/ 2604018 w 4432203"/>
                <a:gd name="connsiteY157" fmla="*/ 1899156 h 5232442"/>
                <a:gd name="connsiteX158" fmla="*/ 2604555 w 4432203"/>
                <a:gd name="connsiteY158" fmla="*/ 1892887 h 5232442"/>
                <a:gd name="connsiteX159" fmla="*/ 2655776 w 4432203"/>
                <a:gd name="connsiteY159" fmla="*/ 1879097 h 5232442"/>
                <a:gd name="connsiteX160" fmla="*/ 2739592 w 4432203"/>
                <a:gd name="connsiteY160" fmla="*/ 1862979 h 5232442"/>
                <a:gd name="connsiteX161" fmla="*/ 2781679 w 4432203"/>
                <a:gd name="connsiteY161" fmla="*/ 1899514 h 5232442"/>
                <a:gd name="connsiteX162" fmla="*/ 2809976 w 4432203"/>
                <a:gd name="connsiteY162" fmla="*/ 1902917 h 5232442"/>
                <a:gd name="connsiteX163" fmla="*/ 2854928 w 4432203"/>
                <a:gd name="connsiteY163" fmla="*/ 2012701 h 5232442"/>
                <a:gd name="connsiteX164" fmla="*/ 2891642 w 4432203"/>
                <a:gd name="connsiteY164" fmla="*/ 2065891 h 5232442"/>
                <a:gd name="connsiteX165" fmla="*/ 2902746 w 4432203"/>
                <a:gd name="connsiteY165" fmla="*/ 2061951 h 5232442"/>
                <a:gd name="connsiteX166" fmla="*/ 2927103 w 4432203"/>
                <a:gd name="connsiteY166" fmla="*/ 2008940 h 5232442"/>
                <a:gd name="connsiteX167" fmla="*/ 2922088 w 4432203"/>
                <a:gd name="connsiteY167" fmla="*/ 2008940 h 5232442"/>
                <a:gd name="connsiteX168" fmla="*/ 2919760 w 4432203"/>
                <a:gd name="connsiteY168" fmla="*/ 1979389 h 5232442"/>
                <a:gd name="connsiteX169" fmla="*/ 2915283 w 4432203"/>
                <a:gd name="connsiteY169" fmla="*/ 1965241 h 5232442"/>
                <a:gd name="connsiteX170" fmla="*/ 2921551 w 4432203"/>
                <a:gd name="connsiteY170" fmla="*/ 1965241 h 5232442"/>
                <a:gd name="connsiteX171" fmla="*/ 2901134 w 4432203"/>
                <a:gd name="connsiteY171" fmla="*/ 1899335 h 5232442"/>
                <a:gd name="connsiteX172" fmla="*/ 2894687 w 4432203"/>
                <a:gd name="connsiteY172" fmla="*/ 1899335 h 5232442"/>
                <a:gd name="connsiteX173" fmla="*/ 2880538 w 4432203"/>
                <a:gd name="connsiteY173" fmla="*/ 1869605 h 5232442"/>
                <a:gd name="connsiteX174" fmla="*/ 2876598 w 4432203"/>
                <a:gd name="connsiteY174" fmla="*/ 1855278 h 5232442"/>
                <a:gd name="connsiteX175" fmla="*/ 2881971 w 4432203"/>
                <a:gd name="connsiteY175" fmla="*/ 1855278 h 5232442"/>
                <a:gd name="connsiteX176" fmla="*/ 2912775 w 4432203"/>
                <a:gd name="connsiteY176" fmla="*/ 1801550 h 5232442"/>
                <a:gd name="connsiteX177" fmla="*/ 2918148 w 4432203"/>
                <a:gd name="connsiteY177" fmla="*/ 1798326 h 5232442"/>
                <a:gd name="connsiteX178" fmla="*/ 2922626 w 4432203"/>
                <a:gd name="connsiteY178" fmla="*/ 1795460 h 5232442"/>
                <a:gd name="connsiteX179" fmla="*/ 2923521 w 4432203"/>
                <a:gd name="connsiteY179" fmla="*/ 1794923 h 5232442"/>
                <a:gd name="connsiteX180" fmla="*/ 2931759 w 4432203"/>
                <a:gd name="connsiteY180" fmla="*/ 1789371 h 5232442"/>
                <a:gd name="connsiteX181" fmla="*/ 2931043 w 4432203"/>
                <a:gd name="connsiteY181" fmla="*/ 1789371 h 5232442"/>
                <a:gd name="connsiteX182" fmla="*/ 2970801 w 4432203"/>
                <a:gd name="connsiteY182" fmla="*/ 1745673 h 5232442"/>
                <a:gd name="connsiteX183" fmla="*/ 2973488 w 4432203"/>
                <a:gd name="connsiteY183" fmla="*/ 1745673 h 5232442"/>
                <a:gd name="connsiteX184" fmla="*/ 3015396 w 4432203"/>
                <a:gd name="connsiteY184" fmla="*/ 1693377 h 5232442"/>
                <a:gd name="connsiteX185" fmla="*/ 3022201 w 4432203"/>
                <a:gd name="connsiteY185" fmla="*/ 1688363 h 5232442"/>
                <a:gd name="connsiteX186" fmla="*/ 3077362 w 4432203"/>
                <a:gd name="connsiteY186" fmla="*/ 1644664 h 5232442"/>
                <a:gd name="connsiteX187" fmla="*/ 3071989 w 4432203"/>
                <a:gd name="connsiteY187" fmla="*/ 1636067 h 5232442"/>
                <a:gd name="connsiteX188" fmla="*/ 3079332 w 4432203"/>
                <a:gd name="connsiteY188" fmla="*/ 1636067 h 5232442"/>
                <a:gd name="connsiteX189" fmla="*/ 3049782 w 4432203"/>
                <a:gd name="connsiteY189" fmla="*/ 1570340 h 5232442"/>
                <a:gd name="connsiteX190" fmla="*/ 3043872 w 4432203"/>
                <a:gd name="connsiteY190" fmla="*/ 1570340 h 5232442"/>
                <a:gd name="connsiteX191" fmla="*/ 3069124 w 4432203"/>
                <a:gd name="connsiteY191" fmla="*/ 1570519 h 5232442"/>
                <a:gd name="connsiteX192" fmla="*/ 3102972 w 4432203"/>
                <a:gd name="connsiteY192" fmla="*/ 1533984 h 5232442"/>
                <a:gd name="connsiteX193" fmla="*/ 3100107 w 4432203"/>
                <a:gd name="connsiteY193" fmla="*/ 1526462 h 5232442"/>
                <a:gd name="connsiteX194" fmla="*/ 3106554 w 4432203"/>
                <a:gd name="connsiteY194" fmla="*/ 1526462 h 5232442"/>
                <a:gd name="connsiteX195" fmla="*/ 3108345 w 4432203"/>
                <a:gd name="connsiteY195" fmla="*/ 1498345 h 5232442"/>
                <a:gd name="connsiteX196" fmla="*/ 3117121 w 4432203"/>
                <a:gd name="connsiteY196" fmla="*/ 1497449 h 5232442"/>
                <a:gd name="connsiteX197" fmla="*/ 3133239 w 4432203"/>
                <a:gd name="connsiteY197" fmla="*/ 1492972 h 5232442"/>
                <a:gd name="connsiteX198" fmla="*/ 3139149 w 4432203"/>
                <a:gd name="connsiteY198" fmla="*/ 1464138 h 5232442"/>
                <a:gd name="connsiteX199" fmla="*/ 3138254 w 4432203"/>
                <a:gd name="connsiteY199" fmla="*/ 1460556 h 5232442"/>
                <a:gd name="connsiteX200" fmla="*/ 3132881 w 4432203"/>
                <a:gd name="connsiteY200" fmla="*/ 1460556 h 5232442"/>
                <a:gd name="connsiteX201" fmla="*/ 3173356 w 4432203"/>
                <a:gd name="connsiteY201" fmla="*/ 1444079 h 5232442"/>
                <a:gd name="connsiteX202" fmla="*/ 3266664 w 4432203"/>
                <a:gd name="connsiteY202" fmla="*/ 1442826 h 5232442"/>
                <a:gd name="connsiteX203" fmla="*/ 3256456 w 4432203"/>
                <a:gd name="connsiteY203" fmla="*/ 1416678 h 5232442"/>
                <a:gd name="connsiteX204" fmla="*/ 3263978 w 4432203"/>
                <a:gd name="connsiteY204" fmla="*/ 1416678 h 5232442"/>
                <a:gd name="connsiteX205" fmla="*/ 3240516 w 4432203"/>
                <a:gd name="connsiteY205" fmla="*/ 1371009 h 5232442"/>
                <a:gd name="connsiteX206" fmla="*/ 3246784 w 4432203"/>
                <a:gd name="connsiteY206" fmla="*/ 1350951 h 5232442"/>
                <a:gd name="connsiteX207" fmla="*/ 3243919 w 4432203"/>
                <a:gd name="connsiteY207" fmla="*/ 1350951 h 5232442"/>
                <a:gd name="connsiteX208" fmla="*/ 3288692 w 4432203"/>
                <a:gd name="connsiteY208" fmla="*/ 1321221 h 5232442"/>
                <a:gd name="connsiteX209" fmla="*/ 3336510 w 4432203"/>
                <a:gd name="connsiteY209" fmla="*/ 1311192 h 5232442"/>
                <a:gd name="connsiteX210" fmla="*/ 3338480 w 4432203"/>
                <a:gd name="connsiteY210" fmla="*/ 1306894 h 5232442"/>
                <a:gd name="connsiteX211" fmla="*/ 3342241 w 4432203"/>
                <a:gd name="connsiteY211" fmla="*/ 1306894 h 5232442"/>
                <a:gd name="connsiteX212" fmla="*/ 3355852 w 4432203"/>
                <a:gd name="connsiteY212" fmla="*/ 1290775 h 5232442"/>
                <a:gd name="connsiteX213" fmla="*/ 3370359 w 4432203"/>
                <a:gd name="connsiteY213" fmla="*/ 1297760 h 5232442"/>
                <a:gd name="connsiteX214" fmla="*/ 3392746 w 4432203"/>
                <a:gd name="connsiteY214" fmla="*/ 1360801 h 5232442"/>
                <a:gd name="connsiteX215" fmla="*/ 3451846 w 4432203"/>
                <a:gd name="connsiteY215" fmla="*/ 1327669 h 5232442"/>
                <a:gd name="connsiteX216" fmla="*/ 3524916 w 4432203"/>
                <a:gd name="connsiteY216" fmla="*/ 1307610 h 5232442"/>
                <a:gd name="connsiteX217" fmla="*/ 3590286 w 4432203"/>
                <a:gd name="connsiteY217" fmla="*/ 1288089 h 5232442"/>
                <a:gd name="connsiteX218" fmla="*/ 3600494 w 4432203"/>
                <a:gd name="connsiteY218" fmla="*/ 1271075 h 5232442"/>
                <a:gd name="connsiteX219" fmla="*/ 3589032 w 4432203"/>
                <a:gd name="connsiteY219" fmla="*/ 1241166 h 5232442"/>
                <a:gd name="connsiteX220" fmla="*/ 3582406 w 4432203"/>
                <a:gd name="connsiteY220" fmla="*/ 1241166 h 5232442"/>
                <a:gd name="connsiteX221" fmla="*/ 3569869 w 4432203"/>
                <a:gd name="connsiteY221" fmla="*/ 1218063 h 5232442"/>
                <a:gd name="connsiteX222" fmla="*/ 3541751 w 4432203"/>
                <a:gd name="connsiteY222" fmla="*/ 1237943 h 5232442"/>
                <a:gd name="connsiteX223" fmla="*/ 3535841 w 4432203"/>
                <a:gd name="connsiteY223" fmla="*/ 1243674 h 5232442"/>
                <a:gd name="connsiteX224" fmla="*/ 3513275 w 4432203"/>
                <a:gd name="connsiteY224" fmla="*/ 1241166 h 5232442"/>
                <a:gd name="connsiteX225" fmla="*/ 3505216 w 4432203"/>
                <a:gd name="connsiteY225" fmla="*/ 1241166 h 5232442"/>
                <a:gd name="connsiteX226" fmla="*/ 3488202 w 4432203"/>
                <a:gd name="connsiteY226" fmla="*/ 1201408 h 5232442"/>
                <a:gd name="connsiteX227" fmla="*/ 3454354 w 4432203"/>
                <a:gd name="connsiteY227" fmla="*/ 1221287 h 5232442"/>
                <a:gd name="connsiteX228" fmla="*/ 3435011 w 4432203"/>
                <a:gd name="connsiteY228" fmla="*/ 1197289 h 5232442"/>
                <a:gd name="connsiteX229" fmla="*/ 3442354 w 4432203"/>
                <a:gd name="connsiteY229" fmla="*/ 1197289 h 5232442"/>
                <a:gd name="connsiteX230" fmla="*/ 3437161 w 4432203"/>
                <a:gd name="connsiteY230" fmla="*/ 1187976 h 5232442"/>
                <a:gd name="connsiteX231" fmla="*/ 3445578 w 4432203"/>
                <a:gd name="connsiteY231" fmla="*/ 1141591 h 5232442"/>
                <a:gd name="connsiteX232" fmla="*/ 3437161 w 4432203"/>
                <a:gd name="connsiteY232" fmla="*/ 1131561 h 5232442"/>
                <a:gd name="connsiteX233" fmla="*/ 3427490 w 4432203"/>
                <a:gd name="connsiteY233" fmla="*/ 1131561 h 5232442"/>
                <a:gd name="connsiteX234" fmla="*/ 3377344 w 4432203"/>
                <a:gd name="connsiteY234" fmla="*/ 1131561 h 5232442"/>
                <a:gd name="connsiteX235" fmla="*/ 3375911 w 4432203"/>
                <a:gd name="connsiteY235" fmla="*/ 1131561 h 5232442"/>
                <a:gd name="connsiteX236" fmla="*/ 3369643 w 4432203"/>
                <a:gd name="connsiteY236" fmla="*/ 1134964 h 5232442"/>
                <a:gd name="connsiteX237" fmla="*/ 3310542 w 4432203"/>
                <a:gd name="connsiteY237" fmla="*/ 1158246 h 5232442"/>
                <a:gd name="connsiteX238" fmla="*/ 3260037 w 4432203"/>
                <a:gd name="connsiteY238" fmla="*/ 1178126 h 5232442"/>
                <a:gd name="connsiteX239" fmla="*/ 3274007 w 4432203"/>
                <a:gd name="connsiteY239" fmla="*/ 1131561 h 5232442"/>
                <a:gd name="connsiteX240" fmla="*/ 3270067 w 4432203"/>
                <a:gd name="connsiteY240" fmla="*/ 1131561 h 5232442"/>
                <a:gd name="connsiteX241" fmla="*/ 3283678 w 4432203"/>
                <a:gd name="connsiteY241" fmla="*/ 1109891 h 5232442"/>
                <a:gd name="connsiteX242" fmla="*/ 3376806 w 4432203"/>
                <a:gd name="connsiteY242" fmla="*/ 1081773 h 5232442"/>
                <a:gd name="connsiteX243" fmla="*/ 3386477 w 4432203"/>
                <a:gd name="connsiteY243" fmla="*/ 1075147 h 5232442"/>
                <a:gd name="connsiteX244" fmla="*/ 3389343 w 4432203"/>
                <a:gd name="connsiteY244" fmla="*/ 1072998 h 5232442"/>
                <a:gd name="connsiteX245" fmla="*/ 3443250 w 4432203"/>
                <a:gd name="connsiteY245" fmla="*/ 1088400 h 5232442"/>
                <a:gd name="connsiteX246" fmla="*/ 3447190 w 4432203"/>
                <a:gd name="connsiteY246" fmla="*/ 1084281 h 5232442"/>
                <a:gd name="connsiteX247" fmla="*/ 3448623 w 4432203"/>
                <a:gd name="connsiteY247" fmla="*/ 1085176 h 5232442"/>
                <a:gd name="connsiteX248" fmla="*/ 3459726 w 4432203"/>
                <a:gd name="connsiteY248" fmla="*/ 1074072 h 5232442"/>
                <a:gd name="connsiteX249" fmla="*/ 3465816 w 4432203"/>
                <a:gd name="connsiteY249" fmla="*/ 1078550 h 5232442"/>
                <a:gd name="connsiteX250" fmla="*/ 3477099 w 4432203"/>
                <a:gd name="connsiteY250" fmla="*/ 1138367 h 5232442"/>
                <a:gd name="connsiteX251" fmla="*/ 3522051 w 4432203"/>
                <a:gd name="connsiteY251" fmla="*/ 1105056 h 5232442"/>
                <a:gd name="connsiteX252" fmla="*/ 3527961 w 4432203"/>
                <a:gd name="connsiteY252" fmla="*/ 1087504 h 5232442"/>
                <a:gd name="connsiteX253" fmla="*/ 3528319 w 4432203"/>
                <a:gd name="connsiteY253" fmla="*/ 1087504 h 5232442"/>
                <a:gd name="connsiteX254" fmla="*/ 3556437 w 4432203"/>
                <a:gd name="connsiteY254" fmla="*/ 1067804 h 5232442"/>
                <a:gd name="connsiteX255" fmla="*/ 3623060 w 4432203"/>
                <a:gd name="connsiteY255" fmla="*/ 1065118 h 5232442"/>
                <a:gd name="connsiteX256" fmla="*/ 3626642 w 4432203"/>
                <a:gd name="connsiteY256" fmla="*/ 1062073 h 5232442"/>
                <a:gd name="connsiteX257" fmla="*/ 3628432 w 4432203"/>
                <a:gd name="connsiteY257" fmla="*/ 1061536 h 5232442"/>
                <a:gd name="connsiteX258" fmla="*/ 3654043 w 4432203"/>
                <a:gd name="connsiteY258" fmla="*/ 1030732 h 5232442"/>
                <a:gd name="connsiteX259" fmla="*/ 3662639 w 4432203"/>
                <a:gd name="connsiteY259" fmla="*/ 1028404 h 5232442"/>
                <a:gd name="connsiteX260" fmla="*/ 3662639 w 4432203"/>
                <a:gd name="connsiteY260" fmla="*/ 1078371 h 5232442"/>
                <a:gd name="connsiteX261" fmla="*/ 3617508 w 4432203"/>
                <a:gd name="connsiteY261" fmla="*/ 1161470 h 5232442"/>
                <a:gd name="connsiteX262" fmla="*/ 3634343 w 4432203"/>
                <a:gd name="connsiteY262" fmla="*/ 1188155 h 5232442"/>
                <a:gd name="connsiteX263" fmla="*/ 3696309 w 4432203"/>
                <a:gd name="connsiteY263" fmla="*/ 1184752 h 5232442"/>
                <a:gd name="connsiteX264" fmla="*/ 3732844 w 4432203"/>
                <a:gd name="connsiteY264" fmla="*/ 1201408 h 5232442"/>
                <a:gd name="connsiteX265" fmla="*/ 3749679 w 4432203"/>
                <a:gd name="connsiteY265" fmla="*/ 1197289 h 5232442"/>
                <a:gd name="connsiteX266" fmla="*/ 3750753 w 4432203"/>
                <a:gd name="connsiteY266" fmla="*/ 1197289 h 5232442"/>
                <a:gd name="connsiteX267" fmla="*/ 3758275 w 4432203"/>
                <a:gd name="connsiteY267" fmla="*/ 1190841 h 5232442"/>
                <a:gd name="connsiteX268" fmla="*/ 3803407 w 4432203"/>
                <a:gd name="connsiteY268" fmla="*/ 1198184 h 5232442"/>
                <a:gd name="connsiteX269" fmla="*/ 3816480 w 4432203"/>
                <a:gd name="connsiteY269" fmla="*/ 1197289 h 5232442"/>
                <a:gd name="connsiteX270" fmla="*/ 3819883 w 4432203"/>
                <a:gd name="connsiteY270" fmla="*/ 1197289 h 5232442"/>
                <a:gd name="connsiteX271" fmla="*/ 3819883 w 4432203"/>
                <a:gd name="connsiteY271" fmla="*/ 1168096 h 5232442"/>
                <a:gd name="connsiteX272" fmla="*/ 3800004 w 4432203"/>
                <a:gd name="connsiteY272" fmla="*/ 1131561 h 5232442"/>
                <a:gd name="connsiteX273" fmla="*/ 3793019 w 4432203"/>
                <a:gd name="connsiteY273" fmla="*/ 1131561 h 5232442"/>
                <a:gd name="connsiteX274" fmla="*/ 3786393 w 4432203"/>
                <a:gd name="connsiteY274" fmla="*/ 1118308 h 5232442"/>
                <a:gd name="connsiteX275" fmla="*/ 3744127 w 4432203"/>
                <a:gd name="connsiteY275" fmla="*/ 1098429 h 5232442"/>
                <a:gd name="connsiteX276" fmla="*/ 3709024 w 4432203"/>
                <a:gd name="connsiteY276" fmla="*/ 1087504 h 5232442"/>
                <a:gd name="connsiteX277" fmla="*/ 3718516 w 4432203"/>
                <a:gd name="connsiteY277" fmla="*/ 1087504 h 5232442"/>
                <a:gd name="connsiteX278" fmla="*/ 3707234 w 4432203"/>
                <a:gd name="connsiteY278" fmla="*/ 1078192 h 5232442"/>
                <a:gd name="connsiteX279" fmla="*/ 3693085 w 4432203"/>
                <a:gd name="connsiteY279" fmla="*/ 1068162 h 5232442"/>
                <a:gd name="connsiteX280" fmla="*/ 3716905 w 4432203"/>
                <a:gd name="connsiteY280" fmla="*/ 1021598 h 5232442"/>
                <a:gd name="connsiteX281" fmla="*/ 3713144 w 4432203"/>
                <a:gd name="connsiteY281" fmla="*/ 1021598 h 5232442"/>
                <a:gd name="connsiteX282" fmla="*/ 3736426 w 4432203"/>
                <a:gd name="connsiteY282" fmla="*/ 977720 h 5232442"/>
                <a:gd name="connsiteX283" fmla="*/ 3740545 w 4432203"/>
                <a:gd name="connsiteY283" fmla="*/ 977720 h 5232442"/>
                <a:gd name="connsiteX284" fmla="*/ 3726755 w 4432203"/>
                <a:gd name="connsiteY284" fmla="*/ 951931 h 5232442"/>
                <a:gd name="connsiteX285" fmla="*/ 3673206 w 4432203"/>
                <a:gd name="connsiteY285" fmla="*/ 915396 h 5232442"/>
                <a:gd name="connsiteX286" fmla="*/ 3671773 w 4432203"/>
                <a:gd name="connsiteY286" fmla="*/ 911993 h 5232442"/>
                <a:gd name="connsiteX287" fmla="*/ 3664968 w 4432203"/>
                <a:gd name="connsiteY287" fmla="*/ 911993 h 5232442"/>
                <a:gd name="connsiteX288" fmla="*/ 3621985 w 4432203"/>
                <a:gd name="connsiteY288" fmla="*/ 868115 h 5232442"/>
                <a:gd name="connsiteX289" fmla="*/ 3632014 w 4432203"/>
                <a:gd name="connsiteY289" fmla="*/ 868115 h 5232442"/>
                <a:gd name="connsiteX290" fmla="*/ 3614284 w 4432203"/>
                <a:gd name="connsiteY290" fmla="*/ 858802 h 5232442"/>
                <a:gd name="connsiteX291" fmla="*/ 3546229 w 4432203"/>
                <a:gd name="connsiteY291" fmla="*/ 854146 h 5232442"/>
                <a:gd name="connsiteX292" fmla="*/ 3531185 w 4432203"/>
                <a:gd name="connsiteY292" fmla="*/ 802388 h 5232442"/>
                <a:gd name="connsiteX293" fmla="*/ 3524558 w 4432203"/>
                <a:gd name="connsiteY293" fmla="*/ 802388 h 5232442"/>
                <a:gd name="connsiteX294" fmla="*/ 3510410 w 4432203"/>
                <a:gd name="connsiteY294" fmla="*/ 775882 h 5232442"/>
                <a:gd name="connsiteX295" fmla="*/ 3496620 w 4432203"/>
                <a:gd name="connsiteY295" fmla="*/ 758510 h 5232442"/>
                <a:gd name="connsiteX296" fmla="*/ 3504679 w 4432203"/>
                <a:gd name="connsiteY296" fmla="*/ 758510 h 5232442"/>
                <a:gd name="connsiteX297" fmla="*/ 3453996 w 4432203"/>
                <a:gd name="connsiteY297" fmla="*/ 692782 h 5232442"/>
                <a:gd name="connsiteX298" fmla="*/ 3445936 w 4432203"/>
                <a:gd name="connsiteY298" fmla="*/ 692782 h 5232442"/>
                <a:gd name="connsiteX299" fmla="*/ 3434295 w 4432203"/>
                <a:gd name="connsiteY299" fmla="*/ 679350 h 5232442"/>
                <a:gd name="connsiteX300" fmla="*/ 3389164 w 4432203"/>
                <a:gd name="connsiteY300" fmla="*/ 716065 h 5232442"/>
                <a:gd name="connsiteX301" fmla="*/ 3362479 w 4432203"/>
                <a:gd name="connsiteY301" fmla="*/ 747227 h 5232442"/>
                <a:gd name="connsiteX302" fmla="*/ 3326839 w 4432203"/>
                <a:gd name="connsiteY302" fmla="*/ 749197 h 5232442"/>
                <a:gd name="connsiteX303" fmla="*/ 3265948 w 4432203"/>
                <a:gd name="connsiteY303" fmla="*/ 722870 h 5232442"/>
                <a:gd name="connsiteX304" fmla="*/ 3276335 w 4432203"/>
                <a:gd name="connsiteY304" fmla="*/ 692782 h 5232442"/>
                <a:gd name="connsiteX305" fmla="*/ 3275797 w 4432203"/>
                <a:gd name="connsiteY305" fmla="*/ 692782 h 5232442"/>
                <a:gd name="connsiteX306" fmla="*/ 3290662 w 4432203"/>
                <a:gd name="connsiteY306" fmla="*/ 672724 h 5232442"/>
                <a:gd name="connsiteX307" fmla="*/ 3228875 w 4432203"/>
                <a:gd name="connsiteY307" fmla="*/ 648905 h 5232442"/>
                <a:gd name="connsiteX308" fmla="*/ 3252874 w 4432203"/>
                <a:gd name="connsiteY308" fmla="*/ 648905 h 5232442"/>
                <a:gd name="connsiteX309" fmla="*/ 3214190 w 4432203"/>
                <a:gd name="connsiteY309" fmla="*/ 642815 h 5232442"/>
                <a:gd name="connsiteX310" fmla="*/ 3124285 w 4432203"/>
                <a:gd name="connsiteY310" fmla="*/ 599654 h 5232442"/>
                <a:gd name="connsiteX311" fmla="*/ 3017366 w 4432203"/>
                <a:gd name="connsiteY311" fmla="*/ 606280 h 5232442"/>
                <a:gd name="connsiteX312" fmla="*/ 3009665 w 4432203"/>
                <a:gd name="connsiteY312" fmla="*/ 610220 h 5232442"/>
                <a:gd name="connsiteX313" fmla="*/ 2992293 w 4432203"/>
                <a:gd name="connsiteY313" fmla="*/ 669500 h 5232442"/>
                <a:gd name="connsiteX314" fmla="*/ 2996233 w 4432203"/>
                <a:gd name="connsiteY314" fmla="*/ 717856 h 5232442"/>
                <a:gd name="connsiteX315" fmla="*/ 2991935 w 4432203"/>
                <a:gd name="connsiteY315" fmla="*/ 719288 h 5232442"/>
                <a:gd name="connsiteX316" fmla="*/ 2967220 w 4432203"/>
                <a:gd name="connsiteY316" fmla="*/ 728780 h 5232442"/>
                <a:gd name="connsiteX317" fmla="*/ 2975458 w 4432203"/>
                <a:gd name="connsiteY317" fmla="*/ 745973 h 5232442"/>
                <a:gd name="connsiteX318" fmla="*/ 3034559 w 4432203"/>
                <a:gd name="connsiteY318" fmla="*/ 812417 h 5232442"/>
                <a:gd name="connsiteX319" fmla="*/ 3014859 w 4432203"/>
                <a:gd name="connsiteY319" fmla="*/ 858981 h 5232442"/>
                <a:gd name="connsiteX320" fmla="*/ 2964175 w 4432203"/>
                <a:gd name="connsiteY320" fmla="*/ 872234 h 5232442"/>
                <a:gd name="connsiteX321" fmla="*/ 2960951 w 4432203"/>
                <a:gd name="connsiteY321" fmla="*/ 868115 h 5232442"/>
                <a:gd name="connsiteX322" fmla="*/ 2968831 w 4432203"/>
                <a:gd name="connsiteY322" fmla="*/ 868115 h 5232442"/>
                <a:gd name="connsiteX323" fmla="*/ 2936774 w 4432203"/>
                <a:gd name="connsiteY323" fmla="*/ 859697 h 5232442"/>
                <a:gd name="connsiteX324" fmla="*/ 2930147 w 4432203"/>
                <a:gd name="connsiteY324" fmla="*/ 875458 h 5232442"/>
                <a:gd name="connsiteX325" fmla="*/ 2955399 w 4432203"/>
                <a:gd name="connsiteY325" fmla="*/ 925425 h 5232442"/>
                <a:gd name="connsiteX326" fmla="*/ 2963817 w 4432203"/>
                <a:gd name="connsiteY326" fmla="*/ 1011927 h 5232442"/>
                <a:gd name="connsiteX327" fmla="*/ 2913133 w 4432203"/>
                <a:gd name="connsiteY327" fmla="*/ 1018732 h 5232442"/>
                <a:gd name="connsiteX328" fmla="*/ 2896299 w 4432203"/>
                <a:gd name="connsiteY328" fmla="*/ 985421 h 5232442"/>
                <a:gd name="connsiteX329" fmla="*/ 2899881 w 4432203"/>
                <a:gd name="connsiteY329" fmla="*/ 977899 h 5232442"/>
                <a:gd name="connsiteX330" fmla="*/ 2904358 w 4432203"/>
                <a:gd name="connsiteY330" fmla="*/ 977899 h 5232442"/>
                <a:gd name="connsiteX331" fmla="*/ 2898806 w 4432203"/>
                <a:gd name="connsiteY331" fmla="*/ 925425 h 5232442"/>
                <a:gd name="connsiteX332" fmla="*/ 2894329 w 4432203"/>
                <a:gd name="connsiteY332" fmla="*/ 932409 h 5232442"/>
                <a:gd name="connsiteX333" fmla="*/ 2893612 w 4432203"/>
                <a:gd name="connsiteY333" fmla="*/ 928828 h 5232442"/>
                <a:gd name="connsiteX334" fmla="*/ 2870688 w 4432203"/>
                <a:gd name="connsiteY334" fmla="*/ 960706 h 5232442"/>
                <a:gd name="connsiteX335" fmla="*/ 2867823 w 4432203"/>
                <a:gd name="connsiteY335" fmla="*/ 952289 h 5232442"/>
                <a:gd name="connsiteX336" fmla="*/ 2857435 w 4432203"/>
                <a:gd name="connsiteY336" fmla="*/ 912351 h 5232442"/>
                <a:gd name="connsiteX337" fmla="*/ 2850809 w 4432203"/>
                <a:gd name="connsiteY337" fmla="*/ 912351 h 5232442"/>
                <a:gd name="connsiteX338" fmla="*/ 2848481 w 4432203"/>
                <a:gd name="connsiteY338" fmla="*/ 899098 h 5232442"/>
                <a:gd name="connsiteX339" fmla="*/ 2837019 w 4432203"/>
                <a:gd name="connsiteY339" fmla="*/ 868473 h 5232442"/>
                <a:gd name="connsiteX340" fmla="*/ 2844720 w 4432203"/>
                <a:gd name="connsiteY340" fmla="*/ 868473 h 5232442"/>
                <a:gd name="connsiteX341" fmla="*/ 2803887 w 4432203"/>
                <a:gd name="connsiteY341" fmla="*/ 846803 h 5232442"/>
                <a:gd name="connsiteX342" fmla="*/ 2707534 w 4432203"/>
                <a:gd name="connsiteY342" fmla="*/ 849131 h 5232442"/>
                <a:gd name="connsiteX343" fmla="*/ 2600615 w 4432203"/>
                <a:gd name="connsiteY343" fmla="*/ 809193 h 5232442"/>
                <a:gd name="connsiteX344" fmla="*/ 2587721 w 4432203"/>
                <a:gd name="connsiteY344" fmla="*/ 802567 h 5232442"/>
                <a:gd name="connsiteX345" fmla="*/ 2572498 w 4432203"/>
                <a:gd name="connsiteY345" fmla="*/ 802567 h 5232442"/>
                <a:gd name="connsiteX346" fmla="*/ 2544201 w 4432203"/>
                <a:gd name="connsiteY346" fmla="*/ 802567 h 5232442"/>
                <a:gd name="connsiteX347" fmla="*/ 2539007 w 4432203"/>
                <a:gd name="connsiteY347" fmla="*/ 802567 h 5232442"/>
                <a:gd name="connsiteX348" fmla="*/ 2527366 w 4432203"/>
                <a:gd name="connsiteY348" fmla="*/ 805790 h 5232442"/>
                <a:gd name="connsiteX349" fmla="*/ 2519307 w 4432203"/>
                <a:gd name="connsiteY349" fmla="*/ 802567 h 5232442"/>
                <a:gd name="connsiteX350" fmla="*/ 2511427 w 4432203"/>
                <a:gd name="connsiteY350" fmla="*/ 802567 h 5232442"/>
                <a:gd name="connsiteX351" fmla="*/ 2490473 w 4432203"/>
                <a:gd name="connsiteY351" fmla="*/ 758689 h 5232442"/>
                <a:gd name="connsiteX352" fmla="*/ 2500144 w 4432203"/>
                <a:gd name="connsiteY352" fmla="*/ 758689 h 5232442"/>
                <a:gd name="connsiteX353" fmla="*/ 2490831 w 4432203"/>
                <a:gd name="connsiteY353" fmla="*/ 752600 h 5232442"/>
                <a:gd name="connsiteX354" fmla="*/ 2475967 w 4432203"/>
                <a:gd name="connsiteY354" fmla="*/ 695290 h 5232442"/>
                <a:gd name="connsiteX355" fmla="*/ 2475608 w 4432203"/>
                <a:gd name="connsiteY355" fmla="*/ 692962 h 5232442"/>
                <a:gd name="connsiteX356" fmla="*/ 2469698 w 4432203"/>
                <a:gd name="connsiteY356" fmla="*/ 692962 h 5232442"/>
                <a:gd name="connsiteX357" fmla="*/ 2474354 w 4432203"/>
                <a:gd name="connsiteY357" fmla="*/ 649084 h 5232442"/>
                <a:gd name="connsiteX358" fmla="*/ 2476146 w 4432203"/>
                <a:gd name="connsiteY358" fmla="*/ 649084 h 5232442"/>
                <a:gd name="connsiteX359" fmla="*/ 2516083 w 4432203"/>
                <a:gd name="connsiteY359" fmla="*/ 616310 h 5232442"/>
                <a:gd name="connsiteX360" fmla="*/ 2554409 w 4432203"/>
                <a:gd name="connsiteY360" fmla="*/ 583177 h 5232442"/>
                <a:gd name="connsiteX361" fmla="*/ 2552439 w 4432203"/>
                <a:gd name="connsiteY361" fmla="*/ 583177 h 5232442"/>
                <a:gd name="connsiteX362" fmla="*/ 2612257 w 4432203"/>
                <a:gd name="connsiteY362" fmla="*/ 546642 h 5232442"/>
                <a:gd name="connsiteX363" fmla="*/ 2677805 w 4432203"/>
                <a:gd name="connsiteY363" fmla="*/ 559895 h 5232442"/>
                <a:gd name="connsiteX364" fmla="*/ 2679954 w 4432203"/>
                <a:gd name="connsiteY364" fmla="*/ 539299 h 5232442"/>
                <a:gd name="connsiteX365" fmla="*/ 2684789 w 4432203"/>
                <a:gd name="connsiteY365" fmla="*/ 539299 h 5232442"/>
                <a:gd name="connsiteX366" fmla="*/ 2694102 w 4432203"/>
                <a:gd name="connsiteY366" fmla="*/ 487721 h 5232442"/>
                <a:gd name="connsiteX367" fmla="*/ 2724906 w 4432203"/>
                <a:gd name="connsiteY367" fmla="*/ 546642 h 5232442"/>
                <a:gd name="connsiteX368" fmla="*/ 2733324 w 4432203"/>
                <a:gd name="connsiteY368" fmla="*/ 573148 h 5232442"/>
                <a:gd name="connsiteX369" fmla="*/ 2789559 w 4432203"/>
                <a:gd name="connsiteY369" fmla="*/ 549866 h 5232442"/>
                <a:gd name="connsiteX370" fmla="*/ 2845794 w 4432203"/>
                <a:gd name="connsiteY370" fmla="*/ 546642 h 5232442"/>
                <a:gd name="connsiteX371" fmla="*/ 2876777 w 4432203"/>
                <a:gd name="connsiteY371" fmla="*/ 586580 h 5232442"/>
                <a:gd name="connsiteX372" fmla="*/ 2905074 w 4432203"/>
                <a:gd name="connsiteY372" fmla="*/ 539299 h 5232442"/>
                <a:gd name="connsiteX373" fmla="*/ 2914387 w 4432203"/>
                <a:gd name="connsiteY373" fmla="*/ 539299 h 5232442"/>
                <a:gd name="connsiteX374" fmla="*/ 2907402 w 4432203"/>
                <a:gd name="connsiteY374" fmla="*/ 533210 h 5232442"/>
                <a:gd name="connsiteX375" fmla="*/ 2825736 w 4432203"/>
                <a:gd name="connsiteY375" fmla="*/ 486646 h 5232442"/>
                <a:gd name="connsiteX376" fmla="*/ 2813737 w 4432203"/>
                <a:gd name="connsiteY376" fmla="*/ 473572 h 5232442"/>
                <a:gd name="connsiteX377" fmla="*/ 2803887 w 4432203"/>
                <a:gd name="connsiteY377" fmla="*/ 473572 h 5232442"/>
                <a:gd name="connsiteX378" fmla="*/ 2796185 w 4432203"/>
                <a:gd name="connsiteY378" fmla="*/ 473572 h 5232442"/>
                <a:gd name="connsiteX379" fmla="*/ 2792962 w 4432203"/>
                <a:gd name="connsiteY379" fmla="*/ 473572 h 5232442"/>
                <a:gd name="connsiteX380" fmla="*/ 2783291 w 4432203"/>
                <a:gd name="connsiteY380" fmla="*/ 476617 h 5232442"/>
                <a:gd name="connsiteX381" fmla="*/ 2759292 w 4432203"/>
                <a:gd name="connsiteY381" fmla="*/ 473572 h 5232442"/>
                <a:gd name="connsiteX382" fmla="*/ 2750337 w 4432203"/>
                <a:gd name="connsiteY382" fmla="*/ 473572 h 5232442"/>
                <a:gd name="connsiteX383" fmla="*/ 2744248 w 4432203"/>
                <a:gd name="connsiteY383" fmla="*/ 470169 h 5232442"/>
                <a:gd name="connsiteX384" fmla="*/ 2716131 w 4432203"/>
                <a:gd name="connsiteY384" fmla="*/ 463543 h 5232442"/>
                <a:gd name="connsiteX385" fmla="*/ 2747114 w 4432203"/>
                <a:gd name="connsiteY385" fmla="*/ 446887 h 5232442"/>
                <a:gd name="connsiteX386" fmla="*/ 2809080 w 4432203"/>
                <a:gd name="connsiteY386" fmla="*/ 456916 h 5232442"/>
                <a:gd name="connsiteX387" fmla="*/ 2851346 w 4432203"/>
                <a:gd name="connsiteY387" fmla="*/ 440082 h 5232442"/>
                <a:gd name="connsiteX388" fmla="*/ 2888060 w 4432203"/>
                <a:gd name="connsiteY388" fmla="*/ 425038 h 5232442"/>
                <a:gd name="connsiteX389" fmla="*/ 2901492 w 4432203"/>
                <a:gd name="connsiteY389" fmla="*/ 396741 h 5232442"/>
                <a:gd name="connsiteX390" fmla="*/ 2867106 w 4432203"/>
                <a:gd name="connsiteY390" fmla="*/ 363609 h 5232442"/>
                <a:gd name="connsiteX391" fmla="*/ 2855286 w 4432203"/>
                <a:gd name="connsiteY391" fmla="*/ 363609 h 5232442"/>
                <a:gd name="connsiteX392" fmla="*/ 2851167 w 4432203"/>
                <a:gd name="connsiteY392" fmla="*/ 360206 h 5232442"/>
                <a:gd name="connsiteX393" fmla="*/ 2881971 w 4432203"/>
                <a:gd name="connsiteY393" fmla="*/ 330297 h 5232442"/>
                <a:gd name="connsiteX394" fmla="*/ 2935520 w 4432203"/>
                <a:gd name="connsiteY394" fmla="*/ 330297 h 5232442"/>
                <a:gd name="connsiteX395" fmla="*/ 2960951 w 4432203"/>
                <a:gd name="connsiteY395" fmla="*/ 320268 h 5232442"/>
                <a:gd name="connsiteX396" fmla="*/ 2960951 w 4432203"/>
                <a:gd name="connsiteY396" fmla="*/ 319731 h 5232442"/>
                <a:gd name="connsiteX397" fmla="*/ 2965608 w 4432203"/>
                <a:gd name="connsiteY397" fmla="*/ 319731 h 5232442"/>
                <a:gd name="connsiteX398" fmla="*/ 2966324 w 4432203"/>
                <a:gd name="connsiteY398" fmla="*/ 316865 h 5232442"/>
                <a:gd name="connsiteX399" fmla="*/ 2965787 w 4432203"/>
                <a:gd name="connsiteY399" fmla="*/ 297523 h 5232442"/>
                <a:gd name="connsiteX400" fmla="*/ 2972413 w 4432203"/>
                <a:gd name="connsiteY400" fmla="*/ 300210 h 5232442"/>
                <a:gd name="connsiteX401" fmla="*/ 2997665 w 4432203"/>
                <a:gd name="connsiteY401" fmla="*/ 333521 h 5232442"/>
                <a:gd name="connsiteX402" fmla="*/ 3042618 w 4432203"/>
                <a:gd name="connsiteY402" fmla="*/ 343550 h 5232442"/>
                <a:gd name="connsiteX403" fmla="*/ 3029186 w 4432203"/>
                <a:gd name="connsiteY403" fmla="*/ 397637 h 5232442"/>
                <a:gd name="connsiteX404" fmla="*/ 3016650 w 4432203"/>
                <a:gd name="connsiteY404" fmla="*/ 404800 h 5232442"/>
                <a:gd name="connsiteX405" fmla="*/ 3020052 w 4432203"/>
                <a:gd name="connsiteY405" fmla="*/ 423247 h 5232442"/>
                <a:gd name="connsiteX406" fmla="*/ 3073601 w 4432203"/>
                <a:gd name="connsiteY406" fmla="*/ 426650 h 5232442"/>
                <a:gd name="connsiteX407" fmla="*/ 3076467 w 4432203"/>
                <a:gd name="connsiteY407" fmla="*/ 423247 h 5232442"/>
                <a:gd name="connsiteX408" fmla="*/ 3078974 w 4432203"/>
                <a:gd name="connsiteY408" fmla="*/ 423247 h 5232442"/>
                <a:gd name="connsiteX409" fmla="*/ 3107271 w 4432203"/>
                <a:gd name="connsiteY409" fmla="*/ 379906 h 5232442"/>
                <a:gd name="connsiteX410" fmla="*/ 3111211 w 4432203"/>
                <a:gd name="connsiteY410" fmla="*/ 373459 h 5232442"/>
                <a:gd name="connsiteX411" fmla="*/ 3135747 w 4432203"/>
                <a:gd name="connsiteY411" fmla="*/ 383488 h 5232442"/>
                <a:gd name="connsiteX412" fmla="*/ 3164043 w 4432203"/>
                <a:gd name="connsiteY412" fmla="*/ 406233 h 5232442"/>
                <a:gd name="connsiteX413" fmla="*/ 3154909 w 4432203"/>
                <a:gd name="connsiteY413" fmla="*/ 409994 h 5232442"/>
                <a:gd name="connsiteX414" fmla="*/ 3125538 w 4432203"/>
                <a:gd name="connsiteY414" fmla="*/ 423963 h 5232442"/>
                <a:gd name="connsiteX415" fmla="*/ 3125359 w 4432203"/>
                <a:gd name="connsiteY415" fmla="*/ 423963 h 5232442"/>
                <a:gd name="connsiteX416" fmla="*/ 3124822 w 4432203"/>
                <a:gd name="connsiteY416" fmla="*/ 424321 h 5232442"/>
                <a:gd name="connsiteX417" fmla="*/ 3093481 w 4432203"/>
                <a:gd name="connsiteY417" fmla="*/ 459782 h 5232442"/>
                <a:gd name="connsiteX418" fmla="*/ 3084526 w 4432203"/>
                <a:gd name="connsiteY418" fmla="*/ 474647 h 5232442"/>
                <a:gd name="connsiteX419" fmla="*/ 3051393 w 4432203"/>
                <a:gd name="connsiteY419" fmla="*/ 473214 h 5232442"/>
                <a:gd name="connsiteX420" fmla="*/ 3029544 w 4432203"/>
                <a:gd name="connsiteY420" fmla="*/ 473214 h 5232442"/>
                <a:gd name="connsiteX421" fmla="*/ 2997845 w 4432203"/>
                <a:gd name="connsiteY421" fmla="*/ 473214 h 5232442"/>
                <a:gd name="connsiteX422" fmla="*/ 2994263 w 4432203"/>
                <a:gd name="connsiteY422" fmla="*/ 473214 h 5232442"/>
                <a:gd name="connsiteX423" fmla="*/ 2992651 w 4432203"/>
                <a:gd name="connsiteY423" fmla="*/ 475184 h 5232442"/>
                <a:gd name="connsiteX424" fmla="*/ 2980652 w 4432203"/>
                <a:gd name="connsiteY424" fmla="*/ 486467 h 5232442"/>
                <a:gd name="connsiteX425" fmla="*/ 2991755 w 4432203"/>
                <a:gd name="connsiteY425" fmla="*/ 549508 h 5232442"/>
                <a:gd name="connsiteX426" fmla="*/ 3036708 w 4432203"/>
                <a:gd name="connsiteY426" fmla="*/ 536255 h 5232442"/>
                <a:gd name="connsiteX427" fmla="*/ 3138075 w 4432203"/>
                <a:gd name="connsiteY427" fmla="*/ 539658 h 5232442"/>
                <a:gd name="connsiteX428" fmla="*/ 3191624 w 4432203"/>
                <a:gd name="connsiteY428" fmla="*/ 566343 h 5232442"/>
                <a:gd name="connsiteX429" fmla="*/ 3233890 w 4432203"/>
                <a:gd name="connsiteY429" fmla="*/ 593027 h 5232442"/>
                <a:gd name="connsiteX430" fmla="*/ 3245531 w 4432203"/>
                <a:gd name="connsiteY430" fmla="*/ 591953 h 5232442"/>
                <a:gd name="connsiteX431" fmla="*/ 3254844 w 4432203"/>
                <a:gd name="connsiteY431" fmla="*/ 583177 h 5232442"/>
                <a:gd name="connsiteX432" fmla="*/ 3253232 w 4432203"/>
                <a:gd name="connsiteY432" fmla="*/ 583177 h 5232442"/>
                <a:gd name="connsiteX433" fmla="*/ 3276156 w 4432203"/>
                <a:gd name="connsiteY433" fmla="*/ 589804 h 5232442"/>
                <a:gd name="connsiteX434" fmla="*/ 3307139 w 4432203"/>
                <a:gd name="connsiteY434" fmla="*/ 616489 h 5232442"/>
                <a:gd name="connsiteX435" fmla="*/ 3360688 w 4432203"/>
                <a:gd name="connsiteY435" fmla="*/ 619712 h 5232442"/>
                <a:gd name="connsiteX436" fmla="*/ 3361404 w 4432203"/>
                <a:gd name="connsiteY436" fmla="*/ 615951 h 5232442"/>
                <a:gd name="connsiteX437" fmla="*/ 3366061 w 4432203"/>
                <a:gd name="connsiteY437" fmla="*/ 616310 h 5232442"/>
                <a:gd name="connsiteX438" fmla="*/ 3376090 w 4432203"/>
                <a:gd name="connsiteY438" fmla="*/ 594102 h 5232442"/>
                <a:gd name="connsiteX439" fmla="*/ 3391492 w 4432203"/>
                <a:gd name="connsiteY439" fmla="*/ 593027 h 5232442"/>
                <a:gd name="connsiteX440" fmla="*/ 3441996 w 4432203"/>
                <a:gd name="connsiteY440" fmla="*/ 615056 h 5232442"/>
                <a:gd name="connsiteX441" fmla="*/ 3447369 w 4432203"/>
                <a:gd name="connsiteY441" fmla="*/ 606280 h 5232442"/>
                <a:gd name="connsiteX442" fmla="*/ 3446115 w 4432203"/>
                <a:gd name="connsiteY442" fmla="*/ 583177 h 5232442"/>
                <a:gd name="connsiteX443" fmla="*/ 3440743 w 4432203"/>
                <a:gd name="connsiteY443" fmla="*/ 583177 h 5232442"/>
                <a:gd name="connsiteX444" fmla="*/ 3422654 w 4432203"/>
                <a:gd name="connsiteY444" fmla="*/ 543239 h 5232442"/>
                <a:gd name="connsiteX445" fmla="*/ 3417640 w 4432203"/>
                <a:gd name="connsiteY445" fmla="*/ 539299 h 5232442"/>
                <a:gd name="connsiteX446" fmla="*/ 3427132 w 4432203"/>
                <a:gd name="connsiteY446" fmla="*/ 539299 h 5232442"/>
                <a:gd name="connsiteX447" fmla="*/ 3363016 w 4432203"/>
                <a:gd name="connsiteY447" fmla="*/ 496675 h 5232442"/>
                <a:gd name="connsiteX448" fmla="*/ 3356389 w 4432203"/>
                <a:gd name="connsiteY448" fmla="*/ 473393 h 5232442"/>
                <a:gd name="connsiteX449" fmla="*/ 3352808 w 4432203"/>
                <a:gd name="connsiteY449" fmla="*/ 473393 h 5232442"/>
                <a:gd name="connsiteX450" fmla="*/ 3354957 w 4432203"/>
                <a:gd name="connsiteY450" fmla="*/ 469990 h 5232442"/>
                <a:gd name="connsiteX451" fmla="*/ 3425341 w 4432203"/>
                <a:gd name="connsiteY451" fmla="*/ 490049 h 5232442"/>
                <a:gd name="connsiteX452" fmla="*/ 3484441 w 4432203"/>
                <a:gd name="connsiteY452" fmla="*/ 510107 h 5232442"/>
                <a:gd name="connsiteX453" fmla="*/ 3488023 w 4432203"/>
                <a:gd name="connsiteY453" fmla="*/ 507600 h 5232442"/>
                <a:gd name="connsiteX454" fmla="*/ 3489635 w 4432203"/>
                <a:gd name="connsiteY454" fmla="*/ 506704 h 5232442"/>
                <a:gd name="connsiteX455" fmla="*/ 3499306 w 4432203"/>
                <a:gd name="connsiteY455" fmla="*/ 500257 h 5232442"/>
                <a:gd name="connsiteX456" fmla="*/ 3522230 w 4432203"/>
                <a:gd name="connsiteY456" fmla="*/ 486467 h 5232442"/>
                <a:gd name="connsiteX457" fmla="*/ 3534767 w 4432203"/>
                <a:gd name="connsiteY457" fmla="*/ 476796 h 5232442"/>
                <a:gd name="connsiteX458" fmla="*/ 3537274 w 4432203"/>
                <a:gd name="connsiteY458" fmla="*/ 473751 h 5232442"/>
                <a:gd name="connsiteX459" fmla="*/ 3534588 w 4432203"/>
                <a:gd name="connsiteY459" fmla="*/ 473751 h 5232442"/>
                <a:gd name="connsiteX460" fmla="*/ 3557691 w 4432203"/>
                <a:gd name="connsiteY460" fmla="*/ 440440 h 5232442"/>
                <a:gd name="connsiteX461" fmla="*/ 3506649 w 4432203"/>
                <a:gd name="connsiteY461" fmla="*/ 429873 h 5232442"/>
                <a:gd name="connsiteX462" fmla="*/ 3525991 w 4432203"/>
                <a:gd name="connsiteY462" fmla="*/ 429873 h 5232442"/>
                <a:gd name="connsiteX463" fmla="*/ 3467248 w 4432203"/>
                <a:gd name="connsiteY463" fmla="*/ 407129 h 5232442"/>
                <a:gd name="connsiteX464" fmla="*/ 3405282 w 4432203"/>
                <a:gd name="connsiteY464" fmla="*/ 367370 h 5232442"/>
                <a:gd name="connsiteX465" fmla="*/ 3355136 w 4432203"/>
                <a:gd name="connsiteY465" fmla="*/ 364146 h 5232442"/>
                <a:gd name="connsiteX466" fmla="*/ 3348151 w 4432203"/>
                <a:gd name="connsiteY466" fmla="*/ 364146 h 5232442"/>
                <a:gd name="connsiteX467" fmla="*/ 3346540 w 4432203"/>
                <a:gd name="connsiteY467" fmla="*/ 360743 h 5232442"/>
                <a:gd name="connsiteX468" fmla="*/ 3336868 w 4432203"/>
                <a:gd name="connsiteY468" fmla="*/ 320268 h 5232442"/>
                <a:gd name="connsiteX469" fmla="*/ 3342778 w 4432203"/>
                <a:gd name="connsiteY469" fmla="*/ 320268 h 5232442"/>
                <a:gd name="connsiteX470" fmla="*/ 3329167 w 4432203"/>
                <a:gd name="connsiteY470" fmla="*/ 280868 h 5232442"/>
                <a:gd name="connsiteX471" fmla="*/ 3203086 w 4432203"/>
                <a:gd name="connsiteY471" fmla="*/ 254541 h 5232442"/>
                <a:gd name="connsiteX472" fmla="*/ 3186251 w 4432203"/>
                <a:gd name="connsiteY472" fmla="*/ 254541 h 5232442"/>
                <a:gd name="connsiteX473" fmla="*/ 3177475 w 4432203"/>
                <a:gd name="connsiteY473" fmla="*/ 251138 h 5232442"/>
                <a:gd name="connsiteX474" fmla="*/ 3084884 w 4432203"/>
                <a:gd name="connsiteY474" fmla="*/ 210663 h 5232442"/>
                <a:gd name="connsiteX475" fmla="*/ 3097242 w 4432203"/>
                <a:gd name="connsiteY475" fmla="*/ 210663 h 5232442"/>
                <a:gd name="connsiteX476" fmla="*/ 3072885 w 4432203"/>
                <a:gd name="connsiteY476" fmla="*/ 197947 h 5232442"/>
                <a:gd name="connsiteX477" fmla="*/ 2988532 w 4432203"/>
                <a:gd name="connsiteY477" fmla="*/ 158010 h 5232442"/>
                <a:gd name="connsiteX478" fmla="*/ 2856182 w 4432203"/>
                <a:gd name="connsiteY478" fmla="*/ 168039 h 5232442"/>
                <a:gd name="connsiteX479" fmla="*/ 2768963 w 4432203"/>
                <a:gd name="connsiteY479" fmla="*/ 178068 h 5232442"/>
                <a:gd name="connsiteX480" fmla="*/ 2764307 w 4432203"/>
                <a:gd name="connsiteY480" fmla="*/ 181292 h 5232442"/>
                <a:gd name="connsiteX481" fmla="*/ 2763590 w 4432203"/>
                <a:gd name="connsiteY481" fmla="*/ 181292 h 5232442"/>
                <a:gd name="connsiteX482" fmla="*/ 2746756 w 4432203"/>
                <a:gd name="connsiteY482" fmla="*/ 238064 h 5232442"/>
                <a:gd name="connsiteX483" fmla="*/ 2717563 w 4432203"/>
                <a:gd name="connsiteY483" fmla="*/ 210842 h 5232442"/>
                <a:gd name="connsiteX484" fmla="*/ 2722220 w 4432203"/>
                <a:gd name="connsiteY484" fmla="*/ 210842 h 5232442"/>
                <a:gd name="connsiteX485" fmla="*/ 2723832 w 4432203"/>
                <a:gd name="connsiteY485" fmla="*/ 201350 h 5232442"/>
                <a:gd name="connsiteX486" fmla="*/ 2659179 w 4432203"/>
                <a:gd name="connsiteY486" fmla="*/ 158189 h 5232442"/>
                <a:gd name="connsiteX487" fmla="*/ 2589691 w 4432203"/>
                <a:gd name="connsiteY487" fmla="*/ 191142 h 5232442"/>
                <a:gd name="connsiteX488" fmla="*/ 2572319 w 4432203"/>
                <a:gd name="connsiteY488" fmla="*/ 218185 h 5232442"/>
                <a:gd name="connsiteX489" fmla="*/ 2597750 w 4432203"/>
                <a:gd name="connsiteY489" fmla="*/ 281226 h 5232442"/>
                <a:gd name="connsiteX490" fmla="*/ 2673686 w 4432203"/>
                <a:gd name="connsiteY490" fmla="*/ 307911 h 5232442"/>
                <a:gd name="connsiteX491" fmla="*/ 2746935 w 4432203"/>
                <a:gd name="connsiteY491" fmla="*/ 314537 h 5232442"/>
                <a:gd name="connsiteX492" fmla="*/ 2732786 w 4432203"/>
                <a:gd name="connsiteY492" fmla="*/ 361102 h 5232442"/>
                <a:gd name="connsiteX493" fmla="*/ 2723294 w 4432203"/>
                <a:gd name="connsiteY493" fmla="*/ 364504 h 5232442"/>
                <a:gd name="connsiteX494" fmla="*/ 2718459 w 4432203"/>
                <a:gd name="connsiteY494" fmla="*/ 364504 h 5232442"/>
                <a:gd name="connsiteX495" fmla="*/ 2703415 w 4432203"/>
                <a:gd name="connsiteY495" fmla="*/ 372563 h 5232442"/>
                <a:gd name="connsiteX496" fmla="*/ 2690699 w 4432203"/>
                <a:gd name="connsiteY496" fmla="*/ 387607 h 5232442"/>
                <a:gd name="connsiteX497" fmla="*/ 2678521 w 4432203"/>
                <a:gd name="connsiteY497" fmla="*/ 404442 h 5232442"/>
                <a:gd name="connsiteX498" fmla="*/ 2662224 w 4432203"/>
                <a:gd name="connsiteY498" fmla="*/ 404084 h 5232442"/>
                <a:gd name="connsiteX499" fmla="*/ 2666701 w 4432203"/>
                <a:gd name="connsiteY499" fmla="*/ 364325 h 5232442"/>
                <a:gd name="connsiteX500" fmla="*/ 2660970 w 4432203"/>
                <a:gd name="connsiteY500" fmla="*/ 364325 h 5232442"/>
                <a:gd name="connsiteX501" fmla="*/ 2651478 w 4432203"/>
                <a:gd name="connsiteY501" fmla="*/ 347490 h 5232442"/>
                <a:gd name="connsiteX502" fmla="*/ 2603660 w 4432203"/>
                <a:gd name="connsiteY502" fmla="*/ 344267 h 5232442"/>
                <a:gd name="connsiteX503" fmla="*/ 2566946 w 4432203"/>
                <a:gd name="connsiteY503" fmla="*/ 340864 h 5232442"/>
                <a:gd name="connsiteX504" fmla="*/ 2553872 w 4432203"/>
                <a:gd name="connsiteY504" fmla="*/ 320268 h 5232442"/>
                <a:gd name="connsiteX505" fmla="*/ 2561752 w 4432203"/>
                <a:gd name="connsiteY505" fmla="*/ 320268 h 5232442"/>
                <a:gd name="connsiteX506" fmla="*/ 2527187 w 4432203"/>
                <a:gd name="connsiteY506" fmla="*/ 287494 h 5232442"/>
                <a:gd name="connsiteX507" fmla="*/ 2502651 w 4432203"/>
                <a:gd name="connsiteY507" fmla="*/ 254541 h 5232442"/>
                <a:gd name="connsiteX508" fmla="*/ 2494592 w 4432203"/>
                <a:gd name="connsiteY508" fmla="*/ 254541 h 5232442"/>
                <a:gd name="connsiteX509" fmla="*/ 2482593 w 4432203"/>
                <a:gd name="connsiteY509" fmla="*/ 241109 h 5232442"/>
                <a:gd name="connsiteX510" fmla="*/ 2431909 w 4432203"/>
                <a:gd name="connsiteY510" fmla="*/ 244512 h 5232442"/>
                <a:gd name="connsiteX511" fmla="*/ 2448744 w 4432203"/>
                <a:gd name="connsiteY511" fmla="*/ 307732 h 5232442"/>
                <a:gd name="connsiteX512" fmla="*/ 2453043 w 4432203"/>
                <a:gd name="connsiteY512" fmla="*/ 374175 h 5232442"/>
                <a:gd name="connsiteX513" fmla="*/ 2450714 w 4432203"/>
                <a:gd name="connsiteY513" fmla="*/ 375429 h 5232442"/>
                <a:gd name="connsiteX514" fmla="*/ 2439969 w 4432203"/>
                <a:gd name="connsiteY514" fmla="*/ 380444 h 5232442"/>
                <a:gd name="connsiteX515" fmla="*/ 2417940 w 4432203"/>
                <a:gd name="connsiteY515" fmla="*/ 405517 h 5232442"/>
                <a:gd name="connsiteX516" fmla="*/ 2414717 w 4432203"/>
                <a:gd name="connsiteY516" fmla="*/ 407129 h 5232442"/>
                <a:gd name="connsiteX517" fmla="*/ 2386599 w 4432203"/>
                <a:gd name="connsiteY517" fmla="*/ 370593 h 5232442"/>
                <a:gd name="connsiteX518" fmla="*/ 2386241 w 4432203"/>
                <a:gd name="connsiteY518" fmla="*/ 364146 h 5232442"/>
                <a:gd name="connsiteX519" fmla="*/ 2380868 w 4432203"/>
                <a:gd name="connsiteY519" fmla="*/ 364146 h 5232442"/>
                <a:gd name="connsiteX520" fmla="*/ 2377465 w 4432203"/>
                <a:gd name="connsiteY520" fmla="*/ 320268 h 5232442"/>
                <a:gd name="connsiteX521" fmla="*/ 2382121 w 4432203"/>
                <a:gd name="connsiteY521" fmla="*/ 320268 h 5232442"/>
                <a:gd name="connsiteX522" fmla="*/ 2383913 w 4432203"/>
                <a:gd name="connsiteY522" fmla="*/ 310776 h 5232442"/>
                <a:gd name="connsiteX523" fmla="*/ 2333408 w 4432203"/>
                <a:gd name="connsiteY523" fmla="*/ 310776 h 5232442"/>
                <a:gd name="connsiteX524" fmla="*/ 2301888 w 4432203"/>
                <a:gd name="connsiteY524" fmla="*/ 315791 h 5232442"/>
                <a:gd name="connsiteX525" fmla="*/ 2305470 w 4432203"/>
                <a:gd name="connsiteY525" fmla="*/ 337461 h 5232442"/>
                <a:gd name="connsiteX526" fmla="*/ 2322304 w 4432203"/>
                <a:gd name="connsiteY526" fmla="*/ 392085 h 5232442"/>
                <a:gd name="connsiteX527" fmla="*/ 2319260 w 4432203"/>
                <a:gd name="connsiteY527" fmla="*/ 393876 h 5232442"/>
                <a:gd name="connsiteX528" fmla="*/ 2167388 w 4432203"/>
                <a:gd name="connsiteY528" fmla="*/ 393876 h 5232442"/>
                <a:gd name="connsiteX529" fmla="*/ 2083035 w 4432203"/>
                <a:gd name="connsiteY529" fmla="*/ 383846 h 5232442"/>
                <a:gd name="connsiteX530" fmla="*/ 2089125 w 4432203"/>
                <a:gd name="connsiteY530" fmla="*/ 363967 h 5232442"/>
                <a:gd name="connsiteX531" fmla="*/ 2088408 w 4432203"/>
                <a:gd name="connsiteY531" fmla="*/ 363967 h 5232442"/>
                <a:gd name="connsiteX532" fmla="*/ 2122794 w 4432203"/>
                <a:gd name="connsiteY532" fmla="*/ 353938 h 5232442"/>
                <a:gd name="connsiteX533" fmla="*/ 2223982 w 4432203"/>
                <a:gd name="connsiteY533" fmla="*/ 320626 h 5232442"/>
                <a:gd name="connsiteX534" fmla="*/ 2224161 w 4432203"/>
                <a:gd name="connsiteY534" fmla="*/ 320089 h 5232442"/>
                <a:gd name="connsiteX535" fmla="*/ 2226848 w 4432203"/>
                <a:gd name="connsiteY535" fmla="*/ 320089 h 5232442"/>
                <a:gd name="connsiteX536" fmla="*/ 2229176 w 4432203"/>
                <a:gd name="connsiteY536" fmla="*/ 317224 h 5232442"/>
                <a:gd name="connsiteX537" fmla="*/ 2178492 w 4432203"/>
                <a:gd name="connsiteY537" fmla="*/ 274062 h 5232442"/>
                <a:gd name="connsiteX538" fmla="*/ 2133002 w 4432203"/>
                <a:gd name="connsiteY538" fmla="*/ 254183 h 5232442"/>
                <a:gd name="connsiteX539" fmla="*/ 2124048 w 4432203"/>
                <a:gd name="connsiteY539" fmla="*/ 254183 h 5232442"/>
                <a:gd name="connsiteX540" fmla="*/ 2108646 w 4432203"/>
                <a:gd name="connsiteY540" fmla="*/ 237527 h 5232442"/>
                <a:gd name="connsiteX541" fmla="*/ 2102019 w 4432203"/>
                <a:gd name="connsiteY541" fmla="*/ 210305 h 5232442"/>
                <a:gd name="connsiteX542" fmla="*/ 2106497 w 4432203"/>
                <a:gd name="connsiteY542" fmla="*/ 210305 h 5232442"/>
                <a:gd name="connsiteX543" fmla="*/ 2125122 w 4432203"/>
                <a:gd name="connsiteY543" fmla="*/ 170904 h 5232442"/>
                <a:gd name="connsiteX544" fmla="*/ 2066022 w 4432203"/>
                <a:gd name="connsiteY544" fmla="*/ 167502 h 5232442"/>
                <a:gd name="connsiteX545" fmla="*/ 2021069 w 4432203"/>
                <a:gd name="connsiteY545" fmla="*/ 158905 h 5232442"/>
                <a:gd name="connsiteX546" fmla="*/ 2043993 w 4432203"/>
                <a:gd name="connsiteY546" fmla="*/ 154070 h 5232442"/>
                <a:gd name="connsiteX547" fmla="*/ 2050082 w 4432203"/>
                <a:gd name="connsiteY547" fmla="*/ 149950 h 5232442"/>
                <a:gd name="connsiteX548" fmla="*/ 2053843 w 4432203"/>
                <a:gd name="connsiteY548" fmla="*/ 144578 h 5232442"/>
                <a:gd name="connsiteX549" fmla="*/ 2051157 w 4432203"/>
                <a:gd name="connsiteY549" fmla="*/ 144578 h 5232442"/>
                <a:gd name="connsiteX550" fmla="*/ 2069066 w 4432203"/>
                <a:gd name="connsiteY550" fmla="*/ 124519 h 5232442"/>
                <a:gd name="connsiteX551" fmla="*/ 2073544 w 4432203"/>
                <a:gd name="connsiteY551" fmla="*/ 100700 h 5232442"/>
                <a:gd name="connsiteX552" fmla="*/ 2078021 w 4432203"/>
                <a:gd name="connsiteY552" fmla="*/ 100700 h 5232442"/>
                <a:gd name="connsiteX553" fmla="*/ 2085543 w 4432203"/>
                <a:gd name="connsiteY553" fmla="*/ 65776 h 5232442"/>
                <a:gd name="connsiteX554" fmla="*/ 2055455 w 4432203"/>
                <a:gd name="connsiteY554" fmla="*/ 52524 h 5232442"/>
                <a:gd name="connsiteX555" fmla="*/ 2014264 w 4432203"/>
                <a:gd name="connsiteY555" fmla="*/ 65776 h 5232442"/>
                <a:gd name="connsiteX556" fmla="*/ 1985788 w 4432203"/>
                <a:gd name="connsiteY556" fmla="*/ 34972 h 5232442"/>
                <a:gd name="connsiteX557" fmla="*/ 1959103 w 4432203"/>
                <a:gd name="connsiteY557" fmla="*/ 34972 h 5232442"/>
                <a:gd name="connsiteX558" fmla="*/ 1946566 w 4432203"/>
                <a:gd name="connsiteY558" fmla="*/ 41599 h 5232442"/>
                <a:gd name="connsiteX559" fmla="*/ 1916837 w 4432203"/>
                <a:gd name="connsiteY559" fmla="*/ 71328 h 5232442"/>
                <a:gd name="connsiteX560" fmla="*/ 1912359 w 4432203"/>
                <a:gd name="connsiteY560" fmla="*/ 74373 h 5232442"/>
                <a:gd name="connsiteX561" fmla="*/ 1884600 w 4432203"/>
                <a:gd name="connsiteY561" fmla="*/ 79029 h 5232442"/>
                <a:gd name="connsiteX562" fmla="*/ 1833916 w 4432203"/>
                <a:gd name="connsiteY562" fmla="*/ 45718 h 5232442"/>
                <a:gd name="connsiteX563" fmla="*/ 1751175 w 4432203"/>
                <a:gd name="connsiteY563" fmla="*/ 34972 h 5232442"/>
                <a:gd name="connsiteX564" fmla="*/ 1738281 w 4432203"/>
                <a:gd name="connsiteY564" fmla="*/ 34972 h 5232442"/>
                <a:gd name="connsiteX565" fmla="*/ 1734878 w 4432203"/>
                <a:gd name="connsiteY565" fmla="*/ 31570 h 5232442"/>
                <a:gd name="connsiteX566" fmla="*/ 1674702 w 4432203"/>
                <a:gd name="connsiteY566" fmla="*/ 586 h 5232442"/>
                <a:gd name="connsiteX567" fmla="*/ 1550770 w 4432203"/>
                <a:gd name="connsiteY567" fmla="*/ 33898 h 5232442"/>
                <a:gd name="connsiteX568" fmla="*/ 1553814 w 4432203"/>
                <a:gd name="connsiteY568" fmla="*/ 57001 h 5232442"/>
                <a:gd name="connsiteX569" fmla="*/ 1521399 w 4432203"/>
                <a:gd name="connsiteY569" fmla="*/ 63448 h 5232442"/>
                <a:gd name="connsiteX570" fmla="*/ 1509578 w 4432203"/>
                <a:gd name="connsiteY570" fmla="*/ 78134 h 5232442"/>
                <a:gd name="connsiteX571" fmla="*/ 1550770 w 4432203"/>
                <a:gd name="connsiteY571" fmla="*/ 91387 h 5232442"/>
                <a:gd name="connsiteX572" fmla="*/ 1625989 w 4432203"/>
                <a:gd name="connsiteY572" fmla="*/ 84760 h 5232442"/>
                <a:gd name="connsiteX573" fmla="*/ 1691537 w 4432203"/>
                <a:gd name="connsiteY573" fmla="*/ 82432 h 5232442"/>
                <a:gd name="connsiteX574" fmla="*/ 1727177 w 4432203"/>
                <a:gd name="connsiteY574" fmla="*/ 128996 h 5232442"/>
                <a:gd name="connsiteX575" fmla="*/ 1779830 w 4432203"/>
                <a:gd name="connsiteY575" fmla="*/ 106789 h 5232442"/>
                <a:gd name="connsiteX576" fmla="*/ 1807948 w 4432203"/>
                <a:gd name="connsiteY576" fmla="*/ 151204 h 5232442"/>
                <a:gd name="connsiteX577" fmla="*/ 1873496 w 4432203"/>
                <a:gd name="connsiteY577" fmla="*/ 151204 h 5232442"/>
                <a:gd name="connsiteX578" fmla="*/ 1958028 w 4432203"/>
                <a:gd name="connsiteY578" fmla="*/ 149055 h 5232442"/>
                <a:gd name="connsiteX579" fmla="*/ 2013547 w 4432203"/>
                <a:gd name="connsiteY579" fmla="*/ 158547 h 5232442"/>
                <a:gd name="connsiteX580" fmla="*/ 2003518 w 4432203"/>
                <a:gd name="connsiteY580" fmla="*/ 162487 h 5232442"/>
                <a:gd name="connsiteX581" fmla="*/ 1995638 w 4432203"/>
                <a:gd name="connsiteY581" fmla="*/ 174486 h 5232442"/>
                <a:gd name="connsiteX582" fmla="*/ 2013368 w 4432203"/>
                <a:gd name="connsiteY582" fmla="*/ 258302 h 5232442"/>
                <a:gd name="connsiteX583" fmla="*/ 2012115 w 4432203"/>
                <a:gd name="connsiteY583" fmla="*/ 257406 h 5232442"/>
                <a:gd name="connsiteX584" fmla="*/ 2009070 w 4432203"/>
                <a:gd name="connsiteY584" fmla="*/ 254362 h 5232442"/>
                <a:gd name="connsiteX585" fmla="*/ 2000473 w 4432203"/>
                <a:gd name="connsiteY585" fmla="*/ 254362 h 5232442"/>
                <a:gd name="connsiteX586" fmla="*/ 1981310 w 4432203"/>
                <a:gd name="connsiteY586" fmla="*/ 210484 h 5232442"/>
                <a:gd name="connsiteX587" fmla="*/ 1988116 w 4432203"/>
                <a:gd name="connsiteY587" fmla="*/ 210484 h 5232442"/>
                <a:gd name="connsiteX588" fmla="*/ 1981131 w 4432203"/>
                <a:gd name="connsiteY588" fmla="*/ 197768 h 5232442"/>
                <a:gd name="connsiteX589" fmla="*/ 1916479 w 4432203"/>
                <a:gd name="connsiteY589" fmla="*/ 184336 h 5232442"/>
                <a:gd name="connsiteX590" fmla="*/ 1826395 w 4432203"/>
                <a:gd name="connsiteY590" fmla="*/ 194366 h 5232442"/>
                <a:gd name="connsiteX591" fmla="*/ 1792725 w 4432203"/>
                <a:gd name="connsiteY591" fmla="*/ 174486 h 5232442"/>
                <a:gd name="connsiteX592" fmla="*/ 1725386 w 4432203"/>
                <a:gd name="connsiteY592" fmla="*/ 144757 h 5232442"/>
                <a:gd name="connsiteX593" fmla="*/ 1716073 w 4432203"/>
                <a:gd name="connsiteY593" fmla="*/ 144757 h 5232442"/>
                <a:gd name="connsiteX594" fmla="*/ 1677568 w 4432203"/>
                <a:gd name="connsiteY594" fmla="*/ 121295 h 5232442"/>
                <a:gd name="connsiteX595" fmla="*/ 1601632 w 4432203"/>
                <a:gd name="connsiteY595" fmla="*/ 137951 h 5232442"/>
                <a:gd name="connsiteX596" fmla="*/ 1511728 w 4432203"/>
                <a:gd name="connsiteY596" fmla="*/ 137951 h 5232442"/>
                <a:gd name="connsiteX597" fmla="*/ 1446896 w 4432203"/>
                <a:gd name="connsiteY597" fmla="*/ 154607 h 5232442"/>
                <a:gd name="connsiteX598" fmla="*/ 1413226 w 4432203"/>
                <a:gd name="connsiteY598" fmla="*/ 217827 h 5232442"/>
                <a:gd name="connsiteX599" fmla="*/ 1430061 w 4432203"/>
                <a:gd name="connsiteY599" fmla="*/ 244512 h 5232442"/>
                <a:gd name="connsiteX600" fmla="*/ 1500266 w 4432203"/>
                <a:gd name="connsiteY600" fmla="*/ 274420 h 5232442"/>
                <a:gd name="connsiteX601" fmla="*/ 1593036 w 4432203"/>
                <a:gd name="connsiteY601" fmla="*/ 255615 h 5232442"/>
                <a:gd name="connsiteX602" fmla="*/ 1595543 w 4432203"/>
                <a:gd name="connsiteY602" fmla="*/ 254362 h 5232442"/>
                <a:gd name="connsiteX603" fmla="*/ 1594469 w 4432203"/>
                <a:gd name="connsiteY603" fmla="*/ 254362 h 5232442"/>
                <a:gd name="connsiteX604" fmla="*/ 1601632 w 4432203"/>
                <a:gd name="connsiteY604" fmla="*/ 244333 h 5232442"/>
                <a:gd name="connsiteX605" fmla="*/ 1627064 w 4432203"/>
                <a:gd name="connsiteY605" fmla="*/ 227677 h 5232442"/>
                <a:gd name="connsiteX606" fmla="*/ 1674882 w 4432203"/>
                <a:gd name="connsiteY606" fmla="*/ 297523 h 5232442"/>
                <a:gd name="connsiteX607" fmla="*/ 1714282 w 4432203"/>
                <a:gd name="connsiteY607" fmla="*/ 330656 h 5232442"/>
                <a:gd name="connsiteX608" fmla="*/ 1680433 w 4432203"/>
                <a:gd name="connsiteY608" fmla="*/ 350535 h 5232442"/>
                <a:gd name="connsiteX609" fmla="*/ 1598767 w 4432203"/>
                <a:gd name="connsiteY609" fmla="*/ 320626 h 5232442"/>
                <a:gd name="connsiteX610" fmla="*/ 1598051 w 4432203"/>
                <a:gd name="connsiteY610" fmla="*/ 320089 h 5232442"/>
                <a:gd name="connsiteX611" fmla="*/ 1608080 w 4432203"/>
                <a:gd name="connsiteY611" fmla="*/ 320089 h 5232442"/>
                <a:gd name="connsiteX612" fmla="*/ 1604140 w 4432203"/>
                <a:gd name="connsiteY612" fmla="*/ 317224 h 5232442"/>
                <a:gd name="connsiteX613" fmla="*/ 1522115 w 4432203"/>
                <a:gd name="connsiteY613" fmla="*/ 296807 h 5232442"/>
                <a:gd name="connsiteX614" fmla="*/ 1426837 w 4432203"/>
                <a:gd name="connsiteY614" fmla="*/ 293941 h 5232442"/>
                <a:gd name="connsiteX615" fmla="*/ 1411077 w 4432203"/>
                <a:gd name="connsiteY615" fmla="*/ 301643 h 5232442"/>
                <a:gd name="connsiteX616" fmla="*/ 1373825 w 4432203"/>
                <a:gd name="connsiteY616" fmla="*/ 330477 h 5232442"/>
                <a:gd name="connsiteX617" fmla="*/ 1368095 w 4432203"/>
                <a:gd name="connsiteY617" fmla="*/ 319910 h 5232442"/>
                <a:gd name="connsiteX618" fmla="*/ 1375258 w 4432203"/>
                <a:gd name="connsiteY618" fmla="*/ 319910 h 5232442"/>
                <a:gd name="connsiteX619" fmla="*/ 1356454 w 4432203"/>
                <a:gd name="connsiteY619" fmla="*/ 287136 h 5232442"/>
                <a:gd name="connsiteX620" fmla="*/ 1342305 w 4432203"/>
                <a:gd name="connsiteY620" fmla="*/ 288031 h 5232442"/>
                <a:gd name="connsiteX621" fmla="*/ 1324038 w 4432203"/>
                <a:gd name="connsiteY621" fmla="*/ 303254 h 5232442"/>
                <a:gd name="connsiteX622" fmla="*/ 1322605 w 4432203"/>
                <a:gd name="connsiteY622" fmla="*/ 303971 h 5232442"/>
                <a:gd name="connsiteX623" fmla="*/ 1243804 w 4432203"/>
                <a:gd name="connsiteY623" fmla="*/ 290718 h 5232442"/>
                <a:gd name="connsiteX624" fmla="*/ 1223924 w 4432203"/>
                <a:gd name="connsiteY624" fmla="*/ 301463 h 5232442"/>
                <a:gd name="connsiteX625" fmla="*/ 1212641 w 4432203"/>
                <a:gd name="connsiteY625" fmla="*/ 309164 h 5232442"/>
                <a:gd name="connsiteX626" fmla="*/ 1173599 w 4432203"/>
                <a:gd name="connsiteY626" fmla="*/ 313821 h 5232442"/>
                <a:gd name="connsiteX627" fmla="*/ 1097485 w 4432203"/>
                <a:gd name="connsiteY627" fmla="*/ 303792 h 5232442"/>
                <a:gd name="connsiteX628" fmla="*/ 1080650 w 4432203"/>
                <a:gd name="connsiteY628" fmla="*/ 307015 h 5232442"/>
                <a:gd name="connsiteX629" fmla="*/ 1080650 w 4432203"/>
                <a:gd name="connsiteY629" fmla="*/ 309344 h 5232442"/>
                <a:gd name="connsiteX630" fmla="*/ 1075456 w 4432203"/>
                <a:gd name="connsiteY630" fmla="*/ 310239 h 5232442"/>
                <a:gd name="connsiteX631" fmla="*/ 1058442 w 4432203"/>
                <a:gd name="connsiteY631" fmla="*/ 336924 h 5232442"/>
                <a:gd name="connsiteX632" fmla="*/ 1010624 w 4432203"/>
                <a:gd name="connsiteY632" fmla="*/ 346953 h 5232442"/>
                <a:gd name="connsiteX633" fmla="*/ 979462 w 4432203"/>
                <a:gd name="connsiteY633" fmla="*/ 323671 h 5232442"/>
                <a:gd name="connsiteX634" fmla="*/ 972298 w 4432203"/>
                <a:gd name="connsiteY634" fmla="*/ 319731 h 5232442"/>
                <a:gd name="connsiteX635" fmla="*/ 983939 w 4432203"/>
                <a:gd name="connsiteY635" fmla="*/ 319731 h 5232442"/>
                <a:gd name="connsiteX636" fmla="*/ 922868 w 4432203"/>
                <a:gd name="connsiteY636" fmla="*/ 310239 h 5232442"/>
                <a:gd name="connsiteX637" fmla="*/ 835650 w 4432203"/>
                <a:gd name="connsiteY637" fmla="*/ 261346 h 5232442"/>
                <a:gd name="connsiteX638" fmla="*/ 683779 w 4432203"/>
                <a:gd name="connsiteY638" fmla="*/ 283733 h 5232442"/>
                <a:gd name="connsiteX639" fmla="*/ 597097 w 4432203"/>
                <a:gd name="connsiteY639" fmla="*/ 253825 h 5232442"/>
                <a:gd name="connsiteX640" fmla="*/ 554473 w 4432203"/>
                <a:gd name="connsiteY640" fmla="*/ 253825 h 5232442"/>
                <a:gd name="connsiteX641" fmla="*/ 505223 w 4432203"/>
                <a:gd name="connsiteY641" fmla="*/ 261167 h 5232442"/>
                <a:gd name="connsiteX642" fmla="*/ 471732 w 4432203"/>
                <a:gd name="connsiteY642" fmla="*/ 253825 h 5232442"/>
                <a:gd name="connsiteX643" fmla="*/ 445943 w 4432203"/>
                <a:gd name="connsiteY643" fmla="*/ 253825 h 5232442"/>
                <a:gd name="connsiteX644" fmla="*/ 444689 w 4432203"/>
                <a:gd name="connsiteY644" fmla="*/ 253825 h 5232442"/>
                <a:gd name="connsiteX645" fmla="*/ 443973 w 4432203"/>
                <a:gd name="connsiteY645" fmla="*/ 253825 h 5232442"/>
                <a:gd name="connsiteX646" fmla="*/ 435913 w 4432203"/>
                <a:gd name="connsiteY646" fmla="*/ 253825 h 5232442"/>
                <a:gd name="connsiteX647" fmla="*/ 400811 w 4432203"/>
                <a:gd name="connsiteY647" fmla="*/ 253825 h 5232442"/>
                <a:gd name="connsiteX648" fmla="*/ 391140 w 4432203"/>
                <a:gd name="connsiteY648" fmla="*/ 253825 h 5232442"/>
                <a:gd name="connsiteX649" fmla="*/ 351739 w 4432203"/>
                <a:gd name="connsiteY649" fmla="*/ 227140 h 5232442"/>
                <a:gd name="connsiteX650" fmla="*/ 329711 w 4432203"/>
                <a:gd name="connsiteY650" fmla="*/ 264749 h 5232442"/>
                <a:gd name="connsiteX651" fmla="*/ 325950 w 4432203"/>
                <a:gd name="connsiteY651" fmla="*/ 266898 h 5232442"/>
                <a:gd name="connsiteX652" fmla="*/ 255566 w 4432203"/>
                <a:gd name="connsiteY652" fmla="*/ 280151 h 5232442"/>
                <a:gd name="connsiteX653" fmla="*/ 174079 w 4432203"/>
                <a:gd name="connsiteY653" fmla="*/ 306657 h 5232442"/>
                <a:gd name="connsiteX654" fmla="*/ 121425 w 4432203"/>
                <a:gd name="connsiteY654" fmla="*/ 314000 h 5232442"/>
                <a:gd name="connsiteX655" fmla="*/ 99934 w 4432203"/>
                <a:gd name="connsiteY655" fmla="*/ 319552 h 5232442"/>
                <a:gd name="connsiteX656" fmla="*/ 102979 w 4432203"/>
                <a:gd name="connsiteY656" fmla="*/ 319552 h 5232442"/>
                <a:gd name="connsiteX657" fmla="*/ 61966 w 4432203"/>
                <a:gd name="connsiteY657" fmla="*/ 353400 h 5232442"/>
                <a:gd name="connsiteX658" fmla="*/ 106919 w 4432203"/>
                <a:gd name="connsiteY658" fmla="*/ 393338 h 5232442"/>
                <a:gd name="connsiteX659" fmla="*/ 171571 w 4432203"/>
                <a:gd name="connsiteY659" fmla="*/ 416620 h 5232442"/>
                <a:gd name="connsiteX660" fmla="*/ 213838 w 4432203"/>
                <a:gd name="connsiteY660" fmla="*/ 436500 h 5232442"/>
                <a:gd name="connsiteX661" fmla="*/ 217061 w 4432203"/>
                <a:gd name="connsiteY661" fmla="*/ 473035 h 5232442"/>
                <a:gd name="connsiteX662" fmla="*/ 211330 w 4432203"/>
                <a:gd name="connsiteY662" fmla="*/ 473035 h 5232442"/>
                <a:gd name="connsiteX663" fmla="*/ 208286 w 4432203"/>
                <a:gd name="connsiteY663" fmla="*/ 473035 h 5232442"/>
                <a:gd name="connsiteX664" fmla="*/ 137902 w 4432203"/>
                <a:gd name="connsiteY664" fmla="*/ 446529 h 5232442"/>
                <a:gd name="connsiteX665" fmla="*/ 121067 w 4432203"/>
                <a:gd name="connsiteY665" fmla="*/ 429873 h 5232442"/>
                <a:gd name="connsiteX666" fmla="*/ 90084 w 4432203"/>
                <a:gd name="connsiteY666" fmla="*/ 446529 h 5232442"/>
                <a:gd name="connsiteX667" fmla="*/ 0 w 4432203"/>
                <a:gd name="connsiteY667" fmla="*/ 473035 h 5232442"/>
                <a:gd name="connsiteX668" fmla="*/ 39401 w 4432203"/>
                <a:gd name="connsiteY668" fmla="*/ 523002 h 5232442"/>
                <a:gd name="connsiteX669" fmla="*/ 126619 w 4432203"/>
                <a:gd name="connsiteY669" fmla="*/ 542881 h 5232442"/>
                <a:gd name="connsiteX670" fmla="*/ 182317 w 4432203"/>
                <a:gd name="connsiteY670" fmla="*/ 531957 h 5232442"/>
                <a:gd name="connsiteX671" fmla="*/ 191093 w 4432203"/>
                <a:gd name="connsiteY671" fmla="*/ 526226 h 5232442"/>
                <a:gd name="connsiteX672" fmla="*/ 195749 w 4432203"/>
                <a:gd name="connsiteY672" fmla="*/ 522286 h 5232442"/>
                <a:gd name="connsiteX673" fmla="*/ 233538 w 4432203"/>
                <a:gd name="connsiteY673" fmla="*/ 519599 h 5232442"/>
                <a:gd name="connsiteX674" fmla="*/ 194137 w 4432203"/>
                <a:gd name="connsiteY674" fmla="*/ 562940 h 5232442"/>
                <a:gd name="connsiteX675" fmla="*/ 101188 w 4432203"/>
                <a:gd name="connsiteY675" fmla="*/ 589446 h 5232442"/>
                <a:gd name="connsiteX676" fmla="*/ 64653 w 4432203"/>
                <a:gd name="connsiteY676" fmla="*/ 642636 h 5232442"/>
                <a:gd name="connsiteX677" fmla="*/ 121067 w 4432203"/>
                <a:gd name="connsiteY677" fmla="*/ 719109 h 5232442"/>
                <a:gd name="connsiteX678" fmla="*/ 159393 w 4432203"/>
                <a:gd name="connsiteY678" fmla="*/ 711229 h 5232442"/>
                <a:gd name="connsiteX679" fmla="*/ 180526 w 4432203"/>
                <a:gd name="connsiteY679" fmla="*/ 692424 h 5232442"/>
                <a:gd name="connsiteX680" fmla="*/ 177123 w 4432203"/>
                <a:gd name="connsiteY680" fmla="*/ 692424 h 5232442"/>
                <a:gd name="connsiteX681" fmla="*/ 202376 w 4432203"/>
                <a:gd name="connsiteY681" fmla="*/ 712304 h 5232442"/>
                <a:gd name="connsiteX682" fmla="*/ 230493 w 4432203"/>
                <a:gd name="connsiteY682" fmla="*/ 755465 h 5232442"/>
                <a:gd name="connsiteX683" fmla="*/ 232821 w 4432203"/>
                <a:gd name="connsiteY683" fmla="*/ 751346 h 5232442"/>
                <a:gd name="connsiteX684" fmla="*/ 235866 w 4432203"/>
                <a:gd name="connsiteY684" fmla="*/ 752241 h 5232442"/>
                <a:gd name="connsiteX685" fmla="*/ 252343 w 4432203"/>
                <a:gd name="connsiteY685" fmla="*/ 728243 h 5232442"/>
                <a:gd name="connsiteX686" fmla="*/ 255924 w 4432203"/>
                <a:gd name="connsiteY686" fmla="*/ 728959 h 5232442"/>
                <a:gd name="connsiteX687" fmla="*/ 292460 w 4432203"/>
                <a:gd name="connsiteY687" fmla="*/ 765673 h 5232442"/>
                <a:gd name="connsiteX688" fmla="*/ 303026 w 4432203"/>
                <a:gd name="connsiteY688" fmla="*/ 758152 h 5232442"/>
                <a:gd name="connsiteX689" fmla="*/ 303026 w 4432203"/>
                <a:gd name="connsiteY689" fmla="*/ 758152 h 5232442"/>
                <a:gd name="connsiteX690" fmla="*/ 304459 w 4432203"/>
                <a:gd name="connsiteY690" fmla="*/ 757077 h 5232442"/>
                <a:gd name="connsiteX691" fmla="*/ 339919 w 4432203"/>
                <a:gd name="connsiteY691" fmla="*/ 755465 h 5232442"/>
                <a:gd name="connsiteX692" fmla="*/ 306250 w 4432203"/>
                <a:gd name="connsiteY692" fmla="*/ 802030 h 5232442"/>
                <a:gd name="connsiteX693" fmla="*/ 305175 w 4432203"/>
                <a:gd name="connsiteY693" fmla="*/ 802030 h 5232442"/>
                <a:gd name="connsiteX694" fmla="*/ 218494 w 4432203"/>
                <a:gd name="connsiteY694" fmla="*/ 845191 h 5232442"/>
                <a:gd name="connsiteX695" fmla="*/ 214554 w 4432203"/>
                <a:gd name="connsiteY695" fmla="*/ 847877 h 5232442"/>
                <a:gd name="connsiteX696" fmla="*/ 213300 w 4432203"/>
                <a:gd name="connsiteY696" fmla="*/ 848594 h 5232442"/>
                <a:gd name="connsiteX697" fmla="*/ 210793 w 4432203"/>
                <a:gd name="connsiteY697" fmla="*/ 850385 h 5232442"/>
                <a:gd name="connsiteX698" fmla="*/ 179810 w 4432203"/>
                <a:gd name="connsiteY698" fmla="*/ 867936 h 5232442"/>
                <a:gd name="connsiteX699" fmla="*/ 181063 w 4432203"/>
                <a:gd name="connsiteY699" fmla="*/ 867936 h 5232442"/>
                <a:gd name="connsiteX700" fmla="*/ 131992 w 4432203"/>
                <a:gd name="connsiteY700" fmla="*/ 888711 h 5232442"/>
                <a:gd name="connsiteX701" fmla="*/ 137544 w 4432203"/>
                <a:gd name="connsiteY701" fmla="*/ 925246 h 5232442"/>
                <a:gd name="connsiteX702" fmla="*/ 253059 w 4432203"/>
                <a:gd name="connsiteY702" fmla="*/ 881905 h 5232442"/>
                <a:gd name="connsiteX703" fmla="*/ 330427 w 4432203"/>
                <a:gd name="connsiteY703" fmla="*/ 884950 h 5232442"/>
                <a:gd name="connsiteX704" fmla="*/ 353710 w 4432203"/>
                <a:gd name="connsiteY704" fmla="*/ 867936 h 5232442"/>
                <a:gd name="connsiteX705" fmla="*/ 355142 w 4432203"/>
                <a:gd name="connsiteY705" fmla="*/ 867936 h 5232442"/>
                <a:gd name="connsiteX706" fmla="*/ 406184 w 4432203"/>
                <a:gd name="connsiteY706" fmla="*/ 812954 h 5232442"/>
                <a:gd name="connsiteX707" fmla="*/ 410661 w 4432203"/>
                <a:gd name="connsiteY707" fmla="*/ 812238 h 5232442"/>
                <a:gd name="connsiteX708" fmla="*/ 450062 w 4432203"/>
                <a:gd name="connsiteY708" fmla="*/ 845728 h 5232442"/>
                <a:gd name="connsiteX709" fmla="*/ 479075 w 4432203"/>
                <a:gd name="connsiteY709" fmla="*/ 838385 h 5232442"/>
                <a:gd name="connsiteX710" fmla="*/ 511670 w 4432203"/>
                <a:gd name="connsiteY710" fmla="*/ 812238 h 5232442"/>
                <a:gd name="connsiteX711" fmla="*/ 520087 w 4432203"/>
                <a:gd name="connsiteY711" fmla="*/ 802388 h 5232442"/>
                <a:gd name="connsiteX712" fmla="*/ 516684 w 4432203"/>
                <a:gd name="connsiteY712" fmla="*/ 802388 h 5232442"/>
                <a:gd name="connsiteX713" fmla="*/ 517580 w 4432203"/>
                <a:gd name="connsiteY713" fmla="*/ 769076 h 5232442"/>
                <a:gd name="connsiteX714" fmla="*/ 466897 w 4432203"/>
                <a:gd name="connsiteY714" fmla="*/ 769076 h 5232442"/>
                <a:gd name="connsiteX715" fmla="*/ 481045 w 4432203"/>
                <a:gd name="connsiteY715" fmla="*/ 758510 h 5232442"/>
                <a:gd name="connsiteX716" fmla="*/ 482119 w 4432203"/>
                <a:gd name="connsiteY716" fmla="*/ 758510 h 5232442"/>
                <a:gd name="connsiteX717" fmla="*/ 511670 w 4432203"/>
                <a:gd name="connsiteY717" fmla="*/ 722512 h 5232442"/>
                <a:gd name="connsiteX718" fmla="*/ 517580 w 4432203"/>
                <a:gd name="connsiteY718" fmla="*/ 692603 h 5232442"/>
                <a:gd name="connsiteX719" fmla="*/ 514535 w 4432203"/>
                <a:gd name="connsiteY719" fmla="*/ 692603 h 5232442"/>
                <a:gd name="connsiteX720" fmla="*/ 534594 w 4432203"/>
                <a:gd name="connsiteY720" fmla="*/ 672545 h 5232442"/>
                <a:gd name="connsiteX721" fmla="*/ 543011 w 4432203"/>
                <a:gd name="connsiteY721" fmla="*/ 709080 h 5232442"/>
                <a:gd name="connsiteX722" fmla="*/ 581337 w 4432203"/>
                <a:gd name="connsiteY722" fmla="*/ 721437 h 5232442"/>
                <a:gd name="connsiteX723" fmla="*/ 591546 w 4432203"/>
                <a:gd name="connsiteY723" fmla="*/ 713736 h 5232442"/>
                <a:gd name="connsiteX724" fmla="*/ 656019 w 4432203"/>
                <a:gd name="connsiteY724" fmla="*/ 720900 h 5232442"/>
                <a:gd name="connsiteX725" fmla="*/ 657452 w 4432203"/>
                <a:gd name="connsiteY725" fmla="*/ 719467 h 5232442"/>
                <a:gd name="connsiteX726" fmla="*/ 661213 w 4432203"/>
                <a:gd name="connsiteY726" fmla="*/ 717676 h 5232442"/>
                <a:gd name="connsiteX727" fmla="*/ 679839 w 4432203"/>
                <a:gd name="connsiteY727" fmla="*/ 692424 h 5232442"/>
                <a:gd name="connsiteX728" fmla="*/ 676078 w 4432203"/>
                <a:gd name="connsiteY728" fmla="*/ 692424 h 5232442"/>
                <a:gd name="connsiteX729" fmla="*/ 694882 w 4432203"/>
                <a:gd name="connsiteY729" fmla="*/ 652486 h 5232442"/>
                <a:gd name="connsiteX730" fmla="*/ 759535 w 4432203"/>
                <a:gd name="connsiteY730" fmla="*/ 675769 h 5232442"/>
                <a:gd name="connsiteX731" fmla="*/ 847828 w 4432203"/>
                <a:gd name="connsiteY731" fmla="*/ 703349 h 5232442"/>
                <a:gd name="connsiteX732" fmla="*/ 987521 w 4432203"/>
                <a:gd name="connsiteY732" fmla="*/ 735765 h 5232442"/>
                <a:gd name="connsiteX733" fmla="*/ 1057905 w 4432203"/>
                <a:gd name="connsiteY733" fmla="*/ 802209 h 5232442"/>
                <a:gd name="connsiteX734" fmla="*/ 1094619 w 4432203"/>
                <a:gd name="connsiteY734" fmla="*/ 842146 h 5232442"/>
                <a:gd name="connsiteX735" fmla="*/ 1150854 w 4432203"/>
                <a:gd name="connsiteY735" fmla="*/ 875458 h 5232442"/>
                <a:gd name="connsiteX736" fmla="*/ 1167689 w 4432203"/>
                <a:gd name="connsiteY736" fmla="*/ 975213 h 5232442"/>
                <a:gd name="connsiteX737" fmla="*/ 1232342 w 4432203"/>
                <a:gd name="connsiteY737" fmla="*/ 1011748 h 5232442"/>
                <a:gd name="connsiteX738" fmla="*/ 1234670 w 4432203"/>
                <a:gd name="connsiteY738" fmla="*/ 977720 h 5232442"/>
                <a:gd name="connsiteX739" fmla="*/ 1240580 w 4432203"/>
                <a:gd name="connsiteY739" fmla="*/ 977720 h 5232442"/>
                <a:gd name="connsiteX740" fmla="*/ 1223745 w 4432203"/>
                <a:gd name="connsiteY740" fmla="*/ 941901 h 5232442"/>
                <a:gd name="connsiteX741" fmla="*/ 1214611 w 4432203"/>
                <a:gd name="connsiteY741" fmla="*/ 911993 h 5232442"/>
                <a:gd name="connsiteX742" fmla="*/ 1209060 w 4432203"/>
                <a:gd name="connsiteY742" fmla="*/ 911993 h 5232442"/>
                <a:gd name="connsiteX743" fmla="*/ 1207090 w 4432203"/>
                <a:gd name="connsiteY743" fmla="*/ 902143 h 5232442"/>
                <a:gd name="connsiteX744" fmla="*/ 1232521 w 4432203"/>
                <a:gd name="connsiteY744" fmla="*/ 912172 h 5232442"/>
                <a:gd name="connsiteX745" fmla="*/ 1277652 w 4432203"/>
                <a:gd name="connsiteY745" fmla="*/ 978615 h 5232442"/>
                <a:gd name="connsiteX746" fmla="*/ 1314366 w 4432203"/>
                <a:gd name="connsiteY746" fmla="*/ 1041656 h 5232442"/>
                <a:gd name="connsiteX747" fmla="*/ 1342484 w 4432203"/>
                <a:gd name="connsiteY747" fmla="*/ 1112040 h 5232442"/>
                <a:gd name="connsiteX748" fmla="*/ 1415554 w 4432203"/>
                <a:gd name="connsiteY748" fmla="*/ 1148038 h 5232442"/>
                <a:gd name="connsiteX749" fmla="*/ 1433285 w 4432203"/>
                <a:gd name="connsiteY749" fmla="*/ 1190304 h 5232442"/>
                <a:gd name="connsiteX750" fmla="*/ 1454955 w 4432203"/>
                <a:gd name="connsiteY750" fmla="*/ 1267672 h 5232442"/>
                <a:gd name="connsiteX751" fmla="*/ 1443672 w 4432203"/>
                <a:gd name="connsiteY751" fmla="*/ 1420618 h 5232442"/>
                <a:gd name="connsiteX752" fmla="*/ 1494355 w 4432203"/>
                <a:gd name="connsiteY752" fmla="*/ 1553684 h 5232442"/>
                <a:gd name="connsiteX753" fmla="*/ 1534114 w 4432203"/>
                <a:gd name="connsiteY753" fmla="*/ 1674752 h 5232442"/>
                <a:gd name="connsiteX754" fmla="*/ 1618109 w 4432203"/>
                <a:gd name="connsiteY754" fmla="*/ 1709854 h 5232442"/>
                <a:gd name="connsiteX755" fmla="*/ 1682941 w 4432203"/>
                <a:gd name="connsiteY755" fmla="*/ 1776477 h 5232442"/>
                <a:gd name="connsiteX756" fmla="*/ 1744907 w 4432203"/>
                <a:gd name="connsiteY756" fmla="*/ 1906140 h 5232442"/>
                <a:gd name="connsiteX757" fmla="*/ 1775890 w 4432203"/>
                <a:gd name="connsiteY757" fmla="*/ 1952705 h 5232442"/>
                <a:gd name="connsiteX758" fmla="*/ 1764607 w 4432203"/>
                <a:gd name="connsiteY758" fmla="*/ 2005895 h 5232442"/>
                <a:gd name="connsiteX759" fmla="*/ 1817977 w 4432203"/>
                <a:gd name="connsiteY759" fmla="*/ 2019327 h 5232442"/>
                <a:gd name="connsiteX760" fmla="*/ 1860243 w 4432203"/>
                <a:gd name="connsiteY760" fmla="*/ 2085771 h 5232442"/>
                <a:gd name="connsiteX761" fmla="*/ 1894092 w 4432203"/>
                <a:gd name="connsiteY761" fmla="*/ 2115680 h 5232442"/>
                <a:gd name="connsiteX762" fmla="*/ 1953551 w 4432203"/>
                <a:gd name="connsiteY762" fmla="*/ 2154543 h 5232442"/>
                <a:gd name="connsiteX763" fmla="*/ 1961431 w 4432203"/>
                <a:gd name="connsiteY763" fmla="*/ 2148812 h 5232442"/>
                <a:gd name="connsiteX764" fmla="*/ 1962864 w 4432203"/>
                <a:gd name="connsiteY764" fmla="*/ 2118724 h 5232442"/>
                <a:gd name="connsiteX765" fmla="*/ 1955700 w 4432203"/>
                <a:gd name="connsiteY765" fmla="*/ 2118724 h 5232442"/>
                <a:gd name="connsiteX766" fmla="*/ 1911822 w 4432203"/>
                <a:gd name="connsiteY766" fmla="*/ 2074846 h 5232442"/>
                <a:gd name="connsiteX767" fmla="*/ 1920956 w 4432203"/>
                <a:gd name="connsiteY767" fmla="*/ 2074846 h 5232442"/>
                <a:gd name="connsiteX768" fmla="*/ 1910927 w 4432203"/>
                <a:gd name="connsiteY768" fmla="*/ 2065713 h 5232442"/>
                <a:gd name="connsiteX769" fmla="*/ 1894092 w 4432203"/>
                <a:gd name="connsiteY769" fmla="*/ 2008940 h 5232442"/>
                <a:gd name="connsiteX770" fmla="*/ 1887465 w 4432203"/>
                <a:gd name="connsiteY770" fmla="*/ 2008940 h 5232442"/>
                <a:gd name="connsiteX771" fmla="*/ 1866153 w 4432203"/>
                <a:gd name="connsiteY771" fmla="*/ 1979389 h 5232442"/>
                <a:gd name="connsiteX772" fmla="*/ 1852542 w 4432203"/>
                <a:gd name="connsiteY772" fmla="*/ 1965241 h 5232442"/>
                <a:gd name="connsiteX773" fmla="*/ 1860960 w 4432203"/>
                <a:gd name="connsiteY773" fmla="*/ 1965241 h 5232442"/>
                <a:gd name="connsiteX774" fmla="*/ 1820843 w 4432203"/>
                <a:gd name="connsiteY774" fmla="*/ 1899335 h 5232442"/>
                <a:gd name="connsiteX775" fmla="*/ 1813142 w 4432203"/>
                <a:gd name="connsiteY775" fmla="*/ 1899335 h 5232442"/>
                <a:gd name="connsiteX776" fmla="*/ 1804187 w 4432203"/>
                <a:gd name="connsiteY776" fmla="*/ 1889664 h 5232442"/>
                <a:gd name="connsiteX777" fmla="*/ 1774099 w 4432203"/>
                <a:gd name="connsiteY777" fmla="*/ 1855457 h 5232442"/>
                <a:gd name="connsiteX778" fmla="*/ 1781442 w 4432203"/>
                <a:gd name="connsiteY778" fmla="*/ 1855457 h 5232442"/>
                <a:gd name="connsiteX779" fmla="*/ 1786636 w 4432203"/>
                <a:gd name="connsiteY779" fmla="*/ 1813728 h 5232442"/>
                <a:gd name="connsiteX780" fmla="*/ 1824066 w 4432203"/>
                <a:gd name="connsiteY780" fmla="*/ 1869784 h 5232442"/>
                <a:gd name="connsiteX781" fmla="*/ 1919702 w 4432203"/>
                <a:gd name="connsiteY781" fmla="*/ 1986195 h 5232442"/>
                <a:gd name="connsiteX782" fmla="*/ 2004234 w 4432203"/>
                <a:gd name="connsiteY782" fmla="*/ 2105830 h 5232442"/>
                <a:gd name="connsiteX783" fmla="*/ 2057604 w 4432203"/>
                <a:gd name="connsiteY783" fmla="*/ 2159020 h 5232442"/>
                <a:gd name="connsiteX784" fmla="*/ 2071753 w 4432203"/>
                <a:gd name="connsiteY784" fmla="*/ 2215614 h 5232442"/>
                <a:gd name="connsiteX785" fmla="*/ 2102736 w 4432203"/>
                <a:gd name="connsiteY785" fmla="*/ 2292087 h 5232442"/>
                <a:gd name="connsiteX786" fmla="*/ 2212520 w 4432203"/>
                <a:gd name="connsiteY786" fmla="*/ 2355128 h 5232442"/>
                <a:gd name="connsiteX787" fmla="*/ 2258726 w 4432203"/>
                <a:gd name="connsiteY787" fmla="*/ 2431780 h 5232442"/>
                <a:gd name="connsiteX788" fmla="*/ 2339139 w 4432203"/>
                <a:gd name="connsiteY788" fmla="*/ 2425153 h 5232442"/>
                <a:gd name="connsiteX789" fmla="*/ 2386778 w 4432203"/>
                <a:gd name="connsiteY789" fmla="*/ 2454524 h 5232442"/>
                <a:gd name="connsiteX790" fmla="*/ 2395195 w 4432203"/>
                <a:gd name="connsiteY790" fmla="*/ 2448256 h 5232442"/>
                <a:gd name="connsiteX791" fmla="*/ 2395374 w 4432203"/>
                <a:gd name="connsiteY791" fmla="*/ 2447898 h 5232442"/>
                <a:gd name="connsiteX792" fmla="*/ 2392509 w 4432203"/>
                <a:gd name="connsiteY792" fmla="*/ 2447898 h 5232442"/>
                <a:gd name="connsiteX793" fmla="*/ 2434954 w 4432203"/>
                <a:gd name="connsiteY793" fmla="*/ 2418527 h 5232442"/>
                <a:gd name="connsiteX794" fmla="*/ 2485637 w 4432203"/>
                <a:gd name="connsiteY794" fmla="*/ 2458285 h 5232442"/>
                <a:gd name="connsiteX795" fmla="*/ 2558708 w 4432203"/>
                <a:gd name="connsiteY795" fmla="*/ 2514879 h 5232442"/>
                <a:gd name="connsiteX796" fmla="*/ 2617808 w 4432203"/>
                <a:gd name="connsiteY796" fmla="*/ 2531534 h 5232442"/>
                <a:gd name="connsiteX797" fmla="*/ 2665626 w 4432203"/>
                <a:gd name="connsiteY797" fmla="*/ 2544787 h 5232442"/>
                <a:gd name="connsiteX798" fmla="*/ 2697684 w 4432203"/>
                <a:gd name="connsiteY798" fmla="*/ 2615887 h 5232442"/>
                <a:gd name="connsiteX799" fmla="*/ 2752845 w 4432203"/>
                <a:gd name="connsiteY799" fmla="*/ 2674451 h 5232442"/>
                <a:gd name="connsiteX800" fmla="*/ 2806394 w 4432203"/>
                <a:gd name="connsiteY800" fmla="*/ 2724418 h 5232442"/>
                <a:gd name="connsiteX801" fmla="*/ 2859943 w 4432203"/>
                <a:gd name="connsiteY801" fmla="*/ 2754327 h 5232442"/>
                <a:gd name="connsiteX802" fmla="*/ 2899343 w 4432203"/>
                <a:gd name="connsiteY802" fmla="*/ 2767400 h 5232442"/>
                <a:gd name="connsiteX803" fmla="*/ 2919223 w 4432203"/>
                <a:gd name="connsiteY803" fmla="*/ 2733014 h 5232442"/>
                <a:gd name="connsiteX804" fmla="*/ 2924058 w 4432203"/>
                <a:gd name="connsiteY804" fmla="*/ 2733014 h 5232442"/>
                <a:gd name="connsiteX805" fmla="*/ 2924595 w 4432203"/>
                <a:gd name="connsiteY805" fmla="*/ 2719941 h 5232442"/>
                <a:gd name="connsiteX806" fmla="*/ 2961130 w 4432203"/>
                <a:gd name="connsiteY806" fmla="*/ 2727821 h 5232442"/>
                <a:gd name="connsiteX807" fmla="*/ 2992114 w 4432203"/>
                <a:gd name="connsiteY807" fmla="*/ 2790862 h 5232442"/>
                <a:gd name="connsiteX808" fmla="*/ 3006083 w 4432203"/>
                <a:gd name="connsiteY808" fmla="*/ 2883990 h 5232442"/>
                <a:gd name="connsiteX809" fmla="*/ 2986383 w 4432203"/>
                <a:gd name="connsiteY809" fmla="*/ 2957239 h 5232442"/>
                <a:gd name="connsiteX810" fmla="*/ 2927282 w 4432203"/>
                <a:gd name="connsiteY810" fmla="*/ 3002013 h 5232442"/>
                <a:gd name="connsiteX811" fmla="*/ 2885195 w 4432203"/>
                <a:gd name="connsiteY811" fmla="*/ 3083500 h 5232442"/>
                <a:gd name="connsiteX812" fmla="*/ 2892000 w 4432203"/>
                <a:gd name="connsiteY812" fmla="*/ 3175913 h 5232442"/>
                <a:gd name="connsiteX813" fmla="*/ 2873912 w 4432203"/>
                <a:gd name="connsiteY813" fmla="*/ 3259728 h 5232442"/>
                <a:gd name="connsiteX814" fmla="*/ 2944296 w 4432203"/>
                <a:gd name="connsiteY814" fmla="*/ 3339425 h 5232442"/>
                <a:gd name="connsiteX815" fmla="*/ 2994800 w 4432203"/>
                <a:gd name="connsiteY815" fmla="*/ 3479118 h 5232442"/>
                <a:gd name="connsiteX816" fmla="*/ 3030619 w 4432203"/>
                <a:gd name="connsiteY816" fmla="*/ 3597319 h 5232442"/>
                <a:gd name="connsiteX817" fmla="*/ 3129836 w 4432203"/>
                <a:gd name="connsiteY817" fmla="*/ 3675225 h 5232442"/>
                <a:gd name="connsiteX818" fmla="*/ 3188937 w 4432203"/>
                <a:gd name="connsiteY818" fmla="*/ 3718565 h 5232442"/>
                <a:gd name="connsiteX819" fmla="*/ 3239621 w 4432203"/>
                <a:gd name="connsiteY819" fmla="*/ 3775159 h 5232442"/>
                <a:gd name="connsiteX820" fmla="*/ 3250903 w 4432203"/>
                <a:gd name="connsiteY820" fmla="*/ 3851632 h 5232442"/>
                <a:gd name="connsiteX821" fmla="*/ 3234069 w 4432203"/>
                <a:gd name="connsiteY821" fmla="*/ 4024457 h 5232442"/>
                <a:gd name="connsiteX822" fmla="*/ 3237471 w 4432203"/>
                <a:gd name="connsiteY822" fmla="*/ 4157523 h 5232442"/>
                <a:gd name="connsiteX823" fmla="*/ 3205772 w 4432203"/>
                <a:gd name="connsiteY823" fmla="*/ 4200864 h 5232442"/>
                <a:gd name="connsiteX824" fmla="*/ 3186072 w 4432203"/>
                <a:gd name="connsiteY824" fmla="*/ 4244204 h 5232442"/>
                <a:gd name="connsiteX825" fmla="*/ 3197355 w 4432203"/>
                <a:gd name="connsiteY825" fmla="*/ 4330528 h 5232442"/>
                <a:gd name="connsiteX826" fmla="*/ 3169237 w 4432203"/>
                <a:gd name="connsiteY826" fmla="*/ 4407001 h 5232442"/>
                <a:gd name="connsiteX827" fmla="*/ 3146671 w 4432203"/>
                <a:gd name="connsiteY827" fmla="*/ 4477026 h 5232442"/>
                <a:gd name="connsiteX828" fmla="*/ 3124285 w 4432203"/>
                <a:gd name="connsiteY828" fmla="*/ 4526814 h 5232442"/>
                <a:gd name="connsiteX829" fmla="*/ 3143985 w 4432203"/>
                <a:gd name="connsiteY829" fmla="*/ 4580363 h 5232442"/>
                <a:gd name="connsiteX830" fmla="*/ 3124285 w 4432203"/>
                <a:gd name="connsiteY830" fmla="*/ 4653254 h 5232442"/>
                <a:gd name="connsiteX831" fmla="*/ 3138254 w 4432203"/>
                <a:gd name="connsiteY831" fmla="*/ 4726503 h 5232442"/>
                <a:gd name="connsiteX832" fmla="*/ 3104405 w 4432203"/>
                <a:gd name="connsiteY832" fmla="*/ 4796529 h 5232442"/>
                <a:gd name="connsiteX833" fmla="*/ 3073422 w 4432203"/>
                <a:gd name="connsiteY833" fmla="*/ 4856167 h 5232442"/>
                <a:gd name="connsiteX834" fmla="*/ 3093302 w 4432203"/>
                <a:gd name="connsiteY834" fmla="*/ 4902911 h 5232442"/>
                <a:gd name="connsiteX835" fmla="*/ 3067870 w 4432203"/>
                <a:gd name="connsiteY835" fmla="*/ 4969354 h 5232442"/>
                <a:gd name="connsiteX836" fmla="*/ 3101719 w 4432203"/>
                <a:gd name="connsiteY836" fmla="*/ 4999084 h 5232442"/>
                <a:gd name="connsiteX837" fmla="*/ 3084884 w 4432203"/>
                <a:gd name="connsiteY837" fmla="*/ 5045827 h 5232442"/>
                <a:gd name="connsiteX838" fmla="*/ 3118733 w 4432203"/>
                <a:gd name="connsiteY838" fmla="*/ 5099017 h 5232442"/>
                <a:gd name="connsiteX839" fmla="*/ 3157954 w 4432203"/>
                <a:gd name="connsiteY839" fmla="*/ 5158835 h 5232442"/>
                <a:gd name="connsiteX840" fmla="*/ 3197355 w 4432203"/>
                <a:gd name="connsiteY840" fmla="*/ 5192146 h 5232442"/>
                <a:gd name="connsiteX841" fmla="*/ 3228159 w 4432203"/>
                <a:gd name="connsiteY841" fmla="*/ 5147194 h 5232442"/>
                <a:gd name="connsiteX842" fmla="*/ 3232636 w 4432203"/>
                <a:gd name="connsiteY842" fmla="*/ 5147194 h 5232442"/>
                <a:gd name="connsiteX843" fmla="*/ 3233531 w 4432203"/>
                <a:gd name="connsiteY843" fmla="*/ 5142537 h 5232442"/>
                <a:gd name="connsiteX844" fmla="*/ 3238904 w 4432203"/>
                <a:gd name="connsiteY844" fmla="*/ 5129642 h 5232442"/>
                <a:gd name="connsiteX845" fmla="*/ 3244994 w 4432203"/>
                <a:gd name="connsiteY845" fmla="*/ 5165640 h 5232442"/>
                <a:gd name="connsiteX846" fmla="*/ 3211324 w 4432203"/>
                <a:gd name="connsiteY846" fmla="*/ 5205757 h 5232442"/>
                <a:gd name="connsiteX847" fmla="*/ 3284394 w 4432203"/>
                <a:gd name="connsiteY847" fmla="*/ 5232442 h 5232442"/>
                <a:gd name="connsiteX848" fmla="*/ 3360509 w 4432203"/>
                <a:gd name="connsiteY848" fmla="*/ 5215786 h 5232442"/>
                <a:gd name="connsiteX849" fmla="*/ 3435728 w 4432203"/>
                <a:gd name="connsiteY849" fmla="*/ 5193041 h 5232442"/>
                <a:gd name="connsiteX850" fmla="*/ 3438952 w 4432203"/>
                <a:gd name="connsiteY850" fmla="*/ 5191250 h 5232442"/>
                <a:gd name="connsiteX851" fmla="*/ 3436265 w 4432203"/>
                <a:gd name="connsiteY851" fmla="*/ 5191250 h 5232442"/>
                <a:gd name="connsiteX852" fmla="*/ 3363374 w 4432203"/>
                <a:gd name="connsiteY852" fmla="*/ 5176028 h 5232442"/>
                <a:gd name="connsiteX853" fmla="*/ 3325586 w 4432203"/>
                <a:gd name="connsiteY853" fmla="*/ 5147552 h 5232442"/>
                <a:gd name="connsiteX854" fmla="*/ 3334361 w 4432203"/>
                <a:gd name="connsiteY854" fmla="*/ 5147552 h 5232442"/>
                <a:gd name="connsiteX855" fmla="*/ 3292812 w 4432203"/>
                <a:gd name="connsiteY855" fmla="*/ 5092928 h 5232442"/>
                <a:gd name="connsiteX856" fmla="*/ 3290662 w 4432203"/>
                <a:gd name="connsiteY856" fmla="*/ 5081825 h 5232442"/>
                <a:gd name="connsiteX857" fmla="*/ 3284931 w 4432203"/>
                <a:gd name="connsiteY857" fmla="*/ 5081825 h 5232442"/>
                <a:gd name="connsiteX858" fmla="*/ 3290125 w 4432203"/>
                <a:gd name="connsiteY858" fmla="*/ 5038126 h 5232442"/>
                <a:gd name="connsiteX859" fmla="*/ 3294244 w 4432203"/>
                <a:gd name="connsiteY859" fmla="*/ 5038126 h 5232442"/>
                <a:gd name="connsiteX860" fmla="*/ 3306960 w 4432203"/>
                <a:gd name="connsiteY860" fmla="*/ 5019679 h 5232442"/>
                <a:gd name="connsiteX861" fmla="*/ 3361762 w 4432203"/>
                <a:gd name="connsiteY861" fmla="*/ 4972040 h 5232442"/>
                <a:gd name="connsiteX862" fmla="*/ 3360151 w 4432203"/>
                <a:gd name="connsiteY862" fmla="*/ 4972040 h 5232442"/>
                <a:gd name="connsiteX863" fmla="*/ 3380388 w 4432203"/>
                <a:gd name="connsiteY863" fmla="*/ 4953236 h 5232442"/>
                <a:gd name="connsiteX864" fmla="*/ 3394715 w 4432203"/>
                <a:gd name="connsiteY864" fmla="*/ 4928162 h 5232442"/>
                <a:gd name="connsiteX865" fmla="*/ 3398656 w 4432203"/>
                <a:gd name="connsiteY865" fmla="*/ 4928162 h 5232442"/>
                <a:gd name="connsiteX866" fmla="*/ 3405461 w 4432203"/>
                <a:gd name="connsiteY866" fmla="*/ 4886613 h 5232442"/>
                <a:gd name="connsiteX867" fmla="*/ 3349226 w 4432203"/>
                <a:gd name="connsiteY867" fmla="*/ 4876584 h 5232442"/>
                <a:gd name="connsiteX868" fmla="*/ 3346719 w 4432203"/>
                <a:gd name="connsiteY868" fmla="*/ 4862256 h 5232442"/>
                <a:gd name="connsiteX869" fmla="*/ 3342241 w 4432203"/>
                <a:gd name="connsiteY869" fmla="*/ 4862256 h 5232442"/>
                <a:gd name="connsiteX870" fmla="*/ 3366419 w 4432203"/>
                <a:gd name="connsiteY870" fmla="*/ 4833422 h 5232442"/>
                <a:gd name="connsiteX871" fmla="*/ 3381821 w 4432203"/>
                <a:gd name="connsiteY871" fmla="*/ 4818378 h 5232442"/>
                <a:gd name="connsiteX872" fmla="*/ 3383970 w 4432203"/>
                <a:gd name="connsiteY872" fmla="*/ 4818378 h 5232442"/>
                <a:gd name="connsiteX873" fmla="*/ 3425341 w 4432203"/>
                <a:gd name="connsiteY873" fmla="*/ 4763755 h 5232442"/>
                <a:gd name="connsiteX874" fmla="*/ 3437161 w 4432203"/>
                <a:gd name="connsiteY874" fmla="*/ 4752651 h 5232442"/>
                <a:gd name="connsiteX875" fmla="*/ 3435370 w 4432203"/>
                <a:gd name="connsiteY875" fmla="*/ 4752651 h 5232442"/>
                <a:gd name="connsiteX876" fmla="*/ 3462413 w 4432203"/>
                <a:gd name="connsiteY876" fmla="*/ 4713787 h 5232442"/>
                <a:gd name="connsiteX877" fmla="*/ 3463846 w 4432203"/>
                <a:gd name="connsiteY877" fmla="*/ 4708773 h 5232442"/>
                <a:gd name="connsiteX878" fmla="*/ 3468144 w 4432203"/>
                <a:gd name="connsiteY878" fmla="*/ 4708773 h 5232442"/>
                <a:gd name="connsiteX879" fmla="*/ 3442175 w 4432203"/>
                <a:gd name="connsiteY879" fmla="*/ 4700535 h 5232442"/>
                <a:gd name="connsiteX880" fmla="*/ 3416923 w 4432203"/>
                <a:gd name="connsiteY880" fmla="*/ 4647165 h 5232442"/>
                <a:gd name="connsiteX881" fmla="*/ 3417819 w 4432203"/>
                <a:gd name="connsiteY881" fmla="*/ 4644837 h 5232442"/>
                <a:gd name="connsiteX882" fmla="*/ 3484800 w 4432203"/>
                <a:gd name="connsiteY882" fmla="*/ 4663821 h 5232442"/>
                <a:gd name="connsiteX883" fmla="*/ 3502888 w 4432203"/>
                <a:gd name="connsiteY883" fmla="*/ 4661134 h 5232442"/>
                <a:gd name="connsiteX884" fmla="*/ 3508440 w 4432203"/>
                <a:gd name="connsiteY884" fmla="*/ 4642867 h 5232442"/>
                <a:gd name="connsiteX885" fmla="*/ 3502351 w 4432203"/>
                <a:gd name="connsiteY885" fmla="*/ 4642867 h 5232442"/>
                <a:gd name="connsiteX886" fmla="*/ 3498948 w 4432203"/>
                <a:gd name="connsiteY886" fmla="*/ 4627465 h 5232442"/>
                <a:gd name="connsiteX887" fmla="*/ 3501455 w 4432203"/>
                <a:gd name="connsiteY887" fmla="*/ 4599168 h 5232442"/>
                <a:gd name="connsiteX888" fmla="*/ 3505754 w 4432203"/>
                <a:gd name="connsiteY888" fmla="*/ 4599168 h 5232442"/>
                <a:gd name="connsiteX889" fmla="*/ 3513096 w 4432203"/>
                <a:gd name="connsiteY889" fmla="*/ 4583407 h 5232442"/>
                <a:gd name="connsiteX890" fmla="*/ 3521693 w 4432203"/>
                <a:gd name="connsiteY890" fmla="*/ 4584303 h 5232442"/>
                <a:gd name="connsiteX891" fmla="*/ 3637029 w 4432203"/>
                <a:gd name="connsiteY891" fmla="*/ 4577677 h 5232442"/>
                <a:gd name="connsiteX892" fmla="*/ 3641506 w 4432203"/>
                <a:gd name="connsiteY892" fmla="*/ 4574274 h 5232442"/>
                <a:gd name="connsiteX893" fmla="*/ 3642402 w 4432203"/>
                <a:gd name="connsiteY893" fmla="*/ 4574274 h 5232442"/>
                <a:gd name="connsiteX894" fmla="*/ 3672669 w 4432203"/>
                <a:gd name="connsiteY894" fmla="*/ 4533799 h 5232442"/>
                <a:gd name="connsiteX895" fmla="*/ 3669266 w 4432203"/>
                <a:gd name="connsiteY895" fmla="*/ 4533799 h 5232442"/>
                <a:gd name="connsiteX896" fmla="*/ 3690578 w 4432203"/>
                <a:gd name="connsiteY896" fmla="*/ 4498159 h 5232442"/>
                <a:gd name="connsiteX897" fmla="*/ 3695055 w 4432203"/>
                <a:gd name="connsiteY897" fmla="*/ 4489921 h 5232442"/>
                <a:gd name="connsiteX898" fmla="*/ 3698458 w 4432203"/>
                <a:gd name="connsiteY898" fmla="*/ 4489921 h 5232442"/>
                <a:gd name="connsiteX899" fmla="*/ 3695772 w 4432203"/>
                <a:gd name="connsiteY899" fmla="*/ 4451416 h 5232442"/>
                <a:gd name="connsiteX900" fmla="*/ 3665147 w 4432203"/>
                <a:gd name="connsiteY900" fmla="*/ 4424014 h 5232442"/>
                <a:gd name="connsiteX901" fmla="*/ 3656550 w 4432203"/>
                <a:gd name="connsiteY901" fmla="*/ 4424014 h 5232442"/>
                <a:gd name="connsiteX902" fmla="*/ 3631656 w 4432203"/>
                <a:gd name="connsiteY902" fmla="*/ 4396255 h 5232442"/>
                <a:gd name="connsiteX903" fmla="*/ 3631656 w 4432203"/>
                <a:gd name="connsiteY903" fmla="*/ 4380316 h 5232442"/>
                <a:gd name="connsiteX904" fmla="*/ 3636492 w 4432203"/>
                <a:gd name="connsiteY904" fmla="*/ 4380316 h 5232442"/>
                <a:gd name="connsiteX905" fmla="*/ 3653506 w 4432203"/>
                <a:gd name="connsiteY905" fmla="*/ 4316558 h 5232442"/>
                <a:gd name="connsiteX906" fmla="*/ 3690399 w 4432203"/>
                <a:gd name="connsiteY906" fmla="*/ 4421865 h 5232442"/>
                <a:gd name="connsiteX907" fmla="*/ 3788721 w 4432203"/>
                <a:gd name="connsiteY907" fmla="*/ 4401807 h 5232442"/>
                <a:gd name="connsiteX908" fmla="*/ 3808780 w 4432203"/>
                <a:gd name="connsiteY908" fmla="*/ 4380495 h 5232442"/>
                <a:gd name="connsiteX909" fmla="*/ 3810929 w 4432203"/>
                <a:gd name="connsiteY909" fmla="*/ 4380495 h 5232442"/>
                <a:gd name="connsiteX910" fmla="*/ 3859642 w 4432203"/>
                <a:gd name="connsiteY910" fmla="*/ 4314409 h 5232442"/>
                <a:gd name="connsiteX911" fmla="*/ 3855165 w 4432203"/>
                <a:gd name="connsiteY911" fmla="*/ 4314409 h 5232442"/>
                <a:gd name="connsiteX912" fmla="*/ 3856419 w 4432203"/>
                <a:gd name="connsiteY912" fmla="*/ 4308678 h 5232442"/>
                <a:gd name="connsiteX913" fmla="*/ 3865015 w 4432203"/>
                <a:gd name="connsiteY913" fmla="*/ 4270531 h 5232442"/>
                <a:gd name="connsiteX914" fmla="*/ 3869134 w 4432203"/>
                <a:gd name="connsiteY914" fmla="*/ 4270531 h 5232442"/>
                <a:gd name="connsiteX915" fmla="*/ 3885969 w 4432203"/>
                <a:gd name="connsiteY915" fmla="*/ 4242772 h 5232442"/>
                <a:gd name="connsiteX916" fmla="*/ 3903162 w 4432203"/>
                <a:gd name="connsiteY916" fmla="*/ 4233459 h 5232442"/>
                <a:gd name="connsiteX917" fmla="*/ 3925549 w 4432203"/>
                <a:gd name="connsiteY917" fmla="*/ 4204446 h 5232442"/>
                <a:gd name="connsiteX918" fmla="*/ 3921788 w 4432203"/>
                <a:gd name="connsiteY918" fmla="*/ 4204446 h 5232442"/>
                <a:gd name="connsiteX919" fmla="*/ 3924116 w 4432203"/>
                <a:gd name="connsiteY919" fmla="*/ 4199431 h 5232442"/>
                <a:gd name="connsiteX920" fmla="*/ 3966740 w 4432203"/>
                <a:gd name="connsiteY920" fmla="*/ 4160568 h 5232442"/>
                <a:gd name="connsiteX921" fmla="*/ 3969784 w 4432203"/>
                <a:gd name="connsiteY921" fmla="*/ 4160568 h 5232442"/>
                <a:gd name="connsiteX922" fmla="*/ 3976948 w 4432203"/>
                <a:gd name="connsiteY922" fmla="*/ 4148748 h 5232442"/>
                <a:gd name="connsiteX923" fmla="*/ 3974620 w 4432203"/>
                <a:gd name="connsiteY923" fmla="*/ 4094841 h 5232442"/>
                <a:gd name="connsiteX924" fmla="*/ 3968531 w 4432203"/>
                <a:gd name="connsiteY924" fmla="*/ 4094841 h 5232442"/>
                <a:gd name="connsiteX925" fmla="*/ 3970143 w 4432203"/>
                <a:gd name="connsiteY925" fmla="*/ 4050784 h 5232442"/>
                <a:gd name="connsiteX926" fmla="*/ 3973008 w 4432203"/>
                <a:gd name="connsiteY926" fmla="*/ 4050784 h 5232442"/>
                <a:gd name="connsiteX927" fmla="*/ 3982500 w 4432203"/>
                <a:gd name="connsiteY927" fmla="*/ 4038963 h 5232442"/>
                <a:gd name="connsiteX928" fmla="*/ 4014020 w 4432203"/>
                <a:gd name="connsiteY928" fmla="*/ 4016577 h 5232442"/>
                <a:gd name="connsiteX929" fmla="*/ 4021184 w 4432203"/>
                <a:gd name="connsiteY929" fmla="*/ 4011920 h 5232442"/>
                <a:gd name="connsiteX930" fmla="*/ 4021722 w 4432203"/>
                <a:gd name="connsiteY930" fmla="*/ 4011741 h 5232442"/>
                <a:gd name="connsiteX931" fmla="*/ 4070256 w 4432203"/>
                <a:gd name="connsiteY931" fmla="*/ 3982549 h 5232442"/>
                <a:gd name="connsiteX932" fmla="*/ 4120939 w 4432203"/>
                <a:gd name="connsiteY932" fmla="*/ 3962491 h 5232442"/>
                <a:gd name="connsiteX933" fmla="*/ 4200994 w 4432203"/>
                <a:gd name="connsiteY933" fmla="*/ 3940999 h 5232442"/>
                <a:gd name="connsiteX934" fmla="*/ 4203322 w 4432203"/>
                <a:gd name="connsiteY934" fmla="*/ 3940999 h 5232442"/>
                <a:gd name="connsiteX935" fmla="*/ 4207800 w 4432203"/>
                <a:gd name="connsiteY935" fmla="*/ 3935627 h 5232442"/>
                <a:gd name="connsiteX936" fmla="*/ 4233052 w 4432203"/>
                <a:gd name="connsiteY936" fmla="*/ 3875093 h 5232442"/>
                <a:gd name="connsiteX937" fmla="*/ 4229291 w 4432203"/>
                <a:gd name="connsiteY937" fmla="*/ 3875093 h 5232442"/>
                <a:gd name="connsiteX938" fmla="*/ 4241827 w 4432203"/>
                <a:gd name="connsiteY938" fmla="*/ 3852706 h 5232442"/>
                <a:gd name="connsiteX939" fmla="*/ 4255618 w 4432203"/>
                <a:gd name="connsiteY939" fmla="*/ 3831394 h 5232442"/>
                <a:gd name="connsiteX940" fmla="*/ 4259021 w 4432203"/>
                <a:gd name="connsiteY940" fmla="*/ 3831394 h 5232442"/>
                <a:gd name="connsiteX941" fmla="*/ 4275318 w 4432203"/>
                <a:gd name="connsiteY941" fmla="*/ 3772831 h 5232442"/>
                <a:gd name="connsiteX942" fmla="*/ 4274064 w 4432203"/>
                <a:gd name="connsiteY942" fmla="*/ 3765309 h 5232442"/>
                <a:gd name="connsiteX943" fmla="*/ 4268871 w 4432203"/>
                <a:gd name="connsiteY943" fmla="*/ 3765309 h 5232442"/>
                <a:gd name="connsiteX944" fmla="*/ 4278004 w 4432203"/>
                <a:gd name="connsiteY944" fmla="*/ 3721431 h 5232442"/>
                <a:gd name="connsiteX945" fmla="*/ 4282303 w 4432203"/>
                <a:gd name="connsiteY945" fmla="*/ 3721431 h 5232442"/>
                <a:gd name="connsiteX946" fmla="*/ 4294839 w 4432203"/>
                <a:gd name="connsiteY946" fmla="*/ 3663047 h 5232442"/>
                <a:gd name="connsiteX947" fmla="*/ 4293227 w 4432203"/>
                <a:gd name="connsiteY947" fmla="*/ 3655883 h 5232442"/>
                <a:gd name="connsiteX948" fmla="*/ 4287138 w 4432203"/>
                <a:gd name="connsiteY948" fmla="*/ 3655883 h 5232442"/>
                <a:gd name="connsiteX949" fmla="*/ 4279795 w 4432203"/>
                <a:gd name="connsiteY949" fmla="*/ 3611826 h 5232442"/>
                <a:gd name="connsiteX950" fmla="*/ 4284989 w 4432203"/>
                <a:gd name="connsiteY950" fmla="*/ 3611826 h 5232442"/>
                <a:gd name="connsiteX951" fmla="*/ 4308808 w 4432203"/>
                <a:gd name="connsiteY951" fmla="*/ 3556665 h 5232442"/>
                <a:gd name="connsiteX952" fmla="*/ 4319554 w 4432203"/>
                <a:gd name="connsiteY952" fmla="*/ 3546099 h 5232442"/>
                <a:gd name="connsiteX953" fmla="*/ 4317584 w 4432203"/>
                <a:gd name="connsiteY953" fmla="*/ 3546099 h 5232442"/>
                <a:gd name="connsiteX954" fmla="*/ 4356089 w 4432203"/>
                <a:gd name="connsiteY954" fmla="*/ 3502042 h 5232442"/>
                <a:gd name="connsiteX955" fmla="*/ 4358776 w 4432203"/>
                <a:gd name="connsiteY955" fmla="*/ 3502042 h 5232442"/>
                <a:gd name="connsiteX956" fmla="*/ 4398713 w 4432203"/>
                <a:gd name="connsiteY956" fmla="*/ 3440254 h 5232442"/>
                <a:gd name="connsiteX957" fmla="*/ 4399788 w 4432203"/>
                <a:gd name="connsiteY957" fmla="*/ 3436314 h 5232442"/>
                <a:gd name="connsiteX958" fmla="*/ 4395490 w 4432203"/>
                <a:gd name="connsiteY958" fmla="*/ 3436314 h 5232442"/>
                <a:gd name="connsiteX959" fmla="*/ 4411608 w 4432203"/>
                <a:gd name="connsiteY959" fmla="*/ 3392436 h 5232442"/>
                <a:gd name="connsiteX960" fmla="*/ 4415548 w 4432203"/>
                <a:gd name="connsiteY960" fmla="*/ 3392436 h 5232442"/>
                <a:gd name="connsiteX961" fmla="*/ 4432204 w 4432203"/>
                <a:gd name="connsiteY961" fmla="*/ 3326351 h 5232442"/>
                <a:gd name="connsiteX962" fmla="*/ 4427189 w 4432203"/>
                <a:gd name="connsiteY962" fmla="*/ 3326351 h 5232442"/>
                <a:gd name="connsiteX963" fmla="*/ 4427189 w 4432203"/>
                <a:gd name="connsiteY963" fmla="*/ 3323844 h 5232442"/>
                <a:gd name="connsiteX964" fmla="*/ 2687655 w 4432203"/>
                <a:gd name="connsiteY964" fmla="*/ 1351846 h 5232442"/>
                <a:gd name="connsiteX965" fmla="*/ 2682640 w 4432203"/>
                <a:gd name="connsiteY965" fmla="*/ 1351846 h 5232442"/>
                <a:gd name="connsiteX966" fmla="*/ 2683715 w 4432203"/>
                <a:gd name="connsiteY966" fmla="*/ 1341996 h 5232442"/>
                <a:gd name="connsiteX967" fmla="*/ 2682819 w 4432203"/>
                <a:gd name="connsiteY967" fmla="*/ 1307968 h 5232442"/>
                <a:gd name="connsiteX968" fmla="*/ 2688371 w 4432203"/>
                <a:gd name="connsiteY968" fmla="*/ 1307968 h 5232442"/>
                <a:gd name="connsiteX969" fmla="*/ 2691953 w 4432203"/>
                <a:gd name="connsiteY969" fmla="*/ 1242241 h 5232442"/>
                <a:gd name="connsiteX970" fmla="*/ 2691953 w 4432203"/>
                <a:gd name="connsiteY970" fmla="*/ 1242241 h 5232442"/>
                <a:gd name="connsiteX971" fmla="*/ 2688550 w 4432203"/>
                <a:gd name="connsiteY971" fmla="*/ 1242241 h 5232442"/>
                <a:gd name="connsiteX972" fmla="*/ 2754099 w 4432203"/>
                <a:gd name="connsiteY972" fmla="*/ 1205706 h 5232442"/>
                <a:gd name="connsiteX973" fmla="*/ 2833079 w 4432203"/>
                <a:gd name="connsiteY973" fmla="*/ 1219138 h 5232442"/>
                <a:gd name="connsiteX974" fmla="*/ 2900597 w 4432203"/>
                <a:gd name="connsiteY974" fmla="*/ 1219138 h 5232442"/>
                <a:gd name="connsiteX975" fmla="*/ 2937311 w 4432203"/>
                <a:gd name="connsiteY975" fmla="*/ 1282179 h 5232442"/>
                <a:gd name="connsiteX976" fmla="*/ 2902925 w 4432203"/>
                <a:gd name="connsiteY976" fmla="*/ 1245644 h 5232442"/>
                <a:gd name="connsiteX977" fmla="*/ 2902746 w 4432203"/>
                <a:gd name="connsiteY977" fmla="*/ 1242241 h 5232442"/>
                <a:gd name="connsiteX978" fmla="*/ 2900418 w 4432203"/>
                <a:gd name="connsiteY978" fmla="*/ 1242241 h 5232442"/>
                <a:gd name="connsiteX979" fmla="*/ 2897731 w 4432203"/>
                <a:gd name="connsiteY979" fmla="*/ 1249226 h 5232442"/>
                <a:gd name="connsiteX980" fmla="*/ 2897731 w 4432203"/>
                <a:gd name="connsiteY980" fmla="*/ 1249226 h 5232442"/>
                <a:gd name="connsiteX981" fmla="*/ 2889314 w 4432203"/>
                <a:gd name="connsiteY981" fmla="*/ 1312267 h 5232442"/>
                <a:gd name="connsiteX982" fmla="*/ 2866211 w 4432203"/>
                <a:gd name="connsiteY982" fmla="*/ 1352025 h 5232442"/>
                <a:gd name="connsiteX983" fmla="*/ 2861375 w 4432203"/>
                <a:gd name="connsiteY983" fmla="*/ 1352025 h 5232442"/>
                <a:gd name="connsiteX984" fmla="*/ 2861017 w 4432203"/>
                <a:gd name="connsiteY984" fmla="*/ 1352025 h 5232442"/>
                <a:gd name="connsiteX985" fmla="*/ 2860659 w 4432203"/>
                <a:gd name="connsiteY985" fmla="*/ 1352025 h 5232442"/>
                <a:gd name="connsiteX986" fmla="*/ 2849555 w 4432203"/>
                <a:gd name="connsiteY986" fmla="*/ 1352025 h 5232442"/>
                <a:gd name="connsiteX987" fmla="*/ 2838272 w 4432203"/>
                <a:gd name="connsiteY987" fmla="*/ 1308147 h 5232442"/>
                <a:gd name="connsiteX988" fmla="*/ 2843645 w 4432203"/>
                <a:gd name="connsiteY988" fmla="*/ 1308147 h 5232442"/>
                <a:gd name="connsiteX989" fmla="*/ 2844003 w 4432203"/>
                <a:gd name="connsiteY989" fmla="*/ 1292387 h 5232442"/>
                <a:gd name="connsiteX990" fmla="*/ 2818214 w 4432203"/>
                <a:gd name="connsiteY990" fmla="*/ 1242420 h 5232442"/>
                <a:gd name="connsiteX991" fmla="*/ 2783649 w 4432203"/>
                <a:gd name="connsiteY991" fmla="*/ 1242420 h 5232442"/>
                <a:gd name="connsiteX992" fmla="*/ 2775769 w 4432203"/>
                <a:gd name="connsiteY992" fmla="*/ 1247077 h 5232442"/>
                <a:gd name="connsiteX993" fmla="*/ 2734756 w 4432203"/>
                <a:gd name="connsiteY993" fmla="*/ 1285940 h 5232442"/>
                <a:gd name="connsiteX994" fmla="*/ 2726339 w 4432203"/>
                <a:gd name="connsiteY994" fmla="*/ 1365815 h 5232442"/>
                <a:gd name="connsiteX995" fmla="*/ 2717384 w 4432203"/>
                <a:gd name="connsiteY995" fmla="*/ 1416678 h 5232442"/>
                <a:gd name="connsiteX996" fmla="*/ 2715056 w 4432203"/>
                <a:gd name="connsiteY996" fmla="*/ 1418111 h 5232442"/>
                <a:gd name="connsiteX997" fmla="*/ 2715414 w 4432203"/>
                <a:gd name="connsiteY997" fmla="*/ 1418111 h 5232442"/>
                <a:gd name="connsiteX998" fmla="*/ 2701266 w 4432203"/>
                <a:gd name="connsiteY998" fmla="*/ 1422230 h 5232442"/>
                <a:gd name="connsiteX999" fmla="*/ 2692669 w 4432203"/>
                <a:gd name="connsiteY999" fmla="*/ 1418111 h 5232442"/>
                <a:gd name="connsiteX1000" fmla="*/ 2704848 w 4432203"/>
                <a:gd name="connsiteY1000" fmla="*/ 1418111 h 5232442"/>
                <a:gd name="connsiteX1001" fmla="*/ 2688192 w 4432203"/>
                <a:gd name="connsiteY1001" fmla="*/ 1352204 h 5232442"/>
                <a:gd name="connsiteX1002" fmla="*/ 2858331 w 4432203"/>
                <a:gd name="connsiteY1002" fmla="*/ 1421872 h 5232442"/>
                <a:gd name="connsiteX1003" fmla="*/ 2856719 w 4432203"/>
                <a:gd name="connsiteY1003" fmla="*/ 1417753 h 5232442"/>
                <a:gd name="connsiteX1004" fmla="*/ 2863345 w 4432203"/>
                <a:gd name="connsiteY1004" fmla="*/ 1417753 h 5232442"/>
                <a:gd name="connsiteX1005" fmla="*/ 2861017 w 4432203"/>
                <a:gd name="connsiteY1005" fmla="*/ 1406291 h 5232442"/>
                <a:gd name="connsiteX1006" fmla="*/ 2862629 w 4432203"/>
                <a:gd name="connsiteY1006" fmla="*/ 1404858 h 5232442"/>
                <a:gd name="connsiteX1007" fmla="*/ 2869255 w 4432203"/>
                <a:gd name="connsiteY1007" fmla="*/ 1398769 h 5232442"/>
                <a:gd name="connsiteX1008" fmla="*/ 2878568 w 4432203"/>
                <a:gd name="connsiteY1008" fmla="*/ 1389635 h 5232442"/>
                <a:gd name="connsiteX1009" fmla="*/ 2917432 w 4432203"/>
                <a:gd name="connsiteY1009" fmla="*/ 1369039 h 5232442"/>
                <a:gd name="connsiteX1010" fmla="*/ 2918506 w 4432203"/>
                <a:gd name="connsiteY1010" fmla="*/ 1367606 h 5232442"/>
                <a:gd name="connsiteX1011" fmla="*/ 2922805 w 4432203"/>
                <a:gd name="connsiteY1011" fmla="*/ 1365636 h 5232442"/>
                <a:gd name="connsiteX1012" fmla="*/ 2933013 w 4432203"/>
                <a:gd name="connsiteY1012" fmla="*/ 1352204 h 5232442"/>
                <a:gd name="connsiteX1013" fmla="*/ 2930326 w 4432203"/>
                <a:gd name="connsiteY1013" fmla="*/ 1352204 h 5232442"/>
                <a:gd name="connsiteX1014" fmla="*/ 2967220 w 4432203"/>
                <a:gd name="connsiteY1014" fmla="*/ 1308327 h 5232442"/>
                <a:gd name="connsiteX1015" fmla="*/ 2969190 w 4432203"/>
                <a:gd name="connsiteY1015" fmla="*/ 1308327 h 5232442"/>
                <a:gd name="connsiteX1016" fmla="*/ 2981905 w 4432203"/>
                <a:gd name="connsiteY1016" fmla="*/ 1296327 h 5232442"/>
                <a:gd name="connsiteX1017" fmla="*/ 2985129 w 4432203"/>
                <a:gd name="connsiteY1017" fmla="*/ 1295969 h 5232442"/>
                <a:gd name="connsiteX1018" fmla="*/ 3063930 w 4432203"/>
                <a:gd name="connsiteY1018" fmla="*/ 1302596 h 5232442"/>
                <a:gd name="connsiteX1019" fmla="*/ 3024350 w 4432203"/>
                <a:gd name="connsiteY1019" fmla="*/ 1335907 h 5232442"/>
                <a:gd name="connsiteX1020" fmla="*/ 2976712 w 4432203"/>
                <a:gd name="connsiteY1020" fmla="*/ 1362413 h 5232442"/>
                <a:gd name="connsiteX1021" fmla="*/ 2967041 w 4432203"/>
                <a:gd name="connsiteY1021" fmla="*/ 1371367 h 5232442"/>
                <a:gd name="connsiteX1022" fmla="*/ 2929610 w 4432203"/>
                <a:gd name="connsiteY1022" fmla="*/ 1391605 h 5232442"/>
                <a:gd name="connsiteX1023" fmla="*/ 2912059 w 4432203"/>
                <a:gd name="connsiteY1023" fmla="*/ 1405574 h 5232442"/>
                <a:gd name="connsiteX1024" fmla="*/ 2898985 w 4432203"/>
                <a:gd name="connsiteY1024" fmla="*/ 1417394 h 5232442"/>
                <a:gd name="connsiteX1025" fmla="*/ 2898269 w 4432203"/>
                <a:gd name="connsiteY1025" fmla="*/ 1418111 h 5232442"/>
                <a:gd name="connsiteX1026" fmla="*/ 2898269 w 4432203"/>
                <a:gd name="connsiteY1026" fmla="*/ 1418111 h 5232442"/>
                <a:gd name="connsiteX1027" fmla="*/ 2858510 w 4432203"/>
                <a:gd name="connsiteY1027" fmla="*/ 1422230 h 5232442"/>
                <a:gd name="connsiteX1028" fmla="*/ 1434180 w 4432203"/>
                <a:gd name="connsiteY1028" fmla="*/ 1106130 h 5232442"/>
                <a:gd name="connsiteX1029" fmla="*/ 1418599 w 4432203"/>
                <a:gd name="connsiteY1029" fmla="*/ 1088579 h 5232442"/>
                <a:gd name="connsiteX1030" fmla="*/ 1426300 w 4432203"/>
                <a:gd name="connsiteY1030" fmla="*/ 1088579 h 5232442"/>
                <a:gd name="connsiteX1031" fmla="*/ 1408928 w 4432203"/>
                <a:gd name="connsiteY1031" fmla="*/ 1055805 h 5232442"/>
                <a:gd name="connsiteX1032" fmla="*/ 1411614 w 4432203"/>
                <a:gd name="connsiteY1032" fmla="*/ 1056163 h 5232442"/>
                <a:gd name="connsiteX1033" fmla="*/ 1445463 w 4432203"/>
                <a:gd name="connsiteY1033" fmla="*/ 1079445 h 5232442"/>
                <a:gd name="connsiteX1034" fmla="*/ 1507250 w 4432203"/>
                <a:gd name="connsiteY1034" fmla="*/ 1132636 h 5232442"/>
                <a:gd name="connsiteX1035" fmla="*/ 1509578 w 4432203"/>
                <a:gd name="connsiteY1035" fmla="*/ 1182424 h 5232442"/>
                <a:gd name="connsiteX1036" fmla="*/ 1485043 w 4432203"/>
                <a:gd name="connsiteY1036" fmla="*/ 1132457 h 5232442"/>
                <a:gd name="connsiteX1037" fmla="*/ 1479133 w 4432203"/>
                <a:gd name="connsiteY1037" fmla="*/ 1132457 h 5232442"/>
                <a:gd name="connsiteX1038" fmla="*/ 1434001 w 4432203"/>
                <a:gd name="connsiteY1038" fmla="*/ 1105951 h 5232442"/>
                <a:gd name="connsiteX1039" fmla="*/ 2763949 w 4432203"/>
                <a:gd name="connsiteY1039" fmla="*/ 1175977 h 5232442"/>
                <a:gd name="connsiteX1040" fmla="*/ 2700191 w 4432203"/>
                <a:gd name="connsiteY1040" fmla="*/ 1169171 h 5232442"/>
                <a:gd name="connsiteX1041" fmla="*/ 2669208 w 4432203"/>
                <a:gd name="connsiteY1041" fmla="*/ 1152694 h 5232442"/>
                <a:gd name="connsiteX1042" fmla="*/ 2615659 w 4432203"/>
                <a:gd name="connsiteY1042" fmla="*/ 1172574 h 5232442"/>
                <a:gd name="connsiteX1043" fmla="*/ 2570707 w 4432203"/>
                <a:gd name="connsiteY1043" fmla="*/ 1162544 h 5232442"/>
                <a:gd name="connsiteX1044" fmla="*/ 2576796 w 4432203"/>
                <a:gd name="connsiteY1044" fmla="*/ 1143561 h 5232442"/>
                <a:gd name="connsiteX1045" fmla="*/ 2613331 w 4432203"/>
                <a:gd name="connsiteY1045" fmla="*/ 1129412 h 5232442"/>
                <a:gd name="connsiteX1046" fmla="*/ 2706281 w 4432203"/>
                <a:gd name="connsiteY1046" fmla="*/ 1086251 h 5232442"/>
                <a:gd name="connsiteX1047" fmla="*/ 2773799 w 4432203"/>
                <a:gd name="connsiteY1047" fmla="*/ 1132815 h 5232442"/>
                <a:gd name="connsiteX1048" fmla="*/ 2763949 w 4432203"/>
                <a:gd name="connsiteY1048" fmla="*/ 1176156 h 5232442"/>
                <a:gd name="connsiteX1049" fmla="*/ 3650998 w 4432203"/>
                <a:gd name="connsiteY1049" fmla="*/ 4313693 h 5232442"/>
                <a:gd name="connsiteX1050" fmla="*/ 3651894 w 4432203"/>
                <a:gd name="connsiteY1050" fmla="*/ 4311365 h 5232442"/>
                <a:gd name="connsiteX1051" fmla="*/ 3654043 w 4432203"/>
                <a:gd name="connsiteY1051" fmla="*/ 4313693 h 5232442"/>
                <a:gd name="connsiteX1052" fmla="*/ 3650998 w 4432203"/>
                <a:gd name="connsiteY1052" fmla="*/ 4313693 h 52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</a:cxnLst>
              <a:rect l="l" t="t" r="r" b="b"/>
              <a:pathLst>
                <a:path w="4432203" h="5232442">
                  <a:moveTo>
                    <a:pt x="4428622" y="3323844"/>
                  </a:moveTo>
                  <a:cubicBezTo>
                    <a:pt x="4427547" y="3310233"/>
                    <a:pt x="4421637" y="3295726"/>
                    <a:pt x="4413936" y="3282473"/>
                  </a:cubicBezTo>
                  <a:lnTo>
                    <a:pt x="4421279" y="3282473"/>
                  </a:lnTo>
                  <a:cubicBezTo>
                    <a:pt x="4409817" y="3261698"/>
                    <a:pt x="4392983" y="3243431"/>
                    <a:pt x="4380446" y="3237163"/>
                  </a:cubicBezTo>
                  <a:cubicBezTo>
                    <a:pt x="4367193" y="3230536"/>
                    <a:pt x="4343553" y="3226596"/>
                    <a:pt x="4324569" y="3216567"/>
                  </a:cubicBezTo>
                  <a:lnTo>
                    <a:pt x="4312928" y="3216567"/>
                  </a:lnTo>
                  <a:cubicBezTo>
                    <a:pt x="4306301" y="3212448"/>
                    <a:pt x="4300570" y="3207075"/>
                    <a:pt x="4296451" y="3200807"/>
                  </a:cubicBezTo>
                  <a:cubicBezTo>
                    <a:pt x="4290183" y="3190777"/>
                    <a:pt x="4279616" y="3180927"/>
                    <a:pt x="4267975" y="3172689"/>
                  </a:cubicBezTo>
                  <a:lnTo>
                    <a:pt x="4277646" y="3172689"/>
                  </a:lnTo>
                  <a:cubicBezTo>
                    <a:pt x="4256872" y="3156928"/>
                    <a:pt x="4231440" y="3146183"/>
                    <a:pt x="4219978" y="3150839"/>
                  </a:cubicBezTo>
                  <a:cubicBezTo>
                    <a:pt x="4203143" y="3157287"/>
                    <a:pt x="4175026" y="3164271"/>
                    <a:pt x="4152460" y="3147616"/>
                  </a:cubicBezTo>
                  <a:cubicBezTo>
                    <a:pt x="4134730" y="3134363"/>
                    <a:pt x="4108403" y="3119498"/>
                    <a:pt x="4091210" y="3106962"/>
                  </a:cubicBezTo>
                  <a:lnTo>
                    <a:pt x="4081181" y="3106962"/>
                  </a:lnTo>
                  <a:cubicBezTo>
                    <a:pt x="4078494" y="3104992"/>
                    <a:pt x="4075987" y="3103021"/>
                    <a:pt x="4074017" y="3101051"/>
                  </a:cubicBezTo>
                  <a:cubicBezTo>
                    <a:pt x="4059869" y="3087798"/>
                    <a:pt x="4023512" y="3077590"/>
                    <a:pt x="4006499" y="3077590"/>
                  </a:cubicBezTo>
                  <a:cubicBezTo>
                    <a:pt x="3989485" y="3077590"/>
                    <a:pt x="3992350" y="3064337"/>
                    <a:pt x="3967098" y="3104275"/>
                  </a:cubicBezTo>
                  <a:cubicBezTo>
                    <a:pt x="3952233" y="3127736"/>
                    <a:pt x="3954741" y="3141706"/>
                    <a:pt x="3950263" y="3148153"/>
                  </a:cubicBezTo>
                  <a:cubicBezTo>
                    <a:pt x="3945786" y="3149407"/>
                    <a:pt x="3938981" y="3149049"/>
                    <a:pt x="3927339" y="3147437"/>
                  </a:cubicBezTo>
                  <a:cubicBezTo>
                    <a:pt x="3906744" y="3144213"/>
                    <a:pt x="3906206" y="3141885"/>
                    <a:pt x="3913728" y="3136512"/>
                  </a:cubicBezTo>
                  <a:cubicBezTo>
                    <a:pt x="3916236" y="3134900"/>
                    <a:pt x="3918922" y="3133109"/>
                    <a:pt x="3921966" y="3131139"/>
                  </a:cubicBezTo>
                  <a:cubicBezTo>
                    <a:pt x="3930384" y="3125766"/>
                    <a:pt x="3941488" y="3118245"/>
                    <a:pt x="3950980" y="3106783"/>
                  </a:cubicBezTo>
                  <a:lnTo>
                    <a:pt x="3948652" y="3106783"/>
                  </a:lnTo>
                  <a:cubicBezTo>
                    <a:pt x="3950084" y="3105171"/>
                    <a:pt x="3951517" y="3103021"/>
                    <a:pt x="3952950" y="3100872"/>
                  </a:cubicBezTo>
                  <a:cubicBezTo>
                    <a:pt x="3962800" y="3085291"/>
                    <a:pt x="3964412" y="3072396"/>
                    <a:pt x="3961367" y="3062904"/>
                  </a:cubicBezTo>
                  <a:lnTo>
                    <a:pt x="3967277" y="3062904"/>
                  </a:lnTo>
                  <a:cubicBezTo>
                    <a:pt x="3963875" y="3045712"/>
                    <a:pt x="3945786" y="3037653"/>
                    <a:pt x="3927339" y="3044279"/>
                  </a:cubicBezTo>
                  <a:cubicBezTo>
                    <a:pt x="3922504" y="3045891"/>
                    <a:pt x="3919459" y="3048040"/>
                    <a:pt x="3916773" y="3050368"/>
                  </a:cubicBezTo>
                  <a:cubicBezTo>
                    <a:pt x="3896894" y="3060755"/>
                    <a:pt x="3910147" y="3078307"/>
                    <a:pt x="3868597" y="3087798"/>
                  </a:cubicBezTo>
                  <a:cubicBezTo>
                    <a:pt x="3830987" y="3095858"/>
                    <a:pt x="3825077" y="3074187"/>
                    <a:pt x="3840479" y="3062904"/>
                  </a:cubicBezTo>
                  <a:lnTo>
                    <a:pt x="3841554" y="3062904"/>
                  </a:lnTo>
                  <a:cubicBezTo>
                    <a:pt x="3841554" y="3062904"/>
                    <a:pt x="3843703" y="3061293"/>
                    <a:pt x="3844777" y="3060397"/>
                  </a:cubicBezTo>
                  <a:cubicBezTo>
                    <a:pt x="3846926" y="3059502"/>
                    <a:pt x="3849076" y="3058248"/>
                    <a:pt x="3851762" y="3057711"/>
                  </a:cubicBezTo>
                  <a:cubicBezTo>
                    <a:pt x="3867164" y="3054308"/>
                    <a:pt x="3888834" y="3043563"/>
                    <a:pt x="3905669" y="3032638"/>
                  </a:cubicBezTo>
                  <a:cubicBezTo>
                    <a:pt x="3922504" y="3022429"/>
                    <a:pt x="3935757" y="3011326"/>
                    <a:pt x="3935757" y="3004520"/>
                  </a:cubicBezTo>
                  <a:cubicBezTo>
                    <a:pt x="3935757" y="3002729"/>
                    <a:pt x="3935578" y="3000222"/>
                    <a:pt x="3935220" y="2997177"/>
                  </a:cubicBezTo>
                  <a:lnTo>
                    <a:pt x="3929668" y="2997177"/>
                  </a:lnTo>
                  <a:cubicBezTo>
                    <a:pt x="3927339" y="2981059"/>
                    <a:pt x="3920355" y="2957956"/>
                    <a:pt x="3902266" y="2957956"/>
                  </a:cubicBezTo>
                  <a:cubicBezTo>
                    <a:pt x="3897431" y="2957956"/>
                    <a:pt x="3894028" y="2956165"/>
                    <a:pt x="3891162" y="2953120"/>
                  </a:cubicBezTo>
                  <a:lnTo>
                    <a:pt x="3901729" y="2953120"/>
                  </a:lnTo>
                  <a:cubicBezTo>
                    <a:pt x="3887402" y="2947927"/>
                    <a:pt x="3886864" y="2921600"/>
                    <a:pt x="3863582" y="2887393"/>
                  </a:cubicBezTo>
                  <a:lnTo>
                    <a:pt x="3856060" y="2887393"/>
                  </a:lnTo>
                  <a:cubicBezTo>
                    <a:pt x="3854627" y="2885423"/>
                    <a:pt x="3853374" y="2883453"/>
                    <a:pt x="3851762" y="2881304"/>
                  </a:cubicBezTo>
                  <a:cubicBezTo>
                    <a:pt x="3841733" y="2868588"/>
                    <a:pt x="3830629" y="2855515"/>
                    <a:pt x="3818988" y="2843515"/>
                  </a:cubicBezTo>
                  <a:lnTo>
                    <a:pt x="3827584" y="2843515"/>
                  </a:lnTo>
                  <a:cubicBezTo>
                    <a:pt x="3798571" y="2812711"/>
                    <a:pt x="3765976" y="2787280"/>
                    <a:pt x="3741082" y="2792474"/>
                  </a:cubicBezTo>
                  <a:cubicBezTo>
                    <a:pt x="3707413" y="2798921"/>
                    <a:pt x="3688071" y="2831516"/>
                    <a:pt x="3671236" y="2794802"/>
                  </a:cubicBezTo>
                  <a:cubicBezTo>
                    <a:pt x="3668191" y="2788175"/>
                    <a:pt x="3664968" y="2782623"/>
                    <a:pt x="3661565" y="2777609"/>
                  </a:cubicBezTo>
                  <a:lnTo>
                    <a:pt x="3654043" y="2777609"/>
                  </a:lnTo>
                  <a:cubicBezTo>
                    <a:pt x="3640432" y="2758267"/>
                    <a:pt x="3626642" y="2750566"/>
                    <a:pt x="3617866" y="2735164"/>
                  </a:cubicBezTo>
                  <a:cubicBezTo>
                    <a:pt x="3617508" y="2734627"/>
                    <a:pt x="3617150" y="2734447"/>
                    <a:pt x="3616791" y="2733731"/>
                  </a:cubicBezTo>
                  <a:lnTo>
                    <a:pt x="3624492" y="2733731"/>
                  </a:lnTo>
                  <a:cubicBezTo>
                    <a:pt x="3624492" y="2733731"/>
                    <a:pt x="3623597" y="2732298"/>
                    <a:pt x="3623060" y="2731582"/>
                  </a:cubicBezTo>
                  <a:cubicBezTo>
                    <a:pt x="3611777" y="2711702"/>
                    <a:pt x="3583659" y="2731582"/>
                    <a:pt x="3575242" y="2721732"/>
                  </a:cubicBezTo>
                  <a:lnTo>
                    <a:pt x="3566824" y="2711702"/>
                  </a:lnTo>
                  <a:cubicBezTo>
                    <a:pt x="3566824" y="2711702"/>
                    <a:pt x="3530289" y="2721732"/>
                    <a:pt x="3549990" y="2691644"/>
                  </a:cubicBezTo>
                  <a:cubicBezTo>
                    <a:pt x="3554646" y="2684659"/>
                    <a:pt x="3558407" y="2676600"/>
                    <a:pt x="3561631" y="2668004"/>
                  </a:cubicBezTo>
                  <a:lnTo>
                    <a:pt x="3557691" y="2668004"/>
                  </a:lnTo>
                  <a:cubicBezTo>
                    <a:pt x="3563601" y="2651527"/>
                    <a:pt x="3566824" y="2634871"/>
                    <a:pt x="3567362" y="2623947"/>
                  </a:cubicBezTo>
                  <a:lnTo>
                    <a:pt x="3572376" y="2623947"/>
                  </a:lnTo>
                  <a:cubicBezTo>
                    <a:pt x="3573451" y="2613738"/>
                    <a:pt x="3572555" y="2607291"/>
                    <a:pt x="3569690" y="2608366"/>
                  </a:cubicBezTo>
                  <a:cubicBezTo>
                    <a:pt x="3568436" y="2609082"/>
                    <a:pt x="3567183" y="2610515"/>
                    <a:pt x="3565571" y="2612485"/>
                  </a:cubicBezTo>
                  <a:cubicBezTo>
                    <a:pt x="3565212" y="2611947"/>
                    <a:pt x="3564854" y="2611589"/>
                    <a:pt x="3564496" y="2611589"/>
                  </a:cubicBezTo>
                  <a:cubicBezTo>
                    <a:pt x="3555900" y="2614992"/>
                    <a:pt x="3541930" y="2661556"/>
                    <a:pt x="3527782" y="2658154"/>
                  </a:cubicBezTo>
                  <a:cubicBezTo>
                    <a:pt x="3513634" y="2654751"/>
                    <a:pt x="3524916" y="2648124"/>
                    <a:pt x="3496978" y="2628424"/>
                  </a:cubicBezTo>
                  <a:cubicBezTo>
                    <a:pt x="3494292" y="2626454"/>
                    <a:pt x="3491426" y="2625021"/>
                    <a:pt x="3488382" y="2623768"/>
                  </a:cubicBezTo>
                  <a:lnTo>
                    <a:pt x="3500202" y="2623768"/>
                  </a:lnTo>
                  <a:cubicBezTo>
                    <a:pt x="3480860" y="2611589"/>
                    <a:pt x="3455428" y="2615171"/>
                    <a:pt x="3440743" y="2623768"/>
                  </a:cubicBezTo>
                  <a:lnTo>
                    <a:pt x="3442354" y="2623768"/>
                  </a:lnTo>
                  <a:cubicBezTo>
                    <a:pt x="3431430" y="2628066"/>
                    <a:pt x="3423729" y="2634692"/>
                    <a:pt x="3423729" y="2641677"/>
                  </a:cubicBezTo>
                  <a:cubicBezTo>
                    <a:pt x="3423729" y="2653139"/>
                    <a:pt x="3417102" y="2662631"/>
                    <a:pt x="3412983" y="2667824"/>
                  </a:cubicBezTo>
                  <a:lnTo>
                    <a:pt x="3406715" y="2667824"/>
                  </a:lnTo>
                  <a:cubicBezTo>
                    <a:pt x="3403670" y="2663347"/>
                    <a:pt x="3398298" y="2654930"/>
                    <a:pt x="3392746" y="2641677"/>
                  </a:cubicBezTo>
                  <a:cubicBezTo>
                    <a:pt x="3384328" y="2621618"/>
                    <a:pt x="3344928" y="2618395"/>
                    <a:pt x="3325227" y="2638453"/>
                  </a:cubicBezTo>
                  <a:cubicBezTo>
                    <a:pt x="3316093" y="2647587"/>
                    <a:pt x="3308751" y="2637558"/>
                    <a:pt x="3302124" y="2623768"/>
                  </a:cubicBezTo>
                  <a:lnTo>
                    <a:pt x="3309109" y="2623768"/>
                  </a:lnTo>
                  <a:cubicBezTo>
                    <a:pt x="3300691" y="2608007"/>
                    <a:pt x="3293528" y="2584904"/>
                    <a:pt x="3285469" y="2584904"/>
                  </a:cubicBezTo>
                  <a:cubicBezTo>
                    <a:pt x="3279021" y="2584904"/>
                    <a:pt x="3269350" y="2588844"/>
                    <a:pt x="3259679" y="2595829"/>
                  </a:cubicBezTo>
                  <a:cubicBezTo>
                    <a:pt x="3246963" y="2603351"/>
                    <a:pt x="3232815" y="2616246"/>
                    <a:pt x="3224039" y="2634871"/>
                  </a:cubicBezTo>
                  <a:cubicBezTo>
                    <a:pt x="3212936" y="2658870"/>
                    <a:pt x="3214010" y="2690748"/>
                    <a:pt x="3209354" y="2701136"/>
                  </a:cubicBezTo>
                  <a:cubicBezTo>
                    <a:pt x="3203981" y="2698987"/>
                    <a:pt x="3200578" y="2684301"/>
                    <a:pt x="3198788" y="2667824"/>
                  </a:cubicBezTo>
                  <a:lnTo>
                    <a:pt x="3193415" y="2667824"/>
                  </a:lnTo>
                  <a:cubicBezTo>
                    <a:pt x="3191803" y="2651527"/>
                    <a:pt x="3191982" y="2634334"/>
                    <a:pt x="3193415" y="2624842"/>
                  </a:cubicBezTo>
                  <a:cubicBezTo>
                    <a:pt x="3193415" y="2624842"/>
                    <a:pt x="3193594" y="2624305"/>
                    <a:pt x="3193594" y="2623768"/>
                  </a:cubicBezTo>
                  <a:lnTo>
                    <a:pt x="3198429" y="2623768"/>
                  </a:lnTo>
                  <a:cubicBezTo>
                    <a:pt x="3198429" y="2623768"/>
                    <a:pt x="3198429" y="2622156"/>
                    <a:pt x="3198429" y="2621618"/>
                  </a:cubicBezTo>
                  <a:cubicBezTo>
                    <a:pt x="3201116" y="2601560"/>
                    <a:pt x="3232278" y="2568249"/>
                    <a:pt x="3209712" y="2561801"/>
                  </a:cubicBezTo>
                  <a:cubicBezTo>
                    <a:pt x="3200220" y="2558936"/>
                    <a:pt x="3188579" y="2564488"/>
                    <a:pt x="3177296" y="2572189"/>
                  </a:cubicBezTo>
                  <a:cubicBezTo>
                    <a:pt x="3165476" y="2579352"/>
                    <a:pt x="3153656" y="2589382"/>
                    <a:pt x="3144522" y="2595829"/>
                  </a:cubicBezTo>
                  <a:cubicBezTo>
                    <a:pt x="3142552" y="2596724"/>
                    <a:pt x="3140761" y="2597799"/>
                    <a:pt x="3139328" y="2598157"/>
                  </a:cubicBezTo>
                  <a:cubicBezTo>
                    <a:pt x="3135030" y="2599053"/>
                    <a:pt x="3129299" y="2602276"/>
                    <a:pt x="3123031" y="2606754"/>
                  </a:cubicBezTo>
                  <a:cubicBezTo>
                    <a:pt x="3108345" y="2615350"/>
                    <a:pt x="3088287" y="2633797"/>
                    <a:pt x="3075034" y="2654751"/>
                  </a:cubicBezTo>
                  <a:cubicBezTo>
                    <a:pt x="3059453" y="2679466"/>
                    <a:pt x="3050856" y="2695226"/>
                    <a:pt x="3036171" y="2705255"/>
                  </a:cubicBezTo>
                  <a:cubicBezTo>
                    <a:pt x="3019336" y="2713672"/>
                    <a:pt x="2996054" y="2704001"/>
                    <a:pt x="3001606" y="2694688"/>
                  </a:cubicBezTo>
                  <a:cubicBezTo>
                    <a:pt x="3004471" y="2689495"/>
                    <a:pt x="2990681" y="2676421"/>
                    <a:pt x="2975637" y="2667645"/>
                  </a:cubicBezTo>
                  <a:lnTo>
                    <a:pt x="2964354" y="2667645"/>
                  </a:lnTo>
                  <a:cubicBezTo>
                    <a:pt x="2953429" y="2662094"/>
                    <a:pt x="2943400" y="2659407"/>
                    <a:pt x="2939997" y="2664601"/>
                  </a:cubicBezTo>
                  <a:cubicBezTo>
                    <a:pt x="2938207" y="2667645"/>
                    <a:pt x="2935162" y="2670332"/>
                    <a:pt x="2932117" y="2672839"/>
                  </a:cubicBezTo>
                  <a:cubicBezTo>
                    <a:pt x="2920297" y="2681077"/>
                    <a:pt x="2903641" y="2688778"/>
                    <a:pt x="2886269" y="2697733"/>
                  </a:cubicBezTo>
                  <a:cubicBezTo>
                    <a:pt x="2861017" y="2711165"/>
                    <a:pt x="2838631" y="2681256"/>
                    <a:pt x="2832900" y="2668004"/>
                  </a:cubicBezTo>
                  <a:cubicBezTo>
                    <a:pt x="2832900" y="2668004"/>
                    <a:pt x="2832900" y="2667645"/>
                    <a:pt x="2832900" y="2667645"/>
                  </a:cubicBezTo>
                  <a:lnTo>
                    <a:pt x="2825915" y="2667645"/>
                  </a:lnTo>
                  <a:cubicBezTo>
                    <a:pt x="2820542" y="2658154"/>
                    <a:pt x="2812841" y="2651527"/>
                    <a:pt x="2809438" y="2623588"/>
                  </a:cubicBezTo>
                  <a:lnTo>
                    <a:pt x="2815169" y="2623588"/>
                  </a:lnTo>
                  <a:cubicBezTo>
                    <a:pt x="2814453" y="2619111"/>
                    <a:pt x="2813916" y="2613917"/>
                    <a:pt x="2813557" y="2608007"/>
                  </a:cubicBezTo>
                  <a:cubicBezTo>
                    <a:pt x="2812483" y="2591173"/>
                    <a:pt x="2813557" y="2574159"/>
                    <a:pt x="2814990" y="2557861"/>
                  </a:cubicBezTo>
                  <a:lnTo>
                    <a:pt x="2809976" y="2557861"/>
                  </a:lnTo>
                  <a:cubicBezTo>
                    <a:pt x="2811767" y="2541743"/>
                    <a:pt x="2814274" y="2526878"/>
                    <a:pt x="2817139" y="2513804"/>
                  </a:cubicBezTo>
                  <a:lnTo>
                    <a:pt x="2821617" y="2513804"/>
                  </a:lnTo>
                  <a:cubicBezTo>
                    <a:pt x="2823408" y="2505566"/>
                    <a:pt x="2825378" y="2498044"/>
                    <a:pt x="2827348" y="2491597"/>
                  </a:cubicBezTo>
                  <a:cubicBezTo>
                    <a:pt x="2831109" y="2479776"/>
                    <a:pt x="2823049" y="2462942"/>
                    <a:pt x="2811408" y="2447898"/>
                  </a:cubicBezTo>
                  <a:lnTo>
                    <a:pt x="2803528" y="2447898"/>
                  </a:lnTo>
                  <a:cubicBezTo>
                    <a:pt x="2789201" y="2430526"/>
                    <a:pt x="2770396" y="2416736"/>
                    <a:pt x="2760188" y="2418527"/>
                  </a:cubicBezTo>
                  <a:cubicBezTo>
                    <a:pt x="2740487" y="2421929"/>
                    <a:pt x="2720608" y="2445212"/>
                    <a:pt x="2701087" y="2441809"/>
                  </a:cubicBezTo>
                  <a:cubicBezTo>
                    <a:pt x="2681387" y="2438585"/>
                    <a:pt x="2689804" y="2431780"/>
                    <a:pt x="2658821" y="2431780"/>
                  </a:cubicBezTo>
                  <a:cubicBezTo>
                    <a:pt x="2631240" y="2431780"/>
                    <a:pt x="2648254" y="2426407"/>
                    <a:pt x="2656313" y="2404020"/>
                  </a:cubicBezTo>
                  <a:lnTo>
                    <a:pt x="2660254" y="2404020"/>
                  </a:lnTo>
                  <a:cubicBezTo>
                    <a:pt x="2661865" y="2400617"/>
                    <a:pt x="2663119" y="2396498"/>
                    <a:pt x="2664015" y="2391841"/>
                  </a:cubicBezTo>
                  <a:cubicBezTo>
                    <a:pt x="2667238" y="2375544"/>
                    <a:pt x="2663656" y="2356560"/>
                    <a:pt x="2664731" y="2338293"/>
                  </a:cubicBezTo>
                  <a:lnTo>
                    <a:pt x="2659716" y="2338293"/>
                  </a:lnTo>
                  <a:cubicBezTo>
                    <a:pt x="2660970" y="2323786"/>
                    <a:pt x="2665268" y="2309996"/>
                    <a:pt x="2678521" y="2298713"/>
                  </a:cubicBezTo>
                  <a:cubicBezTo>
                    <a:pt x="2679954" y="2297459"/>
                    <a:pt x="2680849" y="2295848"/>
                    <a:pt x="2682103" y="2294236"/>
                  </a:cubicBezTo>
                  <a:lnTo>
                    <a:pt x="2684610" y="2294236"/>
                  </a:lnTo>
                  <a:cubicBezTo>
                    <a:pt x="2702520" y="2278117"/>
                    <a:pt x="2705564" y="2249642"/>
                    <a:pt x="2700908" y="2228508"/>
                  </a:cubicBezTo>
                  <a:lnTo>
                    <a:pt x="2694998" y="2228508"/>
                  </a:lnTo>
                  <a:cubicBezTo>
                    <a:pt x="2691595" y="2215972"/>
                    <a:pt x="2685685" y="2206838"/>
                    <a:pt x="2678521" y="2205584"/>
                  </a:cubicBezTo>
                  <a:cubicBezTo>
                    <a:pt x="2658821" y="2202182"/>
                    <a:pt x="2622107" y="2215435"/>
                    <a:pt x="2596855" y="2212211"/>
                  </a:cubicBezTo>
                  <a:cubicBezTo>
                    <a:pt x="2571602" y="2208808"/>
                    <a:pt x="2551902" y="2235314"/>
                    <a:pt x="2560140" y="2265402"/>
                  </a:cubicBezTo>
                  <a:cubicBezTo>
                    <a:pt x="2568558" y="2295310"/>
                    <a:pt x="2546171" y="2315190"/>
                    <a:pt x="2537575" y="2311966"/>
                  </a:cubicBezTo>
                  <a:cubicBezTo>
                    <a:pt x="2528978" y="2308563"/>
                    <a:pt x="2517874" y="2291908"/>
                    <a:pt x="2486891" y="2318772"/>
                  </a:cubicBezTo>
                  <a:cubicBezTo>
                    <a:pt x="2456087" y="2345456"/>
                    <a:pt x="2444625" y="2335427"/>
                    <a:pt x="2413642" y="2305340"/>
                  </a:cubicBezTo>
                  <a:cubicBezTo>
                    <a:pt x="2409881" y="2301579"/>
                    <a:pt x="2406120" y="2297817"/>
                    <a:pt x="2402180" y="2294236"/>
                  </a:cubicBezTo>
                  <a:lnTo>
                    <a:pt x="2410956" y="2294236"/>
                  </a:lnTo>
                  <a:cubicBezTo>
                    <a:pt x="2390539" y="2274356"/>
                    <a:pt x="2369943" y="2254119"/>
                    <a:pt x="2357944" y="2228508"/>
                  </a:cubicBezTo>
                  <a:lnTo>
                    <a:pt x="2351317" y="2228508"/>
                  </a:lnTo>
                  <a:cubicBezTo>
                    <a:pt x="2347377" y="2219375"/>
                    <a:pt x="2344512" y="2209525"/>
                    <a:pt x="2343258" y="2198779"/>
                  </a:cubicBezTo>
                  <a:cubicBezTo>
                    <a:pt x="2342721" y="2194122"/>
                    <a:pt x="2342184" y="2189287"/>
                    <a:pt x="2341646" y="2184631"/>
                  </a:cubicBezTo>
                  <a:lnTo>
                    <a:pt x="2347377" y="2184631"/>
                  </a:lnTo>
                  <a:cubicBezTo>
                    <a:pt x="2344691" y="2161348"/>
                    <a:pt x="2343258" y="2138783"/>
                    <a:pt x="2343796" y="2118724"/>
                  </a:cubicBezTo>
                  <a:lnTo>
                    <a:pt x="2338602" y="2118724"/>
                  </a:lnTo>
                  <a:cubicBezTo>
                    <a:pt x="2339318" y="2103143"/>
                    <a:pt x="2341467" y="2089532"/>
                    <a:pt x="2345945" y="2079145"/>
                  </a:cubicBezTo>
                  <a:cubicBezTo>
                    <a:pt x="2346482" y="2077712"/>
                    <a:pt x="2346840" y="2076279"/>
                    <a:pt x="2347377" y="2074846"/>
                  </a:cubicBezTo>
                  <a:lnTo>
                    <a:pt x="2351496" y="2074846"/>
                  </a:lnTo>
                  <a:cubicBezTo>
                    <a:pt x="2359377" y="2055325"/>
                    <a:pt x="2361347" y="2026133"/>
                    <a:pt x="2355436" y="2008940"/>
                  </a:cubicBezTo>
                  <a:lnTo>
                    <a:pt x="2348631" y="2008940"/>
                  </a:lnTo>
                  <a:cubicBezTo>
                    <a:pt x="2346661" y="2004463"/>
                    <a:pt x="2343796" y="2000702"/>
                    <a:pt x="2340034" y="1999269"/>
                  </a:cubicBezTo>
                  <a:cubicBezTo>
                    <a:pt x="2328393" y="1994612"/>
                    <a:pt x="2342363" y="1977419"/>
                    <a:pt x="2358660" y="1965062"/>
                  </a:cubicBezTo>
                  <a:lnTo>
                    <a:pt x="2359556" y="1965062"/>
                  </a:lnTo>
                  <a:cubicBezTo>
                    <a:pt x="2362959" y="1962197"/>
                    <a:pt x="2366540" y="1959689"/>
                    <a:pt x="2370122" y="1957182"/>
                  </a:cubicBezTo>
                  <a:cubicBezTo>
                    <a:pt x="2373525" y="1955212"/>
                    <a:pt x="2376749" y="1953600"/>
                    <a:pt x="2379614" y="1952705"/>
                  </a:cubicBezTo>
                  <a:cubicBezTo>
                    <a:pt x="2384808" y="1950914"/>
                    <a:pt x="2390897" y="1947332"/>
                    <a:pt x="2397165" y="1943033"/>
                  </a:cubicBezTo>
                  <a:cubicBezTo>
                    <a:pt x="2415612" y="1931571"/>
                    <a:pt x="2436566" y="1910080"/>
                    <a:pt x="2441222" y="1899335"/>
                  </a:cubicBezTo>
                  <a:cubicBezTo>
                    <a:pt x="2441222" y="1899335"/>
                    <a:pt x="2441222" y="1899335"/>
                    <a:pt x="2441222" y="1899156"/>
                  </a:cubicBezTo>
                  <a:lnTo>
                    <a:pt x="2438357" y="1899156"/>
                  </a:lnTo>
                  <a:cubicBezTo>
                    <a:pt x="2447490" y="1890201"/>
                    <a:pt x="2472743" y="1892887"/>
                    <a:pt x="2500323" y="1892887"/>
                  </a:cubicBezTo>
                  <a:cubicBezTo>
                    <a:pt x="2531306" y="1892887"/>
                    <a:pt x="2537037" y="1892887"/>
                    <a:pt x="2567841" y="1912767"/>
                  </a:cubicBezTo>
                  <a:cubicBezTo>
                    <a:pt x="2582348" y="1922080"/>
                    <a:pt x="2591123" y="1920289"/>
                    <a:pt x="2596675" y="1915095"/>
                  </a:cubicBezTo>
                  <a:cubicBezTo>
                    <a:pt x="2603302" y="1912588"/>
                    <a:pt x="2606884" y="1905603"/>
                    <a:pt x="2608675" y="1899156"/>
                  </a:cubicBezTo>
                  <a:lnTo>
                    <a:pt x="2604018" y="1899156"/>
                  </a:lnTo>
                  <a:cubicBezTo>
                    <a:pt x="2604376" y="1896827"/>
                    <a:pt x="2604555" y="1894499"/>
                    <a:pt x="2604555" y="1892887"/>
                  </a:cubicBezTo>
                  <a:cubicBezTo>
                    <a:pt x="2604555" y="1882858"/>
                    <a:pt x="2621928" y="1875694"/>
                    <a:pt x="2655776" y="1879097"/>
                  </a:cubicBezTo>
                  <a:cubicBezTo>
                    <a:pt x="2689446" y="1882321"/>
                    <a:pt x="2731175" y="1853129"/>
                    <a:pt x="2739592" y="1862979"/>
                  </a:cubicBezTo>
                  <a:cubicBezTo>
                    <a:pt x="2748009" y="1873008"/>
                    <a:pt x="2764844" y="1912767"/>
                    <a:pt x="2781679" y="1899514"/>
                  </a:cubicBezTo>
                  <a:cubicBezTo>
                    <a:pt x="2798693" y="1886440"/>
                    <a:pt x="2804245" y="1862979"/>
                    <a:pt x="2809976" y="1902917"/>
                  </a:cubicBezTo>
                  <a:cubicBezTo>
                    <a:pt x="2815527" y="1942854"/>
                    <a:pt x="2829676" y="2002672"/>
                    <a:pt x="2854928" y="2012701"/>
                  </a:cubicBezTo>
                  <a:cubicBezTo>
                    <a:pt x="2880359" y="2022730"/>
                    <a:pt x="2866211" y="2062489"/>
                    <a:pt x="2891642" y="2065891"/>
                  </a:cubicBezTo>
                  <a:cubicBezTo>
                    <a:pt x="2895762" y="2066429"/>
                    <a:pt x="2899343" y="2064459"/>
                    <a:pt x="2902746" y="2061951"/>
                  </a:cubicBezTo>
                  <a:cubicBezTo>
                    <a:pt x="2916357" y="2057653"/>
                    <a:pt x="2924775" y="2032401"/>
                    <a:pt x="2927103" y="2008940"/>
                  </a:cubicBezTo>
                  <a:lnTo>
                    <a:pt x="2922088" y="2008940"/>
                  </a:lnTo>
                  <a:cubicBezTo>
                    <a:pt x="2922984" y="1997299"/>
                    <a:pt x="2922446" y="1986374"/>
                    <a:pt x="2919760" y="1979389"/>
                  </a:cubicBezTo>
                  <a:cubicBezTo>
                    <a:pt x="2918506" y="1975808"/>
                    <a:pt x="2916894" y="1970793"/>
                    <a:pt x="2915283" y="1965241"/>
                  </a:cubicBezTo>
                  <a:lnTo>
                    <a:pt x="2921551" y="1965241"/>
                  </a:lnTo>
                  <a:cubicBezTo>
                    <a:pt x="2916178" y="1947690"/>
                    <a:pt x="2908656" y="1921184"/>
                    <a:pt x="2901134" y="1899335"/>
                  </a:cubicBezTo>
                  <a:lnTo>
                    <a:pt x="2894687" y="1899335"/>
                  </a:lnTo>
                  <a:cubicBezTo>
                    <a:pt x="2889851" y="1886261"/>
                    <a:pt x="2885016" y="1875157"/>
                    <a:pt x="2880538" y="1869605"/>
                  </a:cubicBezTo>
                  <a:cubicBezTo>
                    <a:pt x="2877315" y="1866023"/>
                    <a:pt x="2876419" y="1860830"/>
                    <a:pt x="2876598" y="1855278"/>
                  </a:cubicBezTo>
                  <a:lnTo>
                    <a:pt x="2881971" y="1855278"/>
                  </a:lnTo>
                  <a:cubicBezTo>
                    <a:pt x="2880717" y="1838980"/>
                    <a:pt x="2894508" y="1815340"/>
                    <a:pt x="2912775" y="1801550"/>
                  </a:cubicBezTo>
                  <a:cubicBezTo>
                    <a:pt x="2914566" y="1800475"/>
                    <a:pt x="2916357" y="1799042"/>
                    <a:pt x="2918148" y="1798326"/>
                  </a:cubicBezTo>
                  <a:cubicBezTo>
                    <a:pt x="2919581" y="1797610"/>
                    <a:pt x="2921193" y="1796356"/>
                    <a:pt x="2922626" y="1795460"/>
                  </a:cubicBezTo>
                  <a:cubicBezTo>
                    <a:pt x="2922984" y="1795282"/>
                    <a:pt x="2923342" y="1795102"/>
                    <a:pt x="2923521" y="1794923"/>
                  </a:cubicBezTo>
                  <a:cubicBezTo>
                    <a:pt x="2926028" y="1793670"/>
                    <a:pt x="2928894" y="1791521"/>
                    <a:pt x="2931759" y="1789371"/>
                  </a:cubicBezTo>
                  <a:lnTo>
                    <a:pt x="2931043" y="1789371"/>
                  </a:lnTo>
                  <a:cubicBezTo>
                    <a:pt x="2943579" y="1778805"/>
                    <a:pt x="2957549" y="1762328"/>
                    <a:pt x="2970801" y="1745673"/>
                  </a:cubicBezTo>
                  <a:lnTo>
                    <a:pt x="2973488" y="1745673"/>
                  </a:lnTo>
                  <a:cubicBezTo>
                    <a:pt x="2990144" y="1724719"/>
                    <a:pt x="3005725" y="1703048"/>
                    <a:pt x="3015396" y="1693377"/>
                  </a:cubicBezTo>
                  <a:cubicBezTo>
                    <a:pt x="3017187" y="1691586"/>
                    <a:pt x="3019694" y="1689974"/>
                    <a:pt x="3022201" y="1688363"/>
                  </a:cubicBezTo>
                  <a:cubicBezTo>
                    <a:pt x="3047991" y="1674572"/>
                    <a:pt x="3091510" y="1667051"/>
                    <a:pt x="3077362" y="1644664"/>
                  </a:cubicBezTo>
                  <a:cubicBezTo>
                    <a:pt x="3075571" y="1641798"/>
                    <a:pt x="3073780" y="1638933"/>
                    <a:pt x="3071989" y="1636067"/>
                  </a:cubicBezTo>
                  <a:lnTo>
                    <a:pt x="3079332" y="1636067"/>
                  </a:lnTo>
                  <a:cubicBezTo>
                    <a:pt x="3064467" y="1612427"/>
                    <a:pt x="3051035" y="1588608"/>
                    <a:pt x="3049782" y="1570340"/>
                  </a:cubicBezTo>
                  <a:lnTo>
                    <a:pt x="3043872" y="1570340"/>
                  </a:lnTo>
                  <a:cubicBezTo>
                    <a:pt x="3043872" y="1550640"/>
                    <a:pt x="3060885" y="1557445"/>
                    <a:pt x="3069124" y="1570519"/>
                  </a:cubicBezTo>
                  <a:cubicBezTo>
                    <a:pt x="3077541" y="1583772"/>
                    <a:pt x="3111390" y="1550461"/>
                    <a:pt x="3102972" y="1533984"/>
                  </a:cubicBezTo>
                  <a:cubicBezTo>
                    <a:pt x="3101719" y="1531656"/>
                    <a:pt x="3100823" y="1528970"/>
                    <a:pt x="3100107" y="1526462"/>
                  </a:cubicBezTo>
                  <a:lnTo>
                    <a:pt x="3106554" y="1526462"/>
                  </a:lnTo>
                  <a:cubicBezTo>
                    <a:pt x="3102614" y="1516075"/>
                    <a:pt x="3102793" y="1504434"/>
                    <a:pt x="3108345" y="1498345"/>
                  </a:cubicBezTo>
                  <a:cubicBezTo>
                    <a:pt x="3110853" y="1497449"/>
                    <a:pt x="3113539" y="1496912"/>
                    <a:pt x="3117121" y="1497449"/>
                  </a:cubicBezTo>
                  <a:cubicBezTo>
                    <a:pt x="3124464" y="1498703"/>
                    <a:pt x="3129836" y="1496733"/>
                    <a:pt x="3133239" y="1492972"/>
                  </a:cubicBezTo>
                  <a:cubicBezTo>
                    <a:pt x="3143806" y="1488674"/>
                    <a:pt x="3145776" y="1474525"/>
                    <a:pt x="3139149" y="1464138"/>
                  </a:cubicBezTo>
                  <a:cubicBezTo>
                    <a:pt x="3138433" y="1463063"/>
                    <a:pt x="3138433" y="1461810"/>
                    <a:pt x="3138254" y="1460556"/>
                  </a:cubicBezTo>
                  <a:lnTo>
                    <a:pt x="3132881" y="1460556"/>
                  </a:lnTo>
                  <a:cubicBezTo>
                    <a:pt x="3135030" y="1449273"/>
                    <a:pt x="3156879" y="1438706"/>
                    <a:pt x="3173356" y="1444079"/>
                  </a:cubicBezTo>
                  <a:cubicBezTo>
                    <a:pt x="3193056" y="1450706"/>
                    <a:pt x="3258067" y="1456079"/>
                    <a:pt x="3266664" y="1442826"/>
                  </a:cubicBezTo>
                  <a:cubicBezTo>
                    <a:pt x="3270425" y="1436736"/>
                    <a:pt x="3264156" y="1427424"/>
                    <a:pt x="3256456" y="1416678"/>
                  </a:cubicBezTo>
                  <a:lnTo>
                    <a:pt x="3263978" y="1416678"/>
                  </a:lnTo>
                  <a:cubicBezTo>
                    <a:pt x="3254486" y="1403246"/>
                    <a:pt x="3240516" y="1386769"/>
                    <a:pt x="3240516" y="1371009"/>
                  </a:cubicBezTo>
                  <a:cubicBezTo>
                    <a:pt x="3240516" y="1364025"/>
                    <a:pt x="3243024" y="1357219"/>
                    <a:pt x="3246784" y="1350951"/>
                  </a:cubicBezTo>
                  <a:lnTo>
                    <a:pt x="3243919" y="1350951"/>
                  </a:lnTo>
                  <a:cubicBezTo>
                    <a:pt x="3255202" y="1335370"/>
                    <a:pt x="3275081" y="1323549"/>
                    <a:pt x="3288692" y="1321221"/>
                  </a:cubicBezTo>
                  <a:cubicBezTo>
                    <a:pt x="3308393" y="1317998"/>
                    <a:pt x="3333645" y="1321221"/>
                    <a:pt x="3336510" y="1311192"/>
                  </a:cubicBezTo>
                  <a:cubicBezTo>
                    <a:pt x="3336868" y="1309938"/>
                    <a:pt x="3337585" y="1308506"/>
                    <a:pt x="3338480" y="1306894"/>
                  </a:cubicBezTo>
                  <a:lnTo>
                    <a:pt x="3342241" y="1306894"/>
                  </a:lnTo>
                  <a:cubicBezTo>
                    <a:pt x="3343853" y="1302596"/>
                    <a:pt x="3349584" y="1295790"/>
                    <a:pt x="3355852" y="1290775"/>
                  </a:cubicBezTo>
                  <a:cubicBezTo>
                    <a:pt x="3362658" y="1287193"/>
                    <a:pt x="3369105" y="1287373"/>
                    <a:pt x="3370359" y="1297760"/>
                  </a:cubicBezTo>
                  <a:cubicBezTo>
                    <a:pt x="3373045" y="1321042"/>
                    <a:pt x="3370359" y="1360801"/>
                    <a:pt x="3392746" y="1360801"/>
                  </a:cubicBezTo>
                  <a:cubicBezTo>
                    <a:pt x="3415132" y="1360801"/>
                    <a:pt x="3443429" y="1330892"/>
                    <a:pt x="3451846" y="1327669"/>
                  </a:cubicBezTo>
                  <a:cubicBezTo>
                    <a:pt x="3460264" y="1324266"/>
                    <a:pt x="3513634" y="1311013"/>
                    <a:pt x="3524916" y="1307610"/>
                  </a:cubicBezTo>
                  <a:cubicBezTo>
                    <a:pt x="3533513" y="1305103"/>
                    <a:pt x="3575242" y="1300446"/>
                    <a:pt x="3590286" y="1288089"/>
                  </a:cubicBezTo>
                  <a:cubicBezTo>
                    <a:pt x="3598166" y="1283612"/>
                    <a:pt x="3603001" y="1278239"/>
                    <a:pt x="3600494" y="1271075"/>
                  </a:cubicBezTo>
                  <a:cubicBezTo>
                    <a:pt x="3596733" y="1260688"/>
                    <a:pt x="3592793" y="1250300"/>
                    <a:pt x="3589032" y="1241166"/>
                  </a:cubicBezTo>
                  <a:lnTo>
                    <a:pt x="3582406" y="1241166"/>
                  </a:lnTo>
                  <a:cubicBezTo>
                    <a:pt x="3578286" y="1231316"/>
                    <a:pt x="3573988" y="1223078"/>
                    <a:pt x="3569869" y="1218063"/>
                  </a:cubicBezTo>
                  <a:cubicBezTo>
                    <a:pt x="3561452" y="1208034"/>
                    <a:pt x="3552855" y="1221287"/>
                    <a:pt x="3541751" y="1237943"/>
                  </a:cubicBezTo>
                  <a:cubicBezTo>
                    <a:pt x="3539960" y="1240450"/>
                    <a:pt x="3537811" y="1241883"/>
                    <a:pt x="3535841" y="1243674"/>
                  </a:cubicBezTo>
                  <a:cubicBezTo>
                    <a:pt x="3527424" y="1248330"/>
                    <a:pt x="3518469" y="1247435"/>
                    <a:pt x="3513275" y="1241166"/>
                  </a:cubicBezTo>
                  <a:lnTo>
                    <a:pt x="3505216" y="1241166"/>
                  </a:lnTo>
                  <a:cubicBezTo>
                    <a:pt x="3499664" y="1227734"/>
                    <a:pt x="3507903" y="1188155"/>
                    <a:pt x="3488202" y="1201408"/>
                  </a:cubicBezTo>
                  <a:cubicBezTo>
                    <a:pt x="3468681" y="1214661"/>
                    <a:pt x="3465816" y="1228093"/>
                    <a:pt x="3454354" y="1221287"/>
                  </a:cubicBezTo>
                  <a:cubicBezTo>
                    <a:pt x="3446653" y="1216810"/>
                    <a:pt x="3439131" y="1204631"/>
                    <a:pt x="3435011" y="1197289"/>
                  </a:cubicBezTo>
                  <a:lnTo>
                    <a:pt x="3442354" y="1197289"/>
                  </a:lnTo>
                  <a:cubicBezTo>
                    <a:pt x="3439310" y="1192095"/>
                    <a:pt x="3437161" y="1187976"/>
                    <a:pt x="3437161" y="1187976"/>
                  </a:cubicBezTo>
                  <a:cubicBezTo>
                    <a:pt x="3437161" y="1187976"/>
                    <a:pt x="3465278" y="1171499"/>
                    <a:pt x="3445578" y="1141591"/>
                  </a:cubicBezTo>
                  <a:cubicBezTo>
                    <a:pt x="3442892" y="1137471"/>
                    <a:pt x="3440205" y="1134248"/>
                    <a:pt x="3437161" y="1131561"/>
                  </a:cubicBezTo>
                  <a:lnTo>
                    <a:pt x="3427490" y="1131561"/>
                  </a:lnTo>
                  <a:cubicBezTo>
                    <a:pt x="3412804" y="1120995"/>
                    <a:pt x="3395432" y="1123323"/>
                    <a:pt x="3377344" y="1131561"/>
                  </a:cubicBezTo>
                  <a:lnTo>
                    <a:pt x="3375911" y="1131561"/>
                  </a:lnTo>
                  <a:cubicBezTo>
                    <a:pt x="3373762" y="1132636"/>
                    <a:pt x="3371613" y="1133710"/>
                    <a:pt x="3369643" y="1134964"/>
                  </a:cubicBezTo>
                  <a:cubicBezTo>
                    <a:pt x="3341525" y="1151620"/>
                    <a:pt x="3344390" y="1148217"/>
                    <a:pt x="3310542" y="1158246"/>
                  </a:cubicBezTo>
                  <a:cubicBezTo>
                    <a:pt x="3276693" y="1168096"/>
                    <a:pt x="3260037" y="1178126"/>
                    <a:pt x="3260037" y="1178126"/>
                  </a:cubicBezTo>
                  <a:cubicBezTo>
                    <a:pt x="3260037" y="1178126"/>
                    <a:pt x="3264694" y="1153411"/>
                    <a:pt x="3274007" y="1131561"/>
                  </a:cubicBezTo>
                  <a:lnTo>
                    <a:pt x="3270067" y="1131561"/>
                  </a:lnTo>
                  <a:cubicBezTo>
                    <a:pt x="3274007" y="1123144"/>
                    <a:pt x="3278484" y="1115264"/>
                    <a:pt x="3283678" y="1109891"/>
                  </a:cubicBezTo>
                  <a:cubicBezTo>
                    <a:pt x="3302124" y="1091265"/>
                    <a:pt x="3356032" y="1097175"/>
                    <a:pt x="3376806" y="1081773"/>
                  </a:cubicBezTo>
                  <a:cubicBezTo>
                    <a:pt x="3380567" y="1079982"/>
                    <a:pt x="3384149" y="1077833"/>
                    <a:pt x="3386477" y="1075147"/>
                  </a:cubicBezTo>
                  <a:cubicBezTo>
                    <a:pt x="3387373" y="1074251"/>
                    <a:pt x="3388447" y="1073893"/>
                    <a:pt x="3389343" y="1072998"/>
                  </a:cubicBezTo>
                  <a:cubicBezTo>
                    <a:pt x="3409401" y="1066013"/>
                    <a:pt x="3443250" y="1088400"/>
                    <a:pt x="3443250" y="1088400"/>
                  </a:cubicBezTo>
                  <a:cubicBezTo>
                    <a:pt x="3443250" y="1088400"/>
                    <a:pt x="3444862" y="1086609"/>
                    <a:pt x="3447190" y="1084281"/>
                  </a:cubicBezTo>
                  <a:cubicBezTo>
                    <a:pt x="3447906" y="1084639"/>
                    <a:pt x="3448623" y="1085176"/>
                    <a:pt x="3448623" y="1085176"/>
                  </a:cubicBezTo>
                  <a:cubicBezTo>
                    <a:pt x="3448623" y="1085176"/>
                    <a:pt x="3454175" y="1078729"/>
                    <a:pt x="3459726" y="1074072"/>
                  </a:cubicBezTo>
                  <a:cubicBezTo>
                    <a:pt x="3463129" y="1072461"/>
                    <a:pt x="3465816" y="1072819"/>
                    <a:pt x="3465816" y="1078550"/>
                  </a:cubicBezTo>
                  <a:cubicBezTo>
                    <a:pt x="3465816" y="1095205"/>
                    <a:pt x="3460085" y="1138367"/>
                    <a:pt x="3477099" y="1138367"/>
                  </a:cubicBezTo>
                  <a:cubicBezTo>
                    <a:pt x="3494112" y="1138367"/>
                    <a:pt x="3541751" y="1111861"/>
                    <a:pt x="3522051" y="1105056"/>
                  </a:cubicBezTo>
                  <a:cubicBezTo>
                    <a:pt x="3510410" y="1101115"/>
                    <a:pt x="3516857" y="1095205"/>
                    <a:pt x="3527961" y="1087504"/>
                  </a:cubicBezTo>
                  <a:lnTo>
                    <a:pt x="3528319" y="1087504"/>
                  </a:lnTo>
                  <a:cubicBezTo>
                    <a:pt x="3535662" y="1081952"/>
                    <a:pt x="3546945" y="1075326"/>
                    <a:pt x="3556437" y="1067804"/>
                  </a:cubicBezTo>
                  <a:cubicBezTo>
                    <a:pt x="3576854" y="1054730"/>
                    <a:pt x="3612314" y="1071386"/>
                    <a:pt x="3623060" y="1065118"/>
                  </a:cubicBezTo>
                  <a:cubicBezTo>
                    <a:pt x="3624313" y="1064401"/>
                    <a:pt x="3625388" y="1063327"/>
                    <a:pt x="3626642" y="1062073"/>
                  </a:cubicBezTo>
                  <a:cubicBezTo>
                    <a:pt x="3627358" y="1061894"/>
                    <a:pt x="3628074" y="1061894"/>
                    <a:pt x="3628432" y="1061536"/>
                  </a:cubicBezTo>
                  <a:cubicBezTo>
                    <a:pt x="3636671" y="1056700"/>
                    <a:pt x="3643297" y="1039686"/>
                    <a:pt x="3654043" y="1030732"/>
                  </a:cubicBezTo>
                  <a:cubicBezTo>
                    <a:pt x="3656729" y="1029299"/>
                    <a:pt x="3659416" y="1028404"/>
                    <a:pt x="3662639" y="1028404"/>
                  </a:cubicBezTo>
                  <a:cubicBezTo>
                    <a:pt x="3682340" y="1028404"/>
                    <a:pt x="3690757" y="1058491"/>
                    <a:pt x="3662639" y="1078371"/>
                  </a:cubicBezTo>
                  <a:cubicBezTo>
                    <a:pt x="3634522" y="1098429"/>
                    <a:pt x="3631656" y="1148217"/>
                    <a:pt x="3617508" y="1161470"/>
                  </a:cubicBezTo>
                  <a:cubicBezTo>
                    <a:pt x="3603538" y="1174902"/>
                    <a:pt x="3611956" y="1191379"/>
                    <a:pt x="3634343" y="1188155"/>
                  </a:cubicBezTo>
                  <a:cubicBezTo>
                    <a:pt x="3656908" y="1184752"/>
                    <a:pt x="3676609" y="1191379"/>
                    <a:pt x="3696309" y="1184752"/>
                  </a:cubicBezTo>
                  <a:cubicBezTo>
                    <a:pt x="3716009" y="1178126"/>
                    <a:pt x="3727292" y="1191379"/>
                    <a:pt x="3732844" y="1201408"/>
                  </a:cubicBezTo>
                  <a:cubicBezTo>
                    <a:pt x="3736426" y="1207497"/>
                    <a:pt x="3744127" y="1202303"/>
                    <a:pt x="3749679" y="1197289"/>
                  </a:cubicBezTo>
                  <a:lnTo>
                    <a:pt x="3750753" y="1197289"/>
                  </a:lnTo>
                  <a:cubicBezTo>
                    <a:pt x="3753619" y="1195319"/>
                    <a:pt x="3756305" y="1192811"/>
                    <a:pt x="3758275" y="1190841"/>
                  </a:cubicBezTo>
                  <a:cubicBezTo>
                    <a:pt x="3766514" y="1189050"/>
                    <a:pt x="3793915" y="1184036"/>
                    <a:pt x="3803407" y="1198184"/>
                  </a:cubicBezTo>
                  <a:cubicBezTo>
                    <a:pt x="3808959" y="1206422"/>
                    <a:pt x="3813973" y="1204094"/>
                    <a:pt x="3816480" y="1197289"/>
                  </a:cubicBezTo>
                  <a:lnTo>
                    <a:pt x="3819883" y="1197289"/>
                  </a:lnTo>
                  <a:cubicBezTo>
                    <a:pt x="3824002" y="1191558"/>
                    <a:pt x="3825077" y="1178126"/>
                    <a:pt x="3819883" y="1168096"/>
                  </a:cubicBezTo>
                  <a:cubicBezTo>
                    <a:pt x="3813973" y="1156455"/>
                    <a:pt x="3806810" y="1144277"/>
                    <a:pt x="3800004" y="1131561"/>
                  </a:cubicBezTo>
                  <a:lnTo>
                    <a:pt x="3793019" y="1131561"/>
                  </a:lnTo>
                  <a:cubicBezTo>
                    <a:pt x="3790691" y="1127084"/>
                    <a:pt x="3788363" y="1123144"/>
                    <a:pt x="3786393" y="1118308"/>
                  </a:cubicBezTo>
                  <a:cubicBezTo>
                    <a:pt x="3777976" y="1098429"/>
                    <a:pt x="3766872" y="1091803"/>
                    <a:pt x="3744127" y="1098429"/>
                  </a:cubicBezTo>
                  <a:cubicBezTo>
                    <a:pt x="3725859" y="1103802"/>
                    <a:pt x="3718516" y="1096101"/>
                    <a:pt x="3709024" y="1087504"/>
                  </a:cubicBezTo>
                  <a:lnTo>
                    <a:pt x="3718516" y="1087504"/>
                  </a:lnTo>
                  <a:cubicBezTo>
                    <a:pt x="3714935" y="1084460"/>
                    <a:pt x="3711532" y="1081236"/>
                    <a:pt x="3707234" y="1078192"/>
                  </a:cubicBezTo>
                  <a:cubicBezTo>
                    <a:pt x="3693085" y="1068162"/>
                    <a:pt x="3681981" y="1091624"/>
                    <a:pt x="3693085" y="1068162"/>
                  </a:cubicBezTo>
                  <a:cubicBezTo>
                    <a:pt x="3703652" y="1046492"/>
                    <a:pt x="3709204" y="1038791"/>
                    <a:pt x="3716905" y="1021598"/>
                  </a:cubicBezTo>
                  <a:lnTo>
                    <a:pt x="3713144" y="1021598"/>
                  </a:lnTo>
                  <a:cubicBezTo>
                    <a:pt x="3718158" y="1009778"/>
                    <a:pt x="3732844" y="992047"/>
                    <a:pt x="3736426" y="977720"/>
                  </a:cubicBezTo>
                  <a:lnTo>
                    <a:pt x="3740545" y="977720"/>
                  </a:lnTo>
                  <a:cubicBezTo>
                    <a:pt x="3744485" y="966437"/>
                    <a:pt x="3743231" y="956408"/>
                    <a:pt x="3726755" y="951931"/>
                  </a:cubicBezTo>
                  <a:cubicBezTo>
                    <a:pt x="3690041" y="941901"/>
                    <a:pt x="3678937" y="935275"/>
                    <a:pt x="3673206" y="915396"/>
                  </a:cubicBezTo>
                  <a:cubicBezTo>
                    <a:pt x="3672848" y="914321"/>
                    <a:pt x="3672131" y="913067"/>
                    <a:pt x="3671773" y="911993"/>
                  </a:cubicBezTo>
                  <a:lnTo>
                    <a:pt x="3664968" y="911993"/>
                  </a:lnTo>
                  <a:cubicBezTo>
                    <a:pt x="3656908" y="897128"/>
                    <a:pt x="3636492" y="877786"/>
                    <a:pt x="3621985" y="868115"/>
                  </a:cubicBezTo>
                  <a:lnTo>
                    <a:pt x="3632014" y="868115"/>
                  </a:lnTo>
                  <a:cubicBezTo>
                    <a:pt x="3624492" y="862563"/>
                    <a:pt x="3617866" y="858802"/>
                    <a:pt x="3614284" y="858802"/>
                  </a:cubicBezTo>
                  <a:cubicBezTo>
                    <a:pt x="3603001" y="858802"/>
                    <a:pt x="3549094" y="870622"/>
                    <a:pt x="3546229" y="854146"/>
                  </a:cubicBezTo>
                  <a:cubicBezTo>
                    <a:pt x="3544438" y="843937"/>
                    <a:pt x="3538707" y="821730"/>
                    <a:pt x="3531185" y="802388"/>
                  </a:cubicBezTo>
                  <a:lnTo>
                    <a:pt x="3524558" y="802388"/>
                  </a:lnTo>
                  <a:cubicBezTo>
                    <a:pt x="3520260" y="791463"/>
                    <a:pt x="3515425" y="781613"/>
                    <a:pt x="3510410" y="775882"/>
                  </a:cubicBezTo>
                  <a:cubicBezTo>
                    <a:pt x="3507544" y="772300"/>
                    <a:pt x="3502530" y="766032"/>
                    <a:pt x="3496620" y="758510"/>
                  </a:cubicBezTo>
                  <a:lnTo>
                    <a:pt x="3504679" y="758510"/>
                  </a:lnTo>
                  <a:cubicBezTo>
                    <a:pt x="3490352" y="740063"/>
                    <a:pt x="3468681" y="711229"/>
                    <a:pt x="3453996" y="692782"/>
                  </a:cubicBezTo>
                  <a:lnTo>
                    <a:pt x="3445936" y="692782"/>
                  </a:lnTo>
                  <a:cubicBezTo>
                    <a:pt x="3440384" y="685977"/>
                    <a:pt x="3436086" y="680962"/>
                    <a:pt x="3434295" y="679350"/>
                  </a:cubicBezTo>
                  <a:cubicBezTo>
                    <a:pt x="3425699" y="672724"/>
                    <a:pt x="3414595" y="675948"/>
                    <a:pt x="3389164" y="716065"/>
                  </a:cubicBezTo>
                  <a:cubicBezTo>
                    <a:pt x="3379851" y="730571"/>
                    <a:pt x="3370896" y="740779"/>
                    <a:pt x="3362479" y="747227"/>
                  </a:cubicBezTo>
                  <a:cubicBezTo>
                    <a:pt x="3349763" y="754928"/>
                    <a:pt x="3337943" y="754749"/>
                    <a:pt x="3326839" y="749197"/>
                  </a:cubicBezTo>
                  <a:cubicBezTo>
                    <a:pt x="3307139" y="739347"/>
                    <a:pt x="3285469" y="749555"/>
                    <a:pt x="3265948" y="722870"/>
                  </a:cubicBezTo>
                  <a:cubicBezTo>
                    <a:pt x="3256097" y="709796"/>
                    <a:pt x="3265410" y="700663"/>
                    <a:pt x="3276335" y="692782"/>
                  </a:cubicBezTo>
                  <a:lnTo>
                    <a:pt x="3275797" y="692782"/>
                  </a:lnTo>
                  <a:cubicBezTo>
                    <a:pt x="3285469" y="685977"/>
                    <a:pt x="3294423" y="680067"/>
                    <a:pt x="3290662" y="672724"/>
                  </a:cubicBezTo>
                  <a:cubicBezTo>
                    <a:pt x="3284036" y="659650"/>
                    <a:pt x="3254665" y="652845"/>
                    <a:pt x="3228875" y="648905"/>
                  </a:cubicBezTo>
                  <a:lnTo>
                    <a:pt x="3252874" y="648905"/>
                  </a:lnTo>
                  <a:cubicBezTo>
                    <a:pt x="3239621" y="646039"/>
                    <a:pt x="3225652" y="644069"/>
                    <a:pt x="3214190" y="642815"/>
                  </a:cubicBezTo>
                  <a:cubicBezTo>
                    <a:pt x="3186072" y="639413"/>
                    <a:pt x="3166371" y="602878"/>
                    <a:pt x="3124285" y="599654"/>
                  </a:cubicBezTo>
                  <a:cubicBezTo>
                    <a:pt x="3081840" y="596251"/>
                    <a:pt x="3031335" y="606280"/>
                    <a:pt x="3017366" y="606280"/>
                  </a:cubicBezTo>
                  <a:cubicBezTo>
                    <a:pt x="3013963" y="606280"/>
                    <a:pt x="3011635" y="607892"/>
                    <a:pt x="3009665" y="610220"/>
                  </a:cubicBezTo>
                  <a:cubicBezTo>
                    <a:pt x="2998024" y="612907"/>
                    <a:pt x="2997486" y="635293"/>
                    <a:pt x="2992293" y="669500"/>
                  </a:cubicBezTo>
                  <a:cubicBezTo>
                    <a:pt x="2987816" y="698513"/>
                    <a:pt x="3002501" y="710692"/>
                    <a:pt x="2996233" y="717856"/>
                  </a:cubicBezTo>
                  <a:cubicBezTo>
                    <a:pt x="2994979" y="718393"/>
                    <a:pt x="2993546" y="718751"/>
                    <a:pt x="2991935" y="719288"/>
                  </a:cubicBezTo>
                  <a:cubicBezTo>
                    <a:pt x="2978861" y="722691"/>
                    <a:pt x="2969906" y="725377"/>
                    <a:pt x="2967220" y="728780"/>
                  </a:cubicBezTo>
                  <a:cubicBezTo>
                    <a:pt x="2958086" y="732720"/>
                    <a:pt x="2958444" y="737198"/>
                    <a:pt x="2975458" y="745973"/>
                  </a:cubicBezTo>
                  <a:cubicBezTo>
                    <a:pt x="3000710" y="759405"/>
                    <a:pt x="3034559" y="812417"/>
                    <a:pt x="3034559" y="812417"/>
                  </a:cubicBezTo>
                  <a:cubicBezTo>
                    <a:pt x="3034559" y="812417"/>
                    <a:pt x="3034559" y="842326"/>
                    <a:pt x="3014859" y="858981"/>
                  </a:cubicBezTo>
                  <a:cubicBezTo>
                    <a:pt x="2995158" y="875637"/>
                    <a:pt x="2975458" y="892113"/>
                    <a:pt x="2964175" y="872234"/>
                  </a:cubicBezTo>
                  <a:cubicBezTo>
                    <a:pt x="2963280" y="870622"/>
                    <a:pt x="2962026" y="869548"/>
                    <a:pt x="2960951" y="868115"/>
                  </a:cubicBezTo>
                  <a:lnTo>
                    <a:pt x="2968831" y="868115"/>
                  </a:lnTo>
                  <a:cubicBezTo>
                    <a:pt x="2960414" y="854325"/>
                    <a:pt x="2943042" y="852534"/>
                    <a:pt x="2936774" y="859697"/>
                  </a:cubicBezTo>
                  <a:cubicBezTo>
                    <a:pt x="2930505" y="861489"/>
                    <a:pt x="2926565" y="866861"/>
                    <a:pt x="2930147" y="875458"/>
                  </a:cubicBezTo>
                  <a:cubicBezTo>
                    <a:pt x="2938565" y="895516"/>
                    <a:pt x="2955399" y="905366"/>
                    <a:pt x="2955399" y="925425"/>
                  </a:cubicBezTo>
                  <a:cubicBezTo>
                    <a:pt x="2955399" y="945483"/>
                    <a:pt x="2980831" y="995271"/>
                    <a:pt x="2963817" y="1011927"/>
                  </a:cubicBezTo>
                  <a:cubicBezTo>
                    <a:pt x="2946982" y="1028583"/>
                    <a:pt x="2927103" y="1015330"/>
                    <a:pt x="2913133" y="1018732"/>
                  </a:cubicBezTo>
                  <a:cubicBezTo>
                    <a:pt x="2899164" y="1021956"/>
                    <a:pt x="2885016" y="992047"/>
                    <a:pt x="2896299" y="985421"/>
                  </a:cubicBezTo>
                  <a:cubicBezTo>
                    <a:pt x="2898269" y="984167"/>
                    <a:pt x="2899343" y="981302"/>
                    <a:pt x="2899881" y="977899"/>
                  </a:cubicBezTo>
                  <a:lnTo>
                    <a:pt x="2904358" y="977899"/>
                  </a:lnTo>
                  <a:cubicBezTo>
                    <a:pt x="2909552" y="964288"/>
                    <a:pt x="2898806" y="925425"/>
                    <a:pt x="2898806" y="925425"/>
                  </a:cubicBezTo>
                  <a:cubicBezTo>
                    <a:pt x="2898806" y="925425"/>
                    <a:pt x="2897015" y="928290"/>
                    <a:pt x="2894329" y="932409"/>
                  </a:cubicBezTo>
                  <a:cubicBezTo>
                    <a:pt x="2893791" y="930260"/>
                    <a:pt x="2893612" y="928828"/>
                    <a:pt x="2893612" y="928828"/>
                  </a:cubicBezTo>
                  <a:cubicBezTo>
                    <a:pt x="2893612" y="928828"/>
                    <a:pt x="2879822" y="951751"/>
                    <a:pt x="2870688" y="960706"/>
                  </a:cubicBezTo>
                  <a:cubicBezTo>
                    <a:pt x="2868360" y="961064"/>
                    <a:pt x="2867106" y="958736"/>
                    <a:pt x="2867823" y="952289"/>
                  </a:cubicBezTo>
                  <a:cubicBezTo>
                    <a:pt x="2869793" y="931156"/>
                    <a:pt x="2862092" y="923276"/>
                    <a:pt x="2857435" y="912351"/>
                  </a:cubicBezTo>
                  <a:lnTo>
                    <a:pt x="2850809" y="912351"/>
                  </a:lnTo>
                  <a:cubicBezTo>
                    <a:pt x="2849555" y="908590"/>
                    <a:pt x="2848481" y="904292"/>
                    <a:pt x="2848481" y="899098"/>
                  </a:cubicBezTo>
                  <a:cubicBezTo>
                    <a:pt x="2848481" y="889248"/>
                    <a:pt x="2844003" y="877786"/>
                    <a:pt x="2837019" y="868473"/>
                  </a:cubicBezTo>
                  <a:lnTo>
                    <a:pt x="2844720" y="868473"/>
                  </a:lnTo>
                  <a:cubicBezTo>
                    <a:pt x="2835407" y="853787"/>
                    <a:pt x="2819826" y="842684"/>
                    <a:pt x="2803887" y="846803"/>
                  </a:cubicBezTo>
                  <a:cubicBezTo>
                    <a:pt x="2778634" y="853429"/>
                    <a:pt x="2755173" y="859160"/>
                    <a:pt x="2707534" y="849131"/>
                  </a:cubicBezTo>
                  <a:cubicBezTo>
                    <a:pt x="2659716" y="839102"/>
                    <a:pt x="2640016" y="832654"/>
                    <a:pt x="2600615" y="809193"/>
                  </a:cubicBezTo>
                  <a:cubicBezTo>
                    <a:pt x="2595780" y="806507"/>
                    <a:pt x="2591661" y="804358"/>
                    <a:pt x="2587721" y="802567"/>
                  </a:cubicBezTo>
                  <a:lnTo>
                    <a:pt x="2572498" y="802567"/>
                  </a:lnTo>
                  <a:cubicBezTo>
                    <a:pt x="2560857" y="799343"/>
                    <a:pt x="2551902" y="800238"/>
                    <a:pt x="2544201" y="802567"/>
                  </a:cubicBezTo>
                  <a:lnTo>
                    <a:pt x="2539007" y="802567"/>
                  </a:lnTo>
                  <a:cubicBezTo>
                    <a:pt x="2535246" y="803820"/>
                    <a:pt x="2531485" y="805074"/>
                    <a:pt x="2527366" y="805790"/>
                  </a:cubicBezTo>
                  <a:cubicBezTo>
                    <a:pt x="2523784" y="806328"/>
                    <a:pt x="2521277" y="804895"/>
                    <a:pt x="2519307" y="802567"/>
                  </a:cubicBezTo>
                  <a:lnTo>
                    <a:pt x="2511427" y="802567"/>
                  </a:lnTo>
                  <a:cubicBezTo>
                    <a:pt x="2505338" y="790747"/>
                    <a:pt x="2504084" y="766927"/>
                    <a:pt x="2490473" y="758689"/>
                  </a:cubicBezTo>
                  <a:lnTo>
                    <a:pt x="2500144" y="758689"/>
                  </a:lnTo>
                  <a:cubicBezTo>
                    <a:pt x="2497816" y="756002"/>
                    <a:pt x="2494771" y="753674"/>
                    <a:pt x="2490831" y="752600"/>
                  </a:cubicBezTo>
                  <a:cubicBezTo>
                    <a:pt x="2465579" y="745794"/>
                    <a:pt x="2481697" y="738451"/>
                    <a:pt x="2475967" y="695290"/>
                  </a:cubicBezTo>
                  <a:cubicBezTo>
                    <a:pt x="2475967" y="694215"/>
                    <a:pt x="2475787" y="693678"/>
                    <a:pt x="2475608" y="692962"/>
                  </a:cubicBezTo>
                  <a:lnTo>
                    <a:pt x="2469698" y="692962"/>
                  </a:lnTo>
                  <a:cubicBezTo>
                    <a:pt x="2465579" y="668426"/>
                    <a:pt x="2459669" y="663411"/>
                    <a:pt x="2474354" y="649084"/>
                  </a:cubicBezTo>
                  <a:lnTo>
                    <a:pt x="2476146" y="649084"/>
                  </a:lnTo>
                  <a:cubicBezTo>
                    <a:pt x="2482414" y="642099"/>
                    <a:pt x="2494234" y="632786"/>
                    <a:pt x="2516083" y="616310"/>
                  </a:cubicBezTo>
                  <a:cubicBezTo>
                    <a:pt x="2533635" y="603236"/>
                    <a:pt x="2545097" y="592311"/>
                    <a:pt x="2554409" y="583177"/>
                  </a:cubicBezTo>
                  <a:lnTo>
                    <a:pt x="2552439" y="583177"/>
                  </a:lnTo>
                  <a:cubicBezTo>
                    <a:pt x="2572856" y="562044"/>
                    <a:pt x="2579840" y="551120"/>
                    <a:pt x="2612257" y="546642"/>
                  </a:cubicBezTo>
                  <a:cubicBezTo>
                    <a:pt x="2660254" y="540016"/>
                    <a:pt x="2677805" y="576551"/>
                    <a:pt x="2677805" y="559895"/>
                  </a:cubicBezTo>
                  <a:cubicBezTo>
                    <a:pt x="2677805" y="556134"/>
                    <a:pt x="2678700" y="548433"/>
                    <a:pt x="2679954" y="539299"/>
                  </a:cubicBezTo>
                  <a:lnTo>
                    <a:pt x="2684789" y="539299"/>
                  </a:lnTo>
                  <a:cubicBezTo>
                    <a:pt x="2686939" y="523181"/>
                    <a:pt x="2690879" y="501153"/>
                    <a:pt x="2694102" y="487721"/>
                  </a:cubicBezTo>
                  <a:cubicBezTo>
                    <a:pt x="2695356" y="519957"/>
                    <a:pt x="2749979" y="523539"/>
                    <a:pt x="2724906" y="546642"/>
                  </a:cubicBezTo>
                  <a:cubicBezTo>
                    <a:pt x="2699654" y="569924"/>
                    <a:pt x="2713803" y="573148"/>
                    <a:pt x="2733324" y="573148"/>
                  </a:cubicBezTo>
                  <a:cubicBezTo>
                    <a:pt x="2752845" y="573148"/>
                    <a:pt x="2789559" y="549866"/>
                    <a:pt x="2789559" y="549866"/>
                  </a:cubicBezTo>
                  <a:cubicBezTo>
                    <a:pt x="2789559" y="549866"/>
                    <a:pt x="2834511" y="526584"/>
                    <a:pt x="2845794" y="546642"/>
                  </a:cubicBezTo>
                  <a:cubicBezTo>
                    <a:pt x="2857077" y="566522"/>
                    <a:pt x="2857077" y="586580"/>
                    <a:pt x="2876777" y="586580"/>
                  </a:cubicBezTo>
                  <a:cubicBezTo>
                    <a:pt x="2896478" y="586580"/>
                    <a:pt x="2934625" y="561865"/>
                    <a:pt x="2905074" y="539299"/>
                  </a:cubicBezTo>
                  <a:lnTo>
                    <a:pt x="2914387" y="539299"/>
                  </a:lnTo>
                  <a:cubicBezTo>
                    <a:pt x="2912238" y="537150"/>
                    <a:pt x="2910447" y="535180"/>
                    <a:pt x="2907402" y="533210"/>
                  </a:cubicBezTo>
                  <a:cubicBezTo>
                    <a:pt x="2870867" y="509928"/>
                    <a:pt x="2848302" y="513152"/>
                    <a:pt x="2825736" y="486646"/>
                  </a:cubicBezTo>
                  <a:cubicBezTo>
                    <a:pt x="2820363" y="480378"/>
                    <a:pt x="2816781" y="476259"/>
                    <a:pt x="2813737" y="473572"/>
                  </a:cubicBezTo>
                  <a:lnTo>
                    <a:pt x="2803887" y="473572"/>
                  </a:lnTo>
                  <a:cubicBezTo>
                    <a:pt x="2801200" y="472318"/>
                    <a:pt x="2799051" y="472498"/>
                    <a:pt x="2796185" y="473572"/>
                  </a:cubicBezTo>
                  <a:lnTo>
                    <a:pt x="2792962" y="473572"/>
                  </a:lnTo>
                  <a:cubicBezTo>
                    <a:pt x="2790275" y="474647"/>
                    <a:pt x="2787410" y="475721"/>
                    <a:pt x="2783291" y="476617"/>
                  </a:cubicBezTo>
                  <a:cubicBezTo>
                    <a:pt x="2769859" y="480199"/>
                    <a:pt x="2763590" y="477154"/>
                    <a:pt x="2759292" y="473572"/>
                  </a:cubicBezTo>
                  <a:lnTo>
                    <a:pt x="2750337" y="473572"/>
                  </a:lnTo>
                  <a:cubicBezTo>
                    <a:pt x="2748547" y="471781"/>
                    <a:pt x="2746756" y="470169"/>
                    <a:pt x="2744248" y="470169"/>
                  </a:cubicBezTo>
                  <a:cubicBezTo>
                    <a:pt x="2735831" y="470169"/>
                    <a:pt x="2721862" y="476975"/>
                    <a:pt x="2716131" y="463543"/>
                  </a:cubicBezTo>
                  <a:cubicBezTo>
                    <a:pt x="2710400" y="450111"/>
                    <a:pt x="2718817" y="446887"/>
                    <a:pt x="2747114" y="446887"/>
                  </a:cubicBezTo>
                  <a:cubicBezTo>
                    <a:pt x="2775411" y="446887"/>
                    <a:pt x="2809080" y="456916"/>
                    <a:pt x="2809080" y="456916"/>
                  </a:cubicBezTo>
                  <a:cubicBezTo>
                    <a:pt x="2809080" y="456916"/>
                    <a:pt x="2842750" y="443484"/>
                    <a:pt x="2851346" y="440082"/>
                  </a:cubicBezTo>
                  <a:cubicBezTo>
                    <a:pt x="2856540" y="438112"/>
                    <a:pt x="2876240" y="434709"/>
                    <a:pt x="2888060" y="425038"/>
                  </a:cubicBezTo>
                  <a:cubicBezTo>
                    <a:pt x="2897911" y="419307"/>
                    <a:pt x="2905432" y="410531"/>
                    <a:pt x="2901492" y="396741"/>
                  </a:cubicBezTo>
                  <a:cubicBezTo>
                    <a:pt x="2895403" y="375071"/>
                    <a:pt x="2878927" y="368982"/>
                    <a:pt x="2867106" y="363609"/>
                  </a:cubicBezTo>
                  <a:lnTo>
                    <a:pt x="2855286" y="363609"/>
                  </a:lnTo>
                  <a:cubicBezTo>
                    <a:pt x="2853674" y="362713"/>
                    <a:pt x="2852242" y="361460"/>
                    <a:pt x="2851167" y="360206"/>
                  </a:cubicBezTo>
                  <a:cubicBezTo>
                    <a:pt x="2842750" y="350177"/>
                    <a:pt x="2868002" y="336924"/>
                    <a:pt x="2881971" y="330297"/>
                  </a:cubicBezTo>
                  <a:cubicBezTo>
                    <a:pt x="2896119" y="323671"/>
                    <a:pt x="2935520" y="330297"/>
                    <a:pt x="2935520" y="330297"/>
                  </a:cubicBezTo>
                  <a:cubicBezTo>
                    <a:pt x="2935520" y="330297"/>
                    <a:pt x="2960951" y="333521"/>
                    <a:pt x="2960951" y="320268"/>
                  </a:cubicBezTo>
                  <a:lnTo>
                    <a:pt x="2960951" y="319731"/>
                  </a:lnTo>
                  <a:lnTo>
                    <a:pt x="2965608" y="319731"/>
                  </a:lnTo>
                  <a:cubicBezTo>
                    <a:pt x="2965608" y="319731"/>
                    <a:pt x="2966324" y="318119"/>
                    <a:pt x="2966324" y="316865"/>
                  </a:cubicBezTo>
                  <a:cubicBezTo>
                    <a:pt x="2966324" y="309881"/>
                    <a:pt x="2964891" y="302001"/>
                    <a:pt x="2965787" y="297523"/>
                  </a:cubicBezTo>
                  <a:cubicBezTo>
                    <a:pt x="2967578" y="297881"/>
                    <a:pt x="2969548" y="298419"/>
                    <a:pt x="2972413" y="300210"/>
                  </a:cubicBezTo>
                  <a:cubicBezTo>
                    <a:pt x="2989248" y="310239"/>
                    <a:pt x="2972413" y="340148"/>
                    <a:pt x="2997665" y="333521"/>
                  </a:cubicBezTo>
                  <a:cubicBezTo>
                    <a:pt x="3022918" y="326895"/>
                    <a:pt x="3028649" y="333521"/>
                    <a:pt x="3042618" y="343550"/>
                  </a:cubicBezTo>
                  <a:cubicBezTo>
                    <a:pt x="3055692" y="352684"/>
                    <a:pt x="3042260" y="387070"/>
                    <a:pt x="3029186" y="397637"/>
                  </a:cubicBezTo>
                  <a:cubicBezTo>
                    <a:pt x="3024888" y="399786"/>
                    <a:pt x="3020231" y="402293"/>
                    <a:pt x="3016650" y="404800"/>
                  </a:cubicBezTo>
                  <a:cubicBezTo>
                    <a:pt x="3004829" y="411785"/>
                    <a:pt x="2995516" y="420561"/>
                    <a:pt x="3020052" y="423247"/>
                  </a:cubicBezTo>
                  <a:cubicBezTo>
                    <a:pt x="3051035" y="426650"/>
                    <a:pt x="3073601" y="426650"/>
                    <a:pt x="3073601" y="426650"/>
                  </a:cubicBezTo>
                  <a:cubicBezTo>
                    <a:pt x="3073601" y="426650"/>
                    <a:pt x="3074676" y="425217"/>
                    <a:pt x="3076467" y="423247"/>
                  </a:cubicBezTo>
                  <a:cubicBezTo>
                    <a:pt x="3077899" y="423247"/>
                    <a:pt x="3078974" y="423247"/>
                    <a:pt x="3078974" y="423247"/>
                  </a:cubicBezTo>
                  <a:cubicBezTo>
                    <a:pt x="3078974" y="423247"/>
                    <a:pt x="3098674" y="399965"/>
                    <a:pt x="3107271" y="379906"/>
                  </a:cubicBezTo>
                  <a:cubicBezTo>
                    <a:pt x="3108345" y="377041"/>
                    <a:pt x="3109778" y="375071"/>
                    <a:pt x="3111211" y="373459"/>
                  </a:cubicBezTo>
                  <a:cubicBezTo>
                    <a:pt x="3118912" y="371310"/>
                    <a:pt x="3127866" y="378832"/>
                    <a:pt x="3135747" y="383488"/>
                  </a:cubicBezTo>
                  <a:cubicBezTo>
                    <a:pt x="3144880" y="388861"/>
                    <a:pt x="3174252" y="396383"/>
                    <a:pt x="3164043" y="406233"/>
                  </a:cubicBezTo>
                  <a:cubicBezTo>
                    <a:pt x="3161715" y="407487"/>
                    <a:pt x="3158849" y="408740"/>
                    <a:pt x="3154909" y="409994"/>
                  </a:cubicBezTo>
                  <a:cubicBezTo>
                    <a:pt x="3142015" y="414292"/>
                    <a:pt x="3132702" y="418949"/>
                    <a:pt x="3125538" y="423963"/>
                  </a:cubicBezTo>
                  <a:cubicBezTo>
                    <a:pt x="3125538" y="423963"/>
                    <a:pt x="3125359" y="423963"/>
                    <a:pt x="3125359" y="423963"/>
                  </a:cubicBezTo>
                  <a:cubicBezTo>
                    <a:pt x="3125359" y="423963"/>
                    <a:pt x="3125001" y="424321"/>
                    <a:pt x="3124822" y="424321"/>
                  </a:cubicBezTo>
                  <a:cubicBezTo>
                    <a:pt x="3106017" y="435246"/>
                    <a:pt x="3099749" y="447604"/>
                    <a:pt x="3093481" y="459782"/>
                  </a:cubicBezTo>
                  <a:cubicBezTo>
                    <a:pt x="3090257" y="465871"/>
                    <a:pt x="3087929" y="470886"/>
                    <a:pt x="3084526" y="474647"/>
                  </a:cubicBezTo>
                  <a:cubicBezTo>
                    <a:pt x="3078257" y="477691"/>
                    <a:pt x="3068945" y="478049"/>
                    <a:pt x="3051393" y="473214"/>
                  </a:cubicBezTo>
                  <a:lnTo>
                    <a:pt x="3029544" y="473214"/>
                  </a:lnTo>
                  <a:cubicBezTo>
                    <a:pt x="3016291" y="470886"/>
                    <a:pt x="3005904" y="470886"/>
                    <a:pt x="2997845" y="473214"/>
                  </a:cubicBezTo>
                  <a:lnTo>
                    <a:pt x="2994263" y="473214"/>
                  </a:lnTo>
                  <a:cubicBezTo>
                    <a:pt x="2994263" y="473214"/>
                    <a:pt x="2993188" y="474647"/>
                    <a:pt x="2992651" y="475184"/>
                  </a:cubicBezTo>
                  <a:cubicBezTo>
                    <a:pt x="2987457" y="477691"/>
                    <a:pt x="2983338" y="481273"/>
                    <a:pt x="2980652" y="486467"/>
                  </a:cubicBezTo>
                  <a:cubicBezTo>
                    <a:pt x="2972234" y="502943"/>
                    <a:pt x="2977786" y="556313"/>
                    <a:pt x="2991755" y="549508"/>
                  </a:cubicBezTo>
                  <a:cubicBezTo>
                    <a:pt x="3005725" y="542881"/>
                    <a:pt x="3019873" y="542881"/>
                    <a:pt x="3036708" y="536255"/>
                  </a:cubicBezTo>
                  <a:cubicBezTo>
                    <a:pt x="3053722" y="529628"/>
                    <a:pt x="3121240" y="542881"/>
                    <a:pt x="3138075" y="539658"/>
                  </a:cubicBezTo>
                  <a:cubicBezTo>
                    <a:pt x="3154909" y="536255"/>
                    <a:pt x="3183027" y="572969"/>
                    <a:pt x="3191624" y="566343"/>
                  </a:cubicBezTo>
                  <a:cubicBezTo>
                    <a:pt x="3200220" y="559716"/>
                    <a:pt x="3217055" y="579595"/>
                    <a:pt x="3233890" y="593027"/>
                  </a:cubicBezTo>
                  <a:cubicBezTo>
                    <a:pt x="3239442" y="597505"/>
                    <a:pt x="3242665" y="595535"/>
                    <a:pt x="3245531" y="591953"/>
                  </a:cubicBezTo>
                  <a:cubicBezTo>
                    <a:pt x="3249471" y="591595"/>
                    <a:pt x="3251799" y="587117"/>
                    <a:pt x="3254844" y="583177"/>
                  </a:cubicBezTo>
                  <a:lnTo>
                    <a:pt x="3253232" y="583177"/>
                  </a:lnTo>
                  <a:cubicBezTo>
                    <a:pt x="3257530" y="579775"/>
                    <a:pt x="3264156" y="579416"/>
                    <a:pt x="3276156" y="589804"/>
                  </a:cubicBezTo>
                  <a:cubicBezTo>
                    <a:pt x="3307139" y="616489"/>
                    <a:pt x="3290304" y="616489"/>
                    <a:pt x="3307139" y="616489"/>
                  </a:cubicBezTo>
                  <a:cubicBezTo>
                    <a:pt x="3323974" y="616489"/>
                    <a:pt x="3360688" y="619712"/>
                    <a:pt x="3360688" y="619712"/>
                  </a:cubicBezTo>
                  <a:cubicBezTo>
                    <a:pt x="3360688" y="619712"/>
                    <a:pt x="3360688" y="618101"/>
                    <a:pt x="3361404" y="615951"/>
                  </a:cubicBezTo>
                  <a:cubicBezTo>
                    <a:pt x="3364091" y="615951"/>
                    <a:pt x="3366061" y="616310"/>
                    <a:pt x="3366061" y="616310"/>
                  </a:cubicBezTo>
                  <a:cubicBezTo>
                    <a:pt x="3366061" y="616310"/>
                    <a:pt x="3367314" y="602161"/>
                    <a:pt x="3376090" y="594102"/>
                  </a:cubicBezTo>
                  <a:cubicBezTo>
                    <a:pt x="3380209" y="592311"/>
                    <a:pt x="3385045" y="591595"/>
                    <a:pt x="3391492" y="593027"/>
                  </a:cubicBezTo>
                  <a:cubicBezTo>
                    <a:pt x="3416923" y="599117"/>
                    <a:pt x="3440026" y="629204"/>
                    <a:pt x="3441996" y="615056"/>
                  </a:cubicBezTo>
                  <a:cubicBezTo>
                    <a:pt x="3446115" y="616489"/>
                    <a:pt x="3448264" y="614877"/>
                    <a:pt x="3447369" y="606280"/>
                  </a:cubicBezTo>
                  <a:cubicBezTo>
                    <a:pt x="3446474" y="598042"/>
                    <a:pt x="3446474" y="590341"/>
                    <a:pt x="3446115" y="583177"/>
                  </a:cubicBezTo>
                  <a:lnTo>
                    <a:pt x="3440743" y="583177"/>
                  </a:lnTo>
                  <a:cubicBezTo>
                    <a:pt x="3439847" y="568671"/>
                    <a:pt x="3436982" y="555955"/>
                    <a:pt x="3422654" y="543239"/>
                  </a:cubicBezTo>
                  <a:cubicBezTo>
                    <a:pt x="3421042" y="541807"/>
                    <a:pt x="3419251" y="540553"/>
                    <a:pt x="3417640" y="539299"/>
                  </a:cubicBezTo>
                  <a:lnTo>
                    <a:pt x="3427132" y="539299"/>
                  </a:lnTo>
                  <a:cubicBezTo>
                    <a:pt x="3404566" y="519599"/>
                    <a:pt x="3368568" y="506346"/>
                    <a:pt x="3363016" y="496675"/>
                  </a:cubicBezTo>
                  <a:cubicBezTo>
                    <a:pt x="3358897" y="489332"/>
                    <a:pt x="3355136" y="480378"/>
                    <a:pt x="3356389" y="473393"/>
                  </a:cubicBezTo>
                  <a:lnTo>
                    <a:pt x="3352808" y="473393"/>
                  </a:lnTo>
                  <a:cubicBezTo>
                    <a:pt x="3353524" y="472139"/>
                    <a:pt x="3353703" y="470886"/>
                    <a:pt x="3354957" y="469990"/>
                  </a:cubicBezTo>
                  <a:cubicBezTo>
                    <a:pt x="3363374" y="463364"/>
                    <a:pt x="3402775" y="473393"/>
                    <a:pt x="3425341" y="490049"/>
                  </a:cubicBezTo>
                  <a:cubicBezTo>
                    <a:pt x="3447906" y="506525"/>
                    <a:pt x="3467607" y="523360"/>
                    <a:pt x="3484441" y="510107"/>
                  </a:cubicBezTo>
                  <a:cubicBezTo>
                    <a:pt x="3485695" y="509212"/>
                    <a:pt x="3486949" y="508495"/>
                    <a:pt x="3488023" y="507600"/>
                  </a:cubicBezTo>
                  <a:cubicBezTo>
                    <a:pt x="3488561" y="507242"/>
                    <a:pt x="3489098" y="507063"/>
                    <a:pt x="3489635" y="506704"/>
                  </a:cubicBezTo>
                  <a:cubicBezTo>
                    <a:pt x="3492680" y="504376"/>
                    <a:pt x="3495903" y="502227"/>
                    <a:pt x="3499306" y="500257"/>
                  </a:cubicBezTo>
                  <a:cubicBezTo>
                    <a:pt x="3507903" y="495242"/>
                    <a:pt x="3515962" y="490944"/>
                    <a:pt x="3522230" y="486467"/>
                  </a:cubicBezTo>
                  <a:cubicBezTo>
                    <a:pt x="3527424" y="483422"/>
                    <a:pt x="3531901" y="480199"/>
                    <a:pt x="3534767" y="476796"/>
                  </a:cubicBezTo>
                  <a:cubicBezTo>
                    <a:pt x="3535483" y="476079"/>
                    <a:pt x="3536378" y="474826"/>
                    <a:pt x="3537274" y="473751"/>
                  </a:cubicBezTo>
                  <a:lnTo>
                    <a:pt x="3534588" y="473751"/>
                  </a:lnTo>
                  <a:cubicBezTo>
                    <a:pt x="3544080" y="461036"/>
                    <a:pt x="3557691" y="440440"/>
                    <a:pt x="3557691" y="440440"/>
                  </a:cubicBezTo>
                  <a:cubicBezTo>
                    <a:pt x="3557691" y="440440"/>
                    <a:pt x="3531722" y="436321"/>
                    <a:pt x="3506649" y="429873"/>
                  </a:cubicBezTo>
                  <a:lnTo>
                    <a:pt x="3525991" y="429873"/>
                  </a:lnTo>
                  <a:cubicBezTo>
                    <a:pt x="3501814" y="424501"/>
                    <a:pt x="3473338" y="416262"/>
                    <a:pt x="3467248" y="407129"/>
                  </a:cubicBezTo>
                  <a:cubicBezTo>
                    <a:pt x="3455966" y="390652"/>
                    <a:pt x="3416565" y="367370"/>
                    <a:pt x="3405282" y="367370"/>
                  </a:cubicBezTo>
                  <a:cubicBezTo>
                    <a:pt x="3394895" y="367370"/>
                    <a:pt x="3368389" y="386354"/>
                    <a:pt x="3355136" y="364146"/>
                  </a:cubicBezTo>
                  <a:lnTo>
                    <a:pt x="3348151" y="364146"/>
                  </a:lnTo>
                  <a:cubicBezTo>
                    <a:pt x="3347614" y="362892"/>
                    <a:pt x="3346898" y="362176"/>
                    <a:pt x="3346540" y="360743"/>
                  </a:cubicBezTo>
                  <a:cubicBezTo>
                    <a:pt x="3341883" y="347311"/>
                    <a:pt x="3339376" y="332984"/>
                    <a:pt x="3336868" y="320268"/>
                  </a:cubicBezTo>
                  <a:lnTo>
                    <a:pt x="3342778" y="320268"/>
                  </a:lnTo>
                  <a:cubicBezTo>
                    <a:pt x="3339018" y="299852"/>
                    <a:pt x="3336331" y="283017"/>
                    <a:pt x="3329167" y="280868"/>
                  </a:cubicBezTo>
                  <a:cubicBezTo>
                    <a:pt x="3320213" y="278181"/>
                    <a:pt x="3242307" y="264749"/>
                    <a:pt x="3203086" y="254541"/>
                  </a:cubicBezTo>
                  <a:lnTo>
                    <a:pt x="3186251" y="254541"/>
                  </a:lnTo>
                  <a:cubicBezTo>
                    <a:pt x="3182311" y="253287"/>
                    <a:pt x="3179266" y="252213"/>
                    <a:pt x="3177475" y="251138"/>
                  </a:cubicBezTo>
                  <a:cubicBezTo>
                    <a:pt x="3163506" y="242900"/>
                    <a:pt x="3115688" y="225707"/>
                    <a:pt x="3084884" y="210663"/>
                  </a:cubicBezTo>
                  <a:lnTo>
                    <a:pt x="3097242" y="210663"/>
                  </a:lnTo>
                  <a:cubicBezTo>
                    <a:pt x="3087570" y="206186"/>
                    <a:pt x="3078974" y="201887"/>
                    <a:pt x="3072885" y="197947"/>
                  </a:cubicBezTo>
                  <a:cubicBezTo>
                    <a:pt x="3047633" y="181292"/>
                    <a:pt x="3010918" y="158010"/>
                    <a:pt x="2988532" y="158010"/>
                  </a:cubicBezTo>
                  <a:cubicBezTo>
                    <a:pt x="2966145" y="158010"/>
                    <a:pt x="2873196" y="171442"/>
                    <a:pt x="2856182" y="168039"/>
                  </a:cubicBezTo>
                  <a:cubicBezTo>
                    <a:pt x="2839347" y="164636"/>
                    <a:pt x="2788663" y="174844"/>
                    <a:pt x="2768963" y="178068"/>
                  </a:cubicBezTo>
                  <a:cubicBezTo>
                    <a:pt x="2766456" y="178426"/>
                    <a:pt x="2765023" y="179680"/>
                    <a:pt x="2764307" y="181292"/>
                  </a:cubicBezTo>
                  <a:cubicBezTo>
                    <a:pt x="2764128" y="181292"/>
                    <a:pt x="2763769" y="181292"/>
                    <a:pt x="2763590" y="181292"/>
                  </a:cubicBezTo>
                  <a:cubicBezTo>
                    <a:pt x="2744069" y="184694"/>
                    <a:pt x="2789022" y="227856"/>
                    <a:pt x="2746756" y="238064"/>
                  </a:cubicBezTo>
                  <a:cubicBezTo>
                    <a:pt x="2706460" y="247556"/>
                    <a:pt x="2709862" y="253287"/>
                    <a:pt x="2717563" y="210842"/>
                  </a:cubicBezTo>
                  <a:lnTo>
                    <a:pt x="2722220" y="210842"/>
                  </a:lnTo>
                  <a:cubicBezTo>
                    <a:pt x="2722757" y="207798"/>
                    <a:pt x="2723294" y="204932"/>
                    <a:pt x="2723832" y="201350"/>
                  </a:cubicBezTo>
                  <a:cubicBezTo>
                    <a:pt x="2732428" y="151383"/>
                    <a:pt x="2695714" y="138130"/>
                    <a:pt x="2659179" y="158189"/>
                  </a:cubicBezTo>
                  <a:cubicBezTo>
                    <a:pt x="2636792" y="170367"/>
                    <a:pt x="2606704" y="180217"/>
                    <a:pt x="2589691" y="191142"/>
                  </a:cubicBezTo>
                  <a:cubicBezTo>
                    <a:pt x="2575005" y="199022"/>
                    <a:pt x="2565871" y="207618"/>
                    <a:pt x="2572319" y="218185"/>
                  </a:cubicBezTo>
                  <a:cubicBezTo>
                    <a:pt x="2586467" y="241467"/>
                    <a:pt x="2569632" y="258123"/>
                    <a:pt x="2597750" y="281226"/>
                  </a:cubicBezTo>
                  <a:cubicBezTo>
                    <a:pt x="2625868" y="304508"/>
                    <a:pt x="2637151" y="311134"/>
                    <a:pt x="2673686" y="307911"/>
                  </a:cubicBezTo>
                  <a:cubicBezTo>
                    <a:pt x="2710400" y="304508"/>
                    <a:pt x="2746935" y="314537"/>
                    <a:pt x="2746935" y="314537"/>
                  </a:cubicBezTo>
                  <a:cubicBezTo>
                    <a:pt x="2746935" y="314537"/>
                    <a:pt x="2746935" y="354475"/>
                    <a:pt x="2732786" y="361102"/>
                  </a:cubicBezTo>
                  <a:cubicBezTo>
                    <a:pt x="2729921" y="362534"/>
                    <a:pt x="2726518" y="363609"/>
                    <a:pt x="2723294" y="364504"/>
                  </a:cubicBezTo>
                  <a:lnTo>
                    <a:pt x="2718459" y="364504"/>
                  </a:lnTo>
                  <a:cubicBezTo>
                    <a:pt x="2712907" y="366295"/>
                    <a:pt x="2707534" y="368803"/>
                    <a:pt x="2703415" y="372563"/>
                  </a:cubicBezTo>
                  <a:cubicBezTo>
                    <a:pt x="2697684" y="375787"/>
                    <a:pt x="2692849" y="380085"/>
                    <a:pt x="2690699" y="387607"/>
                  </a:cubicBezTo>
                  <a:cubicBezTo>
                    <a:pt x="2688729" y="394592"/>
                    <a:pt x="2683894" y="400502"/>
                    <a:pt x="2678521" y="404442"/>
                  </a:cubicBezTo>
                  <a:cubicBezTo>
                    <a:pt x="2670283" y="408919"/>
                    <a:pt x="2662224" y="409457"/>
                    <a:pt x="2662224" y="404084"/>
                  </a:cubicBezTo>
                  <a:cubicBezTo>
                    <a:pt x="2662224" y="397278"/>
                    <a:pt x="2668492" y="379906"/>
                    <a:pt x="2666701" y="364325"/>
                  </a:cubicBezTo>
                  <a:lnTo>
                    <a:pt x="2660970" y="364325"/>
                  </a:lnTo>
                  <a:cubicBezTo>
                    <a:pt x="2659537" y="358057"/>
                    <a:pt x="2657030" y="352147"/>
                    <a:pt x="2651478" y="347490"/>
                  </a:cubicBezTo>
                  <a:cubicBezTo>
                    <a:pt x="2631778" y="330835"/>
                    <a:pt x="2626047" y="327611"/>
                    <a:pt x="2603660" y="344267"/>
                  </a:cubicBezTo>
                  <a:cubicBezTo>
                    <a:pt x="2581094" y="360922"/>
                    <a:pt x="2578229" y="367549"/>
                    <a:pt x="2566946" y="340864"/>
                  </a:cubicBezTo>
                  <a:cubicBezTo>
                    <a:pt x="2563901" y="333700"/>
                    <a:pt x="2559245" y="326716"/>
                    <a:pt x="2553872" y="320268"/>
                  </a:cubicBezTo>
                  <a:lnTo>
                    <a:pt x="2561752" y="320268"/>
                  </a:lnTo>
                  <a:cubicBezTo>
                    <a:pt x="2547425" y="301643"/>
                    <a:pt x="2527187" y="287494"/>
                    <a:pt x="2527187" y="287494"/>
                  </a:cubicBezTo>
                  <a:cubicBezTo>
                    <a:pt x="2527187" y="287494"/>
                    <a:pt x="2515546" y="270301"/>
                    <a:pt x="2502651" y="254541"/>
                  </a:cubicBezTo>
                  <a:lnTo>
                    <a:pt x="2494592" y="254541"/>
                  </a:lnTo>
                  <a:cubicBezTo>
                    <a:pt x="2490473" y="249705"/>
                    <a:pt x="2486354" y="244870"/>
                    <a:pt x="2482593" y="241109"/>
                  </a:cubicBezTo>
                  <a:cubicBezTo>
                    <a:pt x="2465579" y="224632"/>
                    <a:pt x="2434775" y="227856"/>
                    <a:pt x="2431909" y="244512"/>
                  </a:cubicBezTo>
                  <a:cubicBezTo>
                    <a:pt x="2429223" y="260988"/>
                    <a:pt x="2437641" y="277823"/>
                    <a:pt x="2448744" y="307732"/>
                  </a:cubicBezTo>
                  <a:cubicBezTo>
                    <a:pt x="2458236" y="332626"/>
                    <a:pt x="2462893" y="362713"/>
                    <a:pt x="2453043" y="374175"/>
                  </a:cubicBezTo>
                  <a:cubicBezTo>
                    <a:pt x="2452147" y="374534"/>
                    <a:pt x="2451610" y="375250"/>
                    <a:pt x="2450714" y="375429"/>
                  </a:cubicBezTo>
                  <a:cubicBezTo>
                    <a:pt x="2446058" y="376145"/>
                    <a:pt x="2442655" y="378115"/>
                    <a:pt x="2439969" y="380444"/>
                  </a:cubicBezTo>
                  <a:cubicBezTo>
                    <a:pt x="2429044" y="385458"/>
                    <a:pt x="2427074" y="397816"/>
                    <a:pt x="2417940" y="405517"/>
                  </a:cubicBezTo>
                  <a:cubicBezTo>
                    <a:pt x="2416866" y="406054"/>
                    <a:pt x="2415970" y="406770"/>
                    <a:pt x="2414717" y="407129"/>
                  </a:cubicBezTo>
                  <a:cubicBezTo>
                    <a:pt x="2395016" y="413934"/>
                    <a:pt x="2386599" y="397278"/>
                    <a:pt x="2386599" y="370593"/>
                  </a:cubicBezTo>
                  <a:cubicBezTo>
                    <a:pt x="2386599" y="368265"/>
                    <a:pt x="2386420" y="366295"/>
                    <a:pt x="2386241" y="364146"/>
                  </a:cubicBezTo>
                  <a:lnTo>
                    <a:pt x="2380868" y="364146"/>
                  </a:lnTo>
                  <a:cubicBezTo>
                    <a:pt x="2379435" y="345879"/>
                    <a:pt x="2376032" y="330118"/>
                    <a:pt x="2377465" y="320268"/>
                  </a:cubicBezTo>
                  <a:lnTo>
                    <a:pt x="2382121" y="320268"/>
                  </a:lnTo>
                  <a:cubicBezTo>
                    <a:pt x="2382121" y="316507"/>
                    <a:pt x="2382480" y="313104"/>
                    <a:pt x="2383913" y="310776"/>
                  </a:cubicBezTo>
                  <a:cubicBezTo>
                    <a:pt x="2389643" y="300747"/>
                    <a:pt x="2361526" y="317582"/>
                    <a:pt x="2333408" y="310776"/>
                  </a:cubicBezTo>
                  <a:cubicBezTo>
                    <a:pt x="2319797" y="307553"/>
                    <a:pt x="2307798" y="310776"/>
                    <a:pt x="2301888" y="315791"/>
                  </a:cubicBezTo>
                  <a:cubicBezTo>
                    <a:pt x="2290426" y="320805"/>
                    <a:pt x="2287560" y="331193"/>
                    <a:pt x="2305470" y="337461"/>
                  </a:cubicBezTo>
                  <a:cubicBezTo>
                    <a:pt x="2330005" y="346058"/>
                    <a:pt x="2337527" y="377578"/>
                    <a:pt x="2322304" y="392085"/>
                  </a:cubicBezTo>
                  <a:cubicBezTo>
                    <a:pt x="2321230" y="392622"/>
                    <a:pt x="2320513" y="393517"/>
                    <a:pt x="2319260" y="393876"/>
                  </a:cubicBezTo>
                  <a:cubicBezTo>
                    <a:pt x="2294008" y="403905"/>
                    <a:pt x="2198372" y="393876"/>
                    <a:pt x="2167388" y="393876"/>
                  </a:cubicBezTo>
                  <a:cubicBezTo>
                    <a:pt x="2136405" y="393876"/>
                    <a:pt x="2091453" y="403905"/>
                    <a:pt x="2083035" y="383846"/>
                  </a:cubicBezTo>
                  <a:cubicBezTo>
                    <a:pt x="2079812" y="376145"/>
                    <a:pt x="2083035" y="369340"/>
                    <a:pt x="2089125" y="363967"/>
                  </a:cubicBezTo>
                  <a:lnTo>
                    <a:pt x="2088408" y="363967"/>
                  </a:lnTo>
                  <a:cubicBezTo>
                    <a:pt x="2098438" y="357699"/>
                    <a:pt x="2112407" y="353938"/>
                    <a:pt x="2122794" y="353938"/>
                  </a:cubicBezTo>
                  <a:cubicBezTo>
                    <a:pt x="2142494" y="353938"/>
                    <a:pt x="2201595" y="357161"/>
                    <a:pt x="2223982" y="320626"/>
                  </a:cubicBezTo>
                  <a:cubicBezTo>
                    <a:pt x="2223982" y="320626"/>
                    <a:pt x="2223982" y="320268"/>
                    <a:pt x="2224161" y="320089"/>
                  </a:cubicBezTo>
                  <a:lnTo>
                    <a:pt x="2226848" y="320089"/>
                  </a:lnTo>
                  <a:cubicBezTo>
                    <a:pt x="2227564" y="319194"/>
                    <a:pt x="2228639" y="318477"/>
                    <a:pt x="2229176" y="317224"/>
                  </a:cubicBezTo>
                  <a:cubicBezTo>
                    <a:pt x="2251742" y="280509"/>
                    <a:pt x="2201058" y="274062"/>
                    <a:pt x="2178492" y="274062"/>
                  </a:cubicBezTo>
                  <a:cubicBezTo>
                    <a:pt x="2162195" y="274062"/>
                    <a:pt x="2148763" y="268689"/>
                    <a:pt x="2133002" y="254183"/>
                  </a:cubicBezTo>
                  <a:lnTo>
                    <a:pt x="2124048" y="254183"/>
                  </a:lnTo>
                  <a:cubicBezTo>
                    <a:pt x="2119212" y="249526"/>
                    <a:pt x="2114198" y="244153"/>
                    <a:pt x="2108646" y="237527"/>
                  </a:cubicBezTo>
                  <a:cubicBezTo>
                    <a:pt x="2099870" y="227140"/>
                    <a:pt x="2099512" y="218364"/>
                    <a:pt x="2102019" y="210305"/>
                  </a:cubicBezTo>
                  <a:lnTo>
                    <a:pt x="2106497" y="210305"/>
                  </a:lnTo>
                  <a:cubicBezTo>
                    <a:pt x="2109720" y="193112"/>
                    <a:pt x="2129062" y="180217"/>
                    <a:pt x="2125122" y="170904"/>
                  </a:cubicBezTo>
                  <a:cubicBezTo>
                    <a:pt x="2119391" y="157472"/>
                    <a:pt x="2091453" y="167502"/>
                    <a:pt x="2066022" y="167502"/>
                  </a:cubicBezTo>
                  <a:cubicBezTo>
                    <a:pt x="2052231" y="167502"/>
                    <a:pt x="2034501" y="160875"/>
                    <a:pt x="2021069" y="158905"/>
                  </a:cubicBezTo>
                  <a:cubicBezTo>
                    <a:pt x="2032531" y="159442"/>
                    <a:pt x="2041128" y="158189"/>
                    <a:pt x="2043993" y="154070"/>
                  </a:cubicBezTo>
                  <a:cubicBezTo>
                    <a:pt x="2047038" y="153174"/>
                    <a:pt x="2049366" y="151920"/>
                    <a:pt x="2050082" y="149950"/>
                  </a:cubicBezTo>
                  <a:cubicBezTo>
                    <a:pt x="2050978" y="147801"/>
                    <a:pt x="2052590" y="146189"/>
                    <a:pt x="2053843" y="144578"/>
                  </a:cubicBezTo>
                  <a:lnTo>
                    <a:pt x="2051157" y="144578"/>
                  </a:lnTo>
                  <a:cubicBezTo>
                    <a:pt x="2058321" y="138130"/>
                    <a:pt x="2067633" y="134190"/>
                    <a:pt x="2069066" y="124519"/>
                  </a:cubicBezTo>
                  <a:cubicBezTo>
                    <a:pt x="2069782" y="119325"/>
                    <a:pt x="2071574" y="110192"/>
                    <a:pt x="2073544" y="100700"/>
                  </a:cubicBezTo>
                  <a:lnTo>
                    <a:pt x="2078021" y="100700"/>
                  </a:lnTo>
                  <a:cubicBezTo>
                    <a:pt x="2081424" y="84402"/>
                    <a:pt x="2085543" y="65776"/>
                    <a:pt x="2085543" y="65776"/>
                  </a:cubicBezTo>
                  <a:cubicBezTo>
                    <a:pt x="2085543" y="65776"/>
                    <a:pt x="2074260" y="41420"/>
                    <a:pt x="2055455" y="52524"/>
                  </a:cubicBezTo>
                  <a:cubicBezTo>
                    <a:pt x="2036650" y="63627"/>
                    <a:pt x="2031098" y="70254"/>
                    <a:pt x="2014264" y="65776"/>
                  </a:cubicBezTo>
                  <a:cubicBezTo>
                    <a:pt x="2001906" y="62553"/>
                    <a:pt x="1998324" y="42853"/>
                    <a:pt x="1985788" y="34972"/>
                  </a:cubicBezTo>
                  <a:lnTo>
                    <a:pt x="1959103" y="34972"/>
                  </a:lnTo>
                  <a:cubicBezTo>
                    <a:pt x="1954088" y="36763"/>
                    <a:pt x="1950148" y="39092"/>
                    <a:pt x="1946566" y="41599"/>
                  </a:cubicBezTo>
                  <a:cubicBezTo>
                    <a:pt x="1929552" y="50374"/>
                    <a:pt x="1924359" y="64344"/>
                    <a:pt x="1916837" y="71328"/>
                  </a:cubicBezTo>
                  <a:cubicBezTo>
                    <a:pt x="1915583" y="72403"/>
                    <a:pt x="1913792" y="73477"/>
                    <a:pt x="1912359" y="74373"/>
                  </a:cubicBezTo>
                  <a:cubicBezTo>
                    <a:pt x="1902509" y="79567"/>
                    <a:pt x="1890152" y="82253"/>
                    <a:pt x="1884600" y="79029"/>
                  </a:cubicBezTo>
                  <a:cubicBezTo>
                    <a:pt x="1877078" y="74552"/>
                    <a:pt x="1833916" y="45718"/>
                    <a:pt x="1833916" y="45718"/>
                  </a:cubicBezTo>
                  <a:cubicBezTo>
                    <a:pt x="1833916" y="45718"/>
                    <a:pt x="1776069" y="42853"/>
                    <a:pt x="1751175" y="34972"/>
                  </a:cubicBezTo>
                  <a:lnTo>
                    <a:pt x="1738281" y="34972"/>
                  </a:lnTo>
                  <a:cubicBezTo>
                    <a:pt x="1736490" y="33898"/>
                    <a:pt x="1735236" y="32644"/>
                    <a:pt x="1734878" y="31570"/>
                  </a:cubicBezTo>
                  <a:cubicBezTo>
                    <a:pt x="1731117" y="18317"/>
                    <a:pt x="1716073" y="-3891"/>
                    <a:pt x="1674702" y="586"/>
                  </a:cubicBezTo>
                  <a:cubicBezTo>
                    <a:pt x="1633332" y="4885"/>
                    <a:pt x="1562232" y="33898"/>
                    <a:pt x="1550770" y="33898"/>
                  </a:cubicBezTo>
                  <a:cubicBezTo>
                    <a:pt x="1541994" y="33898"/>
                    <a:pt x="1554889" y="50016"/>
                    <a:pt x="1553814" y="57001"/>
                  </a:cubicBezTo>
                  <a:cubicBezTo>
                    <a:pt x="1542711" y="57001"/>
                    <a:pt x="1529637" y="55926"/>
                    <a:pt x="1521399" y="63448"/>
                  </a:cubicBezTo>
                  <a:cubicBezTo>
                    <a:pt x="1516205" y="65956"/>
                    <a:pt x="1511907" y="70254"/>
                    <a:pt x="1509578" y="78134"/>
                  </a:cubicBezTo>
                  <a:cubicBezTo>
                    <a:pt x="1505817" y="91566"/>
                    <a:pt x="1526413" y="91387"/>
                    <a:pt x="1550770" y="91387"/>
                  </a:cubicBezTo>
                  <a:cubicBezTo>
                    <a:pt x="1575127" y="91387"/>
                    <a:pt x="1614527" y="91387"/>
                    <a:pt x="1625989" y="84760"/>
                  </a:cubicBezTo>
                  <a:cubicBezTo>
                    <a:pt x="1637272" y="78134"/>
                    <a:pt x="1693507" y="62732"/>
                    <a:pt x="1691537" y="82432"/>
                  </a:cubicBezTo>
                  <a:cubicBezTo>
                    <a:pt x="1689746" y="102491"/>
                    <a:pt x="1714103" y="133474"/>
                    <a:pt x="1727177" y="128996"/>
                  </a:cubicBezTo>
                  <a:cubicBezTo>
                    <a:pt x="1740430" y="124519"/>
                    <a:pt x="1766577" y="95864"/>
                    <a:pt x="1779830" y="106789"/>
                  </a:cubicBezTo>
                  <a:cubicBezTo>
                    <a:pt x="1793083" y="117893"/>
                    <a:pt x="1794874" y="144578"/>
                    <a:pt x="1807948" y="151204"/>
                  </a:cubicBezTo>
                  <a:cubicBezTo>
                    <a:pt x="1821022" y="158010"/>
                    <a:pt x="1856661" y="158010"/>
                    <a:pt x="1873496" y="151204"/>
                  </a:cubicBezTo>
                  <a:cubicBezTo>
                    <a:pt x="1890331" y="144578"/>
                    <a:pt x="1937432" y="144578"/>
                    <a:pt x="1958028" y="149055"/>
                  </a:cubicBezTo>
                  <a:cubicBezTo>
                    <a:pt x="1969669" y="151562"/>
                    <a:pt x="1993668" y="156756"/>
                    <a:pt x="2013547" y="158547"/>
                  </a:cubicBezTo>
                  <a:cubicBezTo>
                    <a:pt x="2009070" y="158547"/>
                    <a:pt x="2005667" y="159800"/>
                    <a:pt x="2003518" y="162487"/>
                  </a:cubicBezTo>
                  <a:cubicBezTo>
                    <a:pt x="1998683" y="163920"/>
                    <a:pt x="1995638" y="167143"/>
                    <a:pt x="1995638" y="174486"/>
                  </a:cubicBezTo>
                  <a:cubicBezTo>
                    <a:pt x="1995638" y="194545"/>
                    <a:pt x="2013189" y="242721"/>
                    <a:pt x="2013368" y="258302"/>
                  </a:cubicBezTo>
                  <a:cubicBezTo>
                    <a:pt x="2013010" y="258123"/>
                    <a:pt x="2012652" y="257944"/>
                    <a:pt x="2012115" y="257406"/>
                  </a:cubicBezTo>
                  <a:cubicBezTo>
                    <a:pt x="2010861" y="256511"/>
                    <a:pt x="2009965" y="255436"/>
                    <a:pt x="2009070" y="254362"/>
                  </a:cubicBezTo>
                  <a:lnTo>
                    <a:pt x="2000473" y="254362"/>
                  </a:lnTo>
                  <a:cubicBezTo>
                    <a:pt x="1989907" y="241288"/>
                    <a:pt x="1988474" y="225528"/>
                    <a:pt x="1981310" y="210484"/>
                  </a:cubicBezTo>
                  <a:lnTo>
                    <a:pt x="1988116" y="210484"/>
                  </a:lnTo>
                  <a:cubicBezTo>
                    <a:pt x="1986325" y="206186"/>
                    <a:pt x="1984176" y="201887"/>
                    <a:pt x="1981131" y="197768"/>
                  </a:cubicBezTo>
                  <a:cubicBezTo>
                    <a:pt x="1967162" y="177710"/>
                    <a:pt x="1944596" y="181113"/>
                    <a:pt x="1916479" y="184336"/>
                  </a:cubicBezTo>
                  <a:cubicBezTo>
                    <a:pt x="1888361" y="187739"/>
                    <a:pt x="1840543" y="197768"/>
                    <a:pt x="1826395" y="194366"/>
                  </a:cubicBezTo>
                  <a:cubicBezTo>
                    <a:pt x="1812425" y="190963"/>
                    <a:pt x="1823529" y="190963"/>
                    <a:pt x="1792725" y="174486"/>
                  </a:cubicBezTo>
                  <a:cubicBezTo>
                    <a:pt x="1761921" y="157830"/>
                    <a:pt x="1747773" y="161054"/>
                    <a:pt x="1725386" y="144757"/>
                  </a:cubicBezTo>
                  <a:lnTo>
                    <a:pt x="1716073" y="144757"/>
                  </a:lnTo>
                  <a:cubicBezTo>
                    <a:pt x="1700134" y="130429"/>
                    <a:pt x="1714282" y="124340"/>
                    <a:pt x="1677568" y="121295"/>
                  </a:cubicBezTo>
                  <a:cubicBezTo>
                    <a:pt x="1638167" y="117893"/>
                    <a:pt x="1641033" y="144578"/>
                    <a:pt x="1601632" y="137951"/>
                  </a:cubicBezTo>
                  <a:cubicBezTo>
                    <a:pt x="1562232" y="131146"/>
                    <a:pt x="1550949" y="141354"/>
                    <a:pt x="1511728" y="137951"/>
                  </a:cubicBezTo>
                  <a:cubicBezTo>
                    <a:pt x="1472327" y="134548"/>
                    <a:pt x="1452627" y="131146"/>
                    <a:pt x="1446896" y="154607"/>
                  </a:cubicBezTo>
                  <a:cubicBezTo>
                    <a:pt x="1441344" y="177889"/>
                    <a:pt x="1430061" y="217827"/>
                    <a:pt x="1413226" y="217827"/>
                  </a:cubicBezTo>
                  <a:cubicBezTo>
                    <a:pt x="1396391" y="217827"/>
                    <a:pt x="1376691" y="241109"/>
                    <a:pt x="1430061" y="244512"/>
                  </a:cubicBezTo>
                  <a:cubicBezTo>
                    <a:pt x="1483610" y="247914"/>
                    <a:pt x="1452627" y="277823"/>
                    <a:pt x="1500266" y="274420"/>
                  </a:cubicBezTo>
                  <a:cubicBezTo>
                    <a:pt x="1540024" y="271555"/>
                    <a:pt x="1575485" y="270838"/>
                    <a:pt x="1593036" y="255615"/>
                  </a:cubicBezTo>
                  <a:cubicBezTo>
                    <a:pt x="1593931" y="255078"/>
                    <a:pt x="1594827" y="254899"/>
                    <a:pt x="1595543" y="254362"/>
                  </a:cubicBezTo>
                  <a:lnTo>
                    <a:pt x="1594469" y="254362"/>
                  </a:lnTo>
                  <a:cubicBezTo>
                    <a:pt x="1597513" y="251496"/>
                    <a:pt x="1600021" y="248273"/>
                    <a:pt x="1601632" y="244333"/>
                  </a:cubicBezTo>
                  <a:cubicBezTo>
                    <a:pt x="1613094" y="217648"/>
                    <a:pt x="1621333" y="217648"/>
                    <a:pt x="1627064" y="227677"/>
                  </a:cubicBezTo>
                  <a:cubicBezTo>
                    <a:pt x="1632616" y="237706"/>
                    <a:pt x="1674882" y="297523"/>
                    <a:pt x="1674882" y="297523"/>
                  </a:cubicBezTo>
                  <a:cubicBezTo>
                    <a:pt x="1674882" y="297523"/>
                    <a:pt x="1702999" y="324029"/>
                    <a:pt x="1714282" y="330656"/>
                  </a:cubicBezTo>
                  <a:cubicBezTo>
                    <a:pt x="1725565" y="337282"/>
                    <a:pt x="1702999" y="367191"/>
                    <a:pt x="1680433" y="350535"/>
                  </a:cubicBezTo>
                  <a:cubicBezTo>
                    <a:pt x="1657868" y="333879"/>
                    <a:pt x="1615602" y="337282"/>
                    <a:pt x="1598767" y="320626"/>
                  </a:cubicBezTo>
                  <a:cubicBezTo>
                    <a:pt x="1598767" y="320626"/>
                    <a:pt x="1598230" y="320268"/>
                    <a:pt x="1598051" y="320089"/>
                  </a:cubicBezTo>
                  <a:lnTo>
                    <a:pt x="1608080" y="320089"/>
                  </a:lnTo>
                  <a:cubicBezTo>
                    <a:pt x="1606826" y="319194"/>
                    <a:pt x="1605214" y="318477"/>
                    <a:pt x="1604140" y="317224"/>
                  </a:cubicBezTo>
                  <a:cubicBezTo>
                    <a:pt x="1587305" y="300568"/>
                    <a:pt x="1541815" y="293404"/>
                    <a:pt x="1522115" y="296807"/>
                  </a:cubicBezTo>
                  <a:cubicBezTo>
                    <a:pt x="1502415" y="300031"/>
                    <a:pt x="1438120" y="293941"/>
                    <a:pt x="1426837" y="293941"/>
                  </a:cubicBezTo>
                  <a:cubicBezTo>
                    <a:pt x="1423255" y="293941"/>
                    <a:pt x="1417524" y="297344"/>
                    <a:pt x="1411077" y="301643"/>
                  </a:cubicBezTo>
                  <a:cubicBezTo>
                    <a:pt x="1395854" y="310597"/>
                    <a:pt x="1373825" y="330477"/>
                    <a:pt x="1373825" y="330477"/>
                  </a:cubicBezTo>
                  <a:cubicBezTo>
                    <a:pt x="1373825" y="330477"/>
                    <a:pt x="1371497" y="325999"/>
                    <a:pt x="1368095" y="319910"/>
                  </a:cubicBezTo>
                  <a:lnTo>
                    <a:pt x="1375258" y="319910"/>
                  </a:lnTo>
                  <a:cubicBezTo>
                    <a:pt x="1370423" y="311134"/>
                    <a:pt x="1362364" y="296091"/>
                    <a:pt x="1356454" y="287136"/>
                  </a:cubicBezTo>
                  <a:cubicBezTo>
                    <a:pt x="1352693" y="281226"/>
                    <a:pt x="1347678" y="283554"/>
                    <a:pt x="1342305" y="288031"/>
                  </a:cubicBezTo>
                  <a:cubicBezTo>
                    <a:pt x="1336574" y="290360"/>
                    <a:pt x="1330127" y="298240"/>
                    <a:pt x="1324038" y="303254"/>
                  </a:cubicBezTo>
                  <a:cubicBezTo>
                    <a:pt x="1323500" y="303433"/>
                    <a:pt x="1323142" y="303792"/>
                    <a:pt x="1322605" y="303971"/>
                  </a:cubicBezTo>
                  <a:cubicBezTo>
                    <a:pt x="1311322" y="307194"/>
                    <a:pt x="1277652" y="277286"/>
                    <a:pt x="1243804" y="290718"/>
                  </a:cubicBezTo>
                  <a:cubicBezTo>
                    <a:pt x="1234312" y="294300"/>
                    <a:pt x="1228581" y="298061"/>
                    <a:pt x="1223924" y="301463"/>
                  </a:cubicBezTo>
                  <a:cubicBezTo>
                    <a:pt x="1219447" y="304329"/>
                    <a:pt x="1215865" y="306836"/>
                    <a:pt x="1212641" y="309164"/>
                  </a:cubicBezTo>
                  <a:cubicBezTo>
                    <a:pt x="1205657" y="313284"/>
                    <a:pt x="1196165" y="315433"/>
                    <a:pt x="1173599" y="313821"/>
                  </a:cubicBezTo>
                  <a:cubicBezTo>
                    <a:pt x="1125781" y="310418"/>
                    <a:pt x="1114498" y="300568"/>
                    <a:pt x="1097485" y="303792"/>
                  </a:cubicBezTo>
                  <a:lnTo>
                    <a:pt x="1080650" y="307015"/>
                  </a:lnTo>
                  <a:cubicBezTo>
                    <a:pt x="1080650" y="307015"/>
                    <a:pt x="1080650" y="308090"/>
                    <a:pt x="1080650" y="309344"/>
                  </a:cubicBezTo>
                  <a:cubicBezTo>
                    <a:pt x="1075814" y="310239"/>
                    <a:pt x="1075456" y="310239"/>
                    <a:pt x="1075456" y="310239"/>
                  </a:cubicBezTo>
                  <a:cubicBezTo>
                    <a:pt x="1075456" y="310239"/>
                    <a:pt x="1078321" y="323671"/>
                    <a:pt x="1058442" y="336924"/>
                  </a:cubicBezTo>
                  <a:cubicBezTo>
                    <a:pt x="1038742" y="350177"/>
                    <a:pt x="1024772" y="366832"/>
                    <a:pt x="1010624" y="346953"/>
                  </a:cubicBezTo>
                  <a:cubicBezTo>
                    <a:pt x="996476" y="327074"/>
                    <a:pt x="987879" y="327074"/>
                    <a:pt x="979462" y="323671"/>
                  </a:cubicBezTo>
                  <a:cubicBezTo>
                    <a:pt x="977492" y="322955"/>
                    <a:pt x="975164" y="321343"/>
                    <a:pt x="972298" y="319731"/>
                  </a:cubicBezTo>
                  <a:lnTo>
                    <a:pt x="983939" y="319731"/>
                  </a:lnTo>
                  <a:cubicBezTo>
                    <a:pt x="975164" y="315791"/>
                    <a:pt x="958329" y="300568"/>
                    <a:pt x="922868" y="310239"/>
                  </a:cubicBezTo>
                  <a:cubicBezTo>
                    <a:pt x="886333" y="320268"/>
                    <a:pt x="846933" y="261346"/>
                    <a:pt x="835650" y="261346"/>
                  </a:cubicBezTo>
                  <a:cubicBezTo>
                    <a:pt x="824367" y="261346"/>
                    <a:pt x="705986" y="290360"/>
                    <a:pt x="683779" y="283733"/>
                  </a:cubicBezTo>
                  <a:cubicBezTo>
                    <a:pt x="666765" y="278539"/>
                    <a:pt x="626111" y="260988"/>
                    <a:pt x="597097" y="253825"/>
                  </a:cubicBezTo>
                  <a:lnTo>
                    <a:pt x="554473" y="253825"/>
                  </a:lnTo>
                  <a:cubicBezTo>
                    <a:pt x="531907" y="257227"/>
                    <a:pt x="505223" y="261167"/>
                    <a:pt x="505223" y="261167"/>
                  </a:cubicBezTo>
                  <a:cubicBezTo>
                    <a:pt x="505223" y="261167"/>
                    <a:pt x="487313" y="257048"/>
                    <a:pt x="471732" y="253825"/>
                  </a:cubicBezTo>
                  <a:lnTo>
                    <a:pt x="445943" y="253825"/>
                  </a:lnTo>
                  <a:cubicBezTo>
                    <a:pt x="445943" y="253825"/>
                    <a:pt x="445047" y="253825"/>
                    <a:pt x="444689" y="253825"/>
                  </a:cubicBezTo>
                  <a:cubicBezTo>
                    <a:pt x="444689" y="253825"/>
                    <a:pt x="444152" y="253825"/>
                    <a:pt x="443973" y="253825"/>
                  </a:cubicBezTo>
                  <a:lnTo>
                    <a:pt x="435913" y="253825"/>
                  </a:lnTo>
                  <a:cubicBezTo>
                    <a:pt x="424810" y="257227"/>
                    <a:pt x="410661" y="260272"/>
                    <a:pt x="400811" y="253825"/>
                  </a:cubicBezTo>
                  <a:lnTo>
                    <a:pt x="391140" y="253825"/>
                  </a:lnTo>
                  <a:cubicBezTo>
                    <a:pt x="377171" y="237169"/>
                    <a:pt x="351739" y="227140"/>
                    <a:pt x="351739" y="227140"/>
                  </a:cubicBezTo>
                  <a:cubicBezTo>
                    <a:pt x="351739" y="227140"/>
                    <a:pt x="343680" y="252392"/>
                    <a:pt x="329711" y="264749"/>
                  </a:cubicBezTo>
                  <a:cubicBezTo>
                    <a:pt x="328457" y="265466"/>
                    <a:pt x="327383" y="266540"/>
                    <a:pt x="325950" y="266898"/>
                  </a:cubicBezTo>
                  <a:cubicBezTo>
                    <a:pt x="306250" y="273704"/>
                    <a:pt x="264163" y="286778"/>
                    <a:pt x="255566" y="280151"/>
                  </a:cubicBezTo>
                  <a:cubicBezTo>
                    <a:pt x="247149" y="273525"/>
                    <a:pt x="174079" y="306657"/>
                    <a:pt x="174079" y="306657"/>
                  </a:cubicBezTo>
                  <a:cubicBezTo>
                    <a:pt x="174079" y="306657"/>
                    <a:pt x="132887" y="317403"/>
                    <a:pt x="121425" y="314000"/>
                  </a:cubicBezTo>
                  <a:cubicBezTo>
                    <a:pt x="117485" y="312925"/>
                    <a:pt x="108889" y="315254"/>
                    <a:pt x="99934" y="319552"/>
                  </a:cubicBezTo>
                  <a:lnTo>
                    <a:pt x="102979" y="319552"/>
                  </a:lnTo>
                  <a:cubicBezTo>
                    <a:pt x="84711" y="325820"/>
                    <a:pt x="57489" y="343192"/>
                    <a:pt x="61966" y="353400"/>
                  </a:cubicBezTo>
                  <a:cubicBezTo>
                    <a:pt x="67518" y="366653"/>
                    <a:pt x="61966" y="393338"/>
                    <a:pt x="106919" y="393338"/>
                  </a:cubicBezTo>
                  <a:cubicBezTo>
                    <a:pt x="151871" y="393338"/>
                    <a:pt x="154737" y="413218"/>
                    <a:pt x="171571" y="416620"/>
                  </a:cubicBezTo>
                  <a:cubicBezTo>
                    <a:pt x="188406" y="419844"/>
                    <a:pt x="194137" y="416620"/>
                    <a:pt x="213838" y="436500"/>
                  </a:cubicBezTo>
                  <a:cubicBezTo>
                    <a:pt x="230851" y="453693"/>
                    <a:pt x="233180" y="470886"/>
                    <a:pt x="217061" y="473035"/>
                  </a:cubicBezTo>
                  <a:lnTo>
                    <a:pt x="211330" y="473035"/>
                  </a:lnTo>
                  <a:cubicBezTo>
                    <a:pt x="210256" y="473035"/>
                    <a:pt x="209360" y="473035"/>
                    <a:pt x="208286" y="473035"/>
                  </a:cubicBezTo>
                  <a:cubicBezTo>
                    <a:pt x="183033" y="469632"/>
                    <a:pt x="154737" y="463185"/>
                    <a:pt x="137902" y="446529"/>
                  </a:cubicBezTo>
                  <a:lnTo>
                    <a:pt x="121067" y="429873"/>
                  </a:lnTo>
                  <a:lnTo>
                    <a:pt x="90084" y="446529"/>
                  </a:lnTo>
                  <a:cubicBezTo>
                    <a:pt x="50683" y="449753"/>
                    <a:pt x="0" y="473035"/>
                    <a:pt x="0" y="473035"/>
                  </a:cubicBezTo>
                  <a:cubicBezTo>
                    <a:pt x="0" y="473035"/>
                    <a:pt x="13969" y="502943"/>
                    <a:pt x="39401" y="523002"/>
                  </a:cubicBezTo>
                  <a:cubicBezTo>
                    <a:pt x="64653" y="542881"/>
                    <a:pt x="126619" y="542881"/>
                    <a:pt x="126619" y="542881"/>
                  </a:cubicBezTo>
                  <a:cubicBezTo>
                    <a:pt x="126619" y="542881"/>
                    <a:pt x="163870" y="545747"/>
                    <a:pt x="182317" y="531957"/>
                  </a:cubicBezTo>
                  <a:cubicBezTo>
                    <a:pt x="185541" y="530524"/>
                    <a:pt x="188585" y="528554"/>
                    <a:pt x="191093" y="526226"/>
                  </a:cubicBezTo>
                  <a:cubicBezTo>
                    <a:pt x="192525" y="524793"/>
                    <a:pt x="194137" y="523360"/>
                    <a:pt x="195749" y="522286"/>
                  </a:cubicBezTo>
                  <a:cubicBezTo>
                    <a:pt x="209897" y="514405"/>
                    <a:pt x="224404" y="516913"/>
                    <a:pt x="233538" y="519599"/>
                  </a:cubicBezTo>
                  <a:cubicBezTo>
                    <a:pt x="244642" y="523002"/>
                    <a:pt x="225120" y="566163"/>
                    <a:pt x="194137" y="562940"/>
                  </a:cubicBezTo>
                  <a:cubicBezTo>
                    <a:pt x="163154" y="559537"/>
                    <a:pt x="126619" y="566163"/>
                    <a:pt x="101188" y="589446"/>
                  </a:cubicBezTo>
                  <a:cubicBezTo>
                    <a:pt x="75936" y="612728"/>
                    <a:pt x="53370" y="616130"/>
                    <a:pt x="64653" y="642636"/>
                  </a:cubicBezTo>
                  <a:cubicBezTo>
                    <a:pt x="75936" y="669321"/>
                    <a:pt x="118023" y="702453"/>
                    <a:pt x="121067" y="719109"/>
                  </a:cubicBezTo>
                  <a:cubicBezTo>
                    <a:pt x="122858" y="730034"/>
                    <a:pt x="143633" y="722333"/>
                    <a:pt x="159393" y="711229"/>
                  </a:cubicBezTo>
                  <a:cubicBezTo>
                    <a:pt x="168348" y="705677"/>
                    <a:pt x="176765" y="698693"/>
                    <a:pt x="180526" y="692424"/>
                  </a:cubicBezTo>
                  <a:lnTo>
                    <a:pt x="177123" y="692424"/>
                  </a:lnTo>
                  <a:cubicBezTo>
                    <a:pt x="182854" y="675769"/>
                    <a:pt x="210972" y="675769"/>
                    <a:pt x="202376" y="712304"/>
                  </a:cubicBezTo>
                  <a:cubicBezTo>
                    <a:pt x="193958" y="748839"/>
                    <a:pt x="230493" y="755465"/>
                    <a:pt x="230493" y="755465"/>
                  </a:cubicBezTo>
                  <a:cubicBezTo>
                    <a:pt x="230493" y="755465"/>
                    <a:pt x="231568" y="753853"/>
                    <a:pt x="232821" y="751346"/>
                  </a:cubicBezTo>
                  <a:cubicBezTo>
                    <a:pt x="234433" y="751883"/>
                    <a:pt x="235866" y="752241"/>
                    <a:pt x="235866" y="752241"/>
                  </a:cubicBezTo>
                  <a:cubicBezTo>
                    <a:pt x="235866" y="752241"/>
                    <a:pt x="244463" y="735586"/>
                    <a:pt x="252343" y="728243"/>
                  </a:cubicBezTo>
                  <a:cubicBezTo>
                    <a:pt x="253596" y="727885"/>
                    <a:pt x="254850" y="728243"/>
                    <a:pt x="255924" y="728959"/>
                  </a:cubicBezTo>
                  <a:cubicBezTo>
                    <a:pt x="264342" y="735586"/>
                    <a:pt x="292460" y="765673"/>
                    <a:pt x="292460" y="765673"/>
                  </a:cubicBezTo>
                  <a:cubicBezTo>
                    <a:pt x="292460" y="765673"/>
                    <a:pt x="296937" y="762092"/>
                    <a:pt x="303026" y="758152"/>
                  </a:cubicBezTo>
                  <a:lnTo>
                    <a:pt x="303026" y="758152"/>
                  </a:lnTo>
                  <a:cubicBezTo>
                    <a:pt x="303026" y="758152"/>
                    <a:pt x="304101" y="757435"/>
                    <a:pt x="304459" y="757077"/>
                  </a:cubicBezTo>
                  <a:cubicBezTo>
                    <a:pt x="316279" y="750092"/>
                    <a:pt x="332935" y="743108"/>
                    <a:pt x="339919" y="755465"/>
                  </a:cubicBezTo>
                  <a:cubicBezTo>
                    <a:pt x="351202" y="775524"/>
                    <a:pt x="323085" y="792000"/>
                    <a:pt x="306250" y="802030"/>
                  </a:cubicBezTo>
                  <a:lnTo>
                    <a:pt x="305175" y="802030"/>
                  </a:lnTo>
                  <a:cubicBezTo>
                    <a:pt x="282968" y="813491"/>
                    <a:pt x="231210" y="836236"/>
                    <a:pt x="218494" y="845191"/>
                  </a:cubicBezTo>
                  <a:cubicBezTo>
                    <a:pt x="217419" y="845907"/>
                    <a:pt x="215808" y="846803"/>
                    <a:pt x="214554" y="847877"/>
                  </a:cubicBezTo>
                  <a:cubicBezTo>
                    <a:pt x="214196" y="848057"/>
                    <a:pt x="213479" y="848415"/>
                    <a:pt x="213300" y="848594"/>
                  </a:cubicBezTo>
                  <a:cubicBezTo>
                    <a:pt x="212763" y="848952"/>
                    <a:pt x="211509" y="849847"/>
                    <a:pt x="210793" y="850385"/>
                  </a:cubicBezTo>
                  <a:cubicBezTo>
                    <a:pt x="202734" y="855399"/>
                    <a:pt x="191451" y="861847"/>
                    <a:pt x="179810" y="867936"/>
                  </a:cubicBezTo>
                  <a:lnTo>
                    <a:pt x="181063" y="867936"/>
                  </a:lnTo>
                  <a:cubicBezTo>
                    <a:pt x="161542" y="878502"/>
                    <a:pt x="140230" y="888711"/>
                    <a:pt x="131992" y="888711"/>
                  </a:cubicBezTo>
                  <a:cubicBezTo>
                    <a:pt x="117843" y="888711"/>
                    <a:pt x="112292" y="928649"/>
                    <a:pt x="137544" y="925246"/>
                  </a:cubicBezTo>
                  <a:cubicBezTo>
                    <a:pt x="162796" y="921843"/>
                    <a:pt x="233359" y="891934"/>
                    <a:pt x="253059" y="881905"/>
                  </a:cubicBezTo>
                  <a:cubicBezTo>
                    <a:pt x="272759" y="872055"/>
                    <a:pt x="279923" y="914858"/>
                    <a:pt x="330427" y="884950"/>
                  </a:cubicBezTo>
                  <a:cubicBezTo>
                    <a:pt x="339382" y="879756"/>
                    <a:pt x="346904" y="873846"/>
                    <a:pt x="353710" y="867936"/>
                  </a:cubicBezTo>
                  <a:lnTo>
                    <a:pt x="355142" y="867936"/>
                  </a:lnTo>
                  <a:cubicBezTo>
                    <a:pt x="381648" y="846624"/>
                    <a:pt x="395796" y="822625"/>
                    <a:pt x="406184" y="812954"/>
                  </a:cubicBezTo>
                  <a:cubicBezTo>
                    <a:pt x="407617" y="812238"/>
                    <a:pt x="409049" y="811880"/>
                    <a:pt x="410661" y="812238"/>
                  </a:cubicBezTo>
                  <a:cubicBezTo>
                    <a:pt x="424630" y="815641"/>
                    <a:pt x="427496" y="838923"/>
                    <a:pt x="450062" y="845728"/>
                  </a:cubicBezTo>
                  <a:cubicBezTo>
                    <a:pt x="460449" y="848594"/>
                    <a:pt x="470120" y="844654"/>
                    <a:pt x="479075" y="838385"/>
                  </a:cubicBezTo>
                  <a:cubicBezTo>
                    <a:pt x="491611" y="831401"/>
                    <a:pt x="502894" y="818685"/>
                    <a:pt x="511670" y="812238"/>
                  </a:cubicBezTo>
                  <a:cubicBezTo>
                    <a:pt x="514714" y="810268"/>
                    <a:pt x="517401" y="806507"/>
                    <a:pt x="520087" y="802388"/>
                  </a:cubicBezTo>
                  <a:lnTo>
                    <a:pt x="516684" y="802388"/>
                  </a:lnTo>
                  <a:cubicBezTo>
                    <a:pt x="524565" y="787165"/>
                    <a:pt x="527788" y="766748"/>
                    <a:pt x="517580" y="769076"/>
                  </a:cubicBezTo>
                  <a:cubicBezTo>
                    <a:pt x="503432" y="772479"/>
                    <a:pt x="466897" y="769076"/>
                    <a:pt x="466897" y="769076"/>
                  </a:cubicBezTo>
                  <a:cubicBezTo>
                    <a:pt x="466897" y="769076"/>
                    <a:pt x="473344" y="764778"/>
                    <a:pt x="481045" y="758510"/>
                  </a:cubicBezTo>
                  <a:lnTo>
                    <a:pt x="482119" y="758510"/>
                  </a:lnTo>
                  <a:cubicBezTo>
                    <a:pt x="493761" y="749555"/>
                    <a:pt x="511670" y="733795"/>
                    <a:pt x="511670" y="722512"/>
                  </a:cubicBezTo>
                  <a:cubicBezTo>
                    <a:pt x="511670" y="714095"/>
                    <a:pt x="513103" y="702812"/>
                    <a:pt x="517580" y="692603"/>
                  </a:cubicBezTo>
                  <a:lnTo>
                    <a:pt x="514535" y="692603"/>
                  </a:lnTo>
                  <a:cubicBezTo>
                    <a:pt x="518834" y="684365"/>
                    <a:pt x="524923" y="676843"/>
                    <a:pt x="534594" y="672545"/>
                  </a:cubicBezTo>
                  <a:cubicBezTo>
                    <a:pt x="556981" y="662516"/>
                    <a:pt x="556981" y="669321"/>
                    <a:pt x="543011" y="709080"/>
                  </a:cubicBezTo>
                  <a:cubicBezTo>
                    <a:pt x="530654" y="744361"/>
                    <a:pt x="562174" y="735407"/>
                    <a:pt x="581337" y="721437"/>
                  </a:cubicBezTo>
                  <a:cubicBezTo>
                    <a:pt x="585098" y="718930"/>
                    <a:pt x="588680" y="716602"/>
                    <a:pt x="591546" y="713736"/>
                  </a:cubicBezTo>
                  <a:cubicBezTo>
                    <a:pt x="607843" y="705498"/>
                    <a:pt x="627185" y="742750"/>
                    <a:pt x="656019" y="720900"/>
                  </a:cubicBezTo>
                  <a:cubicBezTo>
                    <a:pt x="656556" y="720542"/>
                    <a:pt x="656915" y="720005"/>
                    <a:pt x="657452" y="719467"/>
                  </a:cubicBezTo>
                  <a:cubicBezTo>
                    <a:pt x="658885" y="718751"/>
                    <a:pt x="659959" y="718572"/>
                    <a:pt x="661213" y="717676"/>
                  </a:cubicBezTo>
                  <a:cubicBezTo>
                    <a:pt x="670526" y="710692"/>
                    <a:pt x="675899" y="701558"/>
                    <a:pt x="679839" y="692424"/>
                  </a:cubicBezTo>
                  <a:lnTo>
                    <a:pt x="676078" y="692424"/>
                  </a:lnTo>
                  <a:cubicBezTo>
                    <a:pt x="683600" y="672187"/>
                    <a:pt x="683600" y="652486"/>
                    <a:pt x="694882" y="652486"/>
                  </a:cubicBezTo>
                  <a:cubicBezTo>
                    <a:pt x="711717" y="652486"/>
                    <a:pt x="742700" y="689021"/>
                    <a:pt x="759535" y="675769"/>
                  </a:cubicBezTo>
                  <a:cubicBezTo>
                    <a:pt x="776549" y="662516"/>
                    <a:pt x="819531" y="703349"/>
                    <a:pt x="847828" y="703349"/>
                  </a:cubicBezTo>
                  <a:cubicBezTo>
                    <a:pt x="876125" y="703349"/>
                    <a:pt x="970686" y="735765"/>
                    <a:pt x="987521" y="735765"/>
                  </a:cubicBezTo>
                  <a:cubicBezTo>
                    <a:pt x="1004356" y="735765"/>
                    <a:pt x="1055218" y="759047"/>
                    <a:pt x="1057905" y="802209"/>
                  </a:cubicBezTo>
                  <a:cubicBezTo>
                    <a:pt x="1060770" y="845549"/>
                    <a:pt x="1077605" y="842146"/>
                    <a:pt x="1094619" y="842146"/>
                  </a:cubicBezTo>
                  <a:cubicBezTo>
                    <a:pt x="1111633" y="842146"/>
                    <a:pt x="1150854" y="858802"/>
                    <a:pt x="1150854" y="875458"/>
                  </a:cubicBezTo>
                  <a:cubicBezTo>
                    <a:pt x="1150854" y="892113"/>
                    <a:pt x="1139571" y="958557"/>
                    <a:pt x="1167689" y="975213"/>
                  </a:cubicBezTo>
                  <a:cubicBezTo>
                    <a:pt x="1195807" y="991868"/>
                    <a:pt x="1221238" y="1018553"/>
                    <a:pt x="1232342" y="1011748"/>
                  </a:cubicBezTo>
                  <a:cubicBezTo>
                    <a:pt x="1238073" y="1008345"/>
                    <a:pt x="1237894" y="992943"/>
                    <a:pt x="1234670" y="977720"/>
                  </a:cubicBezTo>
                  <a:lnTo>
                    <a:pt x="1240580" y="977720"/>
                  </a:lnTo>
                  <a:cubicBezTo>
                    <a:pt x="1237715" y="961960"/>
                    <a:pt x="1231088" y="945483"/>
                    <a:pt x="1223745" y="941901"/>
                  </a:cubicBezTo>
                  <a:cubicBezTo>
                    <a:pt x="1213716" y="937245"/>
                    <a:pt x="1214970" y="923992"/>
                    <a:pt x="1214611" y="911993"/>
                  </a:cubicBezTo>
                  <a:lnTo>
                    <a:pt x="1209060" y="911993"/>
                  </a:lnTo>
                  <a:cubicBezTo>
                    <a:pt x="1208880" y="908411"/>
                    <a:pt x="1208343" y="905008"/>
                    <a:pt x="1207090" y="902143"/>
                  </a:cubicBezTo>
                  <a:cubicBezTo>
                    <a:pt x="1201538" y="888890"/>
                    <a:pt x="1224104" y="888890"/>
                    <a:pt x="1232521" y="912172"/>
                  </a:cubicBezTo>
                  <a:cubicBezTo>
                    <a:pt x="1241117" y="935454"/>
                    <a:pt x="1263504" y="978615"/>
                    <a:pt x="1277652" y="978615"/>
                  </a:cubicBezTo>
                  <a:cubicBezTo>
                    <a:pt x="1291801" y="978615"/>
                    <a:pt x="1322784" y="1018553"/>
                    <a:pt x="1314366" y="1041656"/>
                  </a:cubicBezTo>
                  <a:cubicBezTo>
                    <a:pt x="1305949" y="1064939"/>
                    <a:pt x="1317232" y="1112040"/>
                    <a:pt x="1342484" y="1112040"/>
                  </a:cubicBezTo>
                  <a:cubicBezTo>
                    <a:pt x="1367736" y="1112040"/>
                    <a:pt x="1404451" y="1144635"/>
                    <a:pt x="1415554" y="1148038"/>
                  </a:cubicBezTo>
                  <a:cubicBezTo>
                    <a:pt x="1426837" y="1151441"/>
                    <a:pt x="1433285" y="1180275"/>
                    <a:pt x="1433285" y="1190304"/>
                  </a:cubicBezTo>
                  <a:cubicBezTo>
                    <a:pt x="1433285" y="1200333"/>
                    <a:pt x="1454955" y="1244390"/>
                    <a:pt x="1454955" y="1267672"/>
                  </a:cubicBezTo>
                  <a:cubicBezTo>
                    <a:pt x="1454955" y="1290954"/>
                    <a:pt x="1446358" y="1383904"/>
                    <a:pt x="1443672" y="1420618"/>
                  </a:cubicBezTo>
                  <a:cubicBezTo>
                    <a:pt x="1440807" y="1457332"/>
                    <a:pt x="1466238" y="1520373"/>
                    <a:pt x="1494355" y="1553684"/>
                  </a:cubicBezTo>
                  <a:cubicBezTo>
                    <a:pt x="1522473" y="1586817"/>
                    <a:pt x="1517279" y="1661320"/>
                    <a:pt x="1534114" y="1674752"/>
                  </a:cubicBezTo>
                  <a:cubicBezTo>
                    <a:pt x="1550949" y="1688004"/>
                    <a:pt x="1592857" y="1713257"/>
                    <a:pt x="1618109" y="1709854"/>
                  </a:cubicBezTo>
                  <a:cubicBezTo>
                    <a:pt x="1643540" y="1706630"/>
                    <a:pt x="1660196" y="1729733"/>
                    <a:pt x="1682941" y="1776477"/>
                  </a:cubicBezTo>
                  <a:cubicBezTo>
                    <a:pt x="1705327" y="1823041"/>
                    <a:pt x="1728072" y="1899514"/>
                    <a:pt x="1744907" y="1906140"/>
                  </a:cubicBezTo>
                  <a:cubicBezTo>
                    <a:pt x="1761742" y="1912767"/>
                    <a:pt x="1790039" y="1936049"/>
                    <a:pt x="1775890" y="1952705"/>
                  </a:cubicBezTo>
                  <a:cubicBezTo>
                    <a:pt x="1761742" y="1969181"/>
                    <a:pt x="1739355" y="2005895"/>
                    <a:pt x="1764607" y="2005895"/>
                  </a:cubicBezTo>
                  <a:cubicBezTo>
                    <a:pt x="1789860" y="2005895"/>
                    <a:pt x="1798277" y="1989061"/>
                    <a:pt x="1817977" y="2019327"/>
                  </a:cubicBezTo>
                  <a:cubicBezTo>
                    <a:pt x="1837677" y="2049057"/>
                    <a:pt x="1863109" y="2065891"/>
                    <a:pt x="1860243" y="2085771"/>
                  </a:cubicBezTo>
                  <a:cubicBezTo>
                    <a:pt x="1857557" y="2105650"/>
                    <a:pt x="1882809" y="2112277"/>
                    <a:pt x="1894092" y="2115680"/>
                  </a:cubicBezTo>
                  <a:cubicBezTo>
                    <a:pt x="1905017" y="2118903"/>
                    <a:pt x="1929015" y="2174422"/>
                    <a:pt x="1953551" y="2154543"/>
                  </a:cubicBezTo>
                  <a:cubicBezTo>
                    <a:pt x="1956058" y="2153468"/>
                    <a:pt x="1958745" y="2151677"/>
                    <a:pt x="1961431" y="2148812"/>
                  </a:cubicBezTo>
                  <a:cubicBezTo>
                    <a:pt x="1970027" y="2139678"/>
                    <a:pt x="1968774" y="2129291"/>
                    <a:pt x="1962864" y="2118724"/>
                  </a:cubicBezTo>
                  <a:lnTo>
                    <a:pt x="1955700" y="2118724"/>
                  </a:lnTo>
                  <a:cubicBezTo>
                    <a:pt x="1945133" y="2102069"/>
                    <a:pt x="1924359" y="2085950"/>
                    <a:pt x="1911822" y="2074846"/>
                  </a:cubicBezTo>
                  <a:lnTo>
                    <a:pt x="1920956" y="2074846"/>
                  </a:lnTo>
                  <a:cubicBezTo>
                    <a:pt x="1917016" y="2071264"/>
                    <a:pt x="1913434" y="2068220"/>
                    <a:pt x="1910927" y="2065713"/>
                  </a:cubicBezTo>
                  <a:cubicBezTo>
                    <a:pt x="1899286" y="2054251"/>
                    <a:pt x="1903405" y="2033117"/>
                    <a:pt x="1894092" y="2008940"/>
                  </a:cubicBezTo>
                  <a:lnTo>
                    <a:pt x="1887465" y="2008940"/>
                  </a:lnTo>
                  <a:cubicBezTo>
                    <a:pt x="1883346" y="1999269"/>
                    <a:pt x="1876899" y="1989419"/>
                    <a:pt x="1866153" y="1979389"/>
                  </a:cubicBezTo>
                  <a:cubicBezTo>
                    <a:pt x="1860781" y="1974375"/>
                    <a:pt x="1856482" y="1969718"/>
                    <a:pt x="1852542" y="1965241"/>
                  </a:cubicBezTo>
                  <a:lnTo>
                    <a:pt x="1860960" y="1965241"/>
                  </a:lnTo>
                  <a:cubicBezTo>
                    <a:pt x="1838215" y="1939810"/>
                    <a:pt x="1834991" y="1919214"/>
                    <a:pt x="1820843" y="1899335"/>
                  </a:cubicBezTo>
                  <a:lnTo>
                    <a:pt x="1813142" y="1899335"/>
                  </a:lnTo>
                  <a:cubicBezTo>
                    <a:pt x="1810455" y="1896111"/>
                    <a:pt x="1807769" y="1892887"/>
                    <a:pt x="1804187" y="1889664"/>
                  </a:cubicBezTo>
                  <a:cubicBezTo>
                    <a:pt x="1791471" y="1877664"/>
                    <a:pt x="1780188" y="1866561"/>
                    <a:pt x="1774099" y="1855457"/>
                  </a:cubicBezTo>
                  <a:lnTo>
                    <a:pt x="1781442" y="1855457"/>
                  </a:lnTo>
                  <a:cubicBezTo>
                    <a:pt x="1771950" y="1841129"/>
                    <a:pt x="1770517" y="1827339"/>
                    <a:pt x="1786636" y="1813728"/>
                  </a:cubicBezTo>
                  <a:cubicBezTo>
                    <a:pt x="1810097" y="1799938"/>
                    <a:pt x="1813500" y="1841667"/>
                    <a:pt x="1824066" y="1869784"/>
                  </a:cubicBezTo>
                  <a:cubicBezTo>
                    <a:pt x="1835349" y="1899693"/>
                    <a:pt x="1894450" y="1959689"/>
                    <a:pt x="1919702" y="1986195"/>
                  </a:cubicBezTo>
                  <a:cubicBezTo>
                    <a:pt x="1945133" y="2012701"/>
                    <a:pt x="1990086" y="2105830"/>
                    <a:pt x="2004234" y="2105830"/>
                  </a:cubicBezTo>
                  <a:cubicBezTo>
                    <a:pt x="2018383" y="2105830"/>
                    <a:pt x="2057604" y="2159020"/>
                    <a:pt x="2057604" y="2159020"/>
                  </a:cubicBezTo>
                  <a:cubicBezTo>
                    <a:pt x="2057604" y="2159020"/>
                    <a:pt x="2080170" y="2202361"/>
                    <a:pt x="2071753" y="2215614"/>
                  </a:cubicBezTo>
                  <a:cubicBezTo>
                    <a:pt x="2063335" y="2228867"/>
                    <a:pt x="2083035" y="2278834"/>
                    <a:pt x="2102736" y="2292087"/>
                  </a:cubicBezTo>
                  <a:cubicBezTo>
                    <a:pt x="2122436" y="2305519"/>
                    <a:pt x="2208401" y="2305698"/>
                    <a:pt x="2212520" y="2355128"/>
                  </a:cubicBezTo>
                  <a:cubicBezTo>
                    <a:pt x="2213595" y="2368201"/>
                    <a:pt x="2227922" y="2431780"/>
                    <a:pt x="2258726" y="2431780"/>
                  </a:cubicBezTo>
                  <a:cubicBezTo>
                    <a:pt x="2289530" y="2431780"/>
                    <a:pt x="2330722" y="2415303"/>
                    <a:pt x="2339139" y="2425153"/>
                  </a:cubicBezTo>
                  <a:cubicBezTo>
                    <a:pt x="2347019" y="2434466"/>
                    <a:pt x="2369943" y="2469747"/>
                    <a:pt x="2386778" y="2454524"/>
                  </a:cubicBezTo>
                  <a:cubicBezTo>
                    <a:pt x="2389823" y="2453629"/>
                    <a:pt x="2392509" y="2452017"/>
                    <a:pt x="2395195" y="2448256"/>
                  </a:cubicBezTo>
                  <a:cubicBezTo>
                    <a:pt x="2395195" y="2448256"/>
                    <a:pt x="2395195" y="2448256"/>
                    <a:pt x="2395374" y="2447898"/>
                  </a:cubicBezTo>
                  <a:lnTo>
                    <a:pt x="2392509" y="2447898"/>
                  </a:lnTo>
                  <a:cubicBezTo>
                    <a:pt x="2406836" y="2427481"/>
                    <a:pt x="2410956" y="2418527"/>
                    <a:pt x="2434954" y="2418527"/>
                  </a:cubicBezTo>
                  <a:cubicBezTo>
                    <a:pt x="2460206" y="2418527"/>
                    <a:pt x="2471489" y="2441809"/>
                    <a:pt x="2485637" y="2458285"/>
                  </a:cubicBezTo>
                  <a:cubicBezTo>
                    <a:pt x="2499607" y="2475120"/>
                    <a:pt x="2539007" y="2518461"/>
                    <a:pt x="2558708" y="2514879"/>
                  </a:cubicBezTo>
                  <a:cubicBezTo>
                    <a:pt x="2578408" y="2511476"/>
                    <a:pt x="2603839" y="2541564"/>
                    <a:pt x="2617808" y="2531534"/>
                  </a:cubicBezTo>
                  <a:cubicBezTo>
                    <a:pt x="2631778" y="2521684"/>
                    <a:pt x="2654523" y="2538161"/>
                    <a:pt x="2665626" y="2544787"/>
                  </a:cubicBezTo>
                  <a:cubicBezTo>
                    <a:pt x="2676909" y="2551772"/>
                    <a:pt x="2700550" y="2576129"/>
                    <a:pt x="2697684" y="2615887"/>
                  </a:cubicBezTo>
                  <a:cubicBezTo>
                    <a:pt x="2694998" y="2655825"/>
                    <a:pt x="2736010" y="2664422"/>
                    <a:pt x="2752845" y="2674451"/>
                  </a:cubicBezTo>
                  <a:cubicBezTo>
                    <a:pt x="2769859" y="2684480"/>
                    <a:pt x="2792245" y="2707762"/>
                    <a:pt x="2806394" y="2724418"/>
                  </a:cubicBezTo>
                  <a:cubicBezTo>
                    <a:pt x="2820542" y="2740895"/>
                    <a:pt x="2851525" y="2744297"/>
                    <a:pt x="2859943" y="2754327"/>
                  </a:cubicBezTo>
                  <a:cubicBezTo>
                    <a:pt x="2868360" y="2764177"/>
                    <a:pt x="2873912" y="2784056"/>
                    <a:pt x="2899343" y="2767400"/>
                  </a:cubicBezTo>
                  <a:cubicBezTo>
                    <a:pt x="2914387" y="2757550"/>
                    <a:pt x="2918327" y="2743402"/>
                    <a:pt x="2919223" y="2733014"/>
                  </a:cubicBezTo>
                  <a:lnTo>
                    <a:pt x="2924058" y="2733014"/>
                  </a:lnTo>
                  <a:cubicBezTo>
                    <a:pt x="2924954" y="2727284"/>
                    <a:pt x="2924775" y="2722806"/>
                    <a:pt x="2924595" y="2719941"/>
                  </a:cubicBezTo>
                  <a:cubicBezTo>
                    <a:pt x="2933371" y="2719045"/>
                    <a:pt x="2950922" y="2717971"/>
                    <a:pt x="2961130" y="2727821"/>
                  </a:cubicBezTo>
                  <a:cubicBezTo>
                    <a:pt x="2975279" y="2740895"/>
                    <a:pt x="2983696" y="2784235"/>
                    <a:pt x="2992114" y="2790862"/>
                  </a:cubicBezTo>
                  <a:cubicBezTo>
                    <a:pt x="3000531" y="2797667"/>
                    <a:pt x="3017545" y="2847455"/>
                    <a:pt x="3006083" y="2883990"/>
                  </a:cubicBezTo>
                  <a:cubicBezTo>
                    <a:pt x="2994800" y="2920705"/>
                    <a:pt x="2997665" y="2957239"/>
                    <a:pt x="2986383" y="2957239"/>
                  </a:cubicBezTo>
                  <a:cubicBezTo>
                    <a:pt x="2975100" y="2957239"/>
                    <a:pt x="2944117" y="2992163"/>
                    <a:pt x="2927282" y="3002013"/>
                  </a:cubicBezTo>
                  <a:cubicBezTo>
                    <a:pt x="2910447" y="3012042"/>
                    <a:pt x="2882150" y="3066845"/>
                    <a:pt x="2885195" y="3083500"/>
                  </a:cubicBezTo>
                  <a:cubicBezTo>
                    <a:pt x="2888060" y="3100156"/>
                    <a:pt x="2897731" y="3152630"/>
                    <a:pt x="2892000" y="3175913"/>
                  </a:cubicBezTo>
                  <a:cubicBezTo>
                    <a:pt x="2886449" y="3199374"/>
                    <a:pt x="2865495" y="3223193"/>
                    <a:pt x="2873912" y="3259728"/>
                  </a:cubicBezTo>
                  <a:cubicBezTo>
                    <a:pt x="2882330" y="3296084"/>
                    <a:pt x="2941609" y="3306113"/>
                    <a:pt x="2944296" y="3339425"/>
                  </a:cubicBezTo>
                  <a:cubicBezTo>
                    <a:pt x="2947161" y="3372557"/>
                    <a:pt x="2989248" y="3445806"/>
                    <a:pt x="2994800" y="3479118"/>
                  </a:cubicBezTo>
                  <a:cubicBezTo>
                    <a:pt x="3000531" y="3512429"/>
                    <a:pt x="3030619" y="3550576"/>
                    <a:pt x="3030619" y="3597319"/>
                  </a:cubicBezTo>
                  <a:cubicBezTo>
                    <a:pt x="3030619" y="3644063"/>
                    <a:pt x="3115867" y="3672001"/>
                    <a:pt x="3129836" y="3675225"/>
                  </a:cubicBezTo>
                  <a:cubicBezTo>
                    <a:pt x="3143985" y="3678628"/>
                    <a:pt x="3169237" y="3708536"/>
                    <a:pt x="3188937" y="3718565"/>
                  </a:cubicBezTo>
                  <a:cubicBezTo>
                    <a:pt x="3208637" y="3728595"/>
                    <a:pt x="3225652" y="3748295"/>
                    <a:pt x="3239621" y="3775159"/>
                  </a:cubicBezTo>
                  <a:cubicBezTo>
                    <a:pt x="3253769" y="3801844"/>
                    <a:pt x="3250903" y="3841603"/>
                    <a:pt x="3250903" y="3851632"/>
                  </a:cubicBezTo>
                  <a:cubicBezTo>
                    <a:pt x="3250903" y="3861661"/>
                    <a:pt x="3242486" y="3964640"/>
                    <a:pt x="3234069" y="4024457"/>
                  </a:cubicBezTo>
                  <a:cubicBezTo>
                    <a:pt x="3225652" y="4084453"/>
                    <a:pt x="3254486" y="4141047"/>
                    <a:pt x="3237471" y="4157523"/>
                  </a:cubicBezTo>
                  <a:cubicBezTo>
                    <a:pt x="3220458" y="4174358"/>
                    <a:pt x="3188937" y="4180806"/>
                    <a:pt x="3205772" y="4200864"/>
                  </a:cubicBezTo>
                  <a:cubicBezTo>
                    <a:pt x="3222786" y="4220923"/>
                    <a:pt x="3186072" y="4234175"/>
                    <a:pt x="3186072" y="4244204"/>
                  </a:cubicBezTo>
                  <a:cubicBezTo>
                    <a:pt x="3186072" y="4254234"/>
                    <a:pt x="3208637" y="4307246"/>
                    <a:pt x="3197355" y="4330528"/>
                  </a:cubicBezTo>
                  <a:cubicBezTo>
                    <a:pt x="3186072" y="4353989"/>
                    <a:pt x="3177654" y="4387121"/>
                    <a:pt x="3169237" y="4407001"/>
                  </a:cubicBezTo>
                  <a:cubicBezTo>
                    <a:pt x="3160641" y="4427059"/>
                    <a:pt x="3141119" y="4447118"/>
                    <a:pt x="3146671" y="4477026"/>
                  </a:cubicBezTo>
                  <a:cubicBezTo>
                    <a:pt x="3152402" y="4506935"/>
                    <a:pt x="3124285" y="4497085"/>
                    <a:pt x="3124285" y="4526814"/>
                  </a:cubicBezTo>
                  <a:cubicBezTo>
                    <a:pt x="3124285" y="4556543"/>
                    <a:pt x="3149537" y="4543470"/>
                    <a:pt x="3143985" y="4580363"/>
                  </a:cubicBezTo>
                  <a:cubicBezTo>
                    <a:pt x="3138254" y="4616898"/>
                    <a:pt x="3124285" y="4626748"/>
                    <a:pt x="3124285" y="4653254"/>
                  </a:cubicBezTo>
                  <a:cubicBezTo>
                    <a:pt x="3124285" y="4679760"/>
                    <a:pt x="3138254" y="4716474"/>
                    <a:pt x="3138254" y="4726503"/>
                  </a:cubicBezTo>
                  <a:cubicBezTo>
                    <a:pt x="3138254" y="4736533"/>
                    <a:pt x="3124285" y="4769844"/>
                    <a:pt x="3104405" y="4796529"/>
                  </a:cubicBezTo>
                  <a:cubicBezTo>
                    <a:pt x="3084705" y="4823214"/>
                    <a:pt x="3070557" y="4839690"/>
                    <a:pt x="3073422" y="4856167"/>
                  </a:cubicBezTo>
                  <a:cubicBezTo>
                    <a:pt x="3076287" y="4872822"/>
                    <a:pt x="3095988" y="4892702"/>
                    <a:pt x="3093302" y="4902911"/>
                  </a:cubicBezTo>
                  <a:cubicBezTo>
                    <a:pt x="3090436" y="4912760"/>
                    <a:pt x="3065005" y="4946072"/>
                    <a:pt x="3067870" y="4969354"/>
                  </a:cubicBezTo>
                  <a:cubicBezTo>
                    <a:pt x="3070557" y="4992636"/>
                    <a:pt x="3095988" y="4982607"/>
                    <a:pt x="3101719" y="4999084"/>
                  </a:cubicBezTo>
                  <a:cubicBezTo>
                    <a:pt x="3107271" y="5015739"/>
                    <a:pt x="3067870" y="5029171"/>
                    <a:pt x="3084884" y="5045827"/>
                  </a:cubicBezTo>
                  <a:cubicBezTo>
                    <a:pt x="3101719" y="5062482"/>
                    <a:pt x="3124285" y="5059079"/>
                    <a:pt x="3118733" y="5099017"/>
                  </a:cubicBezTo>
                  <a:cubicBezTo>
                    <a:pt x="3113002" y="5138955"/>
                    <a:pt x="3149537" y="5148805"/>
                    <a:pt x="3157954" y="5158835"/>
                  </a:cubicBezTo>
                  <a:cubicBezTo>
                    <a:pt x="3166371" y="5168864"/>
                    <a:pt x="3183385" y="5192146"/>
                    <a:pt x="3197355" y="5192146"/>
                  </a:cubicBezTo>
                  <a:cubicBezTo>
                    <a:pt x="3211324" y="5192146"/>
                    <a:pt x="3222428" y="5182296"/>
                    <a:pt x="3228159" y="5147194"/>
                  </a:cubicBezTo>
                  <a:lnTo>
                    <a:pt x="3232636" y="5147194"/>
                  </a:lnTo>
                  <a:cubicBezTo>
                    <a:pt x="3232994" y="5145582"/>
                    <a:pt x="3233352" y="5144149"/>
                    <a:pt x="3233531" y="5142537"/>
                  </a:cubicBezTo>
                  <a:cubicBezTo>
                    <a:pt x="3234606" y="5136269"/>
                    <a:pt x="3236576" y="5132329"/>
                    <a:pt x="3238904" y="5129642"/>
                  </a:cubicBezTo>
                  <a:cubicBezTo>
                    <a:pt x="3250724" y="5126419"/>
                    <a:pt x="3265231" y="5146656"/>
                    <a:pt x="3244994" y="5165640"/>
                  </a:cubicBezTo>
                  <a:cubicBezTo>
                    <a:pt x="3216876" y="5192325"/>
                    <a:pt x="3202728" y="5205757"/>
                    <a:pt x="3211324" y="5205757"/>
                  </a:cubicBezTo>
                  <a:cubicBezTo>
                    <a:pt x="3219920" y="5205757"/>
                    <a:pt x="3262007" y="5232442"/>
                    <a:pt x="3284394" y="5232442"/>
                  </a:cubicBezTo>
                  <a:cubicBezTo>
                    <a:pt x="3306781" y="5232442"/>
                    <a:pt x="3351912" y="5219010"/>
                    <a:pt x="3360509" y="5215786"/>
                  </a:cubicBezTo>
                  <a:cubicBezTo>
                    <a:pt x="3368747" y="5212384"/>
                    <a:pt x="3428027" y="5202892"/>
                    <a:pt x="3435728" y="5193041"/>
                  </a:cubicBezTo>
                  <a:cubicBezTo>
                    <a:pt x="3436624" y="5192504"/>
                    <a:pt x="3438056" y="5191967"/>
                    <a:pt x="3438952" y="5191250"/>
                  </a:cubicBezTo>
                  <a:lnTo>
                    <a:pt x="3436265" y="5191250"/>
                  </a:lnTo>
                  <a:cubicBezTo>
                    <a:pt x="3436624" y="5183012"/>
                    <a:pt x="3387552" y="5185520"/>
                    <a:pt x="3363374" y="5176028"/>
                  </a:cubicBezTo>
                  <a:cubicBezTo>
                    <a:pt x="3352808" y="5171729"/>
                    <a:pt x="3338838" y="5160626"/>
                    <a:pt x="3325586" y="5147552"/>
                  </a:cubicBezTo>
                  <a:lnTo>
                    <a:pt x="3334361" y="5147552"/>
                  </a:lnTo>
                  <a:cubicBezTo>
                    <a:pt x="3314840" y="5128926"/>
                    <a:pt x="3296214" y="5105286"/>
                    <a:pt x="3292812" y="5092928"/>
                  </a:cubicBezTo>
                  <a:cubicBezTo>
                    <a:pt x="3291916" y="5089705"/>
                    <a:pt x="3291200" y="5085943"/>
                    <a:pt x="3290662" y="5081825"/>
                  </a:cubicBezTo>
                  <a:lnTo>
                    <a:pt x="3284931" y="5081825"/>
                  </a:lnTo>
                  <a:cubicBezTo>
                    <a:pt x="3283499" y="5067676"/>
                    <a:pt x="3284394" y="5050841"/>
                    <a:pt x="3290125" y="5038126"/>
                  </a:cubicBezTo>
                  <a:lnTo>
                    <a:pt x="3294244" y="5038126"/>
                  </a:lnTo>
                  <a:cubicBezTo>
                    <a:pt x="3296931" y="5030246"/>
                    <a:pt x="3300871" y="5023799"/>
                    <a:pt x="3306960" y="5019679"/>
                  </a:cubicBezTo>
                  <a:cubicBezTo>
                    <a:pt x="3319317" y="5011262"/>
                    <a:pt x="3343316" y="4989592"/>
                    <a:pt x="3361762" y="4972040"/>
                  </a:cubicBezTo>
                  <a:lnTo>
                    <a:pt x="3360151" y="4972040"/>
                  </a:lnTo>
                  <a:cubicBezTo>
                    <a:pt x="3369105" y="4963623"/>
                    <a:pt x="3376806" y="4956459"/>
                    <a:pt x="3380388" y="4953236"/>
                  </a:cubicBezTo>
                  <a:cubicBezTo>
                    <a:pt x="3384866" y="4949296"/>
                    <a:pt x="3390238" y="4939087"/>
                    <a:pt x="3394715" y="4928162"/>
                  </a:cubicBezTo>
                  <a:lnTo>
                    <a:pt x="3398656" y="4928162"/>
                  </a:lnTo>
                  <a:cubicBezTo>
                    <a:pt x="3405819" y="4911327"/>
                    <a:pt x="3410655" y="4890911"/>
                    <a:pt x="3405461" y="4886613"/>
                  </a:cubicBezTo>
                  <a:cubicBezTo>
                    <a:pt x="3397044" y="4879807"/>
                    <a:pt x="3354778" y="4886613"/>
                    <a:pt x="3349226" y="4876584"/>
                  </a:cubicBezTo>
                  <a:cubicBezTo>
                    <a:pt x="3346898" y="4872644"/>
                    <a:pt x="3345644" y="4867987"/>
                    <a:pt x="3346719" y="4862256"/>
                  </a:cubicBezTo>
                  <a:lnTo>
                    <a:pt x="3342241" y="4862256"/>
                  </a:lnTo>
                  <a:cubicBezTo>
                    <a:pt x="3344928" y="4854734"/>
                    <a:pt x="3351912" y="4845421"/>
                    <a:pt x="3366419" y="4833422"/>
                  </a:cubicBezTo>
                  <a:cubicBezTo>
                    <a:pt x="3372150" y="4828766"/>
                    <a:pt x="3376985" y="4823572"/>
                    <a:pt x="3381821" y="4818378"/>
                  </a:cubicBezTo>
                  <a:lnTo>
                    <a:pt x="3383970" y="4818378"/>
                  </a:lnTo>
                  <a:cubicBezTo>
                    <a:pt x="3404208" y="4796708"/>
                    <a:pt x="3415849" y="4772172"/>
                    <a:pt x="3425341" y="4763755"/>
                  </a:cubicBezTo>
                  <a:cubicBezTo>
                    <a:pt x="3428564" y="4760531"/>
                    <a:pt x="3432683" y="4757128"/>
                    <a:pt x="3437161" y="4752651"/>
                  </a:cubicBezTo>
                  <a:lnTo>
                    <a:pt x="3435370" y="4752651"/>
                  </a:lnTo>
                  <a:cubicBezTo>
                    <a:pt x="3445578" y="4742264"/>
                    <a:pt x="3456861" y="4729010"/>
                    <a:pt x="3462413" y="4713787"/>
                  </a:cubicBezTo>
                  <a:cubicBezTo>
                    <a:pt x="3463129" y="4711638"/>
                    <a:pt x="3463488" y="4710385"/>
                    <a:pt x="3463846" y="4708773"/>
                  </a:cubicBezTo>
                  <a:lnTo>
                    <a:pt x="3468144" y="4708773"/>
                  </a:lnTo>
                  <a:cubicBezTo>
                    <a:pt x="3474950" y="4688177"/>
                    <a:pt x="3458831" y="4700535"/>
                    <a:pt x="3442175" y="4700535"/>
                  </a:cubicBezTo>
                  <a:cubicBezTo>
                    <a:pt x="3425520" y="4700535"/>
                    <a:pt x="3416923" y="4663999"/>
                    <a:pt x="3416923" y="4647165"/>
                  </a:cubicBezTo>
                  <a:cubicBezTo>
                    <a:pt x="3416923" y="4646090"/>
                    <a:pt x="3417460" y="4645732"/>
                    <a:pt x="3417819" y="4644837"/>
                  </a:cubicBezTo>
                  <a:cubicBezTo>
                    <a:pt x="3430534" y="4643941"/>
                    <a:pt x="3460801" y="4658806"/>
                    <a:pt x="3484800" y="4663821"/>
                  </a:cubicBezTo>
                  <a:cubicBezTo>
                    <a:pt x="3495545" y="4666149"/>
                    <a:pt x="3500560" y="4664716"/>
                    <a:pt x="3502888" y="4661134"/>
                  </a:cubicBezTo>
                  <a:cubicBezTo>
                    <a:pt x="3510947" y="4659522"/>
                    <a:pt x="3510589" y="4652000"/>
                    <a:pt x="3508440" y="4642867"/>
                  </a:cubicBezTo>
                  <a:lnTo>
                    <a:pt x="3502351" y="4642867"/>
                  </a:lnTo>
                  <a:cubicBezTo>
                    <a:pt x="3501097" y="4638031"/>
                    <a:pt x="3499664" y="4632658"/>
                    <a:pt x="3498948" y="4627465"/>
                  </a:cubicBezTo>
                  <a:cubicBezTo>
                    <a:pt x="3497694" y="4619047"/>
                    <a:pt x="3498948" y="4608122"/>
                    <a:pt x="3501455" y="4599168"/>
                  </a:cubicBezTo>
                  <a:lnTo>
                    <a:pt x="3505754" y="4599168"/>
                  </a:lnTo>
                  <a:cubicBezTo>
                    <a:pt x="3507365" y="4592721"/>
                    <a:pt x="3509873" y="4586989"/>
                    <a:pt x="3513096" y="4583407"/>
                  </a:cubicBezTo>
                  <a:cubicBezTo>
                    <a:pt x="3515604" y="4582512"/>
                    <a:pt x="3518469" y="4582512"/>
                    <a:pt x="3521693" y="4584303"/>
                  </a:cubicBezTo>
                  <a:cubicBezTo>
                    <a:pt x="3538528" y="4594332"/>
                    <a:pt x="3625746" y="4581080"/>
                    <a:pt x="3637029" y="4577677"/>
                  </a:cubicBezTo>
                  <a:cubicBezTo>
                    <a:pt x="3638283" y="4577318"/>
                    <a:pt x="3639894" y="4576065"/>
                    <a:pt x="3641506" y="4574274"/>
                  </a:cubicBezTo>
                  <a:cubicBezTo>
                    <a:pt x="3641506" y="4574274"/>
                    <a:pt x="3642223" y="4574274"/>
                    <a:pt x="3642402" y="4574274"/>
                  </a:cubicBezTo>
                  <a:cubicBezTo>
                    <a:pt x="3648670" y="4572662"/>
                    <a:pt x="3661028" y="4553320"/>
                    <a:pt x="3672669" y="4533799"/>
                  </a:cubicBezTo>
                  <a:lnTo>
                    <a:pt x="3669266" y="4533799"/>
                  </a:lnTo>
                  <a:cubicBezTo>
                    <a:pt x="3677862" y="4519113"/>
                    <a:pt x="3685742" y="4504965"/>
                    <a:pt x="3690578" y="4498159"/>
                  </a:cubicBezTo>
                  <a:cubicBezTo>
                    <a:pt x="3692369" y="4495114"/>
                    <a:pt x="3693622" y="4492428"/>
                    <a:pt x="3695055" y="4489921"/>
                  </a:cubicBezTo>
                  <a:lnTo>
                    <a:pt x="3698458" y="4489921"/>
                  </a:lnTo>
                  <a:cubicBezTo>
                    <a:pt x="3707054" y="4474877"/>
                    <a:pt x="3708487" y="4460550"/>
                    <a:pt x="3695772" y="4451416"/>
                  </a:cubicBezTo>
                  <a:cubicBezTo>
                    <a:pt x="3689145" y="4446938"/>
                    <a:pt x="3676967" y="4435655"/>
                    <a:pt x="3665147" y="4424014"/>
                  </a:cubicBezTo>
                  <a:lnTo>
                    <a:pt x="3656550" y="4424014"/>
                  </a:lnTo>
                  <a:cubicBezTo>
                    <a:pt x="3644909" y="4412373"/>
                    <a:pt x="3634343" y="4401090"/>
                    <a:pt x="3631656" y="4396255"/>
                  </a:cubicBezTo>
                  <a:cubicBezTo>
                    <a:pt x="3630223" y="4393569"/>
                    <a:pt x="3630582" y="4387479"/>
                    <a:pt x="3631656" y="4380316"/>
                  </a:cubicBezTo>
                  <a:lnTo>
                    <a:pt x="3636492" y="4380316"/>
                  </a:lnTo>
                  <a:cubicBezTo>
                    <a:pt x="3638820" y="4362765"/>
                    <a:pt x="3648133" y="4333214"/>
                    <a:pt x="3653506" y="4316558"/>
                  </a:cubicBezTo>
                  <a:cubicBezTo>
                    <a:pt x="3656192" y="4338229"/>
                    <a:pt x="3659237" y="4411120"/>
                    <a:pt x="3690399" y="4421865"/>
                  </a:cubicBezTo>
                  <a:cubicBezTo>
                    <a:pt x="3729799" y="4434939"/>
                    <a:pt x="3752365" y="4441745"/>
                    <a:pt x="3788721" y="4401807"/>
                  </a:cubicBezTo>
                  <a:cubicBezTo>
                    <a:pt x="3795885" y="4394106"/>
                    <a:pt x="3802511" y="4387121"/>
                    <a:pt x="3808780" y="4380495"/>
                  </a:cubicBezTo>
                  <a:lnTo>
                    <a:pt x="3810929" y="4380495"/>
                  </a:lnTo>
                  <a:cubicBezTo>
                    <a:pt x="3835106" y="4354168"/>
                    <a:pt x="3853553" y="4333751"/>
                    <a:pt x="3859642" y="4314409"/>
                  </a:cubicBezTo>
                  <a:lnTo>
                    <a:pt x="3855165" y="4314409"/>
                  </a:lnTo>
                  <a:cubicBezTo>
                    <a:pt x="3855702" y="4312618"/>
                    <a:pt x="3856239" y="4310649"/>
                    <a:pt x="3856419" y="4308678"/>
                  </a:cubicBezTo>
                  <a:cubicBezTo>
                    <a:pt x="3857851" y="4295246"/>
                    <a:pt x="3860896" y="4281814"/>
                    <a:pt x="3865015" y="4270531"/>
                  </a:cubicBezTo>
                  <a:lnTo>
                    <a:pt x="3869134" y="4270531"/>
                  </a:lnTo>
                  <a:cubicBezTo>
                    <a:pt x="3873253" y="4258532"/>
                    <a:pt x="3878805" y="4248682"/>
                    <a:pt x="3885969" y="4242772"/>
                  </a:cubicBezTo>
                  <a:cubicBezTo>
                    <a:pt x="3891879" y="4239906"/>
                    <a:pt x="3897431" y="4238474"/>
                    <a:pt x="3903162" y="4233459"/>
                  </a:cubicBezTo>
                  <a:cubicBezTo>
                    <a:pt x="3910147" y="4229519"/>
                    <a:pt x="3917131" y="4223072"/>
                    <a:pt x="3925549" y="4204446"/>
                  </a:cubicBezTo>
                  <a:lnTo>
                    <a:pt x="3921788" y="4204446"/>
                  </a:lnTo>
                  <a:cubicBezTo>
                    <a:pt x="3922504" y="4202655"/>
                    <a:pt x="3923220" y="4201222"/>
                    <a:pt x="3924116" y="4199431"/>
                  </a:cubicBezTo>
                  <a:cubicBezTo>
                    <a:pt x="3939339" y="4160389"/>
                    <a:pt x="3952054" y="4182775"/>
                    <a:pt x="3966740" y="4160568"/>
                  </a:cubicBezTo>
                  <a:lnTo>
                    <a:pt x="3969784" y="4160568"/>
                  </a:lnTo>
                  <a:cubicBezTo>
                    <a:pt x="3972113" y="4157882"/>
                    <a:pt x="3974441" y="4154300"/>
                    <a:pt x="3976948" y="4148748"/>
                  </a:cubicBezTo>
                  <a:cubicBezTo>
                    <a:pt x="3984828" y="4131913"/>
                    <a:pt x="3979456" y="4112929"/>
                    <a:pt x="3974620" y="4094841"/>
                  </a:cubicBezTo>
                  <a:lnTo>
                    <a:pt x="3968531" y="4094841"/>
                  </a:lnTo>
                  <a:cubicBezTo>
                    <a:pt x="3964233" y="4078543"/>
                    <a:pt x="3961905" y="4063320"/>
                    <a:pt x="3970143" y="4050784"/>
                  </a:cubicBezTo>
                  <a:lnTo>
                    <a:pt x="3973008" y="4050784"/>
                  </a:lnTo>
                  <a:cubicBezTo>
                    <a:pt x="3975157" y="4046665"/>
                    <a:pt x="3978023" y="4042546"/>
                    <a:pt x="3982500" y="4038963"/>
                  </a:cubicBezTo>
                  <a:cubicBezTo>
                    <a:pt x="3991813" y="4031621"/>
                    <a:pt x="4002917" y="4024099"/>
                    <a:pt x="4014020" y="4016577"/>
                  </a:cubicBezTo>
                  <a:cubicBezTo>
                    <a:pt x="4016349" y="4014965"/>
                    <a:pt x="4018856" y="4013353"/>
                    <a:pt x="4021184" y="4011920"/>
                  </a:cubicBezTo>
                  <a:cubicBezTo>
                    <a:pt x="4021184" y="4011920"/>
                    <a:pt x="4021363" y="4011741"/>
                    <a:pt x="4021722" y="4011741"/>
                  </a:cubicBezTo>
                  <a:cubicBezTo>
                    <a:pt x="4047153" y="3995444"/>
                    <a:pt x="4070256" y="3982549"/>
                    <a:pt x="4070256" y="3982549"/>
                  </a:cubicBezTo>
                  <a:cubicBezTo>
                    <a:pt x="4070256" y="3982549"/>
                    <a:pt x="4087270" y="3972520"/>
                    <a:pt x="4120939" y="3962491"/>
                  </a:cubicBezTo>
                  <a:cubicBezTo>
                    <a:pt x="4153534" y="3952820"/>
                    <a:pt x="4188279" y="3958371"/>
                    <a:pt x="4200994" y="3940999"/>
                  </a:cubicBezTo>
                  <a:lnTo>
                    <a:pt x="4203322" y="3940999"/>
                  </a:lnTo>
                  <a:cubicBezTo>
                    <a:pt x="4204934" y="3939388"/>
                    <a:pt x="4206546" y="3937776"/>
                    <a:pt x="4207800" y="3935627"/>
                  </a:cubicBezTo>
                  <a:cubicBezTo>
                    <a:pt x="4215501" y="3922016"/>
                    <a:pt x="4223381" y="3897122"/>
                    <a:pt x="4233052" y="3875093"/>
                  </a:cubicBezTo>
                  <a:lnTo>
                    <a:pt x="4229291" y="3875093"/>
                  </a:lnTo>
                  <a:cubicBezTo>
                    <a:pt x="4233231" y="3866855"/>
                    <a:pt x="4237350" y="3858975"/>
                    <a:pt x="4241827" y="3852706"/>
                  </a:cubicBezTo>
                  <a:cubicBezTo>
                    <a:pt x="4246484" y="3846259"/>
                    <a:pt x="4251319" y="3838916"/>
                    <a:pt x="4255618" y="3831394"/>
                  </a:cubicBezTo>
                  <a:lnTo>
                    <a:pt x="4259021" y="3831394"/>
                  </a:lnTo>
                  <a:cubicBezTo>
                    <a:pt x="4271736" y="3810082"/>
                    <a:pt x="4281765" y="3785546"/>
                    <a:pt x="4275318" y="3772831"/>
                  </a:cubicBezTo>
                  <a:cubicBezTo>
                    <a:pt x="4274423" y="3770861"/>
                    <a:pt x="4274243" y="3768353"/>
                    <a:pt x="4274064" y="3765309"/>
                  </a:cubicBezTo>
                  <a:lnTo>
                    <a:pt x="4268871" y="3765309"/>
                  </a:lnTo>
                  <a:cubicBezTo>
                    <a:pt x="4269229" y="3754026"/>
                    <a:pt x="4273527" y="3738087"/>
                    <a:pt x="4278004" y="3721431"/>
                  </a:cubicBezTo>
                  <a:lnTo>
                    <a:pt x="4282303" y="3721431"/>
                  </a:lnTo>
                  <a:cubicBezTo>
                    <a:pt x="4288750" y="3697970"/>
                    <a:pt x="4296451" y="3673434"/>
                    <a:pt x="4294839" y="3663047"/>
                  </a:cubicBezTo>
                  <a:cubicBezTo>
                    <a:pt x="4294660" y="3660897"/>
                    <a:pt x="4293944" y="3658390"/>
                    <a:pt x="4293227" y="3655883"/>
                  </a:cubicBezTo>
                  <a:lnTo>
                    <a:pt x="4287138" y="3655883"/>
                  </a:lnTo>
                  <a:cubicBezTo>
                    <a:pt x="4283915" y="3644063"/>
                    <a:pt x="4279258" y="3628661"/>
                    <a:pt x="4279795" y="3611826"/>
                  </a:cubicBezTo>
                  <a:lnTo>
                    <a:pt x="4284989" y="3611826"/>
                  </a:lnTo>
                  <a:cubicBezTo>
                    <a:pt x="4284810" y="3594275"/>
                    <a:pt x="4289645" y="3574753"/>
                    <a:pt x="4308808" y="3556665"/>
                  </a:cubicBezTo>
                  <a:cubicBezTo>
                    <a:pt x="4312390" y="3553262"/>
                    <a:pt x="4315972" y="3549680"/>
                    <a:pt x="4319554" y="3546099"/>
                  </a:cubicBezTo>
                  <a:lnTo>
                    <a:pt x="4317584" y="3546099"/>
                  </a:lnTo>
                  <a:cubicBezTo>
                    <a:pt x="4331195" y="3531771"/>
                    <a:pt x="4344448" y="3516727"/>
                    <a:pt x="4356089" y="3502042"/>
                  </a:cubicBezTo>
                  <a:lnTo>
                    <a:pt x="4358776" y="3502042"/>
                  </a:lnTo>
                  <a:cubicBezTo>
                    <a:pt x="4380625" y="3474999"/>
                    <a:pt x="4397101" y="3450105"/>
                    <a:pt x="4398713" y="3440254"/>
                  </a:cubicBezTo>
                  <a:cubicBezTo>
                    <a:pt x="4398713" y="3439359"/>
                    <a:pt x="4399609" y="3437568"/>
                    <a:pt x="4399788" y="3436314"/>
                  </a:cubicBezTo>
                  <a:lnTo>
                    <a:pt x="4395490" y="3436314"/>
                  </a:lnTo>
                  <a:cubicBezTo>
                    <a:pt x="4398713" y="3426106"/>
                    <a:pt x="4405161" y="3409988"/>
                    <a:pt x="4411608" y="3392436"/>
                  </a:cubicBezTo>
                  <a:lnTo>
                    <a:pt x="4415548" y="3392436"/>
                  </a:lnTo>
                  <a:cubicBezTo>
                    <a:pt x="4423787" y="3369513"/>
                    <a:pt x="4431666" y="3344619"/>
                    <a:pt x="4432204" y="3326351"/>
                  </a:cubicBezTo>
                  <a:lnTo>
                    <a:pt x="4427189" y="3326351"/>
                  </a:lnTo>
                  <a:cubicBezTo>
                    <a:pt x="4427189" y="3326351"/>
                    <a:pt x="4427189" y="3324560"/>
                    <a:pt x="4427189" y="3323844"/>
                  </a:cubicBezTo>
                  <a:close/>
                  <a:moveTo>
                    <a:pt x="2687655" y="1351846"/>
                  </a:moveTo>
                  <a:lnTo>
                    <a:pt x="2682640" y="1351846"/>
                  </a:lnTo>
                  <a:cubicBezTo>
                    <a:pt x="2682998" y="1348085"/>
                    <a:pt x="2683357" y="1344682"/>
                    <a:pt x="2683715" y="1341996"/>
                  </a:cubicBezTo>
                  <a:cubicBezTo>
                    <a:pt x="2684789" y="1334295"/>
                    <a:pt x="2683715" y="1321759"/>
                    <a:pt x="2682819" y="1307968"/>
                  </a:cubicBezTo>
                  <a:lnTo>
                    <a:pt x="2688371" y="1307968"/>
                  </a:lnTo>
                  <a:cubicBezTo>
                    <a:pt x="2686759" y="1285940"/>
                    <a:pt x="2684610" y="1259434"/>
                    <a:pt x="2691953" y="1242241"/>
                  </a:cubicBezTo>
                  <a:lnTo>
                    <a:pt x="2691953" y="1242241"/>
                  </a:lnTo>
                  <a:cubicBezTo>
                    <a:pt x="2691953" y="1242241"/>
                    <a:pt x="2688550" y="1242241"/>
                    <a:pt x="2688550" y="1242241"/>
                  </a:cubicBezTo>
                  <a:cubicBezTo>
                    <a:pt x="2701266" y="1218422"/>
                    <a:pt x="2732786" y="1209109"/>
                    <a:pt x="2754099" y="1205706"/>
                  </a:cubicBezTo>
                  <a:cubicBezTo>
                    <a:pt x="2776664" y="1202303"/>
                    <a:pt x="2824482" y="1222362"/>
                    <a:pt x="2833079" y="1219138"/>
                  </a:cubicBezTo>
                  <a:cubicBezTo>
                    <a:pt x="2841317" y="1215735"/>
                    <a:pt x="2880717" y="1215735"/>
                    <a:pt x="2900597" y="1219138"/>
                  </a:cubicBezTo>
                  <a:cubicBezTo>
                    <a:pt x="2917969" y="1222004"/>
                    <a:pt x="2942147" y="1269463"/>
                    <a:pt x="2937311" y="1282179"/>
                  </a:cubicBezTo>
                  <a:cubicBezTo>
                    <a:pt x="2923342" y="1283612"/>
                    <a:pt x="2902925" y="1267672"/>
                    <a:pt x="2902925" y="1245644"/>
                  </a:cubicBezTo>
                  <a:cubicBezTo>
                    <a:pt x="2902925" y="1244032"/>
                    <a:pt x="2902925" y="1242957"/>
                    <a:pt x="2902746" y="1242241"/>
                  </a:cubicBezTo>
                  <a:lnTo>
                    <a:pt x="2900418" y="1242241"/>
                  </a:lnTo>
                  <a:cubicBezTo>
                    <a:pt x="2899701" y="1243674"/>
                    <a:pt x="2898627" y="1246181"/>
                    <a:pt x="2897731" y="1249226"/>
                  </a:cubicBezTo>
                  <a:lnTo>
                    <a:pt x="2897731" y="1249226"/>
                  </a:lnTo>
                  <a:cubicBezTo>
                    <a:pt x="2897731" y="1225764"/>
                    <a:pt x="2878031" y="1292387"/>
                    <a:pt x="2889314" y="1312267"/>
                  </a:cubicBezTo>
                  <a:cubicBezTo>
                    <a:pt x="2898090" y="1327669"/>
                    <a:pt x="2880001" y="1344862"/>
                    <a:pt x="2866211" y="1352025"/>
                  </a:cubicBezTo>
                  <a:lnTo>
                    <a:pt x="2861375" y="1352025"/>
                  </a:lnTo>
                  <a:cubicBezTo>
                    <a:pt x="2861375" y="1352025"/>
                    <a:pt x="2861017" y="1352025"/>
                    <a:pt x="2861017" y="1352025"/>
                  </a:cubicBezTo>
                  <a:cubicBezTo>
                    <a:pt x="2861017" y="1352025"/>
                    <a:pt x="2860838" y="1352025"/>
                    <a:pt x="2860659" y="1352025"/>
                  </a:cubicBezTo>
                  <a:lnTo>
                    <a:pt x="2849555" y="1352025"/>
                  </a:lnTo>
                  <a:cubicBezTo>
                    <a:pt x="2842929" y="1345041"/>
                    <a:pt x="2838451" y="1327669"/>
                    <a:pt x="2838272" y="1308147"/>
                  </a:cubicBezTo>
                  <a:lnTo>
                    <a:pt x="2843645" y="1308147"/>
                  </a:lnTo>
                  <a:cubicBezTo>
                    <a:pt x="2843645" y="1302954"/>
                    <a:pt x="2843645" y="1297760"/>
                    <a:pt x="2844003" y="1292387"/>
                  </a:cubicBezTo>
                  <a:cubicBezTo>
                    <a:pt x="2846153" y="1270359"/>
                    <a:pt x="2835944" y="1250300"/>
                    <a:pt x="2818214" y="1242420"/>
                  </a:cubicBezTo>
                  <a:lnTo>
                    <a:pt x="2783649" y="1242420"/>
                  </a:lnTo>
                  <a:cubicBezTo>
                    <a:pt x="2780604" y="1243495"/>
                    <a:pt x="2778455" y="1245465"/>
                    <a:pt x="2775769" y="1247077"/>
                  </a:cubicBezTo>
                  <a:cubicBezTo>
                    <a:pt x="2755173" y="1256389"/>
                    <a:pt x="2743890" y="1277702"/>
                    <a:pt x="2734756" y="1285940"/>
                  </a:cubicBezTo>
                  <a:cubicBezTo>
                    <a:pt x="2723653" y="1295969"/>
                    <a:pt x="2723653" y="1352383"/>
                    <a:pt x="2726339" y="1365815"/>
                  </a:cubicBezTo>
                  <a:cubicBezTo>
                    <a:pt x="2728488" y="1375845"/>
                    <a:pt x="2728846" y="1404321"/>
                    <a:pt x="2717384" y="1416678"/>
                  </a:cubicBezTo>
                  <a:cubicBezTo>
                    <a:pt x="2716668" y="1417036"/>
                    <a:pt x="2715952" y="1417753"/>
                    <a:pt x="2715056" y="1418111"/>
                  </a:cubicBezTo>
                  <a:lnTo>
                    <a:pt x="2715414" y="1418111"/>
                  </a:lnTo>
                  <a:cubicBezTo>
                    <a:pt x="2711833" y="1421155"/>
                    <a:pt x="2707176" y="1423125"/>
                    <a:pt x="2701266" y="1422230"/>
                  </a:cubicBezTo>
                  <a:cubicBezTo>
                    <a:pt x="2697863" y="1421872"/>
                    <a:pt x="2694998" y="1420260"/>
                    <a:pt x="2692669" y="1418111"/>
                  </a:cubicBezTo>
                  <a:lnTo>
                    <a:pt x="2704848" y="1418111"/>
                  </a:lnTo>
                  <a:cubicBezTo>
                    <a:pt x="2685864" y="1413275"/>
                    <a:pt x="2686043" y="1376203"/>
                    <a:pt x="2688192" y="1352204"/>
                  </a:cubicBezTo>
                  <a:close/>
                  <a:moveTo>
                    <a:pt x="2858331" y="1421872"/>
                  </a:moveTo>
                  <a:cubicBezTo>
                    <a:pt x="2857615" y="1420260"/>
                    <a:pt x="2857256" y="1419006"/>
                    <a:pt x="2856719" y="1417753"/>
                  </a:cubicBezTo>
                  <a:lnTo>
                    <a:pt x="2863345" y="1417753"/>
                  </a:lnTo>
                  <a:cubicBezTo>
                    <a:pt x="2860480" y="1410947"/>
                    <a:pt x="2860301" y="1407902"/>
                    <a:pt x="2861017" y="1406291"/>
                  </a:cubicBezTo>
                  <a:cubicBezTo>
                    <a:pt x="2861555" y="1405932"/>
                    <a:pt x="2862092" y="1405574"/>
                    <a:pt x="2862629" y="1404858"/>
                  </a:cubicBezTo>
                  <a:cubicBezTo>
                    <a:pt x="2864778" y="1403783"/>
                    <a:pt x="2867823" y="1403425"/>
                    <a:pt x="2869255" y="1398769"/>
                  </a:cubicBezTo>
                  <a:cubicBezTo>
                    <a:pt x="2869972" y="1396261"/>
                    <a:pt x="2873554" y="1393038"/>
                    <a:pt x="2878568" y="1389635"/>
                  </a:cubicBezTo>
                  <a:cubicBezTo>
                    <a:pt x="2894329" y="1379606"/>
                    <a:pt x="2917432" y="1369039"/>
                    <a:pt x="2917432" y="1369039"/>
                  </a:cubicBezTo>
                  <a:cubicBezTo>
                    <a:pt x="2917432" y="1369039"/>
                    <a:pt x="2917790" y="1368502"/>
                    <a:pt x="2918506" y="1367606"/>
                  </a:cubicBezTo>
                  <a:cubicBezTo>
                    <a:pt x="2921013" y="1366353"/>
                    <a:pt x="2922805" y="1365636"/>
                    <a:pt x="2922805" y="1365636"/>
                  </a:cubicBezTo>
                  <a:cubicBezTo>
                    <a:pt x="2922805" y="1365636"/>
                    <a:pt x="2926745" y="1360084"/>
                    <a:pt x="2933013" y="1352204"/>
                  </a:cubicBezTo>
                  <a:lnTo>
                    <a:pt x="2930326" y="1352204"/>
                  </a:lnTo>
                  <a:cubicBezTo>
                    <a:pt x="2940714" y="1338951"/>
                    <a:pt x="2955399" y="1320505"/>
                    <a:pt x="2967220" y="1308327"/>
                  </a:cubicBezTo>
                  <a:lnTo>
                    <a:pt x="2969190" y="1308327"/>
                  </a:lnTo>
                  <a:cubicBezTo>
                    <a:pt x="2974025" y="1303312"/>
                    <a:pt x="2978144" y="1299193"/>
                    <a:pt x="2981905" y="1296327"/>
                  </a:cubicBezTo>
                  <a:cubicBezTo>
                    <a:pt x="2983338" y="1295790"/>
                    <a:pt x="2984413" y="1295611"/>
                    <a:pt x="2985129" y="1295969"/>
                  </a:cubicBezTo>
                  <a:cubicBezTo>
                    <a:pt x="2993546" y="1302596"/>
                    <a:pt x="3052647" y="1285940"/>
                    <a:pt x="3063930" y="1302596"/>
                  </a:cubicBezTo>
                  <a:cubicBezTo>
                    <a:pt x="3075213" y="1319251"/>
                    <a:pt x="3052647" y="1322475"/>
                    <a:pt x="3024350" y="1335907"/>
                  </a:cubicBezTo>
                  <a:cubicBezTo>
                    <a:pt x="2996233" y="1349160"/>
                    <a:pt x="2987816" y="1345757"/>
                    <a:pt x="2976712" y="1362413"/>
                  </a:cubicBezTo>
                  <a:cubicBezTo>
                    <a:pt x="2974384" y="1365815"/>
                    <a:pt x="2970801" y="1368681"/>
                    <a:pt x="2967041" y="1371367"/>
                  </a:cubicBezTo>
                  <a:cubicBezTo>
                    <a:pt x="2955758" y="1377994"/>
                    <a:pt x="2941430" y="1383725"/>
                    <a:pt x="2929610" y="1391605"/>
                  </a:cubicBezTo>
                  <a:cubicBezTo>
                    <a:pt x="2922805" y="1395545"/>
                    <a:pt x="2916715" y="1400022"/>
                    <a:pt x="2912059" y="1405574"/>
                  </a:cubicBezTo>
                  <a:cubicBezTo>
                    <a:pt x="2908298" y="1410052"/>
                    <a:pt x="2903821" y="1413992"/>
                    <a:pt x="2898985" y="1417394"/>
                  </a:cubicBezTo>
                  <a:cubicBezTo>
                    <a:pt x="2898806" y="1417573"/>
                    <a:pt x="2898448" y="1417753"/>
                    <a:pt x="2898269" y="1418111"/>
                  </a:cubicBezTo>
                  <a:lnTo>
                    <a:pt x="2898269" y="1418111"/>
                  </a:lnTo>
                  <a:cubicBezTo>
                    <a:pt x="2882150" y="1429573"/>
                    <a:pt x="2863345" y="1433871"/>
                    <a:pt x="2858510" y="1422230"/>
                  </a:cubicBezTo>
                  <a:close/>
                  <a:moveTo>
                    <a:pt x="1434180" y="1106130"/>
                  </a:moveTo>
                  <a:cubicBezTo>
                    <a:pt x="1429882" y="1103085"/>
                    <a:pt x="1423972" y="1096280"/>
                    <a:pt x="1418599" y="1088579"/>
                  </a:cubicBezTo>
                  <a:lnTo>
                    <a:pt x="1426300" y="1088579"/>
                  </a:lnTo>
                  <a:cubicBezTo>
                    <a:pt x="1417524" y="1077117"/>
                    <a:pt x="1409107" y="1062610"/>
                    <a:pt x="1408928" y="1055805"/>
                  </a:cubicBezTo>
                  <a:cubicBezTo>
                    <a:pt x="1410002" y="1055805"/>
                    <a:pt x="1410361" y="1055805"/>
                    <a:pt x="1411614" y="1056163"/>
                  </a:cubicBezTo>
                  <a:cubicBezTo>
                    <a:pt x="1420211" y="1059566"/>
                    <a:pt x="1437046" y="1079445"/>
                    <a:pt x="1445463" y="1079445"/>
                  </a:cubicBezTo>
                  <a:cubicBezTo>
                    <a:pt x="1453880" y="1079445"/>
                    <a:pt x="1496146" y="1119383"/>
                    <a:pt x="1507250" y="1132636"/>
                  </a:cubicBezTo>
                  <a:cubicBezTo>
                    <a:pt x="1516921" y="1144098"/>
                    <a:pt x="1518175" y="1172395"/>
                    <a:pt x="1509578" y="1182424"/>
                  </a:cubicBezTo>
                  <a:cubicBezTo>
                    <a:pt x="1496325" y="1185110"/>
                    <a:pt x="1488266" y="1150366"/>
                    <a:pt x="1485043" y="1132457"/>
                  </a:cubicBezTo>
                  <a:lnTo>
                    <a:pt x="1479133" y="1132457"/>
                  </a:lnTo>
                  <a:cubicBezTo>
                    <a:pt x="1476267" y="1115980"/>
                    <a:pt x="1448149" y="1115980"/>
                    <a:pt x="1434001" y="1105951"/>
                  </a:cubicBezTo>
                  <a:close/>
                  <a:moveTo>
                    <a:pt x="2763949" y="1175977"/>
                  </a:moveTo>
                  <a:cubicBezTo>
                    <a:pt x="2754278" y="1178305"/>
                    <a:pt x="2724727" y="1169171"/>
                    <a:pt x="2700191" y="1169171"/>
                  </a:cubicBezTo>
                  <a:cubicBezTo>
                    <a:pt x="2675656" y="1169171"/>
                    <a:pt x="2680491" y="1149292"/>
                    <a:pt x="2669208" y="1152694"/>
                  </a:cubicBezTo>
                  <a:cubicBezTo>
                    <a:pt x="2657925" y="1155918"/>
                    <a:pt x="2632494" y="1162544"/>
                    <a:pt x="2615659" y="1172574"/>
                  </a:cubicBezTo>
                  <a:cubicBezTo>
                    <a:pt x="2598825" y="1182424"/>
                    <a:pt x="2570707" y="1180454"/>
                    <a:pt x="2570707" y="1162544"/>
                  </a:cubicBezTo>
                  <a:cubicBezTo>
                    <a:pt x="2570707" y="1152515"/>
                    <a:pt x="2572498" y="1147142"/>
                    <a:pt x="2576796" y="1143561"/>
                  </a:cubicBezTo>
                  <a:cubicBezTo>
                    <a:pt x="2584139" y="1139979"/>
                    <a:pt x="2595780" y="1137471"/>
                    <a:pt x="2613331" y="1129412"/>
                  </a:cubicBezTo>
                  <a:cubicBezTo>
                    <a:pt x="2650045" y="1112757"/>
                    <a:pt x="2689446" y="1066192"/>
                    <a:pt x="2706281" y="1086251"/>
                  </a:cubicBezTo>
                  <a:cubicBezTo>
                    <a:pt x="2723115" y="1106130"/>
                    <a:pt x="2754099" y="1129412"/>
                    <a:pt x="2773799" y="1132815"/>
                  </a:cubicBezTo>
                  <a:cubicBezTo>
                    <a:pt x="2790813" y="1135680"/>
                    <a:pt x="2774336" y="1165768"/>
                    <a:pt x="2763949" y="1176156"/>
                  </a:cubicBezTo>
                  <a:close/>
                  <a:moveTo>
                    <a:pt x="3650998" y="4313693"/>
                  </a:moveTo>
                  <a:cubicBezTo>
                    <a:pt x="3650998" y="4313693"/>
                    <a:pt x="3651715" y="4311902"/>
                    <a:pt x="3651894" y="4311365"/>
                  </a:cubicBezTo>
                  <a:cubicBezTo>
                    <a:pt x="3652789" y="4308499"/>
                    <a:pt x="3653506" y="4309753"/>
                    <a:pt x="3654043" y="4313693"/>
                  </a:cubicBezTo>
                  <a:lnTo>
                    <a:pt x="3650998" y="4313693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  <p:sp>
          <p:nvSpPr>
            <p:cNvPr id="10" name="צורה חופשית: צורה 9">
              <a:extLst>
                <a:ext uri="{FF2B5EF4-FFF2-40B4-BE49-F238E27FC236}">
                  <a16:creationId xmlns:a16="http://schemas.microsoft.com/office/drawing/2014/main" id="{BF4ABA4A-7D94-45A8-827E-8F77F157154C}"/>
                </a:ext>
              </a:extLst>
            </p:cNvPr>
            <p:cNvSpPr/>
            <p:nvPr/>
          </p:nvSpPr>
          <p:spPr>
            <a:xfrm>
              <a:off x="2332736" y="1083740"/>
              <a:ext cx="121364" cy="75099"/>
            </a:xfrm>
            <a:custGeom>
              <a:avLst/>
              <a:gdLst>
                <a:gd name="connsiteX0" fmla="*/ 12686 w 121364"/>
                <a:gd name="connsiteY0" fmla="*/ 74447 h 75099"/>
                <a:gd name="connsiteX1" fmla="*/ 76443 w 121364"/>
                <a:gd name="connsiteY1" fmla="*/ 69970 h 75099"/>
                <a:gd name="connsiteX2" fmla="*/ 113874 w 121364"/>
                <a:gd name="connsiteY2" fmla="*/ 61194 h 75099"/>
                <a:gd name="connsiteX3" fmla="*/ 114948 w 121364"/>
                <a:gd name="connsiteY3" fmla="*/ 45076 h 75099"/>
                <a:gd name="connsiteX4" fmla="*/ 119784 w 121364"/>
                <a:gd name="connsiteY4" fmla="*/ 45076 h 75099"/>
                <a:gd name="connsiteX5" fmla="*/ 107964 w 121364"/>
                <a:gd name="connsiteY5" fmla="*/ 123 h 75099"/>
                <a:gd name="connsiteX6" fmla="*/ 19850 w 121364"/>
                <a:gd name="connsiteY6" fmla="*/ 37733 h 75099"/>
                <a:gd name="connsiteX7" fmla="*/ 12686 w 121364"/>
                <a:gd name="connsiteY7" fmla="*/ 42210 h 75099"/>
                <a:gd name="connsiteX8" fmla="*/ 12686 w 121364"/>
                <a:gd name="connsiteY8" fmla="*/ 74447 h 7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64" h="75099">
                  <a:moveTo>
                    <a:pt x="12686" y="74447"/>
                  </a:moveTo>
                  <a:cubicBezTo>
                    <a:pt x="27730" y="74447"/>
                    <a:pt x="65339" y="58866"/>
                    <a:pt x="76443" y="69970"/>
                  </a:cubicBezTo>
                  <a:cubicBezTo>
                    <a:pt x="87726" y="81073"/>
                    <a:pt x="115844" y="72298"/>
                    <a:pt x="113874" y="61194"/>
                  </a:cubicBezTo>
                  <a:cubicBezTo>
                    <a:pt x="113336" y="57970"/>
                    <a:pt x="114053" y="52060"/>
                    <a:pt x="114948" y="45076"/>
                  </a:cubicBezTo>
                  <a:lnTo>
                    <a:pt x="119784" y="45076"/>
                  </a:lnTo>
                  <a:cubicBezTo>
                    <a:pt x="121575" y="27883"/>
                    <a:pt x="125157" y="1735"/>
                    <a:pt x="107964" y="123"/>
                  </a:cubicBezTo>
                  <a:cubicBezTo>
                    <a:pt x="85398" y="-2026"/>
                    <a:pt x="53519" y="24480"/>
                    <a:pt x="19850" y="37733"/>
                  </a:cubicBezTo>
                  <a:cubicBezTo>
                    <a:pt x="16805" y="38986"/>
                    <a:pt x="14477" y="40598"/>
                    <a:pt x="12686" y="42210"/>
                  </a:cubicBezTo>
                  <a:cubicBezTo>
                    <a:pt x="-6477" y="51344"/>
                    <a:pt x="-1821" y="74447"/>
                    <a:pt x="12686" y="7444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D2356DAC-6643-0652-6107-A2B9416C5B06}"/>
                </a:ext>
              </a:extLst>
            </p:cNvPr>
            <p:cNvSpPr/>
            <p:nvPr/>
          </p:nvSpPr>
          <p:spPr>
            <a:xfrm>
              <a:off x="2600146" y="1065016"/>
              <a:ext cx="202500" cy="91022"/>
            </a:xfrm>
            <a:custGeom>
              <a:avLst/>
              <a:gdLst>
                <a:gd name="connsiteX0" fmla="*/ 37914 w 202500"/>
                <a:gd name="connsiteY0" fmla="*/ 60040 h 91022"/>
                <a:gd name="connsiteX1" fmla="*/ 112954 w 202500"/>
                <a:gd name="connsiteY1" fmla="*/ 57711 h 91022"/>
                <a:gd name="connsiteX2" fmla="*/ 137311 w 202500"/>
                <a:gd name="connsiteY2" fmla="*/ 82068 h 91022"/>
                <a:gd name="connsiteX3" fmla="*/ 189964 w 202500"/>
                <a:gd name="connsiteY3" fmla="*/ 91023 h 91022"/>
                <a:gd name="connsiteX4" fmla="*/ 196233 w 202500"/>
                <a:gd name="connsiteY4" fmla="*/ 63800 h 91022"/>
                <a:gd name="connsiteX5" fmla="*/ 202501 w 202500"/>
                <a:gd name="connsiteY5" fmla="*/ 63800 h 91022"/>
                <a:gd name="connsiteX6" fmla="*/ 191397 w 202500"/>
                <a:gd name="connsiteY6" fmla="*/ 38727 h 91022"/>
                <a:gd name="connsiteX7" fmla="*/ 148236 w 202500"/>
                <a:gd name="connsiteY7" fmla="*/ 9893 h 91022"/>
                <a:gd name="connsiteX8" fmla="*/ 58152 w 202500"/>
                <a:gd name="connsiteY8" fmla="*/ 1118 h 91022"/>
                <a:gd name="connsiteX9" fmla="*/ 15348 w 202500"/>
                <a:gd name="connsiteY9" fmla="*/ 8998 h 91022"/>
                <a:gd name="connsiteX10" fmla="*/ 305 w 202500"/>
                <a:gd name="connsiteY10" fmla="*/ 31205 h 91022"/>
                <a:gd name="connsiteX11" fmla="*/ 37735 w 202500"/>
                <a:gd name="connsiteY11" fmla="*/ 60040 h 9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500" h="91022">
                  <a:moveTo>
                    <a:pt x="37914" y="60040"/>
                  </a:moveTo>
                  <a:cubicBezTo>
                    <a:pt x="60480" y="60040"/>
                    <a:pt x="109193" y="46607"/>
                    <a:pt x="112954" y="57711"/>
                  </a:cubicBezTo>
                  <a:cubicBezTo>
                    <a:pt x="116715" y="68815"/>
                    <a:pt x="111163" y="77770"/>
                    <a:pt x="137311" y="82068"/>
                  </a:cubicBezTo>
                  <a:cubicBezTo>
                    <a:pt x="163638" y="86545"/>
                    <a:pt x="174921" y="91023"/>
                    <a:pt x="189964" y="91023"/>
                  </a:cubicBezTo>
                  <a:cubicBezTo>
                    <a:pt x="199994" y="91023"/>
                    <a:pt x="200710" y="78128"/>
                    <a:pt x="196233" y="63800"/>
                  </a:cubicBezTo>
                  <a:lnTo>
                    <a:pt x="202501" y="63800"/>
                  </a:lnTo>
                  <a:cubicBezTo>
                    <a:pt x="200531" y="55562"/>
                    <a:pt x="196591" y="46428"/>
                    <a:pt x="191397" y="38727"/>
                  </a:cubicBezTo>
                  <a:cubicBezTo>
                    <a:pt x="178323" y="18848"/>
                    <a:pt x="181905" y="21176"/>
                    <a:pt x="148236" y="9893"/>
                  </a:cubicBezTo>
                  <a:cubicBezTo>
                    <a:pt x="114387" y="-1031"/>
                    <a:pt x="80717" y="-1031"/>
                    <a:pt x="58152" y="1118"/>
                  </a:cubicBezTo>
                  <a:cubicBezTo>
                    <a:pt x="42391" y="2730"/>
                    <a:pt x="25915" y="222"/>
                    <a:pt x="15348" y="8998"/>
                  </a:cubicBezTo>
                  <a:cubicBezTo>
                    <a:pt x="8184" y="12222"/>
                    <a:pt x="2633" y="18490"/>
                    <a:pt x="305" y="31205"/>
                  </a:cubicBezTo>
                  <a:cubicBezTo>
                    <a:pt x="-2561" y="47145"/>
                    <a:pt x="15169" y="60040"/>
                    <a:pt x="37735" y="6004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4D5B3974-93C7-32DE-4F90-966774313FF4}"/>
                </a:ext>
              </a:extLst>
            </p:cNvPr>
            <p:cNvSpPr/>
            <p:nvPr/>
          </p:nvSpPr>
          <p:spPr>
            <a:xfrm>
              <a:off x="2918858" y="1282478"/>
              <a:ext cx="138400" cy="67265"/>
            </a:xfrm>
            <a:custGeom>
              <a:avLst/>
              <a:gdLst>
                <a:gd name="connsiteX0" fmla="*/ 41929 w 138400"/>
                <a:gd name="connsiteY0" fmla="*/ 66265 h 67265"/>
                <a:gd name="connsiteX1" fmla="*/ 118760 w 138400"/>
                <a:gd name="connsiteY1" fmla="*/ 55340 h 67265"/>
                <a:gd name="connsiteX2" fmla="*/ 126819 w 138400"/>
                <a:gd name="connsiteY2" fmla="*/ 50863 h 67265"/>
                <a:gd name="connsiteX3" fmla="*/ 125924 w 138400"/>
                <a:gd name="connsiteY3" fmla="*/ 14148 h 67265"/>
                <a:gd name="connsiteX4" fmla="*/ 93508 w 138400"/>
                <a:gd name="connsiteY4" fmla="*/ 0 h 67265"/>
                <a:gd name="connsiteX5" fmla="*/ 72196 w 138400"/>
                <a:gd name="connsiteY5" fmla="*/ 0 h 67265"/>
                <a:gd name="connsiteX6" fmla="*/ 27602 w 138400"/>
                <a:gd name="connsiteY6" fmla="*/ 23640 h 67265"/>
                <a:gd name="connsiteX7" fmla="*/ 379 w 138400"/>
                <a:gd name="connsiteY7" fmla="*/ 53012 h 67265"/>
                <a:gd name="connsiteX8" fmla="*/ 41750 w 138400"/>
                <a:gd name="connsiteY8" fmla="*/ 66265 h 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00" h="67265">
                  <a:moveTo>
                    <a:pt x="41929" y="66265"/>
                  </a:moveTo>
                  <a:cubicBezTo>
                    <a:pt x="66286" y="61787"/>
                    <a:pt x="101925" y="57310"/>
                    <a:pt x="118760" y="55340"/>
                  </a:cubicBezTo>
                  <a:cubicBezTo>
                    <a:pt x="121984" y="54982"/>
                    <a:pt x="124670" y="53191"/>
                    <a:pt x="126819" y="50863"/>
                  </a:cubicBezTo>
                  <a:cubicBezTo>
                    <a:pt x="141147" y="45490"/>
                    <a:pt x="143654" y="16118"/>
                    <a:pt x="125924" y="14148"/>
                  </a:cubicBezTo>
                  <a:cubicBezTo>
                    <a:pt x="114104" y="12716"/>
                    <a:pt x="103895" y="4298"/>
                    <a:pt x="93508" y="0"/>
                  </a:cubicBezTo>
                  <a:lnTo>
                    <a:pt x="72196" y="0"/>
                  </a:lnTo>
                  <a:cubicBezTo>
                    <a:pt x="61987" y="4298"/>
                    <a:pt x="42825" y="13611"/>
                    <a:pt x="27602" y="23640"/>
                  </a:cubicBezTo>
                  <a:cubicBezTo>
                    <a:pt x="11304" y="33670"/>
                    <a:pt x="-2486" y="45132"/>
                    <a:pt x="379" y="53012"/>
                  </a:cubicBezTo>
                  <a:cubicBezTo>
                    <a:pt x="2529" y="59101"/>
                    <a:pt x="17393" y="70742"/>
                    <a:pt x="41750" y="6626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id="{FD761844-03BB-5E41-E5A4-BECAA817145F}"/>
                </a:ext>
              </a:extLst>
            </p:cNvPr>
            <p:cNvSpPr/>
            <p:nvPr/>
          </p:nvSpPr>
          <p:spPr>
            <a:xfrm>
              <a:off x="2862246" y="1103002"/>
              <a:ext cx="575102" cy="173267"/>
            </a:xfrm>
            <a:custGeom>
              <a:avLst/>
              <a:gdLst>
                <a:gd name="connsiteX0" fmla="*/ 12218 w 575102"/>
                <a:gd name="connsiteY0" fmla="*/ 46410 h 173267"/>
                <a:gd name="connsiteX1" fmla="*/ 91019 w 575102"/>
                <a:gd name="connsiteY1" fmla="*/ 88497 h 173267"/>
                <a:gd name="connsiteX2" fmla="*/ 177163 w 575102"/>
                <a:gd name="connsiteY2" fmla="*/ 123957 h 173267"/>
                <a:gd name="connsiteX3" fmla="*/ 242890 w 575102"/>
                <a:gd name="connsiteY3" fmla="*/ 163895 h 173267"/>
                <a:gd name="connsiteX4" fmla="*/ 303066 w 575102"/>
                <a:gd name="connsiteY4" fmla="*/ 170521 h 173267"/>
                <a:gd name="connsiteX5" fmla="*/ 387419 w 575102"/>
                <a:gd name="connsiteY5" fmla="*/ 163895 h 173267"/>
                <a:gd name="connsiteX6" fmla="*/ 529977 w 575102"/>
                <a:gd name="connsiteY6" fmla="*/ 172850 h 173267"/>
                <a:gd name="connsiteX7" fmla="*/ 574929 w 575102"/>
                <a:gd name="connsiteY7" fmla="*/ 148493 h 173267"/>
                <a:gd name="connsiteX8" fmla="*/ 553438 w 575102"/>
                <a:gd name="connsiteY8" fmla="*/ 135598 h 173267"/>
                <a:gd name="connsiteX9" fmla="*/ 567766 w 575102"/>
                <a:gd name="connsiteY9" fmla="*/ 135598 h 173267"/>
                <a:gd name="connsiteX10" fmla="*/ 497740 w 575102"/>
                <a:gd name="connsiteY10" fmla="*/ 120554 h 173267"/>
                <a:gd name="connsiteX11" fmla="*/ 356973 w 575102"/>
                <a:gd name="connsiteY11" fmla="*/ 120554 h 173267"/>
                <a:gd name="connsiteX12" fmla="*/ 270650 w 575102"/>
                <a:gd name="connsiteY12" fmla="*/ 120554 h 173267"/>
                <a:gd name="connsiteX13" fmla="*/ 214414 w 575102"/>
                <a:gd name="connsiteY13" fmla="*/ 91720 h 173267"/>
                <a:gd name="connsiteX14" fmla="*/ 185939 w 575102"/>
                <a:gd name="connsiteY14" fmla="*/ 69871 h 173267"/>
                <a:gd name="connsiteX15" fmla="*/ 176267 w 575102"/>
                <a:gd name="connsiteY15" fmla="*/ 69871 h 173267"/>
                <a:gd name="connsiteX16" fmla="*/ 132390 w 575102"/>
                <a:gd name="connsiteY16" fmla="*/ 44081 h 173267"/>
                <a:gd name="connsiteX17" fmla="*/ 66662 w 575102"/>
                <a:gd name="connsiteY17" fmla="*/ 26351 h 173267"/>
                <a:gd name="connsiteX18" fmla="*/ 65051 w 575102"/>
                <a:gd name="connsiteY18" fmla="*/ 25993 h 173267"/>
                <a:gd name="connsiteX19" fmla="*/ 82243 w 575102"/>
                <a:gd name="connsiteY19" fmla="*/ 25993 h 173267"/>
                <a:gd name="connsiteX20" fmla="*/ 72035 w 575102"/>
                <a:gd name="connsiteY20" fmla="*/ 22948 h 173267"/>
                <a:gd name="connsiteX21" fmla="*/ 8278 w 575102"/>
                <a:gd name="connsiteY21" fmla="*/ 741 h 173267"/>
                <a:gd name="connsiteX22" fmla="*/ 6129 w 575102"/>
                <a:gd name="connsiteY22" fmla="*/ 7546 h 173267"/>
                <a:gd name="connsiteX23" fmla="*/ 3084 w 575102"/>
                <a:gd name="connsiteY23" fmla="*/ 4144 h 173267"/>
                <a:gd name="connsiteX24" fmla="*/ 12397 w 575102"/>
                <a:gd name="connsiteY24" fmla="*/ 46410 h 17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5102" h="173267">
                  <a:moveTo>
                    <a:pt x="12218" y="46410"/>
                  </a:moveTo>
                  <a:cubicBezTo>
                    <a:pt x="32814" y="57334"/>
                    <a:pt x="66662" y="77214"/>
                    <a:pt x="91019" y="88497"/>
                  </a:cubicBezTo>
                  <a:cubicBezTo>
                    <a:pt x="115376" y="99600"/>
                    <a:pt x="162298" y="101750"/>
                    <a:pt x="177163" y="123957"/>
                  </a:cubicBezTo>
                  <a:cubicBezTo>
                    <a:pt x="192207" y="145986"/>
                    <a:pt x="242890" y="163895"/>
                    <a:pt x="242890" y="163895"/>
                  </a:cubicBezTo>
                  <a:lnTo>
                    <a:pt x="303066" y="170521"/>
                  </a:lnTo>
                  <a:cubicBezTo>
                    <a:pt x="303066" y="170521"/>
                    <a:pt x="344257" y="159418"/>
                    <a:pt x="387419" y="163895"/>
                  </a:cubicBezTo>
                  <a:cubicBezTo>
                    <a:pt x="430580" y="168372"/>
                    <a:pt x="494337" y="174999"/>
                    <a:pt x="529977" y="172850"/>
                  </a:cubicBezTo>
                  <a:cubicBezTo>
                    <a:pt x="565796" y="170701"/>
                    <a:pt x="571347" y="157448"/>
                    <a:pt x="574929" y="148493"/>
                  </a:cubicBezTo>
                  <a:cubicBezTo>
                    <a:pt x="576541" y="145090"/>
                    <a:pt x="566691" y="140255"/>
                    <a:pt x="553438" y="135598"/>
                  </a:cubicBezTo>
                  <a:lnTo>
                    <a:pt x="567766" y="135598"/>
                  </a:lnTo>
                  <a:cubicBezTo>
                    <a:pt x="547707" y="127539"/>
                    <a:pt x="509739" y="118942"/>
                    <a:pt x="497740" y="120554"/>
                  </a:cubicBezTo>
                  <a:cubicBezTo>
                    <a:pt x="480726" y="122703"/>
                    <a:pt x="385090" y="122703"/>
                    <a:pt x="356973" y="120554"/>
                  </a:cubicBezTo>
                  <a:cubicBezTo>
                    <a:pt x="328676" y="118405"/>
                    <a:pt x="293036" y="118405"/>
                    <a:pt x="270650" y="120554"/>
                  </a:cubicBezTo>
                  <a:cubicBezTo>
                    <a:pt x="248263" y="122703"/>
                    <a:pt x="231249" y="102824"/>
                    <a:pt x="214414" y="91720"/>
                  </a:cubicBezTo>
                  <a:cubicBezTo>
                    <a:pt x="207430" y="87243"/>
                    <a:pt x="197221" y="78646"/>
                    <a:pt x="185939" y="69871"/>
                  </a:cubicBezTo>
                  <a:lnTo>
                    <a:pt x="176267" y="69871"/>
                  </a:lnTo>
                  <a:cubicBezTo>
                    <a:pt x="160865" y="58051"/>
                    <a:pt x="144389" y="46589"/>
                    <a:pt x="132390" y="44081"/>
                  </a:cubicBezTo>
                  <a:cubicBezTo>
                    <a:pt x="109824" y="39604"/>
                    <a:pt x="113585" y="39604"/>
                    <a:pt x="66662" y="26351"/>
                  </a:cubicBezTo>
                  <a:cubicBezTo>
                    <a:pt x="66125" y="26351"/>
                    <a:pt x="65409" y="26172"/>
                    <a:pt x="65051" y="25993"/>
                  </a:cubicBezTo>
                  <a:lnTo>
                    <a:pt x="82243" y="25993"/>
                  </a:lnTo>
                  <a:cubicBezTo>
                    <a:pt x="79020" y="25098"/>
                    <a:pt x="75975" y="24202"/>
                    <a:pt x="72035" y="22948"/>
                  </a:cubicBezTo>
                  <a:cubicBezTo>
                    <a:pt x="48216" y="16143"/>
                    <a:pt x="8278" y="7546"/>
                    <a:pt x="8278" y="741"/>
                  </a:cubicBezTo>
                  <a:cubicBezTo>
                    <a:pt x="8278" y="-1587"/>
                    <a:pt x="7024" y="1815"/>
                    <a:pt x="6129" y="7546"/>
                  </a:cubicBezTo>
                  <a:cubicBezTo>
                    <a:pt x="4338" y="6293"/>
                    <a:pt x="3084" y="5218"/>
                    <a:pt x="3084" y="4144"/>
                  </a:cubicBezTo>
                  <a:cubicBezTo>
                    <a:pt x="3084" y="-2483"/>
                    <a:pt x="-8199" y="35127"/>
                    <a:pt x="12397" y="4641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BF7D4E69-7F88-38DC-EC1A-161AF2B76E2B}"/>
                </a:ext>
              </a:extLst>
            </p:cNvPr>
            <p:cNvSpPr/>
            <p:nvPr/>
          </p:nvSpPr>
          <p:spPr>
            <a:xfrm>
              <a:off x="5269211" y="1585602"/>
              <a:ext cx="320628" cy="137231"/>
            </a:xfrm>
            <a:custGeom>
              <a:avLst/>
              <a:gdLst>
                <a:gd name="connsiteX0" fmla="*/ 289146 w 320628"/>
                <a:gd name="connsiteY0" fmla="*/ 83539 h 137231"/>
                <a:gd name="connsiteX1" fmla="*/ 291116 w 320628"/>
                <a:gd name="connsiteY1" fmla="*/ 83539 h 137231"/>
                <a:gd name="connsiteX2" fmla="*/ 317264 w 320628"/>
                <a:gd name="connsiteY2" fmla="*/ 30348 h 137231"/>
                <a:gd name="connsiteX3" fmla="*/ 312249 w 320628"/>
                <a:gd name="connsiteY3" fmla="*/ 26050 h 137231"/>
                <a:gd name="connsiteX4" fmla="*/ 302220 w 320628"/>
                <a:gd name="connsiteY4" fmla="*/ 26050 h 137231"/>
                <a:gd name="connsiteX5" fmla="*/ 244552 w 320628"/>
                <a:gd name="connsiteY5" fmla="*/ 4917 h 137231"/>
                <a:gd name="connsiteX6" fmla="*/ 173273 w 320628"/>
                <a:gd name="connsiteY6" fmla="*/ 20498 h 137231"/>
                <a:gd name="connsiteX7" fmla="*/ 131723 w 320628"/>
                <a:gd name="connsiteY7" fmla="*/ 26050 h 137231"/>
                <a:gd name="connsiteX8" fmla="*/ 103964 w 320628"/>
                <a:gd name="connsiteY8" fmla="*/ 26050 h 137231"/>
                <a:gd name="connsiteX9" fmla="*/ 96441 w 320628"/>
                <a:gd name="connsiteY9" fmla="*/ 20498 h 137231"/>
                <a:gd name="connsiteX10" fmla="*/ 13880 w 320628"/>
                <a:gd name="connsiteY10" fmla="*/ 4917 h 137231"/>
                <a:gd name="connsiteX11" fmla="*/ 6358 w 320628"/>
                <a:gd name="connsiteY11" fmla="*/ 51481 h 137231"/>
                <a:gd name="connsiteX12" fmla="*/ 45758 w 320628"/>
                <a:gd name="connsiteY12" fmla="*/ 98046 h 137231"/>
                <a:gd name="connsiteX13" fmla="*/ 109695 w 320628"/>
                <a:gd name="connsiteY13" fmla="*/ 111298 h 137231"/>
                <a:gd name="connsiteX14" fmla="*/ 161990 w 320628"/>
                <a:gd name="connsiteY14" fmla="*/ 133506 h 137231"/>
                <a:gd name="connsiteX15" fmla="*/ 227717 w 320628"/>
                <a:gd name="connsiteY15" fmla="*/ 102523 h 137231"/>
                <a:gd name="connsiteX16" fmla="*/ 285923 w 320628"/>
                <a:gd name="connsiteY16" fmla="*/ 87121 h 137231"/>
                <a:gd name="connsiteX17" fmla="*/ 289325 w 320628"/>
                <a:gd name="connsiteY17" fmla="*/ 83897 h 13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28" h="137231">
                  <a:moveTo>
                    <a:pt x="289146" y="83539"/>
                  </a:moveTo>
                  <a:cubicBezTo>
                    <a:pt x="290221" y="83539"/>
                    <a:pt x="291116" y="83539"/>
                    <a:pt x="291116" y="83539"/>
                  </a:cubicBezTo>
                  <a:cubicBezTo>
                    <a:pt x="291116" y="83539"/>
                    <a:pt x="332487" y="45750"/>
                    <a:pt x="317264" y="30348"/>
                  </a:cubicBezTo>
                  <a:cubicBezTo>
                    <a:pt x="315831" y="28916"/>
                    <a:pt x="314040" y="27483"/>
                    <a:pt x="312249" y="26050"/>
                  </a:cubicBezTo>
                  <a:lnTo>
                    <a:pt x="302220" y="26050"/>
                  </a:lnTo>
                  <a:cubicBezTo>
                    <a:pt x="284848" y="14588"/>
                    <a:pt x="258521" y="6708"/>
                    <a:pt x="244552" y="4917"/>
                  </a:cubicBezTo>
                  <a:cubicBezTo>
                    <a:pt x="227717" y="2589"/>
                    <a:pt x="210882" y="20498"/>
                    <a:pt x="173273" y="20498"/>
                  </a:cubicBezTo>
                  <a:cubicBezTo>
                    <a:pt x="156975" y="20498"/>
                    <a:pt x="143364" y="23722"/>
                    <a:pt x="131723" y="26050"/>
                  </a:cubicBezTo>
                  <a:lnTo>
                    <a:pt x="103964" y="26050"/>
                  </a:lnTo>
                  <a:cubicBezTo>
                    <a:pt x="101277" y="24796"/>
                    <a:pt x="98591" y="23185"/>
                    <a:pt x="96441" y="20498"/>
                  </a:cubicBezTo>
                  <a:cubicBezTo>
                    <a:pt x="81398" y="2589"/>
                    <a:pt x="19432" y="-6187"/>
                    <a:pt x="13880" y="4917"/>
                  </a:cubicBezTo>
                  <a:cubicBezTo>
                    <a:pt x="6358" y="19782"/>
                    <a:pt x="-8507" y="20498"/>
                    <a:pt x="6358" y="51481"/>
                  </a:cubicBezTo>
                  <a:cubicBezTo>
                    <a:pt x="21402" y="82464"/>
                    <a:pt x="32684" y="100195"/>
                    <a:pt x="45758" y="98046"/>
                  </a:cubicBezTo>
                  <a:cubicBezTo>
                    <a:pt x="59011" y="95717"/>
                    <a:pt x="103964" y="93568"/>
                    <a:pt x="109695" y="111298"/>
                  </a:cubicBezTo>
                  <a:cubicBezTo>
                    <a:pt x="115247" y="129029"/>
                    <a:pt x="130290" y="144610"/>
                    <a:pt x="161990" y="133506"/>
                  </a:cubicBezTo>
                  <a:cubicBezTo>
                    <a:pt x="194048" y="122402"/>
                    <a:pt x="220195" y="115776"/>
                    <a:pt x="227717" y="102523"/>
                  </a:cubicBezTo>
                  <a:cubicBezTo>
                    <a:pt x="235239" y="89270"/>
                    <a:pt x="285923" y="87121"/>
                    <a:pt x="285923" y="87121"/>
                  </a:cubicBezTo>
                  <a:cubicBezTo>
                    <a:pt x="285923" y="87121"/>
                    <a:pt x="287355" y="85688"/>
                    <a:pt x="289325" y="8389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id="{CCB5248A-4208-9B5D-7D58-D9588D61691B}"/>
                </a:ext>
              </a:extLst>
            </p:cNvPr>
            <p:cNvSpPr/>
            <p:nvPr/>
          </p:nvSpPr>
          <p:spPr>
            <a:xfrm>
              <a:off x="3299454" y="3277220"/>
              <a:ext cx="306759" cy="128044"/>
            </a:xfrm>
            <a:custGeom>
              <a:avLst/>
              <a:gdLst>
                <a:gd name="connsiteX0" fmla="*/ 299264 w 306759"/>
                <a:gd name="connsiteY0" fmla="*/ 122679 h 128044"/>
                <a:gd name="connsiteX1" fmla="*/ 306607 w 306759"/>
                <a:gd name="connsiteY1" fmla="*/ 116411 h 128044"/>
                <a:gd name="connsiteX2" fmla="*/ 292100 w 306759"/>
                <a:gd name="connsiteY2" fmla="*/ 89547 h 128044"/>
                <a:gd name="connsiteX3" fmla="*/ 283504 w 306759"/>
                <a:gd name="connsiteY3" fmla="*/ 89547 h 128044"/>
                <a:gd name="connsiteX4" fmla="*/ 250730 w 306759"/>
                <a:gd name="connsiteY4" fmla="*/ 73249 h 128044"/>
                <a:gd name="connsiteX5" fmla="*/ 188047 w 306759"/>
                <a:gd name="connsiteY5" fmla="*/ 45669 h 128044"/>
                <a:gd name="connsiteX6" fmla="*/ 198076 w 306759"/>
                <a:gd name="connsiteY6" fmla="*/ 45669 h 128044"/>
                <a:gd name="connsiteX7" fmla="*/ 171749 w 306759"/>
                <a:gd name="connsiteY7" fmla="*/ 23282 h 128044"/>
                <a:gd name="connsiteX8" fmla="*/ 90083 w 306759"/>
                <a:gd name="connsiteY8" fmla="*/ 0 h 128044"/>
                <a:gd name="connsiteX9" fmla="*/ 5551 w 306759"/>
                <a:gd name="connsiteY9" fmla="*/ 23282 h 128044"/>
                <a:gd name="connsiteX10" fmla="*/ 5551 w 306759"/>
                <a:gd name="connsiteY10" fmla="*/ 24894 h 128044"/>
                <a:gd name="connsiteX11" fmla="*/ 178 w 306759"/>
                <a:gd name="connsiteY11" fmla="*/ 26685 h 128044"/>
                <a:gd name="connsiteX12" fmla="*/ 59279 w 306759"/>
                <a:gd name="connsiteY12" fmla="*/ 49967 h 128044"/>
                <a:gd name="connsiteX13" fmla="*/ 163511 w 306759"/>
                <a:gd name="connsiteY13" fmla="*/ 59817 h 128044"/>
                <a:gd name="connsiteX14" fmla="*/ 239447 w 306759"/>
                <a:gd name="connsiteY14" fmla="*/ 116411 h 128044"/>
                <a:gd name="connsiteX15" fmla="*/ 299443 w 306759"/>
                <a:gd name="connsiteY15" fmla="*/ 122500 h 12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6759" h="128044">
                  <a:moveTo>
                    <a:pt x="299264" y="122679"/>
                  </a:moveTo>
                  <a:cubicBezTo>
                    <a:pt x="303025" y="121246"/>
                    <a:pt x="305890" y="119276"/>
                    <a:pt x="306607" y="116411"/>
                  </a:cubicBezTo>
                  <a:cubicBezTo>
                    <a:pt x="307860" y="110501"/>
                    <a:pt x="301234" y="99397"/>
                    <a:pt x="292100" y="89547"/>
                  </a:cubicBezTo>
                  <a:lnTo>
                    <a:pt x="283504" y="89547"/>
                  </a:lnTo>
                  <a:cubicBezTo>
                    <a:pt x="273116" y="79697"/>
                    <a:pt x="260222" y="71637"/>
                    <a:pt x="250730" y="73249"/>
                  </a:cubicBezTo>
                  <a:cubicBezTo>
                    <a:pt x="236402" y="75577"/>
                    <a:pt x="209896" y="62145"/>
                    <a:pt x="188047" y="45669"/>
                  </a:cubicBezTo>
                  <a:lnTo>
                    <a:pt x="198076" y="45669"/>
                  </a:lnTo>
                  <a:cubicBezTo>
                    <a:pt x="188226" y="38505"/>
                    <a:pt x="178913" y="30804"/>
                    <a:pt x="171749" y="23282"/>
                  </a:cubicBezTo>
                  <a:cubicBezTo>
                    <a:pt x="149184" y="0"/>
                    <a:pt x="106918" y="0"/>
                    <a:pt x="90083" y="0"/>
                  </a:cubicBezTo>
                  <a:cubicBezTo>
                    <a:pt x="73248" y="0"/>
                    <a:pt x="5551" y="23282"/>
                    <a:pt x="5551" y="23282"/>
                  </a:cubicBezTo>
                  <a:cubicBezTo>
                    <a:pt x="5551" y="23998"/>
                    <a:pt x="5551" y="24357"/>
                    <a:pt x="5551" y="24894"/>
                  </a:cubicBezTo>
                  <a:cubicBezTo>
                    <a:pt x="2506" y="25789"/>
                    <a:pt x="178" y="26685"/>
                    <a:pt x="178" y="26685"/>
                  </a:cubicBezTo>
                  <a:cubicBezTo>
                    <a:pt x="-2508" y="59817"/>
                    <a:pt x="25609" y="49967"/>
                    <a:pt x="59279" y="49967"/>
                  </a:cubicBezTo>
                  <a:cubicBezTo>
                    <a:pt x="92948" y="49967"/>
                    <a:pt x="152228" y="43162"/>
                    <a:pt x="163511" y="59817"/>
                  </a:cubicBezTo>
                  <a:cubicBezTo>
                    <a:pt x="174794" y="76473"/>
                    <a:pt x="225298" y="103158"/>
                    <a:pt x="239447" y="116411"/>
                  </a:cubicBezTo>
                  <a:cubicBezTo>
                    <a:pt x="252520" y="128589"/>
                    <a:pt x="291026" y="132171"/>
                    <a:pt x="299443" y="12250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55B9EB23-1F97-E662-DFE2-338783B020BB}"/>
                </a:ext>
              </a:extLst>
            </p:cNvPr>
            <p:cNvSpPr/>
            <p:nvPr/>
          </p:nvSpPr>
          <p:spPr>
            <a:xfrm>
              <a:off x="3874392" y="3449426"/>
              <a:ext cx="49379" cy="55687"/>
            </a:xfrm>
            <a:custGeom>
              <a:avLst/>
              <a:gdLst>
                <a:gd name="connsiteX0" fmla="*/ 36843 w 49379"/>
                <a:gd name="connsiteY0" fmla="*/ 48795 h 55687"/>
                <a:gd name="connsiteX1" fmla="*/ 49380 w 49379"/>
                <a:gd name="connsiteY1" fmla="*/ 27304 h 55687"/>
                <a:gd name="connsiteX2" fmla="*/ 43648 w 49379"/>
                <a:gd name="connsiteY2" fmla="*/ 27304 h 55687"/>
                <a:gd name="connsiteX3" fmla="*/ 16068 w 49379"/>
                <a:gd name="connsiteY3" fmla="*/ 440 h 55687"/>
                <a:gd name="connsiteX4" fmla="*/ 27351 w 49379"/>
                <a:gd name="connsiteY4" fmla="*/ 54347 h 55687"/>
                <a:gd name="connsiteX5" fmla="*/ 36843 w 49379"/>
                <a:gd name="connsiteY5" fmla="*/ 48795 h 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79" h="55687">
                  <a:moveTo>
                    <a:pt x="36843" y="48795"/>
                  </a:moveTo>
                  <a:cubicBezTo>
                    <a:pt x="45260" y="43960"/>
                    <a:pt x="49380" y="35901"/>
                    <a:pt x="49380" y="27304"/>
                  </a:cubicBezTo>
                  <a:lnTo>
                    <a:pt x="43648" y="27304"/>
                  </a:lnTo>
                  <a:cubicBezTo>
                    <a:pt x="42037" y="12260"/>
                    <a:pt x="30575" y="-2783"/>
                    <a:pt x="16068" y="440"/>
                  </a:cubicBezTo>
                  <a:cubicBezTo>
                    <a:pt x="-9542" y="5992"/>
                    <a:pt x="-3632" y="65272"/>
                    <a:pt x="27351" y="54347"/>
                  </a:cubicBezTo>
                  <a:cubicBezTo>
                    <a:pt x="31291" y="52914"/>
                    <a:pt x="34515" y="51303"/>
                    <a:pt x="36843" y="4879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id="{89CAA39E-3F9F-471F-2D6F-BBD69E1CE361}"/>
                </a:ext>
              </a:extLst>
            </p:cNvPr>
            <p:cNvSpPr/>
            <p:nvPr/>
          </p:nvSpPr>
          <p:spPr>
            <a:xfrm>
              <a:off x="8734659" y="3811033"/>
              <a:ext cx="70840" cy="188897"/>
            </a:xfrm>
            <a:custGeom>
              <a:avLst/>
              <a:gdLst>
                <a:gd name="connsiteX0" fmla="*/ 64214 w 70840"/>
                <a:gd name="connsiteY0" fmla="*/ 71702 h 188897"/>
                <a:gd name="connsiteX1" fmla="*/ 58841 w 70840"/>
                <a:gd name="connsiteY1" fmla="*/ 60419 h 188897"/>
                <a:gd name="connsiteX2" fmla="*/ 65647 w 70840"/>
                <a:gd name="connsiteY2" fmla="*/ 60419 h 188897"/>
                <a:gd name="connsiteX3" fmla="*/ 27142 w 70840"/>
                <a:gd name="connsiteY3" fmla="*/ 1855 h 188897"/>
                <a:gd name="connsiteX4" fmla="*/ 24097 w 70840"/>
                <a:gd name="connsiteY4" fmla="*/ 4721 h 188897"/>
                <a:gd name="connsiteX5" fmla="*/ 21769 w 70840"/>
                <a:gd name="connsiteY5" fmla="*/ 5079 h 188897"/>
                <a:gd name="connsiteX6" fmla="*/ 18903 w 70840"/>
                <a:gd name="connsiteY6" fmla="*/ 187754 h 188897"/>
                <a:gd name="connsiteX7" fmla="*/ 46663 w 70840"/>
                <a:gd name="connsiteY7" fmla="*/ 170024 h 188897"/>
                <a:gd name="connsiteX8" fmla="*/ 49528 w 70840"/>
                <a:gd name="connsiteY8" fmla="*/ 170024 h 188897"/>
                <a:gd name="connsiteX9" fmla="*/ 70840 w 70840"/>
                <a:gd name="connsiteY9" fmla="*/ 104118 h 188897"/>
                <a:gd name="connsiteX10" fmla="*/ 65826 w 70840"/>
                <a:gd name="connsiteY10" fmla="*/ 104118 h 188897"/>
                <a:gd name="connsiteX11" fmla="*/ 64214 w 70840"/>
                <a:gd name="connsiteY11" fmla="*/ 71523 h 18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40" h="188897">
                  <a:moveTo>
                    <a:pt x="64214" y="71702"/>
                  </a:moveTo>
                  <a:cubicBezTo>
                    <a:pt x="62244" y="69015"/>
                    <a:pt x="60632" y="64896"/>
                    <a:pt x="58841" y="60419"/>
                  </a:cubicBezTo>
                  <a:lnTo>
                    <a:pt x="65647" y="60419"/>
                  </a:lnTo>
                  <a:cubicBezTo>
                    <a:pt x="56513" y="37674"/>
                    <a:pt x="49349" y="-9965"/>
                    <a:pt x="27142" y="1855"/>
                  </a:cubicBezTo>
                  <a:cubicBezTo>
                    <a:pt x="25888" y="2572"/>
                    <a:pt x="24992" y="3467"/>
                    <a:pt x="24097" y="4721"/>
                  </a:cubicBezTo>
                  <a:cubicBezTo>
                    <a:pt x="23381" y="5079"/>
                    <a:pt x="22664" y="4721"/>
                    <a:pt x="21769" y="5079"/>
                  </a:cubicBezTo>
                  <a:cubicBezTo>
                    <a:pt x="3680" y="14750"/>
                    <a:pt x="-15124" y="174680"/>
                    <a:pt x="18903" y="187754"/>
                  </a:cubicBezTo>
                  <a:cubicBezTo>
                    <a:pt x="29470" y="192053"/>
                    <a:pt x="38962" y="183814"/>
                    <a:pt x="46663" y="170024"/>
                  </a:cubicBezTo>
                  <a:lnTo>
                    <a:pt x="49528" y="170024"/>
                  </a:lnTo>
                  <a:cubicBezTo>
                    <a:pt x="60095" y="153368"/>
                    <a:pt x="67617" y="126504"/>
                    <a:pt x="70840" y="104118"/>
                  </a:cubicBezTo>
                  <a:lnTo>
                    <a:pt x="65826" y="104118"/>
                  </a:lnTo>
                  <a:cubicBezTo>
                    <a:pt x="67617" y="88895"/>
                    <a:pt x="67259" y="76358"/>
                    <a:pt x="64214" y="7152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6454F8AC-11B2-0080-137B-F3426FCB792A}"/>
                </a:ext>
              </a:extLst>
            </p:cNvPr>
            <p:cNvSpPr/>
            <p:nvPr/>
          </p:nvSpPr>
          <p:spPr>
            <a:xfrm>
              <a:off x="6356597" y="2575712"/>
              <a:ext cx="64812" cy="76729"/>
            </a:xfrm>
            <a:custGeom>
              <a:avLst/>
              <a:gdLst>
                <a:gd name="connsiteX0" fmla="*/ 43141 w 64812"/>
                <a:gd name="connsiteY0" fmla="*/ 71279 h 76729"/>
                <a:gd name="connsiteX1" fmla="*/ 60692 w 64812"/>
                <a:gd name="connsiteY1" fmla="*/ 53191 h 76729"/>
                <a:gd name="connsiteX2" fmla="*/ 61946 w 64812"/>
                <a:gd name="connsiteY2" fmla="*/ 23103 h 76729"/>
                <a:gd name="connsiteX3" fmla="*/ 54961 w 64812"/>
                <a:gd name="connsiteY3" fmla="*/ 23103 h 76729"/>
                <a:gd name="connsiteX4" fmla="*/ 30246 w 64812"/>
                <a:gd name="connsiteY4" fmla="*/ 0 h 76729"/>
                <a:gd name="connsiteX5" fmla="*/ 7680 w 64812"/>
                <a:gd name="connsiteY5" fmla="*/ 66444 h 76729"/>
                <a:gd name="connsiteX6" fmla="*/ 43320 w 64812"/>
                <a:gd name="connsiteY6" fmla="*/ 71100 h 7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12" h="76729">
                  <a:moveTo>
                    <a:pt x="43141" y="71279"/>
                  </a:moveTo>
                  <a:cubicBezTo>
                    <a:pt x="49230" y="68235"/>
                    <a:pt x="55140" y="62324"/>
                    <a:pt x="60692" y="53191"/>
                  </a:cubicBezTo>
                  <a:cubicBezTo>
                    <a:pt x="66423" y="43878"/>
                    <a:pt x="65528" y="32774"/>
                    <a:pt x="61946" y="23103"/>
                  </a:cubicBezTo>
                  <a:lnTo>
                    <a:pt x="54961" y="23103"/>
                  </a:lnTo>
                  <a:cubicBezTo>
                    <a:pt x="48872" y="10208"/>
                    <a:pt x="37947" y="0"/>
                    <a:pt x="30246" y="0"/>
                  </a:cubicBezTo>
                  <a:cubicBezTo>
                    <a:pt x="3561" y="0"/>
                    <a:pt x="-9333" y="49967"/>
                    <a:pt x="7680" y="66444"/>
                  </a:cubicBezTo>
                  <a:cubicBezTo>
                    <a:pt x="19858" y="78443"/>
                    <a:pt x="32037" y="79876"/>
                    <a:pt x="43320" y="7110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F58101EE-8735-32E1-9822-315D293CC5D2}"/>
                </a:ext>
              </a:extLst>
            </p:cNvPr>
            <p:cNvSpPr/>
            <p:nvPr/>
          </p:nvSpPr>
          <p:spPr>
            <a:xfrm>
              <a:off x="6172163" y="2607487"/>
              <a:ext cx="35542" cy="32901"/>
            </a:xfrm>
            <a:custGeom>
              <a:avLst/>
              <a:gdLst>
                <a:gd name="connsiteX0" fmla="*/ 26274 w 35542"/>
                <a:gd name="connsiteY0" fmla="*/ 28400 h 32901"/>
                <a:gd name="connsiteX1" fmla="*/ 34333 w 35542"/>
                <a:gd name="connsiteY1" fmla="*/ 21415 h 32901"/>
                <a:gd name="connsiteX2" fmla="*/ 16782 w 35542"/>
                <a:gd name="connsiteY2" fmla="*/ 3864 h 32901"/>
                <a:gd name="connsiteX3" fmla="*/ 1022 w 35542"/>
                <a:gd name="connsiteY3" fmla="*/ 21415 h 32901"/>
                <a:gd name="connsiteX4" fmla="*/ 26453 w 35542"/>
                <a:gd name="connsiteY4" fmla="*/ 28221 h 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" h="32901">
                  <a:moveTo>
                    <a:pt x="26274" y="28400"/>
                  </a:moveTo>
                  <a:cubicBezTo>
                    <a:pt x="29677" y="26967"/>
                    <a:pt x="32721" y="24818"/>
                    <a:pt x="34333" y="21415"/>
                  </a:cubicBezTo>
                  <a:cubicBezTo>
                    <a:pt x="38810" y="10670"/>
                    <a:pt x="30393" y="-8135"/>
                    <a:pt x="16782" y="3864"/>
                  </a:cubicBezTo>
                  <a:cubicBezTo>
                    <a:pt x="12304" y="5297"/>
                    <a:pt x="6932" y="10132"/>
                    <a:pt x="1022" y="21415"/>
                  </a:cubicBezTo>
                  <a:cubicBezTo>
                    <a:pt x="-5068" y="32698"/>
                    <a:pt x="17678" y="36996"/>
                    <a:pt x="26453" y="2822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EA24FA69-41DA-57C7-E4E8-76807C88D79D}"/>
                </a:ext>
              </a:extLst>
            </p:cNvPr>
            <p:cNvSpPr/>
            <p:nvPr/>
          </p:nvSpPr>
          <p:spPr>
            <a:xfrm>
              <a:off x="6505423" y="2681038"/>
              <a:ext cx="113833" cy="72056"/>
            </a:xfrm>
            <a:custGeom>
              <a:avLst/>
              <a:gdLst>
                <a:gd name="connsiteX0" fmla="*/ 70006 w 113833"/>
                <a:gd name="connsiteY0" fmla="*/ 71080 h 72056"/>
                <a:gd name="connsiteX1" fmla="*/ 100989 w 113833"/>
                <a:gd name="connsiteY1" fmla="*/ 64991 h 72056"/>
                <a:gd name="connsiteX2" fmla="*/ 111734 w 113833"/>
                <a:gd name="connsiteY2" fmla="*/ 34366 h 72056"/>
                <a:gd name="connsiteX3" fmla="*/ 108869 w 113833"/>
                <a:gd name="connsiteY3" fmla="*/ 27560 h 72056"/>
                <a:gd name="connsiteX4" fmla="*/ 102064 w 113833"/>
                <a:gd name="connsiteY4" fmla="*/ 27560 h 72056"/>
                <a:gd name="connsiteX5" fmla="*/ 61588 w 113833"/>
                <a:gd name="connsiteY5" fmla="*/ 4457 h 72056"/>
                <a:gd name="connsiteX6" fmla="*/ 2308 w 113833"/>
                <a:gd name="connsiteY6" fmla="*/ 4457 h 72056"/>
                <a:gd name="connsiteX7" fmla="*/ 33291 w 113833"/>
                <a:gd name="connsiteY7" fmla="*/ 40992 h 72056"/>
                <a:gd name="connsiteX8" fmla="*/ 70006 w 113833"/>
                <a:gd name="connsiteY8" fmla="*/ 70901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33" h="72056">
                  <a:moveTo>
                    <a:pt x="70006" y="71080"/>
                  </a:moveTo>
                  <a:cubicBezTo>
                    <a:pt x="76632" y="73050"/>
                    <a:pt x="91855" y="72513"/>
                    <a:pt x="100989" y="64991"/>
                  </a:cubicBezTo>
                  <a:cubicBezTo>
                    <a:pt x="110660" y="60514"/>
                    <a:pt x="117465" y="51559"/>
                    <a:pt x="111734" y="34366"/>
                  </a:cubicBezTo>
                  <a:cubicBezTo>
                    <a:pt x="110839" y="31859"/>
                    <a:pt x="109764" y="29710"/>
                    <a:pt x="108869" y="27560"/>
                  </a:cubicBezTo>
                  <a:lnTo>
                    <a:pt x="102064" y="27560"/>
                  </a:lnTo>
                  <a:cubicBezTo>
                    <a:pt x="89706" y="4637"/>
                    <a:pt x="69110" y="4457"/>
                    <a:pt x="61588" y="4457"/>
                  </a:cubicBezTo>
                  <a:cubicBezTo>
                    <a:pt x="53171" y="4457"/>
                    <a:pt x="16457" y="-5572"/>
                    <a:pt x="2308" y="4457"/>
                  </a:cubicBezTo>
                  <a:cubicBezTo>
                    <a:pt x="-8079" y="11621"/>
                    <a:pt x="19143" y="34366"/>
                    <a:pt x="33291" y="40992"/>
                  </a:cubicBezTo>
                  <a:cubicBezTo>
                    <a:pt x="47440" y="47619"/>
                    <a:pt x="58543" y="67677"/>
                    <a:pt x="70006" y="7090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1D347571-68C6-F766-4248-9208DAD05838}"/>
                </a:ext>
              </a:extLst>
            </p:cNvPr>
            <p:cNvSpPr/>
            <p:nvPr/>
          </p:nvSpPr>
          <p:spPr>
            <a:xfrm>
              <a:off x="5752804" y="2012843"/>
              <a:ext cx="152278" cy="171038"/>
            </a:xfrm>
            <a:custGeom>
              <a:avLst/>
              <a:gdLst>
                <a:gd name="connsiteX0" fmla="*/ 6317 w 152278"/>
                <a:gd name="connsiteY0" fmla="*/ 117464 h 171038"/>
                <a:gd name="connsiteX1" fmla="*/ 31569 w 152278"/>
                <a:gd name="connsiteY1" fmla="*/ 170654 h 171038"/>
                <a:gd name="connsiteX2" fmla="*/ 99088 w 152278"/>
                <a:gd name="connsiteY2" fmla="*/ 144149 h 171038"/>
                <a:gd name="connsiteX3" fmla="*/ 142787 w 152278"/>
                <a:gd name="connsiteY3" fmla="*/ 103494 h 171038"/>
                <a:gd name="connsiteX4" fmla="*/ 146368 w 152278"/>
                <a:gd name="connsiteY4" fmla="*/ 103494 h 171038"/>
                <a:gd name="connsiteX5" fmla="*/ 152279 w 152278"/>
                <a:gd name="connsiteY5" fmla="*/ 80929 h 171038"/>
                <a:gd name="connsiteX6" fmla="*/ 147443 w 152278"/>
                <a:gd name="connsiteY6" fmla="*/ 37767 h 171038"/>
                <a:gd name="connsiteX7" fmla="*/ 140996 w 152278"/>
                <a:gd name="connsiteY7" fmla="*/ 37767 h 171038"/>
                <a:gd name="connsiteX8" fmla="*/ 130071 w 152278"/>
                <a:gd name="connsiteY8" fmla="*/ 14485 h 171038"/>
                <a:gd name="connsiteX9" fmla="*/ 82253 w 152278"/>
                <a:gd name="connsiteY9" fmla="*/ 1232 h 171038"/>
                <a:gd name="connsiteX10" fmla="*/ 37658 w 152278"/>
                <a:gd name="connsiteY10" fmla="*/ 37767 h 171038"/>
                <a:gd name="connsiteX11" fmla="*/ 23868 w 152278"/>
                <a:gd name="connsiteY11" fmla="*/ 37767 h 171038"/>
                <a:gd name="connsiteX12" fmla="*/ 17063 w 152278"/>
                <a:gd name="connsiteY12" fmla="*/ 42065 h 171038"/>
                <a:gd name="connsiteX13" fmla="*/ 6317 w 152278"/>
                <a:gd name="connsiteY13" fmla="*/ 67855 h 171038"/>
                <a:gd name="connsiteX14" fmla="*/ 6317 w 152278"/>
                <a:gd name="connsiteY14" fmla="*/ 117822 h 17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278" h="171038">
                  <a:moveTo>
                    <a:pt x="6317" y="117464"/>
                  </a:moveTo>
                  <a:cubicBezTo>
                    <a:pt x="-10517" y="127493"/>
                    <a:pt x="9182" y="167252"/>
                    <a:pt x="31569" y="170654"/>
                  </a:cubicBezTo>
                  <a:cubicBezTo>
                    <a:pt x="54135" y="174057"/>
                    <a:pt x="79567" y="153999"/>
                    <a:pt x="99088" y="144149"/>
                  </a:cubicBezTo>
                  <a:cubicBezTo>
                    <a:pt x="114310" y="136448"/>
                    <a:pt x="134369" y="122837"/>
                    <a:pt x="142787" y="103494"/>
                  </a:cubicBezTo>
                  <a:lnTo>
                    <a:pt x="146368" y="103494"/>
                  </a:lnTo>
                  <a:cubicBezTo>
                    <a:pt x="149950" y="96689"/>
                    <a:pt x="152279" y="89346"/>
                    <a:pt x="152279" y="80929"/>
                  </a:cubicBezTo>
                  <a:cubicBezTo>
                    <a:pt x="152279" y="64989"/>
                    <a:pt x="150487" y="50304"/>
                    <a:pt x="147443" y="37767"/>
                  </a:cubicBezTo>
                  <a:lnTo>
                    <a:pt x="140996" y="37767"/>
                  </a:lnTo>
                  <a:cubicBezTo>
                    <a:pt x="138309" y="28275"/>
                    <a:pt x="134906" y="20216"/>
                    <a:pt x="130071" y="14485"/>
                  </a:cubicBezTo>
                  <a:cubicBezTo>
                    <a:pt x="118788" y="1232"/>
                    <a:pt x="99088" y="-2171"/>
                    <a:pt x="82253" y="1232"/>
                  </a:cubicBezTo>
                  <a:cubicBezTo>
                    <a:pt x="57001" y="6068"/>
                    <a:pt x="54135" y="37230"/>
                    <a:pt x="37658" y="37767"/>
                  </a:cubicBezTo>
                  <a:lnTo>
                    <a:pt x="23868" y="37767"/>
                  </a:lnTo>
                  <a:cubicBezTo>
                    <a:pt x="21361" y="38842"/>
                    <a:pt x="19212" y="40274"/>
                    <a:pt x="17063" y="42065"/>
                  </a:cubicBezTo>
                  <a:cubicBezTo>
                    <a:pt x="8467" y="46184"/>
                    <a:pt x="2915" y="54065"/>
                    <a:pt x="6317" y="67855"/>
                  </a:cubicBezTo>
                  <a:cubicBezTo>
                    <a:pt x="12048" y="91137"/>
                    <a:pt x="23331" y="107793"/>
                    <a:pt x="6317" y="11782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019ED133-8D3C-76A7-7FE6-50FC291021F0}"/>
                </a:ext>
              </a:extLst>
            </p:cNvPr>
            <p:cNvSpPr/>
            <p:nvPr/>
          </p:nvSpPr>
          <p:spPr>
            <a:xfrm>
              <a:off x="5851937" y="1877789"/>
              <a:ext cx="308711" cy="342999"/>
            </a:xfrm>
            <a:custGeom>
              <a:avLst/>
              <a:gdLst>
                <a:gd name="connsiteX0" fmla="*/ 70517 w 308711"/>
                <a:gd name="connsiteY0" fmla="*/ 162613 h 342999"/>
                <a:gd name="connsiteX1" fmla="*/ 135349 w 308711"/>
                <a:gd name="connsiteY1" fmla="*/ 202550 h 342999"/>
                <a:gd name="connsiteX2" fmla="*/ 42041 w 308711"/>
                <a:gd name="connsiteY2" fmla="*/ 301231 h 342999"/>
                <a:gd name="connsiteX3" fmla="*/ 115649 w 308711"/>
                <a:gd name="connsiteY3" fmla="*/ 312335 h 342999"/>
                <a:gd name="connsiteX4" fmla="*/ 112962 w 308711"/>
                <a:gd name="connsiteY4" fmla="*/ 342064 h 342999"/>
                <a:gd name="connsiteX5" fmla="*/ 126394 w 308711"/>
                <a:gd name="connsiteY5" fmla="*/ 338482 h 342999"/>
                <a:gd name="connsiteX6" fmla="*/ 145736 w 308711"/>
                <a:gd name="connsiteY6" fmla="*/ 322364 h 342999"/>
                <a:gd name="connsiteX7" fmla="*/ 157914 w 308711"/>
                <a:gd name="connsiteY7" fmla="*/ 318961 h 342999"/>
                <a:gd name="connsiteX8" fmla="*/ 247998 w 308711"/>
                <a:gd name="connsiteY8" fmla="*/ 335617 h 342999"/>
                <a:gd name="connsiteX9" fmla="*/ 271460 w 308711"/>
                <a:gd name="connsiteY9" fmla="*/ 326304 h 342999"/>
                <a:gd name="connsiteX10" fmla="*/ 308711 w 308711"/>
                <a:gd name="connsiteY10" fmla="*/ 282426 h 342999"/>
                <a:gd name="connsiteX11" fmla="*/ 303876 w 308711"/>
                <a:gd name="connsiteY11" fmla="*/ 282426 h 342999"/>
                <a:gd name="connsiteX12" fmla="*/ 304413 w 308711"/>
                <a:gd name="connsiteY12" fmla="*/ 275800 h 342999"/>
                <a:gd name="connsiteX13" fmla="*/ 286683 w 308711"/>
                <a:gd name="connsiteY13" fmla="*/ 238369 h 342999"/>
                <a:gd name="connsiteX14" fmla="*/ 294384 w 308711"/>
                <a:gd name="connsiteY14" fmla="*/ 238369 h 342999"/>
                <a:gd name="connsiteX15" fmla="*/ 253371 w 308711"/>
                <a:gd name="connsiteY15" fmla="*/ 199148 h 342999"/>
                <a:gd name="connsiteX16" fmla="*/ 226865 w 308711"/>
                <a:gd name="connsiteY16" fmla="*/ 172463 h 342999"/>
                <a:gd name="connsiteX17" fmla="*/ 218985 w 308711"/>
                <a:gd name="connsiteY17" fmla="*/ 172463 h 342999"/>
                <a:gd name="connsiteX18" fmla="*/ 188718 w 308711"/>
                <a:gd name="connsiteY18" fmla="*/ 128585 h 342999"/>
                <a:gd name="connsiteX19" fmla="*/ 196599 w 308711"/>
                <a:gd name="connsiteY19" fmla="*/ 128585 h 342999"/>
                <a:gd name="connsiteX20" fmla="*/ 182988 w 308711"/>
                <a:gd name="connsiteY20" fmla="*/ 112646 h 342999"/>
                <a:gd name="connsiteX21" fmla="*/ 217553 w 308711"/>
                <a:gd name="connsiteY21" fmla="*/ 62858 h 342999"/>
                <a:gd name="connsiteX22" fmla="*/ 215045 w 308711"/>
                <a:gd name="connsiteY22" fmla="*/ 62858 h 342999"/>
                <a:gd name="connsiteX23" fmla="*/ 220418 w 308711"/>
                <a:gd name="connsiteY23" fmla="*/ 35456 h 342999"/>
                <a:gd name="connsiteX24" fmla="*/ 154691 w 308711"/>
                <a:gd name="connsiteY24" fmla="*/ 18801 h 342999"/>
                <a:gd name="connsiteX25" fmla="*/ 195524 w 308711"/>
                <a:gd name="connsiteY25" fmla="*/ 18801 h 342999"/>
                <a:gd name="connsiteX26" fmla="*/ 123887 w 308711"/>
                <a:gd name="connsiteY26" fmla="*/ 6085 h 342999"/>
                <a:gd name="connsiteX27" fmla="*/ 88427 w 308711"/>
                <a:gd name="connsiteY27" fmla="*/ 6801 h 342999"/>
                <a:gd name="connsiteX28" fmla="*/ 62278 w 308711"/>
                <a:gd name="connsiteY28" fmla="*/ 32770 h 342999"/>
                <a:gd name="connsiteX29" fmla="*/ 14282 w 308711"/>
                <a:gd name="connsiteY29" fmla="*/ 36173 h 342999"/>
                <a:gd name="connsiteX30" fmla="*/ 11416 w 308711"/>
                <a:gd name="connsiteY30" fmla="*/ 95990 h 342999"/>
                <a:gd name="connsiteX31" fmla="*/ 70517 w 308711"/>
                <a:gd name="connsiteY31" fmla="*/ 162434 h 3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8711" h="342999">
                  <a:moveTo>
                    <a:pt x="70517" y="162613"/>
                  </a:moveTo>
                  <a:cubicBezTo>
                    <a:pt x="98634" y="175866"/>
                    <a:pt x="157736" y="189118"/>
                    <a:pt x="135349" y="202550"/>
                  </a:cubicBezTo>
                  <a:cubicBezTo>
                    <a:pt x="112962" y="215982"/>
                    <a:pt x="47772" y="281352"/>
                    <a:pt x="42041" y="301231"/>
                  </a:cubicBezTo>
                  <a:cubicBezTo>
                    <a:pt x="36310" y="321110"/>
                    <a:pt x="115649" y="312335"/>
                    <a:pt x="115649" y="312335"/>
                  </a:cubicBezTo>
                  <a:cubicBezTo>
                    <a:pt x="115649" y="312335"/>
                    <a:pt x="98634" y="335617"/>
                    <a:pt x="112962" y="342064"/>
                  </a:cubicBezTo>
                  <a:cubicBezTo>
                    <a:pt x="117798" y="344392"/>
                    <a:pt x="121917" y="342064"/>
                    <a:pt x="126394" y="338482"/>
                  </a:cubicBezTo>
                  <a:cubicBezTo>
                    <a:pt x="132483" y="335796"/>
                    <a:pt x="138214" y="328095"/>
                    <a:pt x="145736" y="322364"/>
                  </a:cubicBezTo>
                  <a:cubicBezTo>
                    <a:pt x="149318" y="320394"/>
                    <a:pt x="153258" y="318961"/>
                    <a:pt x="157914" y="318961"/>
                  </a:cubicBezTo>
                  <a:cubicBezTo>
                    <a:pt x="180301" y="318961"/>
                    <a:pt x="225433" y="335617"/>
                    <a:pt x="247998" y="335617"/>
                  </a:cubicBezTo>
                  <a:cubicBezTo>
                    <a:pt x="254983" y="335617"/>
                    <a:pt x="263401" y="331856"/>
                    <a:pt x="271460" y="326304"/>
                  </a:cubicBezTo>
                  <a:cubicBezTo>
                    <a:pt x="287936" y="317170"/>
                    <a:pt x="304413" y="298544"/>
                    <a:pt x="308711" y="282426"/>
                  </a:cubicBezTo>
                  <a:lnTo>
                    <a:pt x="303876" y="282426"/>
                  </a:lnTo>
                  <a:cubicBezTo>
                    <a:pt x="304234" y="280277"/>
                    <a:pt x="304592" y="277949"/>
                    <a:pt x="304413" y="275800"/>
                  </a:cubicBezTo>
                  <a:cubicBezTo>
                    <a:pt x="303159" y="265054"/>
                    <a:pt x="296174" y="251264"/>
                    <a:pt x="286683" y="238369"/>
                  </a:cubicBezTo>
                  <a:lnTo>
                    <a:pt x="294384" y="238369"/>
                  </a:lnTo>
                  <a:cubicBezTo>
                    <a:pt x="283280" y="222251"/>
                    <a:pt x="267878" y="206849"/>
                    <a:pt x="253371" y="199148"/>
                  </a:cubicBezTo>
                  <a:cubicBezTo>
                    <a:pt x="244775" y="194491"/>
                    <a:pt x="235641" y="184283"/>
                    <a:pt x="226865" y="172463"/>
                  </a:cubicBezTo>
                  <a:lnTo>
                    <a:pt x="218985" y="172463"/>
                  </a:lnTo>
                  <a:cubicBezTo>
                    <a:pt x="208061" y="157419"/>
                    <a:pt x="197673" y="140584"/>
                    <a:pt x="188718" y="128585"/>
                  </a:cubicBezTo>
                  <a:lnTo>
                    <a:pt x="196599" y="128585"/>
                  </a:lnTo>
                  <a:cubicBezTo>
                    <a:pt x="191584" y="121600"/>
                    <a:pt x="186928" y="115690"/>
                    <a:pt x="182988" y="112646"/>
                  </a:cubicBezTo>
                  <a:cubicBezTo>
                    <a:pt x="172242" y="104049"/>
                    <a:pt x="200897" y="82916"/>
                    <a:pt x="217553" y="62858"/>
                  </a:cubicBezTo>
                  <a:lnTo>
                    <a:pt x="215045" y="62858"/>
                  </a:lnTo>
                  <a:cubicBezTo>
                    <a:pt x="222747" y="52649"/>
                    <a:pt x="226865" y="42978"/>
                    <a:pt x="220418" y="35456"/>
                  </a:cubicBezTo>
                  <a:cubicBezTo>
                    <a:pt x="208061" y="20771"/>
                    <a:pt x="179585" y="20950"/>
                    <a:pt x="154691" y="18801"/>
                  </a:cubicBezTo>
                  <a:lnTo>
                    <a:pt x="195524" y="18801"/>
                  </a:lnTo>
                  <a:cubicBezTo>
                    <a:pt x="170451" y="14861"/>
                    <a:pt x="138930" y="17189"/>
                    <a:pt x="123887" y="6085"/>
                  </a:cubicBezTo>
                  <a:cubicBezTo>
                    <a:pt x="110813" y="-3407"/>
                    <a:pt x="98993" y="-721"/>
                    <a:pt x="88427" y="6801"/>
                  </a:cubicBezTo>
                  <a:cubicBezTo>
                    <a:pt x="78397" y="12174"/>
                    <a:pt x="69621" y="22382"/>
                    <a:pt x="62278" y="32770"/>
                  </a:cubicBezTo>
                  <a:cubicBezTo>
                    <a:pt x="48131" y="52649"/>
                    <a:pt x="31296" y="29367"/>
                    <a:pt x="14282" y="36173"/>
                  </a:cubicBezTo>
                  <a:cubicBezTo>
                    <a:pt x="-8463" y="45127"/>
                    <a:pt x="133" y="79155"/>
                    <a:pt x="11416" y="95990"/>
                  </a:cubicBezTo>
                  <a:cubicBezTo>
                    <a:pt x="22699" y="112466"/>
                    <a:pt x="42399" y="149181"/>
                    <a:pt x="70517" y="16243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672BE73A-CCF5-05A7-D98E-A99D59638E2A}"/>
                </a:ext>
              </a:extLst>
            </p:cNvPr>
            <p:cNvSpPr/>
            <p:nvPr/>
          </p:nvSpPr>
          <p:spPr>
            <a:xfrm>
              <a:off x="5509376" y="1138666"/>
              <a:ext cx="6557057" cy="4419094"/>
            </a:xfrm>
            <a:custGeom>
              <a:avLst/>
              <a:gdLst>
                <a:gd name="connsiteX0" fmla="*/ 6092310 w 6557057"/>
                <a:gd name="connsiteY0" fmla="*/ 685570 h 4419094"/>
                <a:gd name="connsiteX1" fmla="*/ 6216242 w 6557057"/>
                <a:gd name="connsiteY1" fmla="*/ 688972 h 4419094"/>
                <a:gd name="connsiteX2" fmla="*/ 6373845 w 6557057"/>
                <a:gd name="connsiteY2" fmla="*/ 625752 h 4419094"/>
                <a:gd name="connsiteX3" fmla="*/ 6508881 w 6557057"/>
                <a:gd name="connsiteY3" fmla="*/ 602470 h 4419094"/>
                <a:gd name="connsiteX4" fmla="*/ 6544162 w 6557057"/>
                <a:gd name="connsiteY4" fmla="*/ 601217 h 4419094"/>
                <a:gd name="connsiteX5" fmla="*/ 6547386 w 6557057"/>
                <a:gd name="connsiteY5" fmla="*/ 582591 h 4419094"/>
                <a:gd name="connsiteX6" fmla="*/ 6539864 w 6557057"/>
                <a:gd name="connsiteY6" fmla="*/ 582591 h 4419094"/>
                <a:gd name="connsiteX7" fmla="*/ 6497957 w 6557057"/>
                <a:gd name="connsiteY7" fmla="*/ 538713 h 4419094"/>
                <a:gd name="connsiteX8" fmla="*/ 6505837 w 6557057"/>
                <a:gd name="connsiteY8" fmla="*/ 538713 h 4419094"/>
                <a:gd name="connsiteX9" fmla="*/ 6497598 w 6557057"/>
                <a:gd name="connsiteY9" fmla="*/ 519371 h 4419094"/>
                <a:gd name="connsiteX10" fmla="*/ 6536640 w 6557057"/>
                <a:gd name="connsiteY10" fmla="*/ 503969 h 4419094"/>
                <a:gd name="connsiteX11" fmla="*/ 6556520 w 6557057"/>
                <a:gd name="connsiteY11" fmla="*/ 479433 h 4419094"/>
                <a:gd name="connsiteX12" fmla="*/ 6557057 w 6557057"/>
                <a:gd name="connsiteY12" fmla="*/ 472807 h 4419094"/>
                <a:gd name="connsiteX13" fmla="*/ 6552042 w 6557057"/>
                <a:gd name="connsiteY13" fmla="*/ 472807 h 4419094"/>
                <a:gd name="connsiteX14" fmla="*/ 6540402 w 6557057"/>
                <a:gd name="connsiteY14" fmla="*/ 428929 h 4419094"/>
                <a:gd name="connsiteX15" fmla="*/ 6546670 w 6557057"/>
                <a:gd name="connsiteY15" fmla="*/ 428929 h 4419094"/>
                <a:gd name="connsiteX16" fmla="*/ 6547744 w 6557057"/>
                <a:gd name="connsiteY16" fmla="*/ 379678 h 4419094"/>
                <a:gd name="connsiteX17" fmla="*/ 6554013 w 6557057"/>
                <a:gd name="connsiteY17" fmla="*/ 363201 h 4419094"/>
                <a:gd name="connsiteX18" fmla="*/ 6548998 w 6557057"/>
                <a:gd name="connsiteY18" fmla="*/ 363201 h 4419094"/>
                <a:gd name="connsiteX19" fmla="*/ 6505658 w 6557057"/>
                <a:gd name="connsiteY19" fmla="*/ 319324 h 4419094"/>
                <a:gd name="connsiteX20" fmla="*/ 6518373 w 6557057"/>
                <a:gd name="connsiteY20" fmla="*/ 319324 h 4419094"/>
                <a:gd name="connsiteX21" fmla="*/ 6502612 w 6557057"/>
                <a:gd name="connsiteY21" fmla="*/ 313234 h 4419094"/>
                <a:gd name="connsiteX22" fmla="*/ 6342145 w 6557057"/>
                <a:gd name="connsiteY22" fmla="*/ 306608 h 4419094"/>
                <a:gd name="connsiteX23" fmla="*/ 6271941 w 6557057"/>
                <a:gd name="connsiteY23" fmla="*/ 286549 h 4419094"/>
                <a:gd name="connsiteX24" fmla="*/ 6270508 w 6557057"/>
                <a:gd name="connsiteY24" fmla="*/ 288161 h 4419094"/>
                <a:gd name="connsiteX25" fmla="*/ 6266567 w 6557057"/>
                <a:gd name="connsiteY25" fmla="*/ 290131 h 4419094"/>
                <a:gd name="connsiteX26" fmla="*/ 6230033 w 6557057"/>
                <a:gd name="connsiteY26" fmla="*/ 353351 h 4419094"/>
                <a:gd name="connsiteX27" fmla="*/ 6193319 w 6557057"/>
                <a:gd name="connsiteY27" fmla="*/ 330069 h 4419094"/>
                <a:gd name="connsiteX28" fmla="*/ 6182215 w 6557057"/>
                <a:gd name="connsiteY28" fmla="*/ 319503 h 4419094"/>
                <a:gd name="connsiteX29" fmla="*/ 6191706 w 6557057"/>
                <a:gd name="connsiteY29" fmla="*/ 319503 h 4419094"/>
                <a:gd name="connsiteX30" fmla="*/ 6060789 w 6557057"/>
                <a:gd name="connsiteY30" fmla="*/ 299981 h 4419094"/>
                <a:gd name="connsiteX31" fmla="*/ 5970527 w 6557057"/>
                <a:gd name="connsiteY31" fmla="*/ 310011 h 4419094"/>
                <a:gd name="connsiteX32" fmla="*/ 5900322 w 6557057"/>
                <a:gd name="connsiteY32" fmla="*/ 299981 h 4419094"/>
                <a:gd name="connsiteX33" fmla="*/ 5835489 w 6557057"/>
                <a:gd name="connsiteY33" fmla="*/ 256641 h 4419094"/>
                <a:gd name="connsiteX34" fmla="*/ 5829580 w 6557057"/>
                <a:gd name="connsiteY34" fmla="*/ 253596 h 4419094"/>
                <a:gd name="connsiteX35" fmla="*/ 5805940 w 6557057"/>
                <a:gd name="connsiteY35" fmla="*/ 253596 h 4419094"/>
                <a:gd name="connsiteX36" fmla="*/ 5740929 w 6557057"/>
                <a:gd name="connsiteY36" fmla="*/ 253596 h 4419094"/>
                <a:gd name="connsiteX37" fmla="*/ 5713349 w 6557057"/>
                <a:gd name="connsiteY37" fmla="*/ 253596 h 4419094"/>
                <a:gd name="connsiteX38" fmla="*/ 5618787 w 6557057"/>
                <a:gd name="connsiteY38" fmla="*/ 260044 h 4419094"/>
                <a:gd name="connsiteX39" fmla="*/ 5606071 w 6557057"/>
                <a:gd name="connsiteY39" fmla="*/ 253596 h 4419094"/>
                <a:gd name="connsiteX40" fmla="*/ 5594610 w 6557057"/>
                <a:gd name="connsiteY40" fmla="*/ 253596 h 4419094"/>
                <a:gd name="connsiteX41" fmla="*/ 5557358 w 6557057"/>
                <a:gd name="connsiteY41" fmla="*/ 230135 h 4419094"/>
                <a:gd name="connsiteX42" fmla="*/ 5524583 w 6557057"/>
                <a:gd name="connsiteY42" fmla="*/ 209718 h 4419094"/>
                <a:gd name="connsiteX43" fmla="*/ 5535687 w 6557057"/>
                <a:gd name="connsiteY43" fmla="*/ 209718 h 4419094"/>
                <a:gd name="connsiteX44" fmla="*/ 5483751 w 6557057"/>
                <a:gd name="connsiteY44" fmla="*/ 186973 h 4419094"/>
                <a:gd name="connsiteX45" fmla="*/ 5365728 w 6557057"/>
                <a:gd name="connsiteY45" fmla="*/ 186973 h 4419094"/>
                <a:gd name="connsiteX46" fmla="*/ 5312179 w 6557057"/>
                <a:gd name="connsiteY46" fmla="*/ 160289 h 4419094"/>
                <a:gd name="connsiteX47" fmla="*/ 5295703 w 6557057"/>
                <a:gd name="connsiteY47" fmla="*/ 143991 h 4419094"/>
                <a:gd name="connsiteX48" fmla="*/ 5290151 w 6557057"/>
                <a:gd name="connsiteY48" fmla="*/ 143991 h 4419094"/>
                <a:gd name="connsiteX49" fmla="*/ 5298388 w 6557057"/>
                <a:gd name="connsiteY49" fmla="*/ 137186 h 4419094"/>
                <a:gd name="connsiteX50" fmla="*/ 5394204 w 6557057"/>
                <a:gd name="connsiteY50" fmla="*/ 110501 h 4419094"/>
                <a:gd name="connsiteX51" fmla="*/ 5386503 w 6557057"/>
                <a:gd name="connsiteY51" fmla="*/ 99934 h 4419094"/>
                <a:gd name="connsiteX52" fmla="*/ 5394204 w 6557057"/>
                <a:gd name="connsiteY52" fmla="*/ 99934 h 4419094"/>
                <a:gd name="connsiteX53" fmla="*/ 5348535 w 6557057"/>
                <a:gd name="connsiteY53" fmla="*/ 70563 h 4419094"/>
                <a:gd name="connsiteX54" fmla="*/ 5255764 w 6557057"/>
                <a:gd name="connsiteY54" fmla="*/ 53907 h 4419094"/>
                <a:gd name="connsiteX55" fmla="*/ 5248063 w 6557057"/>
                <a:gd name="connsiteY55" fmla="*/ 57668 h 4419094"/>
                <a:gd name="connsiteX56" fmla="*/ 5240362 w 6557057"/>
                <a:gd name="connsiteY56" fmla="*/ 64832 h 4419094"/>
                <a:gd name="connsiteX57" fmla="*/ 5224781 w 6557057"/>
                <a:gd name="connsiteY57" fmla="*/ 63936 h 4419094"/>
                <a:gd name="connsiteX58" fmla="*/ 5151711 w 6557057"/>
                <a:gd name="connsiteY58" fmla="*/ 57131 h 4419094"/>
                <a:gd name="connsiteX59" fmla="*/ 5132190 w 6557057"/>
                <a:gd name="connsiteY59" fmla="*/ 51400 h 4419094"/>
                <a:gd name="connsiteX60" fmla="*/ 5132548 w 6557057"/>
                <a:gd name="connsiteY60" fmla="*/ 107098 h 4419094"/>
                <a:gd name="connsiteX61" fmla="*/ 5225319 w 6557057"/>
                <a:gd name="connsiteY61" fmla="*/ 127156 h 4419094"/>
                <a:gd name="connsiteX62" fmla="*/ 5225319 w 6557057"/>
                <a:gd name="connsiteY62" fmla="*/ 170318 h 4419094"/>
                <a:gd name="connsiteX63" fmla="*/ 5188604 w 6557057"/>
                <a:gd name="connsiteY63" fmla="*/ 226911 h 4419094"/>
                <a:gd name="connsiteX64" fmla="*/ 5129503 w 6557057"/>
                <a:gd name="connsiteY64" fmla="*/ 233538 h 4419094"/>
                <a:gd name="connsiteX65" fmla="*/ 5022406 w 6557057"/>
                <a:gd name="connsiteY65" fmla="*/ 246791 h 4419094"/>
                <a:gd name="connsiteX66" fmla="*/ 4983184 w 6557057"/>
                <a:gd name="connsiteY66" fmla="*/ 226732 h 4419094"/>
                <a:gd name="connsiteX67" fmla="*/ 4937873 w 6557057"/>
                <a:gd name="connsiteY67" fmla="*/ 263267 h 4419094"/>
                <a:gd name="connsiteX68" fmla="*/ 4918173 w 6557057"/>
                <a:gd name="connsiteY68" fmla="*/ 270073 h 4419094"/>
                <a:gd name="connsiteX69" fmla="*/ 4889519 w 6557057"/>
                <a:gd name="connsiteY69" fmla="*/ 253596 h 4419094"/>
                <a:gd name="connsiteX70" fmla="*/ 4881280 w 6557057"/>
                <a:gd name="connsiteY70" fmla="*/ 253596 h 4419094"/>
                <a:gd name="connsiteX71" fmla="*/ 4867669 w 6557057"/>
                <a:gd name="connsiteY71" fmla="*/ 220285 h 4419094"/>
                <a:gd name="connsiteX72" fmla="*/ 4867132 w 6557057"/>
                <a:gd name="connsiteY72" fmla="*/ 209718 h 4419094"/>
                <a:gd name="connsiteX73" fmla="*/ 4872684 w 6557057"/>
                <a:gd name="connsiteY73" fmla="*/ 209718 h 4419094"/>
                <a:gd name="connsiteX74" fmla="*/ 4856029 w 6557057"/>
                <a:gd name="connsiteY74" fmla="*/ 150259 h 4419094"/>
                <a:gd name="connsiteX75" fmla="*/ 4822716 w 6557057"/>
                <a:gd name="connsiteY75" fmla="*/ 143991 h 4419094"/>
                <a:gd name="connsiteX76" fmla="*/ 4761646 w 6557057"/>
                <a:gd name="connsiteY76" fmla="*/ 143991 h 4419094"/>
                <a:gd name="connsiteX77" fmla="*/ 4661175 w 6557057"/>
                <a:gd name="connsiteY77" fmla="*/ 165482 h 4419094"/>
                <a:gd name="connsiteX78" fmla="*/ 4653652 w 6557057"/>
                <a:gd name="connsiteY78" fmla="*/ 170497 h 4419094"/>
                <a:gd name="connsiteX79" fmla="*/ 4644877 w 6557057"/>
                <a:gd name="connsiteY79" fmla="*/ 177302 h 4419094"/>
                <a:gd name="connsiteX80" fmla="*/ 4596880 w 6557057"/>
                <a:gd name="connsiteY80" fmla="*/ 190197 h 4419094"/>
                <a:gd name="connsiteX81" fmla="*/ 4518078 w 6557057"/>
                <a:gd name="connsiteY81" fmla="*/ 160289 h 4419094"/>
                <a:gd name="connsiteX82" fmla="*/ 4371759 w 6557057"/>
                <a:gd name="connsiteY82" fmla="*/ 153662 h 4419094"/>
                <a:gd name="connsiteX83" fmla="*/ 4336836 w 6557057"/>
                <a:gd name="connsiteY83" fmla="*/ 143812 h 4419094"/>
                <a:gd name="connsiteX84" fmla="*/ 4329852 w 6557057"/>
                <a:gd name="connsiteY84" fmla="*/ 143812 h 4419094"/>
                <a:gd name="connsiteX85" fmla="*/ 4332717 w 6557057"/>
                <a:gd name="connsiteY85" fmla="*/ 137006 h 4419094"/>
                <a:gd name="connsiteX86" fmla="*/ 4363700 w 6557057"/>
                <a:gd name="connsiteY86" fmla="*/ 99755 h 4419094"/>
                <a:gd name="connsiteX87" fmla="*/ 4366745 w 6557057"/>
                <a:gd name="connsiteY87" fmla="*/ 99755 h 4419094"/>
                <a:gd name="connsiteX88" fmla="*/ 4368894 w 6557057"/>
                <a:gd name="connsiteY88" fmla="*/ 56952 h 4419094"/>
                <a:gd name="connsiteX89" fmla="*/ 4264303 w 6557057"/>
                <a:gd name="connsiteY89" fmla="*/ 34028 h 4419094"/>
                <a:gd name="connsiteX90" fmla="*/ 4234932 w 6557057"/>
                <a:gd name="connsiteY90" fmla="*/ 34028 h 4419094"/>
                <a:gd name="connsiteX91" fmla="*/ 4166697 w 6557057"/>
                <a:gd name="connsiteY91" fmla="*/ 33849 h 4419094"/>
                <a:gd name="connsiteX92" fmla="*/ 4165981 w 6557057"/>
                <a:gd name="connsiteY92" fmla="*/ 34028 h 4419094"/>
                <a:gd name="connsiteX93" fmla="*/ 4157385 w 6557057"/>
                <a:gd name="connsiteY93" fmla="*/ 34028 h 4419094"/>
                <a:gd name="connsiteX94" fmla="*/ 4107060 w 6557057"/>
                <a:gd name="connsiteY94" fmla="*/ 40475 h 4419094"/>
                <a:gd name="connsiteX95" fmla="*/ 4104552 w 6557057"/>
                <a:gd name="connsiteY95" fmla="*/ 36714 h 4419094"/>
                <a:gd name="connsiteX96" fmla="*/ 4084851 w 6557057"/>
                <a:gd name="connsiteY96" fmla="*/ 23999 h 4419094"/>
                <a:gd name="connsiteX97" fmla="*/ 3980798 w 6557057"/>
                <a:gd name="connsiteY97" fmla="*/ 7343 h 4419094"/>
                <a:gd name="connsiteX98" fmla="*/ 3976321 w 6557057"/>
                <a:gd name="connsiteY98" fmla="*/ 0 h 4419094"/>
                <a:gd name="connsiteX99" fmla="*/ 3938711 w 6557057"/>
                <a:gd name="connsiteY99" fmla="*/ 34028 h 4419094"/>
                <a:gd name="connsiteX100" fmla="*/ 3938354 w 6557057"/>
                <a:gd name="connsiteY100" fmla="*/ 34207 h 4419094"/>
                <a:gd name="connsiteX101" fmla="*/ 3937637 w 6557057"/>
                <a:gd name="connsiteY101" fmla="*/ 34207 h 4419094"/>
                <a:gd name="connsiteX102" fmla="*/ 3862060 w 6557057"/>
                <a:gd name="connsiteY102" fmla="*/ 63936 h 4419094"/>
                <a:gd name="connsiteX103" fmla="*/ 3772334 w 6557057"/>
                <a:gd name="connsiteY103" fmla="*/ 40654 h 4419094"/>
                <a:gd name="connsiteX104" fmla="*/ 3771976 w 6557057"/>
                <a:gd name="connsiteY104" fmla="*/ 34207 h 4419094"/>
                <a:gd name="connsiteX105" fmla="*/ 3766244 w 6557057"/>
                <a:gd name="connsiteY105" fmla="*/ 34207 h 4419094"/>
                <a:gd name="connsiteX106" fmla="*/ 3705353 w 6557057"/>
                <a:gd name="connsiteY106" fmla="*/ 56594 h 4419094"/>
                <a:gd name="connsiteX107" fmla="*/ 3704458 w 6557057"/>
                <a:gd name="connsiteY107" fmla="*/ 57131 h 4419094"/>
                <a:gd name="connsiteX108" fmla="*/ 3628343 w 6557057"/>
                <a:gd name="connsiteY108" fmla="*/ 83816 h 4419094"/>
                <a:gd name="connsiteX109" fmla="*/ 3527155 w 6557057"/>
                <a:gd name="connsiteY109" fmla="*/ 90442 h 4419094"/>
                <a:gd name="connsiteX110" fmla="*/ 3502977 w 6557057"/>
                <a:gd name="connsiteY110" fmla="*/ 99934 h 4419094"/>
                <a:gd name="connsiteX111" fmla="*/ 3507096 w 6557057"/>
                <a:gd name="connsiteY111" fmla="*/ 99934 h 4419094"/>
                <a:gd name="connsiteX112" fmla="*/ 3445847 w 6557057"/>
                <a:gd name="connsiteY112" fmla="*/ 130380 h 4419094"/>
                <a:gd name="connsiteX113" fmla="*/ 3424892 w 6557057"/>
                <a:gd name="connsiteY113" fmla="*/ 143991 h 4419094"/>
                <a:gd name="connsiteX114" fmla="*/ 3423460 w 6557057"/>
                <a:gd name="connsiteY114" fmla="*/ 143991 h 4419094"/>
                <a:gd name="connsiteX115" fmla="*/ 3369373 w 6557057"/>
                <a:gd name="connsiteY115" fmla="*/ 163691 h 4419094"/>
                <a:gd name="connsiteX116" fmla="*/ 3296304 w 6557057"/>
                <a:gd name="connsiteY116" fmla="*/ 160468 h 4419094"/>
                <a:gd name="connsiteX117" fmla="*/ 3254037 w 6557057"/>
                <a:gd name="connsiteY117" fmla="*/ 167094 h 4419094"/>
                <a:gd name="connsiteX118" fmla="*/ 3254037 w 6557057"/>
                <a:gd name="connsiteY118" fmla="*/ 187153 h 4419094"/>
                <a:gd name="connsiteX119" fmla="*/ 3352718 w 6557057"/>
                <a:gd name="connsiteY119" fmla="*/ 246970 h 4419094"/>
                <a:gd name="connsiteX120" fmla="*/ 3359165 w 6557057"/>
                <a:gd name="connsiteY120" fmla="*/ 309115 h 4419094"/>
                <a:gd name="connsiteX121" fmla="*/ 3324242 w 6557057"/>
                <a:gd name="connsiteY121" fmla="*/ 283505 h 4419094"/>
                <a:gd name="connsiteX122" fmla="*/ 3315825 w 6557057"/>
                <a:gd name="connsiteY122" fmla="*/ 253596 h 4419094"/>
                <a:gd name="connsiteX123" fmla="*/ 3306870 w 6557057"/>
                <a:gd name="connsiteY123" fmla="*/ 253596 h 4419094"/>
                <a:gd name="connsiteX124" fmla="*/ 3279469 w 6557057"/>
                <a:gd name="connsiteY124" fmla="*/ 240164 h 4419094"/>
                <a:gd name="connsiteX125" fmla="*/ 3223054 w 6557057"/>
                <a:gd name="connsiteY125" fmla="*/ 209718 h 4419094"/>
                <a:gd name="connsiteX126" fmla="*/ 3231472 w 6557057"/>
                <a:gd name="connsiteY126" fmla="*/ 209718 h 4419094"/>
                <a:gd name="connsiteX127" fmla="*/ 3225561 w 6557057"/>
                <a:gd name="connsiteY127" fmla="*/ 203629 h 4419094"/>
                <a:gd name="connsiteX128" fmla="*/ 3160909 w 6557057"/>
                <a:gd name="connsiteY128" fmla="*/ 188585 h 4419094"/>
                <a:gd name="connsiteX129" fmla="*/ 3147118 w 6557057"/>
                <a:gd name="connsiteY129" fmla="*/ 200226 h 4419094"/>
                <a:gd name="connsiteX130" fmla="*/ 3130284 w 6557057"/>
                <a:gd name="connsiteY130" fmla="*/ 259685 h 4419094"/>
                <a:gd name="connsiteX131" fmla="*/ 3129926 w 6557057"/>
                <a:gd name="connsiteY131" fmla="*/ 259685 h 4419094"/>
                <a:gd name="connsiteX132" fmla="*/ 3091779 w 6557057"/>
                <a:gd name="connsiteY132" fmla="*/ 253238 h 4419094"/>
                <a:gd name="connsiteX133" fmla="*/ 3085869 w 6557057"/>
                <a:gd name="connsiteY133" fmla="*/ 253238 h 4419094"/>
                <a:gd name="connsiteX134" fmla="*/ 3085152 w 6557057"/>
                <a:gd name="connsiteY134" fmla="*/ 249835 h 4419094"/>
                <a:gd name="connsiteX135" fmla="*/ 3081929 w 6557057"/>
                <a:gd name="connsiteY135" fmla="*/ 209360 h 4419094"/>
                <a:gd name="connsiteX136" fmla="*/ 3087481 w 6557057"/>
                <a:gd name="connsiteY136" fmla="*/ 209360 h 4419094"/>
                <a:gd name="connsiteX137" fmla="*/ 3072795 w 6557057"/>
                <a:gd name="connsiteY137" fmla="*/ 186615 h 4419094"/>
                <a:gd name="connsiteX138" fmla="*/ 3062766 w 6557057"/>
                <a:gd name="connsiteY138" fmla="*/ 196645 h 4419094"/>
                <a:gd name="connsiteX139" fmla="*/ 3034827 w 6557057"/>
                <a:gd name="connsiteY139" fmla="*/ 246432 h 4419094"/>
                <a:gd name="connsiteX140" fmla="*/ 3045931 w 6557057"/>
                <a:gd name="connsiteY140" fmla="*/ 309473 h 4419094"/>
                <a:gd name="connsiteX141" fmla="*/ 3048617 w 6557057"/>
                <a:gd name="connsiteY141" fmla="*/ 359440 h 4419094"/>
                <a:gd name="connsiteX142" fmla="*/ 3101987 w 6557057"/>
                <a:gd name="connsiteY142" fmla="*/ 322905 h 4419094"/>
                <a:gd name="connsiteX143" fmla="*/ 3175236 w 6557057"/>
                <a:gd name="connsiteY143" fmla="*/ 329532 h 4419094"/>
                <a:gd name="connsiteX144" fmla="*/ 3186340 w 6557057"/>
                <a:gd name="connsiteY144" fmla="*/ 377529 h 4419094"/>
                <a:gd name="connsiteX145" fmla="*/ 3183296 w 6557057"/>
                <a:gd name="connsiteY145" fmla="*/ 379320 h 4419094"/>
                <a:gd name="connsiteX146" fmla="*/ 3118643 w 6557057"/>
                <a:gd name="connsiteY146" fmla="*/ 366067 h 4419094"/>
                <a:gd name="connsiteX147" fmla="*/ 3117210 w 6557057"/>
                <a:gd name="connsiteY147" fmla="*/ 362843 h 4419094"/>
                <a:gd name="connsiteX148" fmla="*/ 3110762 w 6557057"/>
                <a:gd name="connsiteY148" fmla="*/ 362843 h 4419094"/>
                <a:gd name="connsiteX149" fmla="*/ 3068139 w 6557057"/>
                <a:gd name="connsiteY149" fmla="*/ 366067 h 4419094"/>
                <a:gd name="connsiteX150" fmla="*/ 3006351 w 6557057"/>
                <a:gd name="connsiteY150" fmla="*/ 442540 h 4419094"/>
                <a:gd name="connsiteX151" fmla="*/ 2938296 w 6557057"/>
                <a:gd name="connsiteY151" fmla="*/ 472627 h 4419094"/>
                <a:gd name="connsiteX152" fmla="*/ 2931132 w 6557057"/>
                <a:gd name="connsiteY152" fmla="*/ 472627 h 4419094"/>
                <a:gd name="connsiteX153" fmla="*/ 2930237 w 6557057"/>
                <a:gd name="connsiteY153" fmla="*/ 472627 h 4419094"/>
                <a:gd name="connsiteX154" fmla="*/ 2957101 w 6557057"/>
                <a:gd name="connsiteY154" fmla="*/ 428750 h 4419094"/>
                <a:gd name="connsiteX155" fmla="*/ 2959070 w 6557057"/>
                <a:gd name="connsiteY155" fmla="*/ 428750 h 4419094"/>
                <a:gd name="connsiteX156" fmla="*/ 2980562 w 6557057"/>
                <a:gd name="connsiteY156" fmla="*/ 409408 h 4419094"/>
                <a:gd name="connsiteX157" fmla="*/ 3012261 w 6557057"/>
                <a:gd name="connsiteY157" fmla="*/ 363022 h 4419094"/>
                <a:gd name="connsiteX158" fmla="*/ 3007784 w 6557057"/>
                <a:gd name="connsiteY158" fmla="*/ 363022 h 4419094"/>
                <a:gd name="connsiteX159" fmla="*/ 3006351 w 6557057"/>
                <a:gd name="connsiteY159" fmla="*/ 349590 h 4419094"/>
                <a:gd name="connsiteX160" fmla="*/ 2996322 w 6557057"/>
                <a:gd name="connsiteY160" fmla="*/ 319144 h 4419094"/>
                <a:gd name="connsiteX161" fmla="*/ 3002232 w 6557057"/>
                <a:gd name="connsiteY161" fmla="*/ 319144 h 4419094"/>
                <a:gd name="connsiteX162" fmla="*/ 2997576 w 6557057"/>
                <a:gd name="connsiteY162" fmla="*/ 256462 h 4419094"/>
                <a:gd name="connsiteX163" fmla="*/ 2998829 w 6557057"/>
                <a:gd name="connsiteY163" fmla="*/ 253417 h 4419094"/>
                <a:gd name="connsiteX164" fmla="*/ 2995068 w 6557057"/>
                <a:gd name="connsiteY164" fmla="*/ 253417 h 4419094"/>
                <a:gd name="connsiteX165" fmla="*/ 3002590 w 6557057"/>
                <a:gd name="connsiteY165" fmla="*/ 209539 h 4419094"/>
                <a:gd name="connsiteX166" fmla="*/ 3010112 w 6557057"/>
                <a:gd name="connsiteY166" fmla="*/ 209539 h 4419094"/>
                <a:gd name="connsiteX167" fmla="*/ 3000441 w 6557057"/>
                <a:gd name="connsiteY167" fmla="*/ 200047 h 4419094"/>
                <a:gd name="connsiteX168" fmla="*/ 2929879 w 6557057"/>
                <a:gd name="connsiteY168" fmla="*/ 153662 h 4419094"/>
                <a:gd name="connsiteX169" fmla="*/ 2908924 w 6557057"/>
                <a:gd name="connsiteY169" fmla="*/ 158498 h 4419094"/>
                <a:gd name="connsiteX170" fmla="*/ 2856808 w 6557057"/>
                <a:gd name="connsiteY170" fmla="*/ 210077 h 4419094"/>
                <a:gd name="connsiteX171" fmla="*/ 2814721 w 6557057"/>
                <a:gd name="connsiteY171" fmla="*/ 243388 h 4419094"/>
                <a:gd name="connsiteX172" fmla="*/ 2814721 w 6557057"/>
                <a:gd name="connsiteY172" fmla="*/ 309832 h 4419094"/>
                <a:gd name="connsiteX173" fmla="*/ 2859674 w 6557057"/>
                <a:gd name="connsiteY173" fmla="*/ 363022 h 4419094"/>
                <a:gd name="connsiteX174" fmla="*/ 2859674 w 6557057"/>
                <a:gd name="connsiteY174" fmla="*/ 363022 h 4419094"/>
                <a:gd name="connsiteX175" fmla="*/ 2859674 w 6557057"/>
                <a:gd name="connsiteY175" fmla="*/ 363022 h 4419094"/>
                <a:gd name="connsiteX176" fmla="*/ 2840332 w 6557057"/>
                <a:gd name="connsiteY176" fmla="*/ 363022 h 4419094"/>
                <a:gd name="connsiteX177" fmla="*/ 2820632 w 6557057"/>
                <a:gd name="connsiteY177" fmla="*/ 363022 h 4419094"/>
                <a:gd name="connsiteX178" fmla="*/ 2800931 w 6557057"/>
                <a:gd name="connsiteY178" fmla="*/ 356217 h 4419094"/>
                <a:gd name="connsiteX179" fmla="*/ 2741831 w 6557057"/>
                <a:gd name="connsiteY179" fmla="*/ 336158 h 4419094"/>
                <a:gd name="connsiteX180" fmla="*/ 2679506 w 6557057"/>
                <a:gd name="connsiteY180" fmla="*/ 318965 h 4419094"/>
                <a:gd name="connsiteX181" fmla="*/ 2696341 w 6557057"/>
                <a:gd name="connsiteY181" fmla="*/ 318965 h 4419094"/>
                <a:gd name="connsiteX182" fmla="*/ 2673954 w 6557057"/>
                <a:gd name="connsiteY182" fmla="*/ 312876 h 4419094"/>
                <a:gd name="connsiteX183" fmla="*/ 2600168 w 6557057"/>
                <a:gd name="connsiteY183" fmla="*/ 318965 h 4419094"/>
                <a:gd name="connsiteX184" fmla="*/ 2602675 w 6557057"/>
                <a:gd name="connsiteY184" fmla="*/ 318965 h 4419094"/>
                <a:gd name="connsiteX185" fmla="*/ 2589959 w 6557057"/>
                <a:gd name="connsiteY185" fmla="*/ 326129 h 4419094"/>
                <a:gd name="connsiteX186" fmla="*/ 2554678 w 6557057"/>
                <a:gd name="connsiteY186" fmla="*/ 362843 h 4419094"/>
                <a:gd name="connsiteX187" fmla="*/ 2553245 w 6557057"/>
                <a:gd name="connsiteY187" fmla="*/ 362843 h 4419094"/>
                <a:gd name="connsiteX188" fmla="*/ 2533903 w 6557057"/>
                <a:gd name="connsiteY188" fmla="*/ 362843 h 4419094"/>
                <a:gd name="connsiteX189" fmla="*/ 2523336 w 6557057"/>
                <a:gd name="connsiteY189" fmla="*/ 362843 h 4419094"/>
                <a:gd name="connsiteX190" fmla="*/ 2474802 w 6557057"/>
                <a:gd name="connsiteY190" fmla="*/ 352814 h 4419094"/>
                <a:gd name="connsiteX191" fmla="*/ 2396180 w 6557057"/>
                <a:gd name="connsiteY191" fmla="*/ 362664 h 4419094"/>
                <a:gd name="connsiteX192" fmla="*/ 2387942 w 6557057"/>
                <a:gd name="connsiteY192" fmla="*/ 373768 h 4419094"/>
                <a:gd name="connsiteX193" fmla="*/ 2354093 w 6557057"/>
                <a:gd name="connsiteY193" fmla="*/ 362843 h 4419094"/>
                <a:gd name="connsiteX194" fmla="*/ 2339945 w 6557057"/>
                <a:gd name="connsiteY194" fmla="*/ 362843 h 4419094"/>
                <a:gd name="connsiteX195" fmla="*/ 2339586 w 6557057"/>
                <a:gd name="connsiteY195" fmla="*/ 362843 h 4419094"/>
                <a:gd name="connsiteX196" fmla="*/ 2278515 w 6557057"/>
                <a:gd name="connsiteY196" fmla="*/ 373231 h 4419094"/>
                <a:gd name="connsiteX197" fmla="*/ 2252010 w 6557057"/>
                <a:gd name="connsiteY197" fmla="*/ 382723 h 4419094"/>
                <a:gd name="connsiteX198" fmla="*/ 2159956 w 6557057"/>
                <a:gd name="connsiteY198" fmla="*/ 389349 h 4419094"/>
                <a:gd name="connsiteX199" fmla="*/ 2151180 w 6557057"/>
                <a:gd name="connsiteY199" fmla="*/ 396155 h 4419094"/>
                <a:gd name="connsiteX200" fmla="*/ 2109093 w 6557057"/>
                <a:gd name="connsiteY200" fmla="*/ 429287 h 4419094"/>
                <a:gd name="connsiteX201" fmla="*/ 2109093 w 6557057"/>
                <a:gd name="connsiteY201" fmla="*/ 428750 h 4419094"/>
                <a:gd name="connsiteX202" fmla="*/ 2116257 w 6557057"/>
                <a:gd name="connsiteY202" fmla="*/ 428750 h 4419094"/>
                <a:gd name="connsiteX203" fmla="*/ 2114466 w 6557057"/>
                <a:gd name="connsiteY203" fmla="*/ 425884 h 4419094"/>
                <a:gd name="connsiteX204" fmla="*/ 2131122 w 6557057"/>
                <a:gd name="connsiteY204" fmla="*/ 362843 h 4419094"/>
                <a:gd name="connsiteX205" fmla="*/ 2126107 w 6557057"/>
                <a:gd name="connsiteY205" fmla="*/ 362843 h 4419094"/>
                <a:gd name="connsiteX206" fmla="*/ 2123242 w 6557057"/>
                <a:gd name="connsiteY206" fmla="*/ 352814 h 4419094"/>
                <a:gd name="connsiteX207" fmla="*/ 2041754 w 6557057"/>
                <a:gd name="connsiteY207" fmla="*/ 356038 h 4419094"/>
                <a:gd name="connsiteX208" fmla="*/ 2044441 w 6557057"/>
                <a:gd name="connsiteY208" fmla="*/ 416034 h 4419094"/>
                <a:gd name="connsiteX209" fmla="*/ 2047844 w 6557057"/>
                <a:gd name="connsiteY209" fmla="*/ 472448 h 4419094"/>
                <a:gd name="connsiteX210" fmla="*/ 2042292 w 6557057"/>
                <a:gd name="connsiteY210" fmla="*/ 472448 h 4419094"/>
                <a:gd name="connsiteX211" fmla="*/ 2041754 w 6557057"/>
                <a:gd name="connsiteY211" fmla="*/ 472448 h 4419094"/>
                <a:gd name="connsiteX212" fmla="*/ 2010771 w 6557057"/>
                <a:gd name="connsiteY212" fmla="*/ 432690 h 4419094"/>
                <a:gd name="connsiteX213" fmla="*/ 1965818 w 6557057"/>
                <a:gd name="connsiteY213" fmla="*/ 452569 h 4419094"/>
                <a:gd name="connsiteX214" fmla="*/ 1915135 w 6557057"/>
                <a:gd name="connsiteY214" fmla="*/ 472448 h 4419094"/>
                <a:gd name="connsiteX215" fmla="*/ 1908150 w 6557057"/>
                <a:gd name="connsiteY215" fmla="*/ 522595 h 4419094"/>
                <a:gd name="connsiteX216" fmla="*/ 1852811 w 6557057"/>
                <a:gd name="connsiteY216" fmla="*/ 515610 h 4419094"/>
                <a:gd name="connsiteX217" fmla="*/ 1819141 w 6557057"/>
                <a:gd name="connsiteY217" fmla="*/ 506118 h 4419094"/>
                <a:gd name="connsiteX218" fmla="*/ 1807858 w 6557057"/>
                <a:gd name="connsiteY218" fmla="*/ 515789 h 4419094"/>
                <a:gd name="connsiteX219" fmla="*/ 1803381 w 6557057"/>
                <a:gd name="connsiteY219" fmla="*/ 519013 h 4419094"/>
                <a:gd name="connsiteX220" fmla="*/ 1762547 w 6557057"/>
                <a:gd name="connsiteY220" fmla="*/ 515610 h 4419094"/>
                <a:gd name="connsiteX221" fmla="*/ 1757891 w 6557057"/>
                <a:gd name="connsiteY221" fmla="*/ 472448 h 4419094"/>
                <a:gd name="connsiteX222" fmla="*/ 1750728 w 6557057"/>
                <a:gd name="connsiteY222" fmla="*/ 472448 h 4419094"/>
                <a:gd name="connsiteX223" fmla="*/ 1737474 w 6557057"/>
                <a:gd name="connsiteY223" fmla="*/ 459016 h 4419094"/>
                <a:gd name="connsiteX224" fmla="*/ 1765592 w 6557057"/>
                <a:gd name="connsiteY224" fmla="*/ 452390 h 4419094"/>
                <a:gd name="connsiteX225" fmla="*/ 1903494 w 6557057"/>
                <a:gd name="connsiteY225" fmla="*/ 448987 h 4419094"/>
                <a:gd name="connsiteX226" fmla="*/ 1969042 w 6557057"/>
                <a:gd name="connsiteY226" fmla="*/ 420511 h 4419094"/>
                <a:gd name="connsiteX227" fmla="*/ 1970654 w 6557057"/>
                <a:gd name="connsiteY227" fmla="*/ 399020 h 4419094"/>
                <a:gd name="connsiteX228" fmla="*/ 1930537 w 6557057"/>
                <a:gd name="connsiteY228" fmla="*/ 362485 h 4419094"/>
                <a:gd name="connsiteX229" fmla="*/ 1921404 w 6557057"/>
                <a:gd name="connsiteY229" fmla="*/ 362485 h 4419094"/>
                <a:gd name="connsiteX230" fmla="*/ 1880391 w 6557057"/>
                <a:gd name="connsiteY230" fmla="*/ 340098 h 4419094"/>
                <a:gd name="connsiteX231" fmla="*/ 1720640 w 6557057"/>
                <a:gd name="connsiteY231" fmla="*/ 335800 h 4419094"/>
                <a:gd name="connsiteX232" fmla="*/ 1681777 w 6557057"/>
                <a:gd name="connsiteY232" fmla="*/ 318607 h 4419094"/>
                <a:gd name="connsiteX233" fmla="*/ 1694671 w 6557057"/>
                <a:gd name="connsiteY233" fmla="*/ 318607 h 4419094"/>
                <a:gd name="connsiteX234" fmla="*/ 1624466 w 6557057"/>
                <a:gd name="connsiteY234" fmla="*/ 289236 h 4419094"/>
                <a:gd name="connsiteX235" fmla="*/ 1536353 w 6557057"/>
                <a:gd name="connsiteY235" fmla="*/ 252701 h 4419094"/>
                <a:gd name="connsiteX236" fmla="*/ 1522384 w 6557057"/>
                <a:gd name="connsiteY236" fmla="*/ 252701 h 4419094"/>
                <a:gd name="connsiteX237" fmla="*/ 1368900 w 6557057"/>
                <a:gd name="connsiteY237" fmla="*/ 218852 h 4419094"/>
                <a:gd name="connsiteX238" fmla="*/ 1278100 w 6557057"/>
                <a:gd name="connsiteY238" fmla="*/ 252701 h 4419094"/>
                <a:gd name="connsiteX239" fmla="*/ 1276130 w 6557057"/>
                <a:gd name="connsiteY239" fmla="*/ 252701 h 4419094"/>
                <a:gd name="connsiteX240" fmla="*/ 1148974 w 6557057"/>
                <a:gd name="connsiteY240" fmla="*/ 318607 h 4419094"/>
                <a:gd name="connsiteX241" fmla="*/ 1149690 w 6557057"/>
                <a:gd name="connsiteY241" fmla="*/ 318607 h 4419094"/>
                <a:gd name="connsiteX242" fmla="*/ 1092917 w 6557057"/>
                <a:gd name="connsiteY242" fmla="*/ 352456 h 4419094"/>
                <a:gd name="connsiteX243" fmla="*/ 1028086 w 6557057"/>
                <a:gd name="connsiteY243" fmla="*/ 435555 h 4419094"/>
                <a:gd name="connsiteX244" fmla="*/ 976686 w 6557057"/>
                <a:gd name="connsiteY244" fmla="*/ 472090 h 4419094"/>
                <a:gd name="connsiteX245" fmla="*/ 975790 w 6557057"/>
                <a:gd name="connsiteY245" fmla="*/ 472090 h 4419094"/>
                <a:gd name="connsiteX246" fmla="*/ 879617 w 6557057"/>
                <a:gd name="connsiteY246" fmla="*/ 511491 h 4419094"/>
                <a:gd name="connsiteX247" fmla="*/ 854007 w 6557057"/>
                <a:gd name="connsiteY247" fmla="*/ 523311 h 4419094"/>
                <a:gd name="connsiteX248" fmla="*/ 755147 w 6557057"/>
                <a:gd name="connsiteY248" fmla="*/ 638289 h 4419094"/>
                <a:gd name="connsiteX249" fmla="*/ 771982 w 6557057"/>
                <a:gd name="connsiteY249" fmla="*/ 711359 h 4419094"/>
                <a:gd name="connsiteX250" fmla="*/ 814069 w 6557057"/>
                <a:gd name="connsiteY250" fmla="*/ 784608 h 4419094"/>
                <a:gd name="connsiteX251" fmla="*/ 901287 w 6557057"/>
                <a:gd name="connsiteY251" fmla="*/ 774758 h 4419094"/>
                <a:gd name="connsiteX252" fmla="*/ 909347 w 6557057"/>
                <a:gd name="connsiteY252" fmla="*/ 757386 h 4419094"/>
                <a:gd name="connsiteX253" fmla="*/ 912749 w 6557057"/>
                <a:gd name="connsiteY253" fmla="*/ 757386 h 4419094"/>
                <a:gd name="connsiteX254" fmla="*/ 934240 w 6557057"/>
                <a:gd name="connsiteY254" fmla="*/ 733388 h 4419094"/>
                <a:gd name="connsiteX255" fmla="*/ 949105 w 6557057"/>
                <a:gd name="connsiteY255" fmla="*/ 741626 h 4419094"/>
                <a:gd name="connsiteX256" fmla="*/ 974536 w 6557057"/>
                <a:gd name="connsiteY256" fmla="*/ 837978 h 4419094"/>
                <a:gd name="connsiteX257" fmla="*/ 994058 w 6557057"/>
                <a:gd name="connsiteY257" fmla="*/ 874692 h 4419094"/>
                <a:gd name="connsiteX258" fmla="*/ 1117990 w 6557057"/>
                <a:gd name="connsiteY258" fmla="*/ 844784 h 4419094"/>
                <a:gd name="connsiteX259" fmla="*/ 1125691 w 6557057"/>
                <a:gd name="connsiteY259" fmla="*/ 839769 h 4419094"/>
                <a:gd name="connsiteX260" fmla="*/ 1151481 w 6557057"/>
                <a:gd name="connsiteY260" fmla="*/ 801443 h 4419094"/>
                <a:gd name="connsiteX261" fmla="*/ 1146108 w 6557057"/>
                <a:gd name="connsiteY261" fmla="*/ 801443 h 4419094"/>
                <a:gd name="connsiteX262" fmla="*/ 1164197 w 6557057"/>
                <a:gd name="connsiteY262" fmla="*/ 757565 h 4419094"/>
                <a:gd name="connsiteX263" fmla="*/ 1166883 w 6557057"/>
                <a:gd name="connsiteY263" fmla="*/ 757565 h 4419094"/>
                <a:gd name="connsiteX264" fmla="*/ 1196433 w 6557057"/>
                <a:gd name="connsiteY264" fmla="*/ 724970 h 4419094"/>
                <a:gd name="connsiteX265" fmla="*/ 1215238 w 6557057"/>
                <a:gd name="connsiteY265" fmla="*/ 691838 h 4419094"/>
                <a:gd name="connsiteX266" fmla="*/ 1210761 w 6557057"/>
                <a:gd name="connsiteY266" fmla="*/ 691838 h 4419094"/>
                <a:gd name="connsiteX267" fmla="*/ 1193926 w 6557057"/>
                <a:gd name="connsiteY267" fmla="*/ 665153 h 4419094"/>
                <a:gd name="connsiteX268" fmla="*/ 1153988 w 6557057"/>
                <a:gd name="connsiteY268" fmla="*/ 647960 h 4419094"/>
                <a:gd name="connsiteX269" fmla="*/ 1163838 w 6557057"/>
                <a:gd name="connsiteY269" fmla="*/ 647960 h 4419094"/>
                <a:gd name="connsiteX270" fmla="*/ 1173867 w 6557057"/>
                <a:gd name="connsiteY270" fmla="*/ 605157 h 4419094"/>
                <a:gd name="connsiteX271" fmla="*/ 1184971 w 6557057"/>
                <a:gd name="connsiteY271" fmla="*/ 595844 h 4419094"/>
                <a:gd name="connsiteX272" fmla="*/ 1284010 w 6557057"/>
                <a:gd name="connsiteY272" fmla="*/ 548742 h 4419094"/>
                <a:gd name="connsiteX273" fmla="*/ 1292069 w 6557057"/>
                <a:gd name="connsiteY273" fmla="*/ 538176 h 4419094"/>
                <a:gd name="connsiteX274" fmla="*/ 1294755 w 6557057"/>
                <a:gd name="connsiteY274" fmla="*/ 538176 h 4419094"/>
                <a:gd name="connsiteX275" fmla="*/ 1308904 w 6557057"/>
                <a:gd name="connsiteY275" fmla="*/ 472269 h 4419094"/>
                <a:gd name="connsiteX276" fmla="*/ 1307113 w 6557057"/>
                <a:gd name="connsiteY276" fmla="*/ 472269 h 4419094"/>
                <a:gd name="connsiteX277" fmla="*/ 1326455 w 6557057"/>
                <a:gd name="connsiteY277" fmla="*/ 468867 h 4419094"/>
                <a:gd name="connsiteX278" fmla="*/ 1424777 w 6557057"/>
                <a:gd name="connsiteY278" fmla="*/ 482119 h 4419094"/>
                <a:gd name="connsiteX279" fmla="*/ 1362453 w 6557057"/>
                <a:gd name="connsiteY279" fmla="*/ 534594 h 4419094"/>
                <a:gd name="connsiteX280" fmla="*/ 1357975 w 6557057"/>
                <a:gd name="connsiteY280" fmla="*/ 537459 h 4419094"/>
                <a:gd name="connsiteX281" fmla="*/ 1312486 w 6557057"/>
                <a:gd name="connsiteY281" fmla="*/ 565219 h 4419094"/>
                <a:gd name="connsiteX282" fmla="*/ 1295651 w 6557057"/>
                <a:gd name="connsiteY282" fmla="*/ 641692 h 4419094"/>
                <a:gd name="connsiteX283" fmla="*/ 1340603 w 6557057"/>
                <a:gd name="connsiteY283" fmla="*/ 701509 h 4419094"/>
                <a:gd name="connsiteX284" fmla="*/ 1424957 w 6557057"/>
                <a:gd name="connsiteY284" fmla="*/ 674824 h 4419094"/>
                <a:gd name="connsiteX285" fmla="*/ 1517906 w 6557057"/>
                <a:gd name="connsiteY285" fmla="*/ 671421 h 4419094"/>
                <a:gd name="connsiteX286" fmla="*/ 1547635 w 6557057"/>
                <a:gd name="connsiteY286" fmla="*/ 721388 h 4419094"/>
                <a:gd name="connsiteX287" fmla="*/ 1450030 w 6557057"/>
                <a:gd name="connsiteY287" fmla="*/ 727836 h 4419094"/>
                <a:gd name="connsiteX288" fmla="*/ 1349737 w 6557057"/>
                <a:gd name="connsiteY288" fmla="*/ 739835 h 4419094"/>
                <a:gd name="connsiteX289" fmla="*/ 1343469 w 6557057"/>
                <a:gd name="connsiteY289" fmla="*/ 744491 h 4419094"/>
                <a:gd name="connsiteX290" fmla="*/ 1385735 w 6557057"/>
                <a:gd name="connsiteY290" fmla="*/ 794458 h 4419094"/>
                <a:gd name="connsiteX291" fmla="*/ 1312486 w 6557057"/>
                <a:gd name="connsiteY291" fmla="*/ 787653 h 4419094"/>
                <a:gd name="connsiteX292" fmla="*/ 1258937 w 6557057"/>
                <a:gd name="connsiteY292" fmla="*/ 857499 h 4419094"/>
                <a:gd name="connsiteX293" fmla="*/ 1253922 w 6557057"/>
                <a:gd name="connsiteY293" fmla="*/ 913197 h 4419094"/>
                <a:gd name="connsiteX294" fmla="*/ 1236013 w 6557057"/>
                <a:gd name="connsiteY294" fmla="*/ 910690 h 4419094"/>
                <a:gd name="connsiteX295" fmla="*/ 1220252 w 6557057"/>
                <a:gd name="connsiteY295" fmla="*/ 910690 h 4419094"/>
                <a:gd name="connsiteX296" fmla="*/ 1146466 w 6557057"/>
                <a:gd name="connsiteY296" fmla="*/ 904063 h 4419094"/>
                <a:gd name="connsiteX297" fmla="*/ 1086291 w 6557057"/>
                <a:gd name="connsiteY297" fmla="*/ 908183 h 4419094"/>
                <a:gd name="connsiteX298" fmla="*/ 1079127 w 6557057"/>
                <a:gd name="connsiteY298" fmla="*/ 910690 h 4419094"/>
                <a:gd name="connsiteX299" fmla="*/ 1073575 w 6557057"/>
                <a:gd name="connsiteY299" fmla="*/ 910690 h 4419094"/>
                <a:gd name="connsiteX300" fmla="*/ 1024861 w 6557057"/>
                <a:gd name="connsiteY300" fmla="*/ 914093 h 4419094"/>
                <a:gd name="connsiteX301" fmla="*/ 988327 w 6557057"/>
                <a:gd name="connsiteY301" fmla="*/ 914093 h 4419094"/>
                <a:gd name="connsiteX302" fmla="*/ 965761 w 6557057"/>
                <a:gd name="connsiteY302" fmla="*/ 917316 h 4419094"/>
                <a:gd name="connsiteX303" fmla="*/ 958418 w 6557057"/>
                <a:gd name="connsiteY303" fmla="*/ 910690 h 4419094"/>
                <a:gd name="connsiteX304" fmla="*/ 950359 w 6557057"/>
                <a:gd name="connsiteY304" fmla="*/ 910690 h 4419094"/>
                <a:gd name="connsiteX305" fmla="*/ 935315 w 6557057"/>
                <a:gd name="connsiteY305" fmla="*/ 877558 h 4419094"/>
                <a:gd name="connsiteX306" fmla="*/ 934957 w 6557057"/>
                <a:gd name="connsiteY306" fmla="*/ 866812 h 4419094"/>
                <a:gd name="connsiteX307" fmla="*/ 940330 w 6557057"/>
                <a:gd name="connsiteY307" fmla="*/ 866812 h 4419094"/>
                <a:gd name="connsiteX308" fmla="*/ 937643 w 6557057"/>
                <a:gd name="connsiteY308" fmla="*/ 810935 h 4419094"/>
                <a:gd name="connsiteX309" fmla="*/ 874423 w 6557057"/>
                <a:gd name="connsiteY309" fmla="*/ 823830 h 4419094"/>
                <a:gd name="connsiteX310" fmla="*/ 859379 w 6557057"/>
                <a:gd name="connsiteY310" fmla="*/ 837620 h 4419094"/>
                <a:gd name="connsiteX311" fmla="*/ 853648 w 6557057"/>
                <a:gd name="connsiteY311" fmla="*/ 910869 h 4419094"/>
                <a:gd name="connsiteX312" fmla="*/ 880154 w 6557057"/>
                <a:gd name="connsiteY312" fmla="*/ 948837 h 4419094"/>
                <a:gd name="connsiteX313" fmla="*/ 873170 w 6557057"/>
                <a:gd name="connsiteY313" fmla="*/ 947225 h 4419094"/>
                <a:gd name="connsiteX314" fmla="*/ 785235 w 6557057"/>
                <a:gd name="connsiteY314" fmla="*/ 950449 h 4419094"/>
                <a:gd name="connsiteX315" fmla="*/ 774847 w 6557057"/>
                <a:gd name="connsiteY315" fmla="*/ 957254 h 4419094"/>
                <a:gd name="connsiteX316" fmla="*/ 713060 w 6557057"/>
                <a:gd name="connsiteY316" fmla="*/ 1020295 h 4419094"/>
                <a:gd name="connsiteX317" fmla="*/ 695151 w 6557057"/>
                <a:gd name="connsiteY317" fmla="*/ 1020295 h 4419094"/>
                <a:gd name="connsiteX318" fmla="*/ 653601 w 6557057"/>
                <a:gd name="connsiteY318" fmla="*/ 1034443 h 4419094"/>
                <a:gd name="connsiteX319" fmla="*/ 652885 w 6557057"/>
                <a:gd name="connsiteY319" fmla="*/ 1034981 h 4419094"/>
                <a:gd name="connsiteX320" fmla="*/ 652527 w 6557057"/>
                <a:gd name="connsiteY320" fmla="*/ 1035339 h 4419094"/>
                <a:gd name="connsiteX321" fmla="*/ 642856 w 6557057"/>
                <a:gd name="connsiteY321" fmla="*/ 1047159 h 4419094"/>
                <a:gd name="connsiteX322" fmla="*/ 617603 w 6557057"/>
                <a:gd name="connsiteY322" fmla="*/ 1097126 h 4419094"/>
                <a:gd name="connsiteX323" fmla="*/ 524654 w 6557057"/>
                <a:gd name="connsiteY323" fmla="*/ 1117006 h 4419094"/>
                <a:gd name="connsiteX324" fmla="*/ 493671 w 6557057"/>
                <a:gd name="connsiteY324" fmla="*/ 1130258 h 4419094"/>
                <a:gd name="connsiteX325" fmla="*/ 493492 w 6557057"/>
                <a:gd name="connsiteY325" fmla="*/ 1130258 h 4419094"/>
                <a:gd name="connsiteX326" fmla="*/ 459643 w 6557057"/>
                <a:gd name="connsiteY326" fmla="*/ 1140288 h 4419094"/>
                <a:gd name="connsiteX327" fmla="*/ 429734 w 6557057"/>
                <a:gd name="connsiteY327" fmla="*/ 1149780 h 4419094"/>
                <a:gd name="connsiteX328" fmla="*/ 445853 w 6557057"/>
                <a:gd name="connsiteY328" fmla="*/ 1173599 h 4419094"/>
                <a:gd name="connsiteX329" fmla="*/ 541489 w 6557057"/>
                <a:gd name="connsiteY329" fmla="*/ 1236640 h 4419094"/>
                <a:gd name="connsiteX330" fmla="*/ 524475 w 6557057"/>
                <a:gd name="connsiteY330" fmla="*/ 1329768 h 4419094"/>
                <a:gd name="connsiteX331" fmla="*/ 423287 w 6557057"/>
                <a:gd name="connsiteY331" fmla="*/ 1336574 h 4419094"/>
                <a:gd name="connsiteX332" fmla="*/ 293803 w 6557057"/>
                <a:gd name="connsiteY332" fmla="*/ 1336574 h 4419094"/>
                <a:gd name="connsiteX333" fmla="*/ 279654 w 6557057"/>
                <a:gd name="connsiteY333" fmla="*/ 1446358 h 4419094"/>
                <a:gd name="connsiteX334" fmla="*/ 265685 w 6557057"/>
                <a:gd name="connsiteY334" fmla="*/ 1502773 h 4419094"/>
                <a:gd name="connsiteX335" fmla="*/ 265685 w 6557057"/>
                <a:gd name="connsiteY335" fmla="*/ 1555964 h 4419094"/>
                <a:gd name="connsiteX336" fmla="*/ 302220 w 6557057"/>
                <a:gd name="connsiteY336" fmla="*/ 1602528 h 4419094"/>
                <a:gd name="connsiteX337" fmla="*/ 364186 w 6557057"/>
                <a:gd name="connsiteY337" fmla="*/ 1609333 h 4419094"/>
                <a:gd name="connsiteX338" fmla="*/ 400721 w 6557057"/>
                <a:gd name="connsiteY338" fmla="*/ 1655898 h 4419094"/>
                <a:gd name="connsiteX339" fmla="*/ 411467 w 6557057"/>
                <a:gd name="connsiteY339" fmla="*/ 1634944 h 4419094"/>
                <a:gd name="connsiteX340" fmla="*/ 415049 w 6557057"/>
                <a:gd name="connsiteY340" fmla="*/ 1634944 h 4419094"/>
                <a:gd name="connsiteX341" fmla="*/ 428301 w 6557057"/>
                <a:gd name="connsiteY341" fmla="*/ 1611482 h 4419094"/>
                <a:gd name="connsiteX342" fmla="*/ 434212 w 6557057"/>
                <a:gd name="connsiteY342" fmla="*/ 1612557 h 4419094"/>
                <a:gd name="connsiteX343" fmla="*/ 507640 w 6557057"/>
                <a:gd name="connsiteY343" fmla="*/ 1605931 h 4419094"/>
                <a:gd name="connsiteX344" fmla="*/ 525012 w 6557057"/>
                <a:gd name="connsiteY344" fmla="*/ 1598409 h 4419094"/>
                <a:gd name="connsiteX345" fmla="*/ 555637 w 6557057"/>
                <a:gd name="connsiteY345" fmla="*/ 1569216 h 4419094"/>
                <a:gd name="connsiteX346" fmla="*/ 553488 w 6557057"/>
                <a:gd name="connsiteY346" fmla="*/ 1569216 h 4419094"/>
                <a:gd name="connsiteX347" fmla="*/ 572293 w 6557057"/>
                <a:gd name="connsiteY347" fmla="*/ 1552740 h 4419094"/>
                <a:gd name="connsiteX348" fmla="*/ 579994 w 6557057"/>
                <a:gd name="connsiteY348" fmla="*/ 1525339 h 4419094"/>
                <a:gd name="connsiteX349" fmla="*/ 587516 w 6557057"/>
                <a:gd name="connsiteY349" fmla="*/ 1525339 h 4419094"/>
                <a:gd name="connsiteX350" fmla="*/ 580352 w 6557057"/>
                <a:gd name="connsiteY350" fmla="*/ 1512802 h 4419094"/>
                <a:gd name="connsiteX351" fmla="*/ 613126 w 6557057"/>
                <a:gd name="connsiteY351" fmla="*/ 1459432 h 4419094"/>
                <a:gd name="connsiteX352" fmla="*/ 611335 w 6557057"/>
                <a:gd name="connsiteY352" fmla="*/ 1459432 h 4419094"/>
                <a:gd name="connsiteX353" fmla="*/ 620290 w 6557057"/>
                <a:gd name="connsiteY353" fmla="*/ 1449761 h 4419094"/>
                <a:gd name="connsiteX354" fmla="*/ 684943 w 6557057"/>
                <a:gd name="connsiteY354" fmla="*/ 1419853 h 4419094"/>
                <a:gd name="connsiteX355" fmla="*/ 686196 w 6557057"/>
                <a:gd name="connsiteY355" fmla="*/ 1415733 h 4419094"/>
                <a:gd name="connsiteX356" fmla="*/ 690494 w 6557057"/>
                <a:gd name="connsiteY356" fmla="*/ 1415733 h 4419094"/>
                <a:gd name="connsiteX357" fmla="*/ 712702 w 6557057"/>
                <a:gd name="connsiteY357" fmla="*/ 1350901 h 4419094"/>
                <a:gd name="connsiteX358" fmla="*/ 718791 w 6557057"/>
                <a:gd name="connsiteY358" fmla="*/ 1350006 h 4419094"/>
                <a:gd name="connsiteX359" fmla="*/ 791861 w 6557057"/>
                <a:gd name="connsiteY359" fmla="*/ 1369885 h 4419094"/>
                <a:gd name="connsiteX360" fmla="*/ 829829 w 6557057"/>
                <a:gd name="connsiteY360" fmla="*/ 1351976 h 4419094"/>
                <a:gd name="connsiteX361" fmla="*/ 833053 w 6557057"/>
                <a:gd name="connsiteY361" fmla="*/ 1349827 h 4419094"/>
                <a:gd name="connsiteX362" fmla="*/ 833053 w 6557057"/>
                <a:gd name="connsiteY362" fmla="*/ 1349827 h 4419094"/>
                <a:gd name="connsiteX363" fmla="*/ 865110 w 6557057"/>
                <a:gd name="connsiteY363" fmla="*/ 1326724 h 4419094"/>
                <a:gd name="connsiteX364" fmla="*/ 924390 w 6557057"/>
                <a:gd name="connsiteY364" fmla="*/ 1353409 h 4419094"/>
                <a:gd name="connsiteX365" fmla="*/ 989043 w 6557057"/>
                <a:gd name="connsiteY365" fmla="*/ 1426479 h 4419094"/>
                <a:gd name="connsiteX366" fmla="*/ 1084679 w 6557057"/>
                <a:gd name="connsiteY366" fmla="*/ 1469819 h 4419094"/>
                <a:gd name="connsiteX367" fmla="*/ 1118528 w 6557057"/>
                <a:gd name="connsiteY367" fmla="*/ 1536442 h 4419094"/>
                <a:gd name="connsiteX368" fmla="*/ 1159003 w 6557057"/>
                <a:gd name="connsiteY368" fmla="*/ 1575664 h 4419094"/>
                <a:gd name="connsiteX369" fmla="*/ 1165450 w 6557057"/>
                <a:gd name="connsiteY369" fmla="*/ 1569396 h 4419094"/>
                <a:gd name="connsiteX370" fmla="*/ 1160615 w 6557057"/>
                <a:gd name="connsiteY370" fmla="*/ 1569396 h 4419094"/>
                <a:gd name="connsiteX371" fmla="*/ 1152734 w 6557057"/>
                <a:gd name="connsiteY371" fmla="*/ 1525518 h 4419094"/>
                <a:gd name="connsiteX372" fmla="*/ 1159003 w 6557057"/>
                <a:gd name="connsiteY372" fmla="*/ 1525518 h 4419094"/>
                <a:gd name="connsiteX373" fmla="*/ 1151839 w 6557057"/>
                <a:gd name="connsiteY373" fmla="*/ 1476804 h 4419094"/>
                <a:gd name="connsiteX374" fmla="*/ 1152376 w 6557057"/>
                <a:gd name="connsiteY374" fmla="*/ 1476625 h 4419094"/>
                <a:gd name="connsiteX375" fmla="*/ 1194463 w 6557057"/>
                <a:gd name="connsiteY375" fmla="*/ 1469999 h 4419094"/>
                <a:gd name="connsiteX376" fmla="*/ 1193388 w 6557057"/>
                <a:gd name="connsiteY376" fmla="*/ 1469103 h 4419094"/>
                <a:gd name="connsiteX377" fmla="*/ 1200015 w 6557057"/>
                <a:gd name="connsiteY377" fmla="*/ 1466596 h 4419094"/>
                <a:gd name="connsiteX378" fmla="*/ 1191419 w 6557057"/>
                <a:gd name="connsiteY378" fmla="*/ 1459790 h 4419094"/>
                <a:gd name="connsiteX379" fmla="*/ 1181748 w 6557057"/>
                <a:gd name="connsiteY379" fmla="*/ 1459790 h 4419094"/>
                <a:gd name="connsiteX380" fmla="*/ 1121393 w 6557057"/>
                <a:gd name="connsiteY380" fmla="*/ 1416808 h 4419094"/>
                <a:gd name="connsiteX381" fmla="*/ 1119781 w 6557057"/>
                <a:gd name="connsiteY381" fmla="*/ 1415912 h 4419094"/>
                <a:gd name="connsiteX382" fmla="*/ 1131243 w 6557057"/>
                <a:gd name="connsiteY382" fmla="*/ 1415912 h 4419094"/>
                <a:gd name="connsiteX383" fmla="*/ 1126766 w 6557057"/>
                <a:gd name="connsiteY383" fmla="*/ 1413405 h 4419094"/>
                <a:gd name="connsiteX384" fmla="*/ 1053517 w 6557057"/>
                <a:gd name="connsiteY384" fmla="*/ 1350185 h 4419094"/>
                <a:gd name="connsiteX385" fmla="*/ 1053517 w 6557057"/>
                <a:gd name="connsiteY385" fmla="*/ 1350185 h 4419094"/>
                <a:gd name="connsiteX386" fmla="*/ 1046174 w 6557057"/>
                <a:gd name="connsiteY386" fmla="*/ 1350185 h 4419094"/>
                <a:gd name="connsiteX387" fmla="*/ 1001400 w 6557057"/>
                <a:gd name="connsiteY387" fmla="*/ 1306307 h 4419094"/>
                <a:gd name="connsiteX388" fmla="*/ 1009639 w 6557057"/>
                <a:gd name="connsiteY388" fmla="*/ 1306307 h 4419094"/>
                <a:gd name="connsiteX389" fmla="*/ 997282 w 6557057"/>
                <a:gd name="connsiteY389" fmla="*/ 1277294 h 4419094"/>
                <a:gd name="connsiteX390" fmla="*/ 1002475 w 6557057"/>
                <a:gd name="connsiteY390" fmla="*/ 1264399 h 4419094"/>
                <a:gd name="connsiteX391" fmla="*/ 1056741 w 6557057"/>
                <a:gd name="connsiteY391" fmla="*/ 1294129 h 4419094"/>
                <a:gd name="connsiteX392" fmla="*/ 1155242 w 6557057"/>
                <a:gd name="connsiteY392" fmla="*/ 1380452 h 4419094"/>
                <a:gd name="connsiteX393" fmla="*/ 1214343 w 6557057"/>
                <a:gd name="connsiteY393" fmla="*/ 1443672 h 4419094"/>
                <a:gd name="connsiteX394" fmla="*/ 1256430 w 6557057"/>
                <a:gd name="connsiteY394" fmla="*/ 1520145 h 4419094"/>
                <a:gd name="connsiteX395" fmla="*/ 1278637 w 6557057"/>
                <a:gd name="connsiteY395" fmla="*/ 1655898 h 4419094"/>
                <a:gd name="connsiteX396" fmla="*/ 1321261 w 6557057"/>
                <a:gd name="connsiteY396" fmla="*/ 1635660 h 4419094"/>
                <a:gd name="connsiteX397" fmla="*/ 1322694 w 6557057"/>
                <a:gd name="connsiteY397" fmla="*/ 1635660 h 4419094"/>
                <a:gd name="connsiteX398" fmla="*/ 1357438 w 6557057"/>
                <a:gd name="connsiteY398" fmla="*/ 1603244 h 4419094"/>
                <a:gd name="connsiteX399" fmla="*/ 1395585 w 6557057"/>
                <a:gd name="connsiteY399" fmla="*/ 1569754 h 4419094"/>
                <a:gd name="connsiteX400" fmla="*/ 1392003 w 6557057"/>
                <a:gd name="connsiteY400" fmla="*/ 1569754 h 4419094"/>
                <a:gd name="connsiteX401" fmla="*/ 1394331 w 6557057"/>
                <a:gd name="connsiteY401" fmla="*/ 1559904 h 4419094"/>
                <a:gd name="connsiteX402" fmla="*/ 1377676 w 6557057"/>
                <a:gd name="connsiteY402" fmla="*/ 1525876 h 4419094"/>
                <a:gd name="connsiteX403" fmla="*/ 1386272 w 6557057"/>
                <a:gd name="connsiteY403" fmla="*/ 1525876 h 4419094"/>
                <a:gd name="connsiteX404" fmla="*/ 1354931 w 6557057"/>
                <a:gd name="connsiteY404" fmla="*/ 1500086 h 4419094"/>
                <a:gd name="connsiteX405" fmla="*/ 1357797 w 6557057"/>
                <a:gd name="connsiteY405" fmla="*/ 1490057 h 4419094"/>
                <a:gd name="connsiteX406" fmla="*/ 1387168 w 6557057"/>
                <a:gd name="connsiteY406" fmla="*/ 1473939 h 4419094"/>
                <a:gd name="connsiteX407" fmla="*/ 1396839 w 6557057"/>
                <a:gd name="connsiteY407" fmla="*/ 1466954 h 4419094"/>
                <a:gd name="connsiteX408" fmla="*/ 1404360 w 6557057"/>
                <a:gd name="connsiteY408" fmla="*/ 1460149 h 4419094"/>
                <a:gd name="connsiteX409" fmla="*/ 1402928 w 6557057"/>
                <a:gd name="connsiteY409" fmla="*/ 1460149 h 4419094"/>
                <a:gd name="connsiteX410" fmla="*/ 1442149 w 6557057"/>
                <a:gd name="connsiteY410" fmla="*/ 1453701 h 4419094"/>
                <a:gd name="connsiteX411" fmla="*/ 1453432 w 6557057"/>
                <a:gd name="connsiteY411" fmla="*/ 1566888 h 4419094"/>
                <a:gd name="connsiteX412" fmla="*/ 1526861 w 6557057"/>
                <a:gd name="connsiteY412" fmla="*/ 1616676 h 4419094"/>
                <a:gd name="connsiteX413" fmla="*/ 1594379 w 6557057"/>
                <a:gd name="connsiteY413" fmla="*/ 1629929 h 4419094"/>
                <a:gd name="connsiteX414" fmla="*/ 1659031 w 6557057"/>
                <a:gd name="connsiteY414" fmla="*/ 1639958 h 4419094"/>
                <a:gd name="connsiteX415" fmla="*/ 1726550 w 6557057"/>
                <a:gd name="connsiteY415" fmla="*/ 1626705 h 4419094"/>
                <a:gd name="connsiteX416" fmla="*/ 1768637 w 6557057"/>
                <a:gd name="connsiteY416" fmla="*/ 1643361 h 4419094"/>
                <a:gd name="connsiteX417" fmla="*/ 1729236 w 6557057"/>
                <a:gd name="connsiteY417" fmla="*/ 1786278 h 4419094"/>
                <a:gd name="connsiteX418" fmla="*/ 1701656 w 6557057"/>
                <a:gd name="connsiteY418" fmla="*/ 1830872 h 4419094"/>
                <a:gd name="connsiteX419" fmla="*/ 1689477 w 6557057"/>
                <a:gd name="connsiteY419" fmla="*/ 1832842 h 4419094"/>
                <a:gd name="connsiteX420" fmla="*/ 1655271 w 6557057"/>
                <a:gd name="connsiteY420" fmla="*/ 1838394 h 4419094"/>
                <a:gd name="connsiteX421" fmla="*/ 1616408 w 6557057"/>
                <a:gd name="connsiteY421" fmla="*/ 1812963 h 4419094"/>
                <a:gd name="connsiteX422" fmla="*/ 1539039 w 6557057"/>
                <a:gd name="connsiteY422" fmla="*/ 1838036 h 4419094"/>
                <a:gd name="connsiteX423" fmla="*/ 1506981 w 6557057"/>
                <a:gd name="connsiteY423" fmla="*/ 1866332 h 4419094"/>
                <a:gd name="connsiteX424" fmla="*/ 1478505 w 6557057"/>
                <a:gd name="connsiteY424" fmla="*/ 1899107 h 4419094"/>
                <a:gd name="connsiteX425" fmla="*/ 1477431 w 6557057"/>
                <a:gd name="connsiteY425" fmla="*/ 1899107 h 4419094"/>
                <a:gd name="connsiteX426" fmla="*/ 1472416 w 6557057"/>
                <a:gd name="connsiteY426" fmla="*/ 1899107 h 4419094"/>
                <a:gd name="connsiteX427" fmla="*/ 1463462 w 6557057"/>
                <a:gd name="connsiteY427" fmla="*/ 1899107 h 4419094"/>
                <a:gd name="connsiteX428" fmla="*/ 1461671 w 6557057"/>
                <a:gd name="connsiteY428" fmla="*/ 1896062 h 4419094"/>
                <a:gd name="connsiteX429" fmla="*/ 1497669 w 6557057"/>
                <a:gd name="connsiteY429" fmla="*/ 1855228 h 4419094"/>
                <a:gd name="connsiteX430" fmla="*/ 1499280 w 6557057"/>
                <a:gd name="connsiteY430" fmla="*/ 1855228 h 4419094"/>
                <a:gd name="connsiteX431" fmla="*/ 1537248 w 6557057"/>
                <a:gd name="connsiteY431" fmla="*/ 1806336 h 4419094"/>
                <a:gd name="connsiteX432" fmla="*/ 1421733 w 6557057"/>
                <a:gd name="connsiteY432" fmla="*/ 1796486 h 4419094"/>
                <a:gd name="connsiteX433" fmla="*/ 1388242 w 6557057"/>
                <a:gd name="connsiteY433" fmla="*/ 1789501 h 4419094"/>
                <a:gd name="connsiteX434" fmla="*/ 1374094 w 6557057"/>
                <a:gd name="connsiteY434" fmla="*/ 1789501 h 4419094"/>
                <a:gd name="connsiteX435" fmla="*/ 1320724 w 6557057"/>
                <a:gd name="connsiteY435" fmla="*/ 1766577 h 4419094"/>
                <a:gd name="connsiteX436" fmla="*/ 1251057 w 6557057"/>
                <a:gd name="connsiteY436" fmla="*/ 1861497 h 4419094"/>
                <a:gd name="connsiteX437" fmla="*/ 1184971 w 6557057"/>
                <a:gd name="connsiteY437" fmla="*/ 1855408 h 4419094"/>
                <a:gd name="connsiteX438" fmla="*/ 1196075 w 6557057"/>
                <a:gd name="connsiteY438" fmla="*/ 1855408 h 4419094"/>
                <a:gd name="connsiteX439" fmla="*/ 1159898 w 6557057"/>
                <a:gd name="connsiteY439" fmla="*/ 1839826 h 4419094"/>
                <a:gd name="connsiteX440" fmla="*/ 1086649 w 6557057"/>
                <a:gd name="connsiteY440" fmla="*/ 1796486 h 4419094"/>
                <a:gd name="connsiteX441" fmla="*/ 1071605 w 6557057"/>
                <a:gd name="connsiteY441" fmla="*/ 1789501 h 4419094"/>
                <a:gd name="connsiteX442" fmla="*/ 1058173 w 6557057"/>
                <a:gd name="connsiteY442" fmla="*/ 1789501 h 4419094"/>
                <a:gd name="connsiteX443" fmla="*/ 1013758 w 6557057"/>
                <a:gd name="connsiteY443" fmla="*/ 1776607 h 4419094"/>
                <a:gd name="connsiteX444" fmla="*/ 963791 w 6557057"/>
                <a:gd name="connsiteY444" fmla="*/ 1745802 h 4419094"/>
                <a:gd name="connsiteX445" fmla="*/ 973462 w 6557057"/>
                <a:gd name="connsiteY445" fmla="*/ 1745802 h 4419094"/>
                <a:gd name="connsiteX446" fmla="*/ 948747 w 6557057"/>
                <a:gd name="connsiteY446" fmla="*/ 1730042 h 4419094"/>
                <a:gd name="connsiteX447" fmla="*/ 927077 w 6557057"/>
                <a:gd name="connsiteY447" fmla="*/ 1688851 h 4419094"/>
                <a:gd name="connsiteX448" fmla="*/ 972746 w 6557057"/>
                <a:gd name="connsiteY448" fmla="*/ 1636197 h 4419094"/>
                <a:gd name="connsiteX449" fmla="*/ 979014 w 6557057"/>
                <a:gd name="connsiteY449" fmla="*/ 1636197 h 4419094"/>
                <a:gd name="connsiteX450" fmla="*/ 977223 w 6557057"/>
                <a:gd name="connsiteY450" fmla="*/ 1629571 h 4419094"/>
                <a:gd name="connsiteX451" fmla="*/ 859021 w 6557057"/>
                <a:gd name="connsiteY451" fmla="*/ 1580499 h 4419094"/>
                <a:gd name="connsiteX452" fmla="*/ 687271 w 6557057"/>
                <a:gd name="connsiteY452" fmla="*/ 1587126 h 4419094"/>
                <a:gd name="connsiteX453" fmla="*/ 569069 w 6557057"/>
                <a:gd name="connsiteY453" fmla="*/ 1633869 h 4419094"/>
                <a:gd name="connsiteX454" fmla="*/ 564055 w 6557057"/>
                <a:gd name="connsiteY454" fmla="*/ 1636376 h 4419094"/>
                <a:gd name="connsiteX455" fmla="*/ 565666 w 6557057"/>
                <a:gd name="connsiteY455" fmla="*/ 1636376 h 4419094"/>
                <a:gd name="connsiteX456" fmla="*/ 563696 w 6557057"/>
                <a:gd name="connsiteY456" fmla="*/ 1637272 h 4419094"/>
                <a:gd name="connsiteX457" fmla="*/ 482209 w 6557057"/>
                <a:gd name="connsiteY457" fmla="*/ 1673807 h 4419094"/>
                <a:gd name="connsiteX458" fmla="*/ 386394 w 6557057"/>
                <a:gd name="connsiteY458" fmla="*/ 1677210 h 4419094"/>
                <a:gd name="connsiteX459" fmla="*/ 321920 w 6557057"/>
                <a:gd name="connsiteY459" fmla="*/ 1729147 h 4419094"/>
                <a:gd name="connsiteX460" fmla="*/ 318696 w 6557057"/>
                <a:gd name="connsiteY460" fmla="*/ 1730221 h 4419094"/>
                <a:gd name="connsiteX461" fmla="*/ 309742 w 6557057"/>
                <a:gd name="connsiteY461" fmla="*/ 1734699 h 4419094"/>
                <a:gd name="connsiteX462" fmla="*/ 262640 w 6557057"/>
                <a:gd name="connsiteY462" fmla="*/ 1806873 h 4419094"/>
                <a:gd name="connsiteX463" fmla="*/ 237030 w 6557057"/>
                <a:gd name="connsiteY463" fmla="*/ 1914688 h 4419094"/>
                <a:gd name="connsiteX464" fmla="*/ 144976 w 6557057"/>
                <a:gd name="connsiteY464" fmla="*/ 1962505 h 4419094"/>
                <a:gd name="connsiteX465" fmla="*/ 114172 w 6557057"/>
                <a:gd name="connsiteY465" fmla="*/ 1986504 h 4419094"/>
                <a:gd name="connsiteX466" fmla="*/ 45937 w 6557057"/>
                <a:gd name="connsiteY466" fmla="*/ 2159508 h 4419094"/>
                <a:gd name="connsiteX467" fmla="*/ 51668 w 6557057"/>
                <a:gd name="connsiteY467" fmla="*/ 2269293 h 4419094"/>
                <a:gd name="connsiteX468" fmla="*/ 45937 w 6557057"/>
                <a:gd name="connsiteY468" fmla="*/ 2392330 h 4419094"/>
                <a:gd name="connsiteX469" fmla="*/ 9939 w 6557057"/>
                <a:gd name="connsiteY469" fmla="*/ 2461460 h 4419094"/>
                <a:gd name="connsiteX470" fmla="*/ 9044 w 6557057"/>
                <a:gd name="connsiteY470" fmla="*/ 2462176 h 4419094"/>
                <a:gd name="connsiteX471" fmla="*/ 5641 w 6557057"/>
                <a:gd name="connsiteY471" fmla="*/ 2464684 h 4419094"/>
                <a:gd name="connsiteX472" fmla="*/ 3850 w 6557057"/>
                <a:gd name="connsiteY472" fmla="*/ 2465579 h 4419094"/>
                <a:gd name="connsiteX473" fmla="*/ 23551 w 6557057"/>
                <a:gd name="connsiteY473" fmla="*/ 2515367 h 4419094"/>
                <a:gd name="connsiteX474" fmla="*/ 51668 w 6557057"/>
                <a:gd name="connsiteY474" fmla="*/ 2611719 h 4419094"/>
                <a:gd name="connsiteX475" fmla="*/ 168079 w 6557057"/>
                <a:gd name="connsiteY475" fmla="*/ 2682998 h 4419094"/>
                <a:gd name="connsiteX476" fmla="*/ 228971 w 6557057"/>
                <a:gd name="connsiteY476" fmla="*/ 2814632 h 4419094"/>
                <a:gd name="connsiteX477" fmla="*/ 304906 w 6557057"/>
                <a:gd name="connsiteY477" fmla="*/ 2891284 h 4419094"/>
                <a:gd name="connsiteX478" fmla="*/ 335352 w 6557057"/>
                <a:gd name="connsiteY478" fmla="*/ 2899164 h 4419094"/>
                <a:gd name="connsiteX479" fmla="*/ 345560 w 6557057"/>
                <a:gd name="connsiteY479" fmla="*/ 2887344 h 4419094"/>
                <a:gd name="connsiteX480" fmla="*/ 341620 w 6557057"/>
                <a:gd name="connsiteY480" fmla="*/ 2887344 h 4419094"/>
                <a:gd name="connsiteX481" fmla="*/ 344307 w 6557057"/>
                <a:gd name="connsiteY481" fmla="*/ 2878210 h 4419094"/>
                <a:gd name="connsiteX482" fmla="*/ 423108 w 6557057"/>
                <a:gd name="connsiteY482" fmla="*/ 2851525 h 4419094"/>
                <a:gd name="connsiteX483" fmla="*/ 529848 w 6557057"/>
                <a:gd name="connsiteY483" fmla="*/ 2854928 h 4419094"/>
                <a:gd name="connsiteX484" fmla="*/ 559398 w 6557057"/>
                <a:gd name="connsiteY484" fmla="*/ 2840063 h 4419094"/>
                <a:gd name="connsiteX485" fmla="*/ 613126 w 6557057"/>
                <a:gd name="connsiteY485" fmla="*/ 2783649 h 4419094"/>
                <a:gd name="connsiteX486" fmla="*/ 721299 w 6557057"/>
                <a:gd name="connsiteY486" fmla="*/ 2794932 h 4419094"/>
                <a:gd name="connsiteX487" fmla="*/ 771982 w 6557057"/>
                <a:gd name="connsiteY487" fmla="*/ 2881434 h 4419094"/>
                <a:gd name="connsiteX488" fmla="*/ 850783 w 6557057"/>
                <a:gd name="connsiteY488" fmla="*/ 2868181 h 4419094"/>
                <a:gd name="connsiteX489" fmla="*/ 895915 w 6557057"/>
                <a:gd name="connsiteY489" fmla="*/ 2874628 h 4419094"/>
                <a:gd name="connsiteX490" fmla="*/ 912749 w 6557057"/>
                <a:gd name="connsiteY490" fmla="*/ 2944654 h 4419094"/>
                <a:gd name="connsiteX491" fmla="*/ 884632 w 6557057"/>
                <a:gd name="connsiteY491" fmla="*/ 3067691 h 4419094"/>
                <a:gd name="connsiteX492" fmla="*/ 931554 w 6557057"/>
                <a:gd name="connsiteY492" fmla="*/ 3134134 h 4419094"/>
                <a:gd name="connsiteX493" fmla="*/ 1005520 w 6557057"/>
                <a:gd name="connsiteY493" fmla="*/ 3307139 h 4419094"/>
                <a:gd name="connsiteX494" fmla="*/ 1019668 w 6557057"/>
                <a:gd name="connsiteY494" fmla="*/ 3436802 h 4419094"/>
                <a:gd name="connsiteX495" fmla="*/ 1025757 w 6557057"/>
                <a:gd name="connsiteY495" fmla="*/ 3521155 h 4419094"/>
                <a:gd name="connsiteX496" fmla="*/ 971671 w 6557057"/>
                <a:gd name="connsiteY496" fmla="*/ 3646521 h 4419094"/>
                <a:gd name="connsiteX497" fmla="*/ 994237 w 6557057"/>
                <a:gd name="connsiteY497" fmla="*/ 3782632 h 4419094"/>
                <a:gd name="connsiteX498" fmla="*/ 1047786 w 6557057"/>
                <a:gd name="connsiteY498" fmla="*/ 3892237 h 4419094"/>
                <a:gd name="connsiteX499" fmla="*/ 1113155 w 6557057"/>
                <a:gd name="connsiteY499" fmla="*/ 3995216 h 4419094"/>
                <a:gd name="connsiteX500" fmla="*/ 1090052 w 6557057"/>
                <a:gd name="connsiteY500" fmla="*/ 4108403 h 4419094"/>
                <a:gd name="connsiteX501" fmla="*/ 1137691 w 6557057"/>
                <a:gd name="connsiteY501" fmla="*/ 4185055 h 4419094"/>
                <a:gd name="connsiteX502" fmla="*/ 1171539 w 6557057"/>
                <a:gd name="connsiteY502" fmla="*/ 4268154 h 4419094"/>
                <a:gd name="connsiteX503" fmla="*/ 1182822 w 6557057"/>
                <a:gd name="connsiteY503" fmla="*/ 4328150 h 4419094"/>
                <a:gd name="connsiteX504" fmla="*/ 1216671 w 6557057"/>
                <a:gd name="connsiteY504" fmla="*/ 4404802 h 4419094"/>
                <a:gd name="connsiteX505" fmla="*/ 1278458 w 6557057"/>
                <a:gd name="connsiteY505" fmla="*/ 4408026 h 4419094"/>
                <a:gd name="connsiteX506" fmla="*/ 1388959 w 6557057"/>
                <a:gd name="connsiteY506" fmla="*/ 4362357 h 4419094"/>
                <a:gd name="connsiteX507" fmla="*/ 1505190 w 6557057"/>
                <a:gd name="connsiteY507" fmla="*/ 4348030 h 4419094"/>
                <a:gd name="connsiteX508" fmla="*/ 1520234 w 6557057"/>
                <a:gd name="connsiteY508" fmla="*/ 4338001 h 4419094"/>
                <a:gd name="connsiteX509" fmla="*/ 1544412 w 6557057"/>
                <a:gd name="connsiteY509" fmla="*/ 4313823 h 4419094"/>
                <a:gd name="connsiteX510" fmla="*/ 1542263 w 6557057"/>
                <a:gd name="connsiteY510" fmla="*/ 4313823 h 4419094"/>
                <a:gd name="connsiteX511" fmla="*/ 1577902 w 6557057"/>
                <a:gd name="connsiteY511" fmla="*/ 4269945 h 4419094"/>
                <a:gd name="connsiteX512" fmla="*/ 1580410 w 6557057"/>
                <a:gd name="connsiteY512" fmla="*/ 4269945 h 4419094"/>
                <a:gd name="connsiteX513" fmla="*/ 1629840 w 6557057"/>
                <a:gd name="connsiteY513" fmla="*/ 4205113 h 4419094"/>
                <a:gd name="connsiteX514" fmla="*/ 1630556 w 6557057"/>
                <a:gd name="connsiteY514" fmla="*/ 4204218 h 4419094"/>
                <a:gd name="connsiteX515" fmla="*/ 1628407 w 6557057"/>
                <a:gd name="connsiteY515" fmla="*/ 4204218 h 4419094"/>
                <a:gd name="connsiteX516" fmla="*/ 1665658 w 6557057"/>
                <a:gd name="connsiteY516" fmla="*/ 4160340 h 4419094"/>
                <a:gd name="connsiteX517" fmla="*/ 1668345 w 6557057"/>
                <a:gd name="connsiteY517" fmla="*/ 4160340 h 4419094"/>
                <a:gd name="connsiteX518" fmla="*/ 1688940 w 6557057"/>
                <a:gd name="connsiteY518" fmla="*/ 4111985 h 4419094"/>
                <a:gd name="connsiteX519" fmla="*/ 1683030 w 6557057"/>
                <a:gd name="connsiteY519" fmla="*/ 4094791 h 4419094"/>
                <a:gd name="connsiteX520" fmla="*/ 1676403 w 6557057"/>
                <a:gd name="connsiteY520" fmla="*/ 4094791 h 4419094"/>
                <a:gd name="connsiteX521" fmla="*/ 1660822 w 6557057"/>
                <a:gd name="connsiteY521" fmla="*/ 4050735 h 4419094"/>
                <a:gd name="connsiteX522" fmla="*/ 1666553 w 6557057"/>
                <a:gd name="connsiteY522" fmla="*/ 4050735 h 4419094"/>
                <a:gd name="connsiteX523" fmla="*/ 1671031 w 6557057"/>
                <a:gd name="connsiteY523" fmla="*/ 4031393 h 4419094"/>
                <a:gd name="connsiteX524" fmla="*/ 1759144 w 6557057"/>
                <a:gd name="connsiteY524" fmla="*/ 3999514 h 4419094"/>
                <a:gd name="connsiteX525" fmla="*/ 1773293 w 6557057"/>
                <a:gd name="connsiteY525" fmla="*/ 3985724 h 4419094"/>
                <a:gd name="connsiteX526" fmla="*/ 1773293 w 6557057"/>
                <a:gd name="connsiteY526" fmla="*/ 3984828 h 4419094"/>
                <a:gd name="connsiteX527" fmla="*/ 1768099 w 6557057"/>
                <a:gd name="connsiteY527" fmla="*/ 3984828 h 4419094"/>
                <a:gd name="connsiteX528" fmla="*/ 1761473 w 6557057"/>
                <a:gd name="connsiteY528" fmla="*/ 3940950 h 4419094"/>
                <a:gd name="connsiteX529" fmla="*/ 1767383 w 6557057"/>
                <a:gd name="connsiteY529" fmla="*/ 3940950 h 4419094"/>
                <a:gd name="connsiteX530" fmla="*/ 1750728 w 6557057"/>
                <a:gd name="connsiteY530" fmla="*/ 3875044 h 4419094"/>
                <a:gd name="connsiteX531" fmla="*/ 1744459 w 6557057"/>
                <a:gd name="connsiteY531" fmla="*/ 3875044 h 4419094"/>
                <a:gd name="connsiteX532" fmla="*/ 1742668 w 6557057"/>
                <a:gd name="connsiteY532" fmla="*/ 3869134 h 4419094"/>
                <a:gd name="connsiteX533" fmla="*/ 1752877 w 6557057"/>
                <a:gd name="connsiteY533" fmla="*/ 3831345 h 4419094"/>
                <a:gd name="connsiteX534" fmla="*/ 1756279 w 6557057"/>
                <a:gd name="connsiteY534" fmla="*/ 3831345 h 4419094"/>
                <a:gd name="connsiteX535" fmla="*/ 1784397 w 6557057"/>
                <a:gd name="connsiteY535" fmla="*/ 3786035 h 4419094"/>
                <a:gd name="connsiteX536" fmla="*/ 1801948 w 6557057"/>
                <a:gd name="connsiteY536" fmla="*/ 3765260 h 4419094"/>
                <a:gd name="connsiteX537" fmla="*/ 1799799 w 6557057"/>
                <a:gd name="connsiteY537" fmla="*/ 3765260 h 4419094"/>
                <a:gd name="connsiteX538" fmla="*/ 1849766 w 6557057"/>
                <a:gd name="connsiteY538" fmla="*/ 3721382 h 4419094"/>
                <a:gd name="connsiteX539" fmla="*/ 1850841 w 6557057"/>
                <a:gd name="connsiteY539" fmla="*/ 3721382 h 4419094"/>
                <a:gd name="connsiteX540" fmla="*/ 1871616 w 6557057"/>
                <a:gd name="connsiteY540" fmla="*/ 3702577 h 4419094"/>
                <a:gd name="connsiteX541" fmla="*/ 1912449 w 6557057"/>
                <a:gd name="connsiteY541" fmla="*/ 3655834 h 4419094"/>
                <a:gd name="connsiteX542" fmla="*/ 1909583 w 6557057"/>
                <a:gd name="connsiteY542" fmla="*/ 3655834 h 4419094"/>
                <a:gd name="connsiteX543" fmla="*/ 1929821 w 6557057"/>
                <a:gd name="connsiteY543" fmla="*/ 3611777 h 4419094"/>
                <a:gd name="connsiteX544" fmla="*/ 1934298 w 6557057"/>
                <a:gd name="connsiteY544" fmla="*/ 3611777 h 4419094"/>
                <a:gd name="connsiteX545" fmla="*/ 1936268 w 6557057"/>
                <a:gd name="connsiteY545" fmla="*/ 3603359 h 4419094"/>
                <a:gd name="connsiteX546" fmla="*/ 1935194 w 6557057"/>
                <a:gd name="connsiteY546" fmla="*/ 3546229 h 4419094"/>
                <a:gd name="connsiteX547" fmla="*/ 1929642 w 6557057"/>
                <a:gd name="connsiteY547" fmla="*/ 3546229 h 4419094"/>
                <a:gd name="connsiteX548" fmla="*/ 1927493 w 6557057"/>
                <a:gd name="connsiteY548" fmla="*/ 3502171 h 4419094"/>
                <a:gd name="connsiteX549" fmla="*/ 1932507 w 6557057"/>
                <a:gd name="connsiteY549" fmla="*/ 3502171 h 4419094"/>
                <a:gd name="connsiteX550" fmla="*/ 1936089 w 6557057"/>
                <a:gd name="connsiteY550" fmla="*/ 3483546 h 4419094"/>
                <a:gd name="connsiteX551" fmla="*/ 1931612 w 6557057"/>
                <a:gd name="connsiteY551" fmla="*/ 3436623 h 4419094"/>
                <a:gd name="connsiteX552" fmla="*/ 1924448 w 6557057"/>
                <a:gd name="connsiteY552" fmla="*/ 3436623 h 4419094"/>
                <a:gd name="connsiteX553" fmla="*/ 1908509 w 6557057"/>
                <a:gd name="connsiteY553" fmla="*/ 3417460 h 4419094"/>
                <a:gd name="connsiteX554" fmla="*/ 1893644 w 6557057"/>
                <a:gd name="connsiteY554" fmla="*/ 3392745 h 4419094"/>
                <a:gd name="connsiteX555" fmla="*/ 1900629 w 6557057"/>
                <a:gd name="connsiteY555" fmla="*/ 3392745 h 4419094"/>
                <a:gd name="connsiteX556" fmla="*/ 1882898 w 6557057"/>
                <a:gd name="connsiteY556" fmla="*/ 3326660 h 4419094"/>
                <a:gd name="connsiteX557" fmla="*/ 1876809 w 6557057"/>
                <a:gd name="connsiteY557" fmla="*/ 3326660 h 4419094"/>
                <a:gd name="connsiteX558" fmla="*/ 1873048 w 6557057"/>
                <a:gd name="connsiteY558" fmla="*/ 3316093 h 4419094"/>
                <a:gd name="connsiteX559" fmla="*/ 1871078 w 6557057"/>
                <a:gd name="connsiteY559" fmla="*/ 3282782 h 4419094"/>
                <a:gd name="connsiteX560" fmla="*/ 1876093 w 6557057"/>
                <a:gd name="connsiteY560" fmla="*/ 3282782 h 4419094"/>
                <a:gd name="connsiteX561" fmla="*/ 1890062 w 6557057"/>
                <a:gd name="connsiteY561" fmla="*/ 3217055 h 4419094"/>
                <a:gd name="connsiteX562" fmla="*/ 1886480 w 6557057"/>
                <a:gd name="connsiteY562" fmla="*/ 3217055 h 4419094"/>
                <a:gd name="connsiteX563" fmla="*/ 1894360 w 6557057"/>
                <a:gd name="connsiteY563" fmla="*/ 3207563 h 4419094"/>
                <a:gd name="connsiteX564" fmla="*/ 1924627 w 6557057"/>
                <a:gd name="connsiteY564" fmla="*/ 3173177 h 4419094"/>
                <a:gd name="connsiteX565" fmla="*/ 1927493 w 6557057"/>
                <a:gd name="connsiteY565" fmla="*/ 3173177 h 4419094"/>
                <a:gd name="connsiteX566" fmla="*/ 1971370 w 6557057"/>
                <a:gd name="connsiteY566" fmla="*/ 3107270 h 4419094"/>
                <a:gd name="connsiteX567" fmla="*/ 1968326 w 6557057"/>
                <a:gd name="connsiteY567" fmla="*/ 3107270 h 4419094"/>
                <a:gd name="connsiteX568" fmla="*/ 1970296 w 6557057"/>
                <a:gd name="connsiteY568" fmla="*/ 3104763 h 4419094"/>
                <a:gd name="connsiteX569" fmla="*/ 2001100 w 6557057"/>
                <a:gd name="connsiteY569" fmla="*/ 3063393 h 4419094"/>
                <a:gd name="connsiteX570" fmla="*/ 2003607 w 6557057"/>
                <a:gd name="connsiteY570" fmla="*/ 3063393 h 4419094"/>
                <a:gd name="connsiteX571" fmla="*/ 2058410 w 6557057"/>
                <a:gd name="connsiteY571" fmla="*/ 2997486 h 4419094"/>
                <a:gd name="connsiteX572" fmla="*/ 2056619 w 6557057"/>
                <a:gd name="connsiteY572" fmla="*/ 2997486 h 4419094"/>
                <a:gd name="connsiteX573" fmla="*/ 2088856 w 6557057"/>
                <a:gd name="connsiteY573" fmla="*/ 2974920 h 4419094"/>
                <a:gd name="connsiteX574" fmla="*/ 2124854 w 6557057"/>
                <a:gd name="connsiteY574" fmla="*/ 2953608 h 4419094"/>
                <a:gd name="connsiteX575" fmla="*/ 2125928 w 6557057"/>
                <a:gd name="connsiteY575" fmla="*/ 2953608 h 4419094"/>
                <a:gd name="connsiteX576" fmla="*/ 2174104 w 6557057"/>
                <a:gd name="connsiteY576" fmla="*/ 2887881 h 4419094"/>
                <a:gd name="connsiteX577" fmla="*/ 2169627 w 6557057"/>
                <a:gd name="connsiteY577" fmla="*/ 2887881 h 4419094"/>
                <a:gd name="connsiteX578" fmla="*/ 2170343 w 6557057"/>
                <a:gd name="connsiteY578" fmla="*/ 2885195 h 4419094"/>
                <a:gd name="connsiteX579" fmla="*/ 2187894 w 6557057"/>
                <a:gd name="connsiteY579" fmla="*/ 2844182 h 4419094"/>
                <a:gd name="connsiteX580" fmla="*/ 2191297 w 6557057"/>
                <a:gd name="connsiteY580" fmla="*/ 2844182 h 4419094"/>
                <a:gd name="connsiteX581" fmla="*/ 2230161 w 6557057"/>
                <a:gd name="connsiteY581" fmla="*/ 2778276 h 4419094"/>
                <a:gd name="connsiteX582" fmla="*/ 2226758 w 6557057"/>
                <a:gd name="connsiteY582" fmla="*/ 2778276 h 4419094"/>
                <a:gd name="connsiteX583" fmla="*/ 2251831 w 6557057"/>
                <a:gd name="connsiteY583" fmla="*/ 2734398 h 4419094"/>
                <a:gd name="connsiteX584" fmla="*/ 2255413 w 6557057"/>
                <a:gd name="connsiteY584" fmla="*/ 2734398 h 4419094"/>
                <a:gd name="connsiteX585" fmla="*/ 2262934 w 6557057"/>
                <a:gd name="connsiteY585" fmla="*/ 2715593 h 4419094"/>
                <a:gd name="connsiteX586" fmla="*/ 2275292 w 6557057"/>
                <a:gd name="connsiteY586" fmla="*/ 2668671 h 4419094"/>
                <a:gd name="connsiteX587" fmla="*/ 2270994 w 6557057"/>
                <a:gd name="connsiteY587" fmla="*/ 2668671 h 4419094"/>
                <a:gd name="connsiteX588" fmla="*/ 2281381 w 6557057"/>
                <a:gd name="connsiteY588" fmla="*/ 2624614 h 4419094"/>
                <a:gd name="connsiteX589" fmla="*/ 2286038 w 6557057"/>
                <a:gd name="connsiteY589" fmla="*/ 2624614 h 4419094"/>
                <a:gd name="connsiteX590" fmla="*/ 2285500 w 6557057"/>
                <a:gd name="connsiteY590" fmla="*/ 2585751 h 4419094"/>
                <a:gd name="connsiteX591" fmla="*/ 2147598 w 6557057"/>
                <a:gd name="connsiteY591" fmla="*/ 2622465 h 4419094"/>
                <a:gd name="connsiteX592" fmla="*/ 2143121 w 6557057"/>
                <a:gd name="connsiteY592" fmla="*/ 2624614 h 4419094"/>
                <a:gd name="connsiteX593" fmla="*/ 2144733 w 6557057"/>
                <a:gd name="connsiteY593" fmla="*/ 2624614 h 4419094"/>
                <a:gd name="connsiteX594" fmla="*/ 2142226 w 6557057"/>
                <a:gd name="connsiteY594" fmla="*/ 2625688 h 4419094"/>
                <a:gd name="connsiteX595" fmla="*/ 2043545 w 6557057"/>
                <a:gd name="connsiteY595" fmla="*/ 2655776 h 4419094"/>
                <a:gd name="connsiteX596" fmla="*/ 2013637 w 6557057"/>
                <a:gd name="connsiteY596" fmla="*/ 2624614 h 4419094"/>
                <a:gd name="connsiteX597" fmla="*/ 2018830 w 6557057"/>
                <a:gd name="connsiteY597" fmla="*/ 2624614 h 4419094"/>
                <a:gd name="connsiteX598" fmla="*/ 2020621 w 6557057"/>
                <a:gd name="connsiteY598" fmla="*/ 2585751 h 4419094"/>
                <a:gd name="connsiteX599" fmla="*/ 2009517 w 6557057"/>
                <a:gd name="connsiteY599" fmla="*/ 2558887 h 4419094"/>
                <a:gd name="connsiteX600" fmla="*/ 2002354 w 6557057"/>
                <a:gd name="connsiteY600" fmla="*/ 2558887 h 4419094"/>
                <a:gd name="connsiteX601" fmla="*/ 1975490 w 6557057"/>
                <a:gd name="connsiteY601" fmla="*/ 2514829 h 4419094"/>
                <a:gd name="connsiteX602" fmla="*/ 1983191 w 6557057"/>
                <a:gd name="connsiteY602" fmla="*/ 2514829 h 4419094"/>
                <a:gd name="connsiteX603" fmla="*/ 1958476 w 6557057"/>
                <a:gd name="connsiteY603" fmla="*/ 2485995 h 4419094"/>
                <a:gd name="connsiteX604" fmla="*/ 1923553 w 6557057"/>
                <a:gd name="connsiteY604" fmla="*/ 2448923 h 4419094"/>
                <a:gd name="connsiteX605" fmla="*/ 1916030 w 6557057"/>
                <a:gd name="connsiteY605" fmla="*/ 2448923 h 4419094"/>
                <a:gd name="connsiteX606" fmla="*/ 1894181 w 6557057"/>
                <a:gd name="connsiteY606" fmla="*/ 2406299 h 4419094"/>
                <a:gd name="connsiteX607" fmla="*/ 1893644 w 6557057"/>
                <a:gd name="connsiteY607" fmla="*/ 2405045 h 4419094"/>
                <a:gd name="connsiteX608" fmla="*/ 1900449 w 6557057"/>
                <a:gd name="connsiteY608" fmla="*/ 2405045 h 4419094"/>
                <a:gd name="connsiteX609" fmla="*/ 1899554 w 6557057"/>
                <a:gd name="connsiteY609" fmla="*/ 2402896 h 4419094"/>
                <a:gd name="connsiteX610" fmla="*/ 1839916 w 6557057"/>
                <a:gd name="connsiteY610" fmla="*/ 2339497 h 4419094"/>
                <a:gd name="connsiteX611" fmla="*/ 1830424 w 6557057"/>
                <a:gd name="connsiteY611" fmla="*/ 2339497 h 4419094"/>
                <a:gd name="connsiteX612" fmla="*/ 1798725 w 6557057"/>
                <a:gd name="connsiteY612" fmla="*/ 2310305 h 4419094"/>
                <a:gd name="connsiteX613" fmla="*/ 1792456 w 6557057"/>
                <a:gd name="connsiteY613" fmla="*/ 2295440 h 4419094"/>
                <a:gd name="connsiteX614" fmla="*/ 1798903 w 6557057"/>
                <a:gd name="connsiteY614" fmla="*/ 2295440 h 4419094"/>
                <a:gd name="connsiteX615" fmla="*/ 1794247 w 6557057"/>
                <a:gd name="connsiteY615" fmla="*/ 2229713 h 4419094"/>
                <a:gd name="connsiteX616" fmla="*/ 1789053 w 6557057"/>
                <a:gd name="connsiteY616" fmla="*/ 2229713 h 4419094"/>
                <a:gd name="connsiteX617" fmla="*/ 1788695 w 6557057"/>
                <a:gd name="connsiteY617" fmla="*/ 2185835 h 4419094"/>
                <a:gd name="connsiteX618" fmla="*/ 1794068 w 6557057"/>
                <a:gd name="connsiteY618" fmla="*/ 2185835 h 4419094"/>
                <a:gd name="connsiteX619" fmla="*/ 1784218 w 6557057"/>
                <a:gd name="connsiteY619" fmla="*/ 2136763 h 4419094"/>
                <a:gd name="connsiteX620" fmla="*/ 1776875 w 6557057"/>
                <a:gd name="connsiteY620" fmla="*/ 2119929 h 4419094"/>
                <a:gd name="connsiteX621" fmla="*/ 1770069 w 6557057"/>
                <a:gd name="connsiteY621" fmla="*/ 2119929 h 4419094"/>
                <a:gd name="connsiteX622" fmla="*/ 1751981 w 6557057"/>
                <a:gd name="connsiteY622" fmla="*/ 2076051 h 4419094"/>
                <a:gd name="connsiteX623" fmla="*/ 1758607 w 6557057"/>
                <a:gd name="connsiteY623" fmla="*/ 2076051 h 4419094"/>
                <a:gd name="connsiteX624" fmla="*/ 1732280 w 6557057"/>
                <a:gd name="connsiteY624" fmla="*/ 2010144 h 4419094"/>
                <a:gd name="connsiteX625" fmla="*/ 1725475 w 6557057"/>
                <a:gd name="connsiteY625" fmla="*/ 2010144 h 4419094"/>
                <a:gd name="connsiteX626" fmla="*/ 1717237 w 6557057"/>
                <a:gd name="connsiteY626" fmla="*/ 1990444 h 4419094"/>
                <a:gd name="connsiteX627" fmla="*/ 1705238 w 6557057"/>
                <a:gd name="connsiteY627" fmla="*/ 1966267 h 4419094"/>
                <a:gd name="connsiteX628" fmla="*/ 1712222 w 6557057"/>
                <a:gd name="connsiteY628" fmla="*/ 1966267 h 4419094"/>
                <a:gd name="connsiteX629" fmla="*/ 1708282 w 6557057"/>
                <a:gd name="connsiteY629" fmla="*/ 1958207 h 4419094"/>
                <a:gd name="connsiteX630" fmla="*/ 1770786 w 6557057"/>
                <a:gd name="connsiteY630" fmla="*/ 1957133 h 4419094"/>
                <a:gd name="connsiteX631" fmla="*/ 1813231 w 6557057"/>
                <a:gd name="connsiteY631" fmla="*/ 2066917 h 4419094"/>
                <a:gd name="connsiteX632" fmla="*/ 1852631 w 6557057"/>
                <a:gd name="connsiteY632" fmla="*/ 2123331 h 4419094"/>
                <a:gd name="connsiteX633" fmla="*/ 1894718 w 6557057"/>
                <a:gd name="connsiteY633" fmla="*/ 2246548 h 4419094"/>
                <a:gd name="connsiteX634" fmla="*/ 1965281 w 6557057"/>
                <a:gd name="connsiteY634" fmla="*/ 2329647 h 4419094"/>
                <a:gd name="connsiteX635" fmla="*/ 1993220 w 6557057"/>
                <a:gd name="connsiteY635" fmla="*/ 2425999 h 4419094"/>
                <a:gd name="connsiteX636" fmla="*/ 2032620 w 6557057"/>
                <a:gd name="connsiteY636" fmla="*/ 2552618 h 4419094"/>
                <a:gd name="connsiteX637" fmla="*/ 2145091 w 6557057"/>
                <a:gd name="connsiteY637" fmla="*/ 2525754 h 4419094"/>
                <a:gd name="connsiteX638" fmla="*/ 2285858 w 6557057"/>
                <a:gd name="connsiteY638" fmla="*/ 2459131 h 4419094"/>
                <a:gd name="connsiteX639" fmla="*/ 2367525 w 6557057"/>
                <a:gd name="connsiteY639" fmla="*/ 2419373 h 4419094"/>
                <a:gd name="connsiteX640" fmla="*/ 2414985 w 6557057"/>
                <a:gd name="connsiteY640" fmla="*/ 2395553 h 4419094"/>
                <a:gd name="connsiteX641" fmla="*/ 2474086 w 6557057"/>
                <a:gd name="connsiteY641" fmla="*/ 2342900 h 4419094"/>
                <a:gd name="connsiteX642" fmla="*/ 2477488 w 6557057"/>
                <a:gd name="connsiteY642" fmla="*/ 2339318 h 4419094"/>
                <a:gd name="connsiteX643" fmla="*/ 2475518 w 6557057"/>
                <a:gd name="connsiteY643" fmla="*/ 2339318 h 4419094"/>
                <a:gd name="connsiteX644" fmla="*/ 2506502 w 6557057"/>
                <a:gd name="connsiteY644" fmla="*/ 2295261 h 4419094"/>
                <a:gd name="connsiteX645" fmla="*/ 2509725 w 6557057"/>
                <a:gd name="connsiteY645" fmla="*/ 2295261 h 4419094"/>
                <a:gd name="connsiteX646" fmla="*/ 2545723 w 6557057"/>
                <a:gd name="connsiteY646" fmla="*/ 2229534 h 4419094"/>
                <a:gd name="connsiteX647" fmla="*/ 2542141 w 6557057"/>
                <a:gd name="connsiteY647" fmla="*/ 2229534 h 4419094"/>
                <a:gd name="connsiteX648" fmla="*/ 2569901 w 6557057"/>
                <a:gd name="connsiteY648" fmla="*/ 2185656 h 4419094"/>
                <a:gd name="connsiteX649" fmla="*/ 2574020 w 6557057"/>
                <a:gd name="connsiteY649" fmla="*/ 2185656 h 4419094"/>
                <a:gd name="connsiteX650" fmla="*/ 2572766 w 6557057"/>
                <a:gd name="connsiteY650" fmla="*/ 2160046 h 4419094"/>
                <a:gd name="connsiteX651" fmla="*/ 2532470 w 6557057"/>
                <a:gd name="connsiteY651" fmla="*/ 2119929 h 4419094"/>
                <a:gd name="connsiteX652" fmla="*/ 2522799 w 6557057"/>
                <a:gd name="connsiteY652" fmla="*/ 2119929 h 4419094"/>
                <a:gd name="connsiteX653" fmla="*/ 2471757 w 6557057"/>
                <a:gd name="connsiteY653" fmla="*/ 2093781 h 4419094"/>
                <a:gd name="connsiteX654" fmla="*/ 2454207 w 6557057"/>
                <a:gd name="connsiteY654" fmla="*/ 2076051 h 4419094"/>
                <a:gd name="connsiteX655" fmla="*/ 2461191 w 6557057"/>
                <a:gd name="connsiteY655" fmla="*/ 2076051 h 4419094"/>
                <a:gd name="connsiteX656" fmla="*/ 2443102 w 6557057"/>
                <a:gd name="connsiteY656" fmla="*/ 2043635 h 4419094"/>
                <a:gd name="connsiteX657" fmla="*/ 2435043 w 6557057"/>
                <a:gd name="connsiteY657" fmla="*/ 2047575 h 4419094"/>
                <a:gd name="connsiteX658" fmla="*/ 2398508 w 6557057"/>
                <a:gd name="connsiteY658" fmla="*/ 2086975 h 4419094"/>
                <a:gd name="connsiteX659" fmla="*/ 2352302 w 6557057"/>
                <a:gd name="connsiteY659" fmla="*/ 2120645 h 4419094"/>
                <a:gd name="connsiteX660" fmla="*/ 2327766 w 6557057"/>
                <a:gd name="connsiteY660" fmla="*/ 2126734 h 4419094"/>
                <a:gd name="connsiteX661" fmla="*/ 2320065 w 6557057"/>
                <a:gd name="connsiteY661" fmla="*/ 2119929 h 4419094"/>
                <a:gd name="connsiteX662" fmla="*/ 2314334 w 6557057"/>
                <a:gd name="connsiteY662" fmla="*/ 2119929 h 4419094"/>
                <a:gd name="connsiteX663" fmla="*/ 2297321 w 6557057"/>
                <a:gd name="connsiteY663" fmla="*/ 2077125 h 4419094"/>
                <a:gd name="connsiteX664" fmla="*/ 2296425 w 6557057"/>
                <a:gd name="connsiteY664" fmla="*/ 2076230 h 4419094"/>
                <a:gd name="connsiteX665" fmla="*/ 2304842 w 6557057"/>
                <a:gd name="connsiteY665" fmla="*/ 2076230 h 4419094"/>
                <a:gd name="connsiteX666" fmla="*/ 2302872 w 6557057"/>
                <a:gd name="connsiteY666" fmla="*/ 2073902 h 4419094"/>
                <a:gd name="connsiteX667" fmla="*/ 2260785 w 6557057"/>
                <a:gd name="connsiteY667" fmla="*/ 2014084 h 4419094"/>
                <a:gd name="connsiteX668" fmla="*/ 2259711 w 6557057"/>
                <a:gd name="connsiteY668" fmla="*/ 2010323 h 4419094"/>
                <a:gd name="connsiteX669" fmla="*/ 2253622 w 6557057"/>
                <a:gd name="connsiteY669" fmla="*/ 2010323 h 4419094"/>
                <a:gd name="connsiteX670" fmla="*/ 2219594 w 6557057"/>
                <a:gd name="connsiteY670" fmla="*/ 1966446 h 4419094"/>
                <a:gd name="connsiteX671" fmla="*/ 2228011 w 6557057"/>
                <a:gd name="connsiteY671" fmla="*/ 1966446 h 4419094"/>
                <a:gd name="connsiteX672" fmla="*/ 2193088 w 6557057"/>
                <a:gd name="connsiteY672" fmla="*/ 1914150 h 4419094"/>
                <a:gd name="connsiteX673" fmla="*/ 2193625 w 6557057"/>
                <a:gd name="connsiteY673" fmla="*/ 1900539 h 4419094"/>
                <a:gd name="connsiteX674" fmla="*/ 2189327 w 6557057"/>
                <a:gd name="connsiteY674" fmla="*/ 1900539 h 4419094"/>
                <a:gd name="connsiteX675" fmla="*/ 2244130 w 6557057"/>
                <a:gd name="connsiteY675" fmla="*/ 1867765 h 4419094"/>
                <a:gd name="connsiteX676" fmla="*/ 2306096 w 6557057"/>
                <a:gd name="connsiteY676" fmla="*/ 1964117 h 4419094"/>
                <a:gd name="connsiteX677" fmla="*/ 2393494 w 6557057"/>
                <a:gd name="connsiteY677" fmla="*/ 2023935 h 4419094"/>
                <a:gd name="connsiteX678" fmla="*/ 2466385 w 6557057"/>
                <a:gd name="connsiteY678" fmla="*/ 1994026 h 4419094"/>
                <a:gd name="connsiteX679" fmla="*/ 2534082 w 6557057"/>
                <a:gd name="connsiteY679" fmla="*/ 2070320 h 4419094"/>
                <a:gd name="connsiteX680" fmla="*/ 2657836 w 6557057"/>
                <a:gd name="connsiteY680" fmla="*/ 2083752 h 4419094"/>
                <a:gd name="connsiteX681" fmla="*/ 2737711 w 6557057"/>
                <a:gd name="connsiteY681" fmla="*/ 2071753 h 4419094"/>
                <a:gd name="connsiteX682" fmla="*/ 2747561 w 6557057"/>
                <a:gd name="connsiteY682" fmla="*/ 2063514 h 4419094"/>
                <a:gd name="connsiteX683" fmla="*/ 2758665 w 6557057"/>
                <a:gd name="connsiteY683" fmla="*/ 2049366 h 4419094"/>
                <a:gd name="connsiteX684" fmla="*/ 2776216 w 6557057"/>
                <a:gd name="connsiteY684" fmla="*/ 2047038 h 4419094"/>
                <a:gd name="connsiteX685" fmla="*/ 2835496 w 6557057"/>
                <a:gd name="connsiteY685" fmla="*/ 2113481 h 4419094"/>
                <a:gd name="connsiteX686" fmla="*/ 2888866 w 6557057"/>
                <a:gd name="connsiteY686" fmla="*/ 2160046 h 4419094"/>
                <a:gd name="connsiteX687" fmla="*/ 2925580 w 6557057"/>
                <a:gd name="connsiteY687" fmla="*/ 2243145 h 4419094"/>
                <a:gd name="connsiteX688" fmla="*/ 2947071 w 6557057"/>
                <a:gd name="connsiteY688" fmla="*/ 2234548 h 4419094"/>
                <a:gd name="connsiteX689" fmla="*/ 2954593 w 6557057"/>
                <a:gd name="connsiteY689" fmla="*/ 2229534 h 4419094"/>
                <a:gd name="connsiteX690" fmla="*/ 2953698 w 6557057"/>
                <a:gd name="connsiteY690" fmla="*/ 2229534 h 4419094"/>
                <a:gd name="connsiteX691" fmla="*/ 2990054 w 6557057"/>
                <a:gd name="connsiteY691" fmla="*/ 2193178 h 4419094"/>
                <a:gd name="connsiteX692" fmla="*/ 2987367 w 6557057"/>
                <a:gd name="connsiteY692" fmla="*/ 2306365 h 4419094"/>
                <a:gd name="connsiteX693" fmla="*/ 3018351 w 6557057"/>
                <a:gd name="connsiteY693" fmla="*/ 2446058 h 4419094"/>
                <a:gd name="connsiteX694" fmla="*/ 3071900 w 6557057"/>
                <a:gd name="connsiteY694" fmla="*/ 2572319 h 4419094"/>
                <a:gd name="connsiteX695" fmla="*/ 3130821 w 6557057"/>
                <a:gd name="connsiteY695" fmla="*/ 2695356 h 4419094"/>
                <a:gd name="connsiteX696" fmla="*/ 3153387 w 6557057"/>
                <a:gd name="connsiteY696" fmla="*/ 2771650 h 4419094"/>
                <a:gd name="connsiteX697" fmla="*/ 3182400 w 6557057"/>
                <a:gd name="connsiteY697" fmla="*/ 2733861 h 4419094"/>
                <a:gd name="connsiteX698" fmla="*/ 3186161 w 6557057"/>
                <a:gd name="connsiteY698" fmla="*/ 2733861 h 4419094"/>
                <a:gd name="connsiteX699" fmla="*/ 3212129 w 6557057"/>
                <a:gd name="connsiteY699" fmla="*/ 2681924 h 4419094"/>
                <a:gd name="connsiteX700" fmla="*/ 3220547 w 6557057"/>
                <a:gd name="connsiteY700" fmla="*/ 2668313 h 4419094"/>
                <a:gd name="connsiteX701" fmla="*/ 3217323 w 6557057"/>
                <a:gd name="connsiteY701" fmla="*/ 2668313 h 4419094"/>
                <a:gd name="connsiteX702" fmla="*/ 3242576 w 6557057"/>
                <a:gd name="connsiteY702" fmla="*/ 2624256 h 4419094"/>
                <a:gd name="connsiteX703" fmla="*/ 3246158 w 6557057"/>
                <a:gd name="connsiteY703" fmla="*/ 2624256 h 4419094"/>
                <a:gd name="connsiteX704" fmla="*/ 3261917 w 6557057"/>
                <a:gd name="connsiteY704" fmla="*/ 2585751 h 4419094"/>
                <a:gd name="connsiteX705" fmla="*/ 3264067 w 6557057"/>
                <a:gd name="connsiteY705" fmla="*/ 2558708 h 4419094"/>
                <a:gd name="connsiteX706" fmla="*/ 3258873 w 6557057"/>
                <a:gd name="connsiteY706" fmla="*/ 2558708 h 4419094"/>
                <a:gd name="connsiteX707" fmla="*/ 3255470 w 6557057"/>
                <a:gd name="connsiteY707" fmla="*/ 2514650 h 4419094"/>
                <a:gd name="connsiteX708" fmla="*/ 3261380 w 6557057"/>
                <a:gd name="connsiteY708" fmla="*/ 2514650 h 4419094"/>
                <a:gd name="connsiteX709" fmla="*/ 3254396 w 6557057"/>
                <a:gd name="connsiteY709" fmla="*/ 2452505 h 4419094"/>
                <a:gd name="connsiteX710" fmla="*/ 3254396 w 6557057"/>
                <a:gd name="connsiteY710" fmla="*/ 2448744 h 4419094"/>
                <a:gd name="connsiteX711" fmla="*/ 3249560 w 6557057"/>
                <a:gd name="connsiteY711" fmla="*/ 2448744 h 4419094"/>
                <a:gd name="connsiteX712" fmla="*/ 3284125 w 6557057"/>
                <a:gd name="connsiteY712" fmla="*/ 2404866 h 4419094"/>
                <a:gd name="connsiteX713" fmla="*/ 3284125 w 6557057"/>
                <a:gd name="connsiteY713" fmla="*/ 2404866 h 4419094"/>
                <a:gd name="connsiteX714" fmla="*/ 3291647 w 6557057"/>
                <a:gd name="connsiteY714" fmla="*/ 2400210 h 4419094"/>
                <a:gd name="connsiteX715" fmla="*/ 3305258 w 6557057"/>
                <a:gd name="connsiteY715" fmla="*/ 2392688 h 4419094"/>
                <a:gd name="connsiteX716" fmla="*/ 3319765 w 6557057"/>
                <a:gd name="connsiteY716" fmla="*/ 2383375 h 4419094"/>
                <a:gd name="connsiteX717" fmla="*/ 3363822 w 6557057"/>
                <a:gd name="connsiteY717" fmla="*/ 2339139 h 4419094"/>
                <a:gd name="connsiteX718" fmla="*/ 3361135 w 6557057"/>
                <a:gd name="connsiteY718" fmla="*/ 2339139 h 4419094"/>
                <a:gd name="connsiteX719" fmla="*/ 3397491 w 6557057"/>
                <a:gd name="connsiteY719" fmla="*/ 2295082 h 4419094"/>
                <a:gd name="connsiteX720" fmla="*/ 3399282 w 6557057"/>
                <a:gd name="connsiteY720" fmla="*/ 2295082 h 4419094"/>
                <a:gd name="connsiteX721" fmla="*/ 3411819 w 6557057"/>
                <a:gd name="connsiteY721" fmla="*/ 2282904 h 4419094"/>
                <a:gd name="connsiteX722" fmla="*/ 3450503 w 6557057"/>
                <a:gd name="connsiteY722" fmla="*/ 2229355 h 4419094"/>
                <a:gd name="connsiteX723" fmla="*/ 3448175 w 6557057"/>
                <a:gd name="connsiteY723" fmla="*/ 2229355 h 4419094"/>
                <a:gd name="connsiteX724" fmla="*/ 3505127 w 6557057"/>
                <a:gd name="connsiteY724" fmla="*/ 2206431 h 4419094"/>
                <a:gd name="connsiteX725" fmla="*/ 3583928 w 6557057"/>
                <a:gd name="connsiteY725" fmla="*/ 2186551 h 4419094"/>
                <a:gd name="connsiteX726" fmla="*/ 3584823 w 6557057"/>
                <a:gd name="connsiteY726" fmla="*/ 2185477 h 4419094"/>
                <a:gd name="connsiteX727" fmla="*/ 3587151 w 6557057"/>
                <a:gd name="connsiteY727" fmla="*/ 2185477 h 4419094"/>
                <a:gd name="connsiteX728" fmla="*/ 3589121 w 6557057"/>
                <a:gd name="connsiteY728" fmla="*/ 2183149 h 4419094"/>
                <a:gd name="connsiteX729" fmla="*/ 3603449 w 6557057"/>
                <a:gd name="connsiteY729" fmla="*/ 2168642 h 4419094"/>
                <a:gd name="connsiteX730" fmla="*/ 3626193 w 6557057"/>
                <a:gd name="connsiteY730" fmla="*/ 2189775 h 4419094"/>
                <a:gd name="connsiteX731" fmla="*/ 3690846 w 6557057"/>
                <a:gd name="connsiteY731" fmla="*/ 2292754 h 4419094"/>
                <a:gd name="connsiteX732" fmla="*/ 3713412 w 6557057"/>
                <a:gd name="connsiteY732" fmla="*/ 2382479 h 4419094"/>
                <a:gd name="connsiteX733" fmla="*/ 3710725 w 6557057"/>
                <a:gd name="connsiteY733" fmla="*/ 2531664 h 4419094"/>
                <a:gd name="connsiteX734" fmla="*/ 3725411 w 6557057"/>
                <a:gd name="connsiteY734" fmla="*/ 2514292 h 4419094"/>
                <a:gd name="connsiteX735" fmla="*/ 3728635 w 6557057"/>
                <a:gd name="connsiteY735" fmla="*/ 2514292 h 4419094"/>
                <a:gd name="connsiteX736" fmla="*/ 3761230 w 6557057"/>
                <a:gd name="connsiteY736" fmla="*/ 2448386 h 4419094"/>
                <a:gd name="connsiteX737" fmla="*/ 3757290 w 6557057"/>
                <a:gd name="connsiteY737" fmla="*/ 2448386 h 4419094"/>
                <a:gd name="connsiteX738" fmla="*/ 3772513 w 6557057"/>
                <a:gd name="connsiteY738" fmla="*/ 2412388 h 4419094"/>
                <a:gd name="connsiteX739" fmla="*/ 3783438 w 6557057"/>
                <a:gd name="connsiteY739" fmla="*/ 2404508 h 4419094"/>
                <a:gd name="connsiteX740" fmla="*/ 3783438 w 6557057"/>
                <a:gd name="connsiteY740" fmla="*/ 2404508 h 4419094"/>
                <a:gd name="connsiteX741" fmla="*/ 3787199 w 6557057"/>
                <a:gd name="connsiteY741" fmla="*/ 2402001 h 4419094"/>
                <a:gd name="connsiteX742" fmla="*/ 3831435 w 6557057"/>
                <a:gd name="connsiteY742" fmla="*/ 2415970 h 4419094"/>
                <a:gd name="connsiteX743" fmla="*/ 3836987 w 6557057"/>
                <a:gd name="connsiteY743" fmla="*/ 2558708 h 4419094"/>
                <a:gd name="connsiteX744" fmla="*/ 3887849 w 6557057"/>
                <a:gd name="connsiteY744" fmla="*/ 2651657 h 4419094"/>
                <a:gd name="connsiteX745" fmla="*/ 3893222 w 6557057"/>
                <a:gd name="connsiteY745" fmla="*/ 2623898 h 4419094"/>
                <a:gd name="connsiteX746" fmla="*/ 3897520 w 6557057"/>
                <a:gd name="connsiteY746" fmla="*/ 2623898 h 4419094"/>
                <a:gd name="connsiteX747" fmla="*/ 3913997 w 6557057"/>
                <a:gd name="connsiteY747" fmla="*/ 2558170 h 4419094"/>
                <a:gd name="connsiteX748" fmla="*/ 3909340 w 6557057"/>
                <a:gd name="connsiteY748" fmla="*/ 2558170 h 4419094"/>
                <a:gd name="connsiteX749" fmla="*/ 3910236 w 6557057"/>
                <a:gd name="connsiteY749" fmla="*/ 2545276 h 4419094"/>
                <a:gd name="connsiteX750" fmla="*/ 3960919 w 6557057"/>
                <a:gd name="connsiteY750" fmla="*/ 2558708 h 4419094"/>
                <a:gd name="connsiteX751" fmla="*/ 4022886 w 6557057"/>
                <a:gd name="connsiteY751" fmla="*/ 2648254 h 4419094"/>
                <a:gd name="connsiteX752" fmla="*/ 4063718 w 6557057"/>
                <a:gd name="connsiteY752" fmla="*/ 2777022 h 4419094"/>
                <a:gd name="connsiteX753" fmla="*/ 4093985 w 6557057"/>
                <a:gd name="connsiteY753" fmla="*/ 2733503 h 4419094"/>
                <a:gd name="connsiteX754" fmla="*/ 4097567 w 6557057"/>
                <a:gd name="connsiteY754" fmla="*/ 2733503 h 4419094"/>
                <a:gd name="connsiteX755" fmla="*/ 4123895 w 6557057"/>
                <a:gd name="connsiteY755" fmla="*/ 2674939 h 4419094"/>
                <a:gd name="connsiteX756" fmla="*/ 4127118 w 6557057"/>
                <a:gd name="connsiteY756" fmla="*/ 2667954 h 4419094"/>
                <a:gd name="connsiteX757" fmla="*/ 4123357 w 6557057"/>
                <a:gd name="connsiteY757" fmla="*/ 2667954 h 4419094"/>
                <a:gd name="connsiteX758" fmla="*/ 4155236 w 6557057"/>
                <a:gd name="connsiteY758" fmla="*/ 2641807 h 4419094"/>
                <a:gd name="connsiteX759" fmla="*/ 4200546 w 6557057"/>
                <a:gd name="connsiteY759" fmla="*/ 2623898 h 4419094"/>
                <a:gd name="connsiteX760" fmla="*/ 4201621 w 6557057"/>
                <a:gd name="connsiteY760" fmla="*/ 2623898 h 4419094"/>
                <a:gd name="connsiteX761" fmla="*/ 4219351 w 6557057"/>
                <a:gd name="connsiteY761" fmla="*/ 2595064 h 4419094"/>
                <a:gd name="connsiteX762" fmla="*/ 4230097 w 6557057"/>
                <a:gd name="connsiteY762" fmla="*/ 2558170 h 4419094"/>
                <a:gd name="connsiteX763" fmla="*/ 4225799 w 6557057"/>
                <a:gd name="connsiteY763" fmla="*/ 2558170 h 4419094"/>
                <a:gd name="connsiteX764" fmla="*/ 4230454 w 6557057"/>
                <a:gd name="connsiteY764" fmla="*/ 2514113 h 4419094"/>
                <a:gd name="connsiteX765" fmla="*/ 4236006 w 6557057"/>
                <a:gd name="connsiteY765" fmla="*/ 2514113 h 4419094"/>
                <a:gd name="connsiteX766" fmla="*/ 4219351 w 6557057"/>
                <a:gd name="connsiteY766" fmla="*/ 2465221 h 4419094"/>
                <a:gd name="connsiteX767" fmla="*/ 4208426 w 6557057"/>
                <a:gd name="connsiteY767" fmla="*/ 2448207 h 4419094"/>
                <a:gd name="connsiteX768" fmla="*/ 4200905 w 6557057"/>
                <a:gd name="connsiteY768" fmla="*/ 2448207 h 4419094"/>
                <a:gd name="connsiteX769" fmla="*/ 4172249 w 6557057"/>
                <a:gd name="connsiteY769" fmla="*/ 2404329 h 4419094"/>
                <a:gd name="connsiteX770" fmla="*/ 4179592 w 6557057"/>
                <a:gd name="connsiteY770" fmla="*/ 2404329 h 4419094"/>
                <a:gd name="connsiteX771" fmla="*/ 4143236 w 6557057"/>
                <a:gd name="connsiteY771" fmla="*/ 2358839 h 4419094"/>
                <a:gd name="connsiteX772" fmla="*/ 4127297 w 6557057"/>
                <a:gd name="connsiteY772" fmla="*/ 2338781 h 4419094"/>
                <a:gd name="connsiteX773" fmla="*/ 4119775 w 6557057"/>
                <a:gd name="connsiteY773" fmla="*/ 2338781 h 4419094"/>
                <a:gd name="connsiteX774" fmla="*/ 4098821 w 6557057"/>
                <a:gd name="connsiteY774" fmla="*/ 2294724 h 4419094"/>
                <a:gd name="connsiteX775" fmla="*/ 4105447 w 6557057"/>
                <a:gd name="connsiteY775" fmla="*/ 2294724 h 4419094"/>
                <a:gd name="connsiteX776" fmla="*/ 4098463 w 6557057"/>
                <a:gd name="connsiteY776" fmla="*/ 2275740 h 4419094"/>
                <a:gd name="connsiteX777" fmla="*/ 4142161 w 6557057"/>
                <a:gd name="connsiteY777" fmla="*/ 2228997 h 4419094"/>
                <a:gd name="connsiteX778" fmla="*/ 4140012 w 6557057"/>
                <a:gd name="connsiteY778" fmla="*/ 2228997 h 4419094"/>
                <a:gd name="connsiteX779" fmla="*/ 4163473 w 6557057"/>
                <a:gd name="connsiteY779" fmla="*/ 2202670 h 4419094"/>
                <a:gd name="connsiteX780" fmla="*/ 4208426 w 6557057"/>
                <a:gd name="connsiteY780" fmla="*/ 2219146 h 4419094"/>
                <a:gd name="connsiteX781" fmla="*/ 4177443 w 6557057"/>
                <a:gd name="connsiteY781" fmla="*/ 2312275 h 4419094"/>
                <a:gd name="connsiteX782" fmla="*/ 4222396 w 6557057"/>
                <a:gd name="connsiteY782" fmla="*/ 2362242 h 4419094"/>
                <a:gd name="connsiteX783" fmla="*/ 4227769 w 6557057"/>
                <a:gd name="connsiteY783" fmla="*/ 2358660 h 4419094"/>
                <a:gd name="connsiteX784" fmla="*/ 4241558 w 6557057"/>
                <a:gd name="connsiteY784" fmla="*/ 2338602 h 4419094"/>
                <a:gd name="connsiteX785" fmla="*/ 4238514 w 6557057"/>
                <a:gd name="connsiteY785" fmla="*/ 2338602 h 4419094"/>
                <a:gd name="connsiteX786" fmla="*/ 4261975 w 6557057"/>
                <a:gd name="connsiteY786" fmla="*/ 2295798 h 4419094"/>
                <a:gd name="connsiteX787" fmla="*/ 4261618 w 6557057"/>
                <a:gd name="connsiteY787" fmla="*/ 2294545 h 4419094"/>
                <a:gd name="connsiteX788" fmla="*/ 4266452 w 6557057"/>
                <a:gd name="connsiteY788" fmla="*/ 2294545 h 4419094"/>
                <a:gd name="connsiteX789" fmla="*/ 4267169 w 6557057"/>
                <a:gd name="connsiteY789" fmla="*/ 2292396 h 4419094"/>
                <a:gd name="connsiteX790" fmla="*/ 4244603 w 6557057"/>
                <a:gd name="connsiteY790" fmla="*/ 2249055 h 4419094"/>
                <a:gd name="connsiteX791" fmla="*/ 4247648 w 6557057"/>
                <a:gd name="connsiteY791" fmla="*/ 2228997 h 4419094"/>
                <a:gd name="connsiteX792" fmla="*/ 4243529 w 6557057"/>
                <a:gd name="connsiteY792" fmla="*/ 2228997 h 4419094"/>
                <a:gd name="connsiteX793" fmla="*/ 4289914 w 6557057"/>
                <a:gd name="connsiteY793" fmla="*/ 2199267 h 4419094"/>
                <a:gd name="connsiteX794" fmla="*/ 4436234 w 6557057"/>
                <a:gd name="connsiteY794" fmla="*/ 2159329 h 4419094"/>
                <a:gd name="connsiteX795" fmla="*/ 4438740 w 6557057"/>
                <a:gd name="connsiteY795" fmla="*/ 2157538 h 4419094"/>
                <a:gd name="connsiteX796" fmla="*/ 4441606 w 6557057"/>
                <a:gd name="connsiteY796" fmla="*/ 2155926 h 4419094"/>
                <a:gd name="connsiteX797" fmla="*/ 4480828 w 6557057"/>
                <a:gd name="connsiteY797" fmla="*/ 2119033 h 4419094"/>
                <a:gd name="connsiteX798" fmla="*/ 4478320 w 6557057"/>
                <a:gd name="connsiteY798" fmla="*/ 2119033 h 4419094"/>
                <a:gd name="connsiteX799" fmla="*/ 4510377 w 6557057"/>
                <a:gd name="connsiteY799" fmla="*/ 2075155 h 4419094"/>
                <a:gd name="connsiteX800" fmla="*/ 4513064 w 6557057"/>
                <a:gd name="connsiteY800" fmla="*/ 2075155 h 4419094"/>
                <a:gd name="connsiteX801" fmla="*/ 4534376 w 6557057"/>
                <a:gd name="connsiteY801" fmla="*/ 2049366 h 4419094"/>
                <a:gd name="connsiteX802" fmla="*/ 4577180 w 6557057"/>
                <a:gd name="connsiteY802" fmla="*/ 2009070 h 4419094"/>
                <a:gd name="connsiteX803" fmla="*/ 4575388 w 6557057"/>
                <a:gd name="connsiteY803" fmla="*/ 2009070 h 4419094"/>
                <a:gd name="connsiteX804" fmla="*/ 4614431 w 6557057"/>
                <a:gd name="connsiteY804" fmla="*/ 1965192 h 4419094"/>
                <a:gd name="connsiteX805" fmla="*/ 4617118 w 6557057"/>
                <a:gd name="connsiteY805" fmla="*/ 1965192 h 4419094"/>
                <a:gd name="connsiteX806" fmla="*/ 4641295 w 6557057"/>
                <a:gd name="connsiteY806" fmla="*/ 1912897 h 4419094"/>
                <a:gd name="connsiteX807" fmla="*/ 4639863 w 6557057"/>
                <a:gd name="connsiteY807" fmla="*/ 1899286 h 4419094"/>
                <a:gd name="connsiteX808" fmla="*/ 4634311 w 6557057"/>
                <a:gd name="connsiteY808" fmla="*/ 1899286 h 4419094"/>
                <a:gd name="connsiteX809" fmla="*/ 4632699 w 6557057"/>
                <a:gd name="connsiteY809" fmla="*/ 1855408 h 4419094"/>
                <a:gd name="connsiteX810" fmla="*/ 4638071 w 6557057"/>
                <a:gd name="connsiteY810" fmla="*/ 1855408 h 4419094"/>
                <a:gd name="connsiteX811" fmla="*/ 4625534 w 6557057"/>
                <a:gd name="connsiteY811" fmla="*/ 1789501 h 4419094"/>
                <a:gd name="connsiteX812" fmla="*/ 4618908 w 6557057"/>
                <a:gd name="connsiteY812" fmla="*/ 1789501 h 4419094"/>
                <a:gd name="connsiteX813" fmla="*/ 4616580 w 6557057"/>
                <a:gd name="connsiteY813" fmla="*/ 1783233 h 4419094"/>
                <a:gd name="connsiteX814" fmla="*/ 4595089 w 6557057"/>
                <a:gd name="connsiteY814" fmla="*/ 1745802 h 4419094"/>
                <a:gd name="connsiteX815" fmla="*/ 4602611 w 6557057"/>
                <a:gd name="connsiteY815" fmla="*/ 1745802 h 4419094"/>
                <a:gd name="connsiteX816" fmla="*/ 4559987 w 6557057"/>
                <a:gd name="connsiteY816" fmla="*/ 1683478 h 4419094"/>
                <a:gd name="connsiteX817" fmla="*/ 4559091 w 6557057"/>
                <a:gd name="connsiteY817" fmla="*/ 1679896 h 4419094"/>
                <a:gd name="connsiteX818" fmla="*/ 4553360 w 6557057"/>
                <a:gd name="connsiteY818" fmla="*/ 1679896 h 4419094"/>
                <a:gd name="connsiteX819" fmla="*/ 4627326 w 6557057"/>
                <a:gd name="connsiteY819" fmla="*/ 1636018 h 4419094"/>
                <a:gd name="connsiteX820" fmla="*/ 4628580 w 6557057"/>
                <a:gd name="connsiteY820" fmla="*/ 1636018 h 4419094"/>
                <a:gd name="connsiteX821" fmla="*/ 4635564 w 6557057"/>
                <a:gd name="connsiteY821" fmla="*/ 1630287 h 4419094"/>
                <a:gd name="connsiteX822" fmla="*/ 4621595 w 6557057"/>
                <a:gd name="connsiteY822" fmla="*/ 1577097 h 4419094"/>
                <a:gd name="connsiteX823" fmla="*/ 4556763 w 6557057"/>
                <a:gd name="connsiteY823" fmla="*/ 1586947 h 4419094"/>
                <a:gd name="connsiteX824" fmla="*/ 4534735 w 6557057"/>
                <a:gd name="connsiteY824" fmla="*/ 1570291 h 4419094"/>
                <a:gd name="connsiteX825" fmla="*/ 4526138 w 6557057"/>
                <a:gd name="connsiteY825" fmla="*/ 1570291 h 4419094"/>
                <a:gd name="connsiteX826" fmla="*/ 4506617 w 6557057"/>
                <a:gd name="connsiteY826" fmla="*/ 1550591 h 4419094"/>
                <a:gd name="connsiteX827" fmla="*/ 4499094 w 6557057"/>
                <a:gd name="connsiteY827" fmla="*/ 1526413 h 4419094"/>
                <a:gd name="connsiteX828" fmla="*/ 4503751 w 6557057"/>
                <a:gd name="connsiteY828" fmla="*/ 1526413 h 4419094"/>
                <a:gd name="connsiteX829" fmla="*/ 4516826 w 6557057"/>
                <a:gd name="connsiteY829" fmla="*/ 1505817 h 4419094"/>
                <a:gd name="connsiteX830" fmla="*/ 4526138 w 6557057"/>
                <a:gd name="connsiteY830" fmla="*/ 1504026 h 4419094"/>
                <a:gd name="connsiteX831" fmla="*/ 4546555 w 6557057"/>
                <a:gd name="connsiteY831" fmla="*/ 1495788 h 4419094"/>
                <a:gd name="connsiteX832" fmla="*/ 4588820 w 6557057"/>
                <a:gd name="connsiteY832" fmla="*/ 1460507 h 4419094"/>
                <a:gd name="connsiteX833" fmla="*/ 4587030 w 6557057"/>
                <a:gd name="connsiteY833" fmla="*/ 1460507 h 4419094"/>
                <a:gd name="connsiteX834" fmla="*/ 4593656 w 6557057"/>
                <a:gd name="connsiteY834" fmla="*/ 1454059 h 4419094"/>
                <a:gd name="connsiteX835" fmla="*/ 4627147 w 6557057"/>
                <a:gd name="connsiteY835" fmla="*/ 1440806 h 4419094"/>
                <a:gd name="connsiteX836" fmla="*/ 4621953 w 6557057"/>
                <a:gd name="connsiteY836" fmla="*/ 1520503 h 4419094"/>
                <a:gd name="connsiteX837" fmla="*/ 4658488 w 6557057"/>
                <a:gd name="connsiteY837" fmla="*/ 1504743 h 4419094"/>
                <a:gd name="connsiteX838" fmla="*/ 4695919 w 6557057"/>
                <a:gd name="connsiteY838" fmla="*/ 1478237 h 4419094"/>
                <a:gd name="connsiteX839" fmla="*/ 4706126 w 6557057"/>
                <a:gd name="connsiteY839" fmla="*/ 1473939 h 4419094"/>
                <a:gd name="connsiteX840" fmla="*/ 4720096 w 6557057"/>
                <a:gd name="connsiteY840" fmla="*/ 1540382 h 4419094"/>
                <a:gd name="connsiteX841" fmla="*/ 4723141 w 6557057"/>
                <a:gd name="connsiteY841" fmla="*/ 1590349 h 4419094"/>
                <a:gd name="connsiteX842" fmla="*/ 4730663 w 6557057"/>
                <a:gd name="connsiteY842" fmla="*/ 1585693 h 4419094"/>
                <a:gd name="connsiteX843" fmla="*/ 4750184 w 6557057"/>
                <a:gd name="connsiteY843" fmla="*/ 1570112 h 4419094"/>
                <a:gd name="connsiteX844" fmla="*/ 4749289 w 6557057"/>
                <a:gd name="connsiteY844" fmla="*/ 1570112 h 4419094"/>
                <a:gd name="connsiteX845" fmla="*/ 4762362 w 6557057"/>
                <a:gd name="connsiteY845" fmla="*/ 1567067 h 4419094"/>
                <a:gd name="connsiteX846" fmla="*/ 4782063 w 6557057"/>
                <a:gd name="connsiteY846" fmla="*/ 1633511 h 4419094"/>
                <a:gd name="connsiteX847" fmla="*/ 4773645 w 6557057"/>
                <a:gd name="connsiteY847" fmla="*/ 1706760 h 4419094"/>
                <a:gd name="connsiteX848" fmla="*/ 4823254 w 6557057"/>
                <a:gd name="connsiteY848" fmla="*/ 1708372 h 4419094"/>
                <a:gd name="connsiteX849" fmla="*/ 4849044 w 6557057"/>
                <a:gd name="connsiteY849" fmla="*/ 1689925 h 4419094"/>
                <a:gd name="connsiteX850" fmla="*/ 4859252 w 6557057"/>
                <a:gd name="connsiteY850" fmla="*/ 1679717 h 4419094"/>
                <a:gd name="connsiteX851" fmla="*/ 4856029 w 6557057"/>
                <a:gd name="connsiteY851" fmla="*/ 1679717 h 4419094"/>
                <a:gd name="connsiteX852" fmla="*/ 4873400 w 6557057"/>
                <a:gd name="connsiteY852" fmla="*/ 1635839 h 4419094"/>
                <a:gd name="connsiteX853" fmla="*/ 4878057 w 6557057"/>
                <a:gd name="connsiteY853" fmla="*/ 1635839 h 4419094"/>
                <a:gd name="connsiteX854" fmla="*/ 4877340 w 6557057"/>
                <a:gd name="connsiteY854" fmla="*/ 1576738 h 4419094"/>
                <a:gd name="connsiteX855" fmla="*/ 4873042 w 6557057"/>
                <a:gd name="connsiteY855" fmla="*/ 1569933 h 4419094"/>
                <a:gd name="connsiteX856" fmla="*/ 4865520 w 6557057"/>
                <a:gd name="connsiteY856" fmla="*/ 1569933 h 4419094"/>
                <a:gd name="connsiteX857" fmla="*/ 4837940 w 6557057"/>
                <a:gd name="connsiteY857" fmla="*/ 1526055 h 4419094"/>
                <a:gd name="connsiteX858" fmla="*/ 4845103 w 6557057"/>
                <a:gd name="connsiteY858" fmla="*/ 1526055 h 4419094"/>
                <a:gd name="connsiteX859" fmla="*/ 4829343 w 6557057"/>
                <a:gd name="connsiteY859" fmla="*/ 1490415 h 4419094"/>
                <a:gd name="connsiteX860" fmla="*/ 4833642 w 6557057"/>
                <a:gd name="connsiteY860" fmla="*/ 1483431 h 4419094"/>
                <a:gd name="connsiteX861" fmla="*/ 4872505 w 6557057"/>
                <a:gd name="connsiteY861" fmla="*/ 1465163 h 4419094"/>
                <a:gd name="connsiteX862" fmla="*/ 4879311 w 6557057"/>
                <a:gd name="connsiteY862" fmla="*/ 1460149 h 4419094"/>
                <a:gd name="connsiteX863" fmla="*/ 4877340 w 6557057"/>
                <a:gd name="connsiteY863" fmla="*/ 1460149 h 4419094"/>
                <a:gd name="connsiteX864" fmla="*/ 4880385 w 6557057"/>
                <a:gd name="connsiteY864" fmla="*/ 1450478 h 4419094"/>
                <a:gd name="connsiteX865" fmla="*/ 4892563 w 6557057"/>
                <a:gd name="connsiteY865" fmla="*/ 1416271 h 4419094"/>
                <a:gd name="connsiteX866" fmla="*/ 4895966 w 6557057"/>
                <a:gd name="connsiteY866" fmla="*/ 1416271 h 4419094"/>
                <a:gd name="connsiteX867" fmla="*/ 4925158 w 6557057"/>
                <a:gd name="connsiteY867" fmla="*/ 1390481 h 4419094"/>
                <a:gd name="connsiteX868" fmla="*/ 4927487 w 6557057"/>
                <a:gd name="connsiteY868" fmla="*/ 1388869 h 4419094"/>
                <a:gd name="connsiteX869" fmla="*/ 4927487 w 6557057"/>
                <a:gd name="connsiteY869" fmla="*/ 1388869 h 4419094"/>
                <a:gd name="connsiteX870" fmla="*/ 4966170 w 6557057"/>
                <a:gd name="connsiteY870" fmla="*/ 1352513 h 4419094"/>
                <a:gd name="connsiteX871" fmla="*/ 4973335 w 6557057"/>
                <a:gd name="connsiteY871" fmla="*/ 1353946 h 4419094"/>
                <a:gd name="connsiteX872" fmla="*/ 5042823 w 6557057"/>
                <a:gd name="connsiteY872" fmla="*/ 1366841 h 4419094"/>
                <a:gd name="connsiteX873" fmla="*/ 5051778 w 6557057"/>
                <a:gd name="connsiteY873" fmla="*/ 1360394 h 4419094"/>
                <a:gd name="connsiteX874" fmla="*/ 5059836 w 6557057"/>
                <a:gd name="connsiteY874" fmla="*/ 1350185 h 4419094"/>
                <a:gd name="connsiteX875" fmla="*/ 5057509 w 6557057"/>
                <a:gd name="connsiteY875" fmla="*/ 1350185 h 4419094"/>
                <a:gd name="connsiteX876" fmla="*/ 5099237 w 6557057"/>
                <a:gd name="connsiteY876" fmla="*/ 1306307 h 4419094"/>
                <a:gd name="connsiteX877" fmla="*/ 5101206 w 6557057"/>
                <a:gd name="connsiteY877" fmla="*/ 1306307 h 4419094"/>
                <a:gd name="connsiteX878" fmla="*/ 5169442 w 6557057"/>
                <a:gd name="connsiteY878" fmla="*/ 1240580 h 4419094"/>
                <a:gd name="connsiteX879" fmla="*/ 5167830 w 6557057"/>
                <a:gd name="connsiteY879" fmla="*/ 1240580 h 4419094"/>
                <a:gd name="connsiteX880" fmla="*/ 5178754 w 6557057"/>
                <a:gd name="connsiteY880" fmla="*/ 1230730 h 4419094"/>
                <a:gd name="connsiteX881" fmla="*/ 5209738 w 6557057"/>
                <a:gd name="connsiteY881" fmla="*/ 1196702 h 4419094"/>
                <a:gd name="connsiteX882" fmla="*/ 5212603 w 6557057"/>
                <a:gd name="connsiteY882" fmla="*/ 1196702 h 4419094"/>
                <a:gd name="connsiteX883" fmla="*/ 5246989 w 6557057"/>
                <a:gd name="connsiteY883" fmla="*/ 1130975 h 4419094"/>
                <a:gd name="connsiteX884" fmla="*/ 5242870 w 6557057"/>
                <a:gd name="connsiteY884" fmla="*/ 1130975 h 4419094"/>
                <a:gd name="connsiteX885" fmla="*/ 5252004 w 6557057"/>
                <a:gd name="connsiteY885" fmla="*/ 1097843 h 4419094"/>
                <a:gd name="connsiteX886" fmla="*/ 5254869 w 6557057"/>
                <a:gd name="connsiteY886" fmla="*/ 1086918 h 4419094"/>
                <a:gd name="connsiteX887" fmla="*/ 5259167 w 6557057"/>
                <a:gd name="connsiteY887" fmla="*/ 1086918 h 4419094"/>
                <a:gd name="connsiteX888" fmla="*/ 5278151 w 6557057"/>
                <a:gd name="connsiteY888" fmla="*/ 1021191 h 4419094"/>
                <a:gd name="connsiteX889" fmla="*/ 5273495 w 6557057"/>
                <a:gd name="connsiteY889" fmla="*/ 1021191 h 4419094"/>
                <a:gd name="connsiteX890" fmla="*/ 5274391 w 6557057"/>
                <a:gd name="connsiteY890" fmla="*/ 984656 h 4419094"/>
                <a:gd name="connsiteX891" fmla="*/ 5291405 w 6557057"/>
                <a:gd name="connsiteY891" fmla="*/ 1101066 h 4419094"/>
                <a:gd name="connsiteX892" fmla="*/ 5297135 w 6557057"/>
                <a:gd name="connsiteY892" fmla="*/ 1224103 h 4419094"/>
                <a:gd name="connsiteX893" fmla="*/ 5339402 w 6557057"/>
                <a:gd name="connsiteY893" fmla="*/ 1250788 h 4419094"/>
                <a:gd name="connsiteX894" fmla="*/ 5341551 w 6557057"/>
                <a:gd name="connsiteY894" fmla="*/ 1248102 h 4419094"/>
                <a:gd name="connsiteX895" fmla="*/ 5344774 w 6557057"/>
                <a:gd name="connsiteY895" fmla="*/ 1247386 h 4419094"/>
                <a:gd name="connsiteX896" fmla="*/ 5348714 w 6557057"/>
                <a:gd name="connsiteY896" fmla="*/ 1240759 h 4419094"/>
                <a:gd name="connsiteX897" fmla="*/ 5343879 w 6557057"/>
                <a:gd name="connsiteY897" fmla="*/ 1240759 h 4419094"/>
                <a:gd name="connsiteX898" fmla="*/ 5339581 w 6557057"/>
                <a:gd name="connsiteY898" fmla="*/ 1196881 h 4419094"/>
                <a:gd name="connsiteX899" fmla="*/ 5345490 w 6557057"/>
                <a:gd name="connsiteY899" fmla="*/ 1196881 h 4419094"/>
                <a:gd name="connsiteX900" fmla="*/ 5339043 w 6557057"/>
                <a:gd name="connsiteY900" fmla="*/ 1161063 h 4419094"/>
                <a:gd name="connsiteX901" fmla="*/ 5359101 w 6557057"/>
                <a:gd name="connsiteY901" fmla="*/ 1131154 h 4419094"/>
                <a:gd name="connsiteX902" fmla="*/ 5359101 w 6557057"/>
                <a:gd name="connsiteY902" fmla="*/ 1131154 h 4419094"/>
                <a:gd name="connsiteX903" fmla="*/ 5365012 w 6557057"/>
                <a:gd name="connsiteY903" fmla="*/ 1127930 h 4419094"/>
                <a:gd name="connsiteX904" fmla="*/ 5365907 w 6557057"/>
                <a:gd name="connsiteY904" fmla="*/ 1087276 h 4419094"/>
                <a:gd name="connsiteX905" fmla="*/ 5371817 w 6557057"/>
                <a:gd name="connsiteY905" fmla="*/ 1087276 h 4419094"/>
                <a:gd name="connsiteX906" fmla="*/ 5355878 w 6557057"/>
                <a:gd name="connsiteY906" fmla="*/ 1041428 h 4419094"/>
                <a:gd name="connsiteX907" fmla="*/ 5341551 w 6557057"/>
                <a:gd name="connsiteY907" fmla="*/ 1021549 h 4419094"/>
                <a:gd name="connsiteX908" fmla="*/ 5333491 w 6557057"/>
                <a:gd name="connsiteY908" fmla="*/ 1021549 h 4419094"/>
                <a:gd name="connsiteX909" fmla="*/ 5328476 w 6557057"/>
                <a:gd name="connsiteY909" fmla="*/ 1005072 h 4419094"/>
                <a:gd name="connsiteX910" fmla="*/ 5347639 w 6557057"/>
                <a:gd name="connsiteY910" fmla="*/ 977671 h 4419094"/>
                <a:gd name="connsiteX911" fmla="*/ 5352116 w 6557057"/>
                <a:gd name="connsiteY911" fmla="*/ 977671 h 4419094"/>
                <a:gd name="connsiteX912" fmla="*/ 5350505 w 6557057"/>
                <a:gd name="connsiteY912" fmla="*/ 964955 h 4419094"/>
                <a:gd name="connsiteX913" fmla="*/ 5327939 w 6557057"/>
                <a:gd name="connsiteY913" fmla="*/ 941673 h 4419094"/>
                <a:gd name="connsiteX914" fmla="*/ 5281733 w 6557057"/>
                <a:gd name="connsiteY914" fmla="*/ 951702 h 4419094"/>
                <a:gd name="connsiteX915" fmla="*/ 5274032 w 6557057"/>
                <a:gd name="connsiteY915" fmla="*/ 958508 h 4419094"/>
                <a:gd name="connsiteX916" fmla="*/ 5229796 w 6557057"/>
                <a:gd name="connsiteY916" fmla="*/ 921794 h 4419094"/>
                <a:gd name="connsiteX917" fmla="*/ 5164965 w 6557057"/>
                <a:gd name="connsiteY917" fmla="*/ 941673 h 4419094"/>
                <a:gd name="connsiteX918" fmla="*/ 5151533 w 6557057"/>
                <a:gd name="connsiteY918" fmla="*/ 911765 h 4419094"/>
                <a:gd name="connsiteX919" fmla="*/ 5146518 w 6557057"/>
                <a:gd name="connsiteY919" fmla="*/ 911765 h 4419094"/>
                <a:gd name="connsiteX920" fmla="*/ 5142935 w 6557057"/>
                <a:gd name="connsiteY920" fmla="*/ 898512 h 4419094"/>
                <a:gd name="connsiteX921" fmla="*/ 5116251 w 6557057"/>
                <a:gd name="connsiteY921" fmla="*/ 918928 h 4419094"/>
                <a:gd name="connsiteX922" fmla="*/ 5097446 w 6557057"/>
                <a:gd name="connsiteY922" fmla="*/ 915167 h 4419094"/>
                <a:gd name="connsiteX923" fmla="*/ 5096551 w 6557057"/>
                <a:gd name="connsiteY923" fmla="*/ 911765 h 4419094"/>
                <a:gd name="connsiteX924" fmla="*/ 5090461 w 6557057"/>
                <a:gd name="connsiteY924" fmla="*/ 911765 h 4419094"/>
                <a:gd name="connsiteX925" fmla="*/ 5173740 w 6557057"/>
                <a:gd name="connsiteY925" fmla="*/ 848545 h 4419094"/>
                <a:gd name="connsiteX926" fmla="*/ 5190396 w 6557057"/>
                <a:gd name="connsiteY926" fmla="*/ 839053 h 4419094"/>
                <a:gd name="connsiteX927" fmla="*/ 5234631 w 6557057"/>
                <a:gd name="connsiteY927" fmla="*/ 801980 h 4419094"/>
                <a:gd name="connsiteX928" fmla="*/ 5232661 w 6557057"/>
                <a:gd name="connsiteY928" fmla="*/ 801980 h 4419094"/>
                <a:gd name="connsiteX929" fmla="*/ 5276898 w 6557057"/>
                <a:gd name="connsiteY929" fmla="*/ 758102 h 4419094"/>
                <a:gd name="connsiteX930" fmla="*/ 5278868 w 6557057"/>
                <a:gd name="connsiteY930" fmla="*/ 758102 h 4419094"/>
                <a:gd name="connsiteX931" fmla="*/ 5304837 w 6557057"/>
                <a:gd name="connsiteY931" fmla="*/ 735895 h 4419094"/>
                <a:gd name="connsiteX932" fmla="*/ 5314507 w 6557057"/>
                <a:gd name="connsiteY932" fmla="*/ 732134 h 4419094"/>
                <a:gd name="connsiteX933" fmla="*/ 5474796 w 6557057"/>
                <a:gd name="connsiteY933" fmla="*/ 735537 h 4419094"/>
                <a:gd name="connsiteX934" fmla="*/ 5575983 w 6557057"/>
                <a:gd name="connsiteY934" fmla="*/ 718881 h 4419094"/>
                <a:gd name="connsiteX935" fmla="*/ 5663381 w 6557057"/>
                <a:gd name="connsiteY935" fmla="*/ 752192 h 4419094"/>
                <a:gd name="connsiteX936" fmla="*/ 5686485 w 6557057"/>
                <a:gd name="connsiteY936" fmla="*/ 745387 h 4419094"/>
                <a:gd name="connsiteX937" fmla="*/ 5722303 w 6557057"/>
                <a:gd name="connsiteY937" fmla="*/ 715478 h 4419094"/>
                <a:gd name="connsiteX938" fmla="*/ 5752391 w 6557057"/>
                <a:gd name="connsiteY938" fmla="*/ 692375 h 4419094"/>
                <a:gd name="connsiteX939" fmla="*/ 5751853 w 6557057"/>
                <a:gd name="connsiteY939" fmla="*/ 692375 h 4419094"/>
                <a:gd name="connsiteX940" fmla="*/ 5806656 w 6557057"/>
                <a:gd name="connsiteY940" fmla="*/ 648497 h 4419094"/>
                <a:gd name="connsiteX941" fmla="*/ 5808625 w 6557057"/>
                <a:gd name="connsiteY941" fmla="*/ 648497 h 4419094"/>
                <a:gd name="connsiteX942" fmla="*/ 5817759 w 6557057"/>
                <a:gd name="connsiteY942" fmla="*/ 639005 h 4419094"/>
                <a:gd name="connsiteX943" fmla="*/ 5835489 w 6557057"/>
                <a:gd name="connsiteY943" fmla="*/ 622529 h 4419094"/>
                <a:gd name="connsiteX944" fmla="*/ 5888322 w 6557057"/>
                <a:gd name="connsiteY944" fmla="*/ 622529 h 4419094"/>
                <a:gd name="connsiteX945" fmla="*/ 5905157 w 6557057"/>
                <a:gd name="connsiteY945" fmla="*/ 675719 h 4419094"/>
                <a:gd name="connsiteX946" fmla="*/ 5989869 w 6557057"/>
                <a:gd name="connsiteY946" fmla="*/ 635961 h 4419094"/>
                <a:gd name="connsiteX947" fmla="*/ 6030343 w 6557057"/>
                <a:gd name="connsiteY947" fmla="*/ 613037 h 4419094"/>
                <a:gd name="connsiteX948" fmla="*/ 6038223 w 6557057"/>
                <a:gd name="connsiteY948" fmla="*/ 607843 h 4419094"/>
                <a:gd name="connsiteX949" fmla="*/ 5899426 w 6557057"/>
                <a:gd name="connsiteY949" fmla="*/ 717269 h 4419094"/>
                <a:gd name="connsiteX950" fmla="*/ 5813999 w 6557057"/>
                <a:gd name="connsiteY950" fmla="*/ 758461 h 4419094"/>
                <a:gd name="connsiteX951" fmla="*/ 5814536 w 6557057"/>
                <a:gd name="connsiteY951" fmla="*/ 758461 h 4419094"/>
                <a:gd name="connsiteX952" fmla="*/ 5772986 w 6557057"/>
                <a:gd name="connsiteY952" fmla="*/ 792309 h 4419094"/>
                <a:gd name="connsiteX953" fmla="*/ 5730720 w 6557057"/>
                <a:gd name="connsiteY953" fmla="*/ 888841 h 4419094"/>
                <a:gd name="connsiteX954" fmla="*/ 5758838 w 6557057"/>
                <a:gd name="connsiteY954" fmla="*/ 1028533 h 4419094"/>
                <a:gd name="connsiteX955" fmla="*/ 5728033 w 6557057"/>
                <a:gd name="connsiteY955" fmla="*/ 1125065 h 4419094"/>
                <a:gd name="connsiteX956" fmla="*/ 5754540 w 6557057"/>
                <a:gd name="connsiteY956" fmla="*/ 1087634 h 4419094"/>
                <a:gd name="connsiteX957" fmla="*/ 5757047 w 6557057"/>
                <a:gd name="connsiteY957" fmla="*/ 1087634 h 4419094"/>
                <a:gd name="connsiteX958" fmla="*/ 5814715 w 6557057"/>
                <a:gd name="connsiteY958" fmla="*/ 1028533 h 4419094"/>
                <a:gd name="connsiteX959" fmla="*/ 5822595 w 6557057"/>
                <a:gd name="connsiteY959" fmla="*/ 1021907 h 4419094"/>
                <a:gd name="connsiteX960" fmla="*/ 5821341 w 6557057"/>
                <a:gd name="connsiteY960" fmla="*/ 1021907 h 4419094"/>
                <a:gd name="connsiteX961" fmla="*/ 5863070 w 6557057"/>
                <a:gd name="connsiteY961" fmla="*/ 978029 h 4419094"/>
                <a:gd name="connsiteX962" fmla="*/ 5865578 w 6557057"/>
                <a:gd name="connsiteY962" fmla="*/ 978029 h 4419094"/>
                <a:gd name="connsiteX963" fmla="*/ 5907844 w 6557057"/>
                <a:gd name="connsiteY963" fmla="*/ 922152 h 4419094"/>
                <a:gd name="connsiteX964" fmla="*/ 5913754 w 6557057"/>
                <a:gd name="connsiteY964" fmla="*/ 916779 h 4419094"/>
                <a:gd name="connsiteX965" fmla="*/ 5969989 w 6557057"/>
                <a:gd name="connsiteY965" fmla="*/ 878990 h 4419094"/>
                <a:gd name="connsiteX966" fmla="*/ 5971422 w 6557057"/>
                <a:gd name="connsiteY966" fmla="*/ 868245 h 4419094"/>
                <a:gd name="connsiteX967" fmla="*/ 5976258 w 6557057"/>
                <a:gd name="connsiteY967" fmla="*/ 868245 h 4419094"/>
                <a:gd name="connsiteX968" fmla="*/ 5995421 w 6557057"/>
                <a:gd name="connsiteY968" fmla="*/ 802518 h 4419094"/>
                <a:gd name="connsiteX969" fmla="*/ 5991301 w 6557057"/>
                <a:gd name="connsiteY969" fmla="*/ 802518 h 4419094"/>
                <a:gd name="connsiteX970" fmla="*/ 5992375 w 6557057"/>
                <a:gd name="connsiteY970" fmla="*/ 799115 h 4419094"/>
                <a:gd name="connsiteX971" fmla="*/ 5987541 w 6557057"/>
                <a:gd name="connsiteY971" fmla="*/ 758640 h 4419094"/>
                <a:gd name="connsiteX972" fmla="*/ 5992196 w 6557057"/>
                <a:gd name="connsiteY972" fmla="*/ 758640 h 4419094"/>
                <a:gd name="connsiteX973" fmla="*/ 5997749 w 6557057"/>
                <a:gd name="connsiteY973" fmla="*/ 742700 h 4419094"/>
                <a:gd name="connsiteX974" fmla="*/ 6028732 w 6557057"/>
                <a:gd name="connsiteY974" fmla="*/ 695599 h 4419094"/>
                <a:gd name="connsiteX975" fmla="*/ 6091056 w 6557057"/>
                <a:gd name="connsiteY975" fmla="*/ 686107 h 4419094"/>
                <a:gd name="connsiteX976" fmla="*/ 2394568 w 6557057"/>
                <a:gd name="connsiteY976" fmla="*/ 1270668 h 4419094"/>
                <a:gd name="connsiteX977" fmla="*/ 2320782 w 6557057"/>
                <a:gd name="connsiteY977" fmla="*/ 1267444 h 4419094"/>
                <a:gd name="connsiteX978" fmla="*/ 2283709 w 6557057"/>
                <a:gd name="connsiteY978" fmla="*/ 1268160 h 4419094"/>
                <a:gd name="connsiteX979" fmla="*/ 2256667 w 6557057"/>
                <a:gd name="connsiteY979" fmla="*/ 1310605 h 4419094"/>
                <a:gd name="connsiteX980" fmla="*/ 2284784 w 6557057"/>
                <a:gd name="connsiteY980" fmla="*/ 1333888 h 4419094"/>
                <a:gd name="connsiteX981" fmla="*/ 2318453 w 6557057"/>
                <a:gd name="connsiteY981" fmla="*/ 1387078 h 4419094"/>
                <a:gd name="connsiteX982" fmla="*/ 2363406 w 6557057"/>
                <a:gd name="connsiteY982" fmla="*/ 1416987 h 4419094"/>
                <a:gd name="connsiteX983" fmla="*/ 2346751 w 6557057"/>
                <a:gd name="connsiteY983" fmla="*/ 1473581 h 4419094"/>
                <a:gd name="connsiteX984" fmla="*/ 2383285 w 6557057"/>
                <a:gd name="connsiteY984" fmla="*/ 1593215 h 4419094"/>
                <a:gd name="connsiteX985" fmla="*/ 2376838 w 6557057"/>
                <a:gd name="connsiteY985" fmla="*/ 1604319 h 4419094"/>
                <a:gd name="connsiteX986" fmla="*/ 2307170 w 6557057"/>
                <a:gd name="connsiteY986" fmla="*/ 1616497 h 4419094"/>
                <a:gd name="connsiteX987" fmla="*/ 2208669 w 6557057"/>
                <a:gd name="connsiteY987" fmla="*/ 1583186 h 4419094"/>
                <a:gd name="connsiteX988" fmla="*/ 2197386 w 6557057"/>
                <a:gd name="connsiteY988" fmla="*/ 1569754 h 4419094"/>
                <a:gd name="connsiteX989" fmla="*/ 2190581 w 6557057"/>
                <a:gd name="connsiteY989" fmla="*/ 1569754 h 4419094"/>
                <a:gd name="connsiteX990" fmla="*/ 2183059 w 6557057"/>
                <a:gd name="connsiteY990" fmla="*/ 1525876 h 4419094"/>
                <a:gd name="connsiteX991" fmla="*/ 2188253 w 6557057"/>
                <a:gd name="connsiteY991" fmla="*/ 1525876 h 4419094"/>
                <a:gd name="connsiteX992" fmla="*/ 2194521 w 6557057"/>
                <a:gd name="connsiteY992" fmla="*/ 1500445 h 4419094"/>
                <a:gd name="connsiteX993" fmla="*/ 2197386 w 6557057"/>
                <a:gd name="connsiteY993" fmla="*/ 1500086 h 4419094"/>
                <a:gd name="connsiteX994" fmla="*/ 2227295 w 6557057"/>
                <a:gd name="connsiteY994" fmla="*/ 1493281 h 4419094"/>
                <a:gd name="connsiteX995" fmla="*/ 2261860 w 6557057"/>
                <a:gd name="connsiteY995" fmla="*/ 1460149 h 4419094"/>
                <a:gd name="connsiteX996" fmla="*/ 2261860 w 6557057"/>
                <a:gd name="connsiteY996" fmla="*/ 1460149 h 4419094"/>
                <a:gd name="connsiteX997" fmla="*/ 2259353 w 6557057"/>
                <a:gd name="connsiteY997" fmla="*/ 1460149 h 4419094"/>
                <a:gd name="connsiteX998" fmla="*/ 2202759 w 6557057"/>
                <a:gd name="connsiteY998" fmla="*/ 1416271 h 4419094"/>
                <a:gd name="connsiteX999" fmla="*/ 2220131 w 6557057"/>
                <a:gd name="connsiteY999" fmla="*/ 1416271 h 4419094"/>
                <a:gd name="connsiteX1000" fmla="*/ 2199894 w 6557057"/>
                <a:gd name="connsiteY1000" fmla="*/ 1410540 h 4419094"/>
                <a:gd name="connsiteX1001" fmla="*/ 2152255 w 6557057"/>
                <a:gd name="connsiteY1001" fmla="*/ 1350543 h 4419094"/>
                <a:gd name="connsiteX1002" fmla="*/ 2144733 w 6557057"/>
                <a:gd name="connsiteY1002" fmla="*/ 1350543 h 4419094"/>
                <a:gd name="connsiteX1003" fmla="*/ 2121451 w 6557057"/>
                <a:gd name="connsiteY1003" fmla="*/ 1310785 h 4419094"/>
                <a:gd name="connsiteX1004" fmla="*/ 2119660 w 6557057"/>
                <a:gd name="connsiteY1004" fmla="*/ 1306486 h 4419094"/>
                <a:gd name="connsiteX1005" fmla="*/ 2126465 w 6557057"/>
                <a:gd name="connsiteY1005" fmla="*/ 1306486 h 4419094"/>
                <a:gd name="connsiteX1006" fmla="*/ 2137928 w 6557057"/>
                <a:gd name="connsiteY1006" fmla="*/ 1240759 h 4419094"/>
                <a:gd name="connsiteX1007" fmla="*/ 2135420 w 6557057"/>
                <a:gd name="connsiteY1007" fmla="*/ 1240759 h 4419094"/>
                <a:gd name="connsiteX1008" fmla="*/ 2152255 w 6557057"/>
                <a:gd name="connsiteY1008" fmla="*/ 1224282 h 4419094"/>
                <a:gd name="connsiteX1009" fmla="*/ 2236787 w 6557057"/>
                <a:gd name="connsiteY1009" fmla="*/ 1224282 h 4419094"/>
                <a:gd name="connsiteX1010" fmla="*/ 2271173 w 6557057"/>
                <a:gd name="connsiteY1010" fmla="*/ 1196881 h 4419094"/>
                <a:gd name="connsiteX1011" fmla="*/ 2272248 w 6557057"/>
                <a:gd name="connsiteY1011" fmla="*/ 1196881 h 4419094"/>
                <a:gd name="connsiteX1012" fmla="*/ 2291947 w 6557057"/>
                <a:gd name="connsiteY1012" fmla="*/ 1180584 h 4419094"/>
                <a:gd name="connsiteX1013" fmla="*/ 2363227 w 6557057"/>
                <a:gd name="connsiteY1013" fmla="*/ 1211030 h 4419094"/>
                <a:gd name="connsiteX1014" fmla="*/ 2394568 w 6557057"/>
                <a:gd name="connsiteY1014" fmla="*/ 1270847 h 4419094"/>
                <a:gd name="connsiteX1015" fmla="*/ 1515041 w 6557057"/>
                <a:gd name="connsiteY1015" fmla="*/ 1416271 h 4419094"/>
                <a:gd name="connsiteX1016" fmla="*/ 1520055 w 6557057"/>
                <a:gd name="connsiteY1016" fmla="*/ 1416271 h 4419094"/>
                <a:gd name="connsiteX1017" fmla="*/ 1513250 w 6557057"/>
                <a:gd name="connsiteY1017" fmla="*/ 1387078 h 4419094"/>
                <a:gd name="connsiteX1018" fmla="*/ 1516473 w 6557057"/>
                <a:gd name="connsiteY1018" fmla="*/ 1350364 h 4419094"/>
                <a:gd name="connsiteX1019" fmla="*/ 1513429 w 6557057"/>
                <a:gd name="connsiteY1019" fmla="*/ 1350364 h 4419094"/>
                <a:gd name="connsiteX1020" fmla="*/ 1530263 w 6557057"/>
                <a:gd name="connsiteY1020" fmla="*/ 1330664 h 4419094"/>
                <a:gd name="connsiteX1021" fmla="*/ 1551217 w 6557057"/>
                <a:gd name="connsiteY1021" fmla="*/ 1306486 h 4419094"/>
                <a:gd name="connsiteX1022" fmla="*/ 1553904 w 6557057"/>
                <a:gd name="connsiteY1022" fmla="*/ 1306486 h 4419094"/>
                <a:gd name="connsiteX1023" fmla="*/ 1588827 w 6557057"/>
                <a:gd name="connsiteY1023" fmla="*/ 1247386 h 4419094"/>
                <a:gd name="connsiteX1024" fmla="*/ 1592767 w 6557057"/>
                <a:gd name="connsiteY1024" fmla="*/ 1240759 h 4419094"/>
                <a:gd name="connsiteX1025" fmla="*/ 1589544 w 6557057"/>
                <a:gd name="connsiteY1025" fmla="*/ 1240759 h 4419094"/>
                <a:gd name="connsiteX1026" fmla="*/ 1637182 w 6557057"/>
                <a:gd name="connsiteY1026" fmla="*/ 1217656 h 4419094"/>
                <a:gd name="connsiteX1027" fmla="*/ 1690552 w 6557057"/>
                <a:gd name="connsiteY1027" fmla="*/ 1300755 h 4419094"/>
                <a:gd name="connsiteX1028" fmla="*/ 1723505 w 6557057"/>
                <a:gd name="connsiteY1028" fmla="*/ 1297890 h 4419094"/>
                <a:gd name="connsiteX1029" fmla="*/ 1743743 w 6557057"/>
                <a:gd name="connsiteY1029" fmla="*/ 1284100 h 4419094"/>
                <a:gd name="connsiteX1030" fmla="*/ 1774547 w 6557057"/>
                <a:gd name="connsiteY1030" fmla="*/ 1240759 h 4419094"/>
                <a:gd name="connsiteX1031" fmla="*/ 1774547 w 6557057"/>
                <a:gd name="connsiteY1031" fmla="*/ 1240759 h 4419094"/>
                <a:gd name="connsiteX1032" fmla="*/ 1770427 w 6557057"/>
                <a:gd name="connsiteY1032" fmla="*/ 1240759 h 4419094"/>
                <a:gd name="connsiteX1033" fmla="*/ 1825409 w 6557057"/>
                <a:gd name="connsiteY1033" fmla="*/ 1217656 h 4419094"/>
                <a:gd name="connsiteX1034" fmla="*/ 1824872 w 6557057"/>
                <a:gd name="connsiteY1034" fmla="*/ 1241655 h 4419094"/>
                <a:gd name="connsiteX1035" fmla="*/ 1813948 w 6557057"/>
                <a:gd name="connsiteY1035" fmla="*/ 1247386 h 4419094"/>
                <a:gd name="connsiteX1036" fmla="*/ 1806425 w 6557057"/>
                <a:gd name="connsiteY1036" fmla="*/ 1251863 h 4419094"/>
                <a:gd name="connsiteX1037" fmla="*/ 1834185 w 6557057"/>
                <a:gd name="connsiteY1037" fmla="*/ 1284100 h 4419094"/>
                <a:gd name="connsiteX1038" fmla="*/ 1935552 w 6557057"/>
                <a:gd name="connsiteY1038" fmla="*/ 1357170 h 4419094"/>
                <a:gd name="connsiteX1039" fmla="*/ 1955073 w 6557057"/>
                <a:gd name="connsiteY1039" fmla="*/ 1433643 h 4419094"/>
                <a:gd name="connsiteX1040" fmla="*/ 1839737 w 6557057"/>
                <a:gd name="connsiteY1040" fmla="*/ 1443672 h 4419094"/>
                <a:gd name="connsiteX1041" fmla="*/ 1781173 w 6557057"/>
                <a:gd name="connsiteY1041" fmla="*/ 1416271 h 4419094"/>
                <a:gd name="connsiteX1042" fmla="*/ 1792993 w 6557057"/>
                <a:gd name="connsiteY1042" fmla="*/ 1416271 h 4419094"/>
                <a:gd name="connsiteX1043" fmla="*/ 1751981 w 6557057"/>
                <a:gd name="connsiteY1043" fmla="*/ 1400331 h 4419094"/>
                <a:gd name="connsiteX1044" fmla="*/ 1667449 w 6557057"/>
                <a:gd name="connsiteY1044" fmla="*/ 1409644 h 4419094"/>
                <a:gd name="connsiteX1045" fmla="*/ 1651151 w 6557057"/>
                <a:gd name="connsiteY1045" fmla="*/ 1423792 h 4419094"/>
                <a:gd name="connsiteX1046" fmla="*/ 1563754 w 6557057"/>
                <a:gd name="connsiteY1046" fmla="*/ 1437046 h 4419094"/>
                <a:gd name="connsiteX1047" fmla="*/ 1507518 w 6557057"/>
                <a:gd name="connsiteY1047" fmla="*/ 1457104 h 4419094"/>
                <a:gd name="connsiteX1048" fmla="*/ 1514682 w 6557057"/>
                <a:gd name="connsiteY1048" fmla="*/ 1416271 h 4419094"/>
                <a:gd name="connsiteX1049" fmla="*/ 1648644 w 6557057"/>
                <a:gd name="connsiteY1049" fmla="*/ 3061781 h 4419094"/>
                <a:gd name="connsiteX1050" fmla="*/ 1653838 w 6557057"/>
                <a:gd name="connsiteY1050" fmla="*/ 3043155 h 4419094"/>
                <a:gd name="connsiteX1051" fmla="*/ 1657957 w 6557057"/>
                <a:gd name="connsiteY1051" fmla="*/ 3038140 h 4419094"/>
                <a:gd name="connsiteX1052" fmla="*/ 1713297 w 6557057"/>
                <a:gd name="connsiteY1052" fmla="*/ 3039752 h 4419094"/>
                <a:gd name="connsiteX1053" fmla="*/ 1673359 w 6557057"/>
                <a:gd name="connsiteY1053" fmla="*/ 3140582 h 4419094"/>
                <a:gd name="connsiteX1054" fmla="*/ 1662255 w 6557057"/>
                <a:gd name="connsiteY1054" fmla="*/ 3142731 h 4419094"/>
                <a:gd name="connsiteX1055" fmla="*/ 1645958 w 6557057"/>
                <a:gd name="connsiteY1055" fmla="*/ 3105480 h 4419094"/>
                <a:gd name="connsiteX1056" fmla="*/ 1640585 w 6557057"/>
                <a:gd name="connsiteY1056" fmla="*/ 3105480 h 4419094"/>
                <a:gd name="connsiteX1057" fmla="*/ 1644167 w 6557057"/>
                <a:gd name="connsiteY1057" fmla="*/ 3061602 h 4419094"/>
                <a:gd name="connsiteX1058" fmla="*/ 1648644 w 6557057"/>
                <a:gd name="connsiteY1058" fmla="*/ 3061602 h 4419094"/>
                <a:gd name="connsiteX1059" fmla="*/ 1642913 w 6557057"/>
                <a:gd name="connsiteY1059" fmla="*/ 692375 h 4419094"/>
                <a:gd name="connsiteX1060" fmla="*/ 1603334 w 6557057"/>
                <a:gd name="connsiteY1060" fmla="*/ 652437 h 4419094"/>
                <a:gd name="connsiteX1061" fmla="*/ 1605125 w 6557057"/>
                <a:gd name="connsiteY1061" fmla="*/ 648497 h 4419094"/>
                <a:gd name="connsiteX1062" fmla="*/ 1608885 w 6557057"/>
                <a:gd name="connsiteY1062" fmla="*/ 648497 h 4419094"/>
                <a:gd name="connsiteX1063" fmla="*/ 1617303 w 6557057"/>
                <a:gd name="connsiteY1063" fmla="*/ 636140 h 4419094"/>
                <a:gd name="connsiteX1064" fmla="*/ 1682135 w 6557057"/>
                <a:gd name="connsiteY1064" fmla="*/ 685570 h 4419094"/>
                <a:gd name="connsiteX1065" fmla="*/ 1673896 w 6557057"/>
                <a:gd name="connsiteY1065" fmla="*/ 692375 h 4419094"/>
                <a:gd name="connsiteX1066" fmla="*/ 1642913 w 6557057"/>
                <a:gd name="connsiteY1066" fmla="*/ 692375 h 441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</a:cxnLst>
              <a:rect l="l" t="t" r="r" b="b"/>
              <a:pathLst>
                <a:path w="6557057" h="4419094">
                  <a:moveTo>
                    <a:pt x="6092310" y="685570"/>
                  </a:moveTo>
                  <a:cubicBezTo>
                    <a:pt x="6176663" y="685570"/>
                    <a:pt x="6148545" y="692375"/>
                    <a:pt x="6216242" y="688972"/>
                  </a:cubicBezTo>
                  <a:cubicBezTo>
                    <a:pt x="6283761" y="685570"/>
                    <a:pt x="6309192" y="645811"/>
                    <a:pt x="6373845" y="625752"/>
                  </a:cubicBezTo>
                  <a:cubicBezTo>
                    <a:pt x="6438498" y="605873"/>
                    <a:pt x="6489180" y="592441"/>
                    <a:pt x="6508881" y="602470"/>
                  </a:cubicBezTo>
                  <a:cubicBezTo>
                    <a:pt x="6521418" y="608918"/>
                    <a:pt x="6538431" y="608380"/>
                    <a:pt x="6544162" y="601217"/>
                  </a:cubicBezTo>
                  <a:cubicBezTo>
                    <a:pt x="6550968" y="598172"/>
                    <a:pt x="6553834" y="591904"/>
                    <a:pt x="6547386" y="582591"/>
                  </a:cubicBezTo>
                  <a:lnTo>
                    <a:pt x="6539864" y="582591"/>
                  </a:lnTo>
                  <a:cubicBezTo>
                    <a:pt x="6528224" y="568801"/>
                    <a:pt x="6508165" y="551787"/>
                    <a:pt x="6497957" y="538713"/>
                  </a:cubicBezTo>
                  <a:lnTo>
                    <a:pt x="6505837" y="538713"/>
                  </a:lnTo>
                  <a:cubicBezTo>
                    <a:pt x="6498852" y="530654"/>
                    <a:pt x="6494733" y="523669"/>
                    <a:pt x="6497598" y="519371"/>
                  </a:cubicBezTo>
                  <a:cubicBezTo>
                    <a:pt x="6511926" y="515252"/>
                    <a:pt x="6526075" y="512386"/>
                    <a:pt x="6536640" y="503969"/>
                  </a:cubicBezTo>
                  <a:cubicBezTo>
                    <a:pt x="6545416" y="498954"/>
                    <a:pt x="6552580" y="491790"/>
                    <a:pt x="6556520" y="479433"/>
                  </a:cubicBezTo>
                  <a:cubicBezTo>
                    <a:pt x="6557057" y="477284"/>
                    <a:pt x="6557057" y="475135"/>
                    <a:pt x="6557057" y="472807"/>
                  </a:cubicBezTo>
                  <a:lnTo>
                    <a:pt x="6552042" y="472807"/>
                  </a:lnTo>
                  <a:cubicBezTo>
                    <a:pt x="6551685" y="459912"/>
                    <a:pt x="6545416" y="444331"/>
                    <a:pt x="6540402" y="428929"/>
                  </a:cubicBezTo>
                  <a:lnTo>
                    <a:pt x="6546670" y="428929"/>
                  </a:lnTo>
                  <a:cubicBezTo>
                    <a:pt x="6540939" y="410840"/>
                    <a:pt x="6536640" y="392752"/>
                    <a:pt x="6547744" y="379678"/>
                  </a:cubicBezTo>
                  <a:cubicBezTo>
                    <a:pt x="6552222" y="374484"/>
                    <a:pt x="6553834" y="368753"/>
                    <a:pt x="6554013" y="363201"/>
                  </a:cubicBezTo>
                  <a:lnTo>
                    <a:pt x="6548998" y="363201"/>
                  </a:lnTo>
                  <a:cubicBezTo>
                    <a:pt x="6546849" y="344576"/>
                    <a:pt x="6525358" y="326845"/>
                    <a:pt x="6505658" y="319324"/>
                  </a:cubicBezTo>
                  <a:lnTo>
                    <a:pt x="6518373" y="319324"/>
                  </a:lnTo>
                  <a:cubicBezTo>
                    <a:pt x="6513000" y="316637"/>
                    <a:pt x="6507627" y="314309"/>
                    <a:pt x="6502612" y="313234"/>
                  </a:cubicBezTo>
                  <a:cubicBezTo>
                    <a:pt x="6474674" y="306608"/>
                    <a:pt x="6364891" y="319861"/>
                    <a:pt x="6342145" y="306608"/>
                  </a:cubicBezTo>
                  <a:cubicBezTo>
                    <a:pt x="6319579" y="293355"/>
                    <a:pt x="6283223" y="276699"/>
                    <a:pt x="6271941" y="286549"/>
                  </a:cubicBezTo>
                  <a:cubicBezTo>
                    <a:pt x="6271403" y="286908"/>
                    <a:pt x="6271045" y="287624"/>
                    <a:pt x="6270508" y="288161"/>
                  </a:cubicBezTo>
                  <a:cubicBezTo>
                    <a:pt x="6269254" y="288699"/>
                    <a:pt x="6267821" y="289057"/>
                    <a:pt x="6266567" y="290131"/>
                  </a:cubicBezTo>
                  <a:cubicBezTo>
                    <a:pt x="6255464" y="300161"/>
                    <a:pt x="6230033" y="353351"/>
                    <a:pt x="6230033" y="353351"/>
                  </a:cubicBezTo>
                  <a:cubicBezTo>
                    <a:pt x="6230033" y="353351"/>
                    <a:pt x="6210154" y="359978"/>
                    <a:pt x="6193319" y="330069"/>
                  </a:cubicBezTo>
                  <a:cubicBezTo>
                    <a:pt x="6190990" y="325950"/>
                    <a:pt x="6187050" y="322547"/>
                    <a:pt x="6182215" y="319503"/>
                  </a:cubicBezTo>
                  <a:lnTo>
                    <a:pt x="6191706" y="319503"/>
                  </a:lnTo>
                  <a:cubicBezTo>
                    <a:pt x="6164663" y="297474"/>
                    <a:pt x="6086399" y="299981"/>
                    <a:pt x="6060789" y="299981"/>
                  </a:cubicBezTo>
                  <a:cubicBezTo>
                    <a:pt x="6032851" y="299981"/>
                    <a:pt x="6001689" y="306608"/>
                    <a:pt x="5970527" y="310011"/>
                  </a:cubicBezTo>
                  <a:cubicBezTo>
                    <a:pt x="5939722" y="313413"/>
                    <a:pt x="5922887" y="323443"/>
                    <a:pt x="5900322" y="299981"/>
                  </a:cubicBezTo>
                  <a:cubicBezTo>
                    <a:pt x="5877936" y="276699"/>
                    <a:pt x="5846952" y="266670"/>
                    <a:pt x="5835489" y="256641"/>
                  </a:cubicBezTo>
                  <a:cubicBezTo>
                    <a:pt x="5834237" y="255566"/>
                    <a:pt x="5832088" y="254492"/>
                    <a:pt x="5829580" y="253596"/>
                  </a:cubicBezTo>
                  <a:lnTo>
                    <a:pt x="5805940" y="253596"/>
                  </a:lnTo>
                  <a:cubicBezTo>
                    <a:pt x="5788567" y="251805"/>
                    <a:pt x="5764928" y="251805"/>
                    <a:pt x="5740929" y="253596"/>
                  </a:cubicBezTo>
                  <a:lnTo>
                    <a:pt x="5713349" y="253596"/>
                  </a:lnTo>
                  <a:cubicBezTo>
                    <a:pt x="5666068" y="260044"/>
                    <a:pt x="5618787" y="260044"/>
                    <a:pt x="5618787" y="260044"/>
                  </a:cubicBezTo>
                  <a:cubicBezTo>
                    <a:pt x="5618787" y="260044"/>
                    <a:pt x="5614130" y="257894"/>
                    <a:pt x="5606071" y="253596"/>
                  </a:cubicBezTo>
                  <a:lnTo>
                    <a:pt x="5594610" y="253596"/>
                  </a:lnTo>
                  <a:cubicBezTo>
                    <a:pt x="5585117" y="248223"/>
                    <a:pt x="5572402" y="240522"/>
                    <a:pt x="5557358" y="230135"/>
                  </a:cubicBezTo>
                  <a:cubicBezTo>
                    <a:pt x="5546254" y="222434"/>
                    <a:pt x="5534971" y="215449"/>
                    <a:pt x="5524583" y="209718"/>
                  </a:cubicBezTo>
                  <a:lnTo>
                    <a:pt x="5535687" y="209718"/>
                  </a:lnTo>
                  <a:cubicBezTo>
                    <a:pt x="5512226" y="195928"/>
                    <a:pt x="5491810" y="186973"/>
                    <a:pt x="5483751" y="186973"/>
                  </a:cubicBezTo>
                  <a:cubicBezTo>
                    <a:pt x="5472647" y="186973"/>
                    <a:pt x="5385429" y="203629"/>
                    <a:pt x="5365728" y="186973"/>
                  </a:cubicBezTo>
                  <a:cubicBezTo>
                    <a:pt x="5346028" y="170318"/>
                    <a:pt x="5326327" y="160289"/>
                    <a:pt x="5312179" y="160289"/>
                  </a:cubicBezTo>
                  <a:cubicBezTo>
                    <a:pt x="5304120" y="160289"/>
                    <a:pt x="5296956" y="151334"/>
                    <a:pt x="5295703" y="143991"/>
                  </a:cubicBezTo>
                  <a:lnTo>
                    <a:pt x="5290151" y="143991"/>
                  </a:lnTo>
                  <a:cubicBezTo>
                    <a:pt x="5290688" y="140051"/>
                    <a:pt x="5292837" y="137186"/>
                    <a:pt x="5298388" y="137186"/>
                  </a:cubicBezTo>
                  <a:cubicBezTo>
                    <a:pt x="5315403" y="137186"/>
                    <a:pt x="5394204" y="110501"/>
                    <a:pt x="5394204" y="110501"/>
                  </a:cubicBezTo>
                  <a:cubicBezTo>
                    <a:pt x="5394204" y="110501"/>
                    <a:pt x="5391338" y="105844"/>
                    <a:pt x="5386503" y="99934"/>
                  </a:cubicBezTo>
                  <a:lnTo>
                    <a:pt x="5394204" y="99934"/>
                  </a:lnTo>
                  <a:cubicBezTo>
                    <a:pt x="5386145" y="89368"/>
                    <a:pt x="5368951" y="70563"/>
                    <a:pt x="5348535" y="70563"/>
                  </a:cubicBezTo>
                  <a:cubicBezTo>
                    <a:pt x="5320596" y="70563"/>
                    <a:pt x="5269913" y="53907"/>
                    <a:pt x="5255764" y="53907"/>
                  </a:cubicBezTo>
                  <a:cubicBezTo>
                    <a:pt x="5251466" y="53907"/>
                    <a:pt x="5249317" y="55519"/>
                    <a:pt x="5248063" y="57668"/>
                  </a:cubicBezTo>
                  <a:cubicBezTo>
                    <a:pt x="5243407" y="58564"/>
                    <a:pt x="5242332" y="61966"/>
                    <a:pt x="5240362" y="64832"/>
                  </a:cubicBezTo>
                  <a:cubicBezTo>
                    <a:pt x="5237318" y="65727"/>
                    <a:pt x="5232661" y="65727"/>
                    <a:pt x="5224781" y="63936"/>
                  </a:cubicBezTo>
                  <a:cubicBezTo>
                    <a:pt x="5196664" y="57131"/>
                    <a:pt x="5158696" y="77547"/>
                    <a:pt x="5151711" y="57131"/>
                  </a:cubicBezTo>
                  <a:cubicBezTo>
                    <a:pt x="5147413" y="44415"/>
                    <a:pt x="5139175" y="44952"/>
                    <a:pt x="5132190" y="51400"/>
                  </a:cubicBezTo>
                  <a:cubicBezTo>
                    <a:pt x="5116967" y="57668"/>
                    <a:pt x="5101386" y="97427"/>
                    <a:pt x="5132548" y="107098"/>
                  </a:cubicBezTo>
                  <a:cubicBezTo>
                    <a:pt x="5174815" y="120351"/>
                    <a:pt x="5214036" y="107098"/>
                    <a:pt x="5225319" y="127156"/>
                  </a:cubicBezTo>
                  <a:cubicBezTo>
                    <a:pt x="5236602" y="147215"/>
                    <a:pt x="5225319" y="157065"/>
                    <a:pt x="5225319" y="170318"/>
                  </a:cubicBezTo>
                  <a:cubicBezTo>
                    <a:pt x="5225319" y="183571"/>
                    <a:pt x="5202753" y="220106"/>
                    <a:pt x="5188604" y="226911"/>
                  </a:cubicBezTo>
                  <a:cubicBezTo>
                    <a:pt x="5174635" y="233538"/>
                    <a:pt x="5157621" y="216882"/>
                    <a:pt x="5129503" y="233538"/>
                  </a:cubicBezTo>
                  <a:cubicBezTo>
                    <a:pt x="5101386" y="250014"/>
                    <a:pt x="5031002" y="236941"/>
                    <a:pt x="5022406" y="246791"/>
                  </a:cubicBezTo>
                  <a:cubicBezTo>
                    <a:pt x="5014347" y="256820"/>
                    <a:pt x="4997332" y="220106"/>
                    <a:pt x="4983184" y="226732"/>
                  </a:cubicBezTo>
                  <a:cubicBezTo>
                    <a:pt x="4974051" y="231210"/>
                    <a:pt x="4955425" y="250731"/>
                    <a:pt x="4937873" y="263267"/>
                  </a:cubicBezTo>
                  <a:cubicBezTo>
                    <a:pt x="4930531" y="267745"/>
                    <a:pt x="4923725" y="270968"/>
                    <a:pt x="4918173" y="270073"/>
                  </a:cubicBezTo>
                  <a:cubicBezTo>
                    <a:pt x="4908860" y="268461"/>
                    <a:pt x="4898294" y="262372"/>
                    <a:pt x="4889519" y="253596"/>
                  </a:cubicBezTo>
                  <a:lnTo>
                    <a:pt x="4881280" y="253596"/>
                  </a:lnTo>
                  <a:cubicBezTo>
                    <a:pt x="4873400" y="244283"/>
                    <a:pt x="4867669" y="232642"/>
                    <a:pt x="4867669" y="220285"/>
                  </a:cubicBezTo>
                  <a:cubicBezTo>
                    <a:pt x="4867669" y="216882"/>
                    <a:pt x="4867669" y="213479"/>
                    <a:pt x="4867132" y="209718"/>
                  </a:cubicBezTo>
                  <a:lnTo>
                    <a:pt x="4872684" y="209718"/>
                  </a:lnTo>
                  <a:cubicBezTo>
                    <a:pt x="4871430" y="184645"/>
                    <a:pt x="4863729" y="156349"/>
                    <a:pt x="4856029" y="150259"/>
                  </a:cubicBezTo>
                  <a:cubicBezTo>
                    <a:pt x="4852447" y="147394"/>
                    <a:pt x="4838656" y="145245"/>
                    <a:pt x="4822716" y="143991"/>
                  </a:cubicBezTo>
                  <a:lnTo>
                    <a:pt x="4761646" y="143991"/>
                  </a:lnTo>
                  <a:cubicBezTo>
                    <a:pt x="4738722" y="147215"/>
                    <a:pt x="4676039" y="153483"/>
                    <a:pt x="4661175" y="165482"/>
                  </a:cubicBezTo>
                  <a:cubicBezTo>
                    <a:pt x="4657772" y="167094"/>
                    <a:pt x="4655265" y="168706"/>
                    <a:pt x="4653652" y="170497"/>
                  </a:cubicBezTo>
                  <a:cubicBezTo>
                    <a:pt x="4651503" y="173004"/>
                    <a:pt x="4648280" y="175153"/>
                    <a:pt x="4644877" y="177302"/>
                  </a:cubicBezTo>
                  <a:cubicBezTo>
                    <a:pt x="4630550" y="185003"/>
                    <a:pt x="4610850" y="190197"/>
                    <a:pt x="4596880" y="190197"/>
                  </a:cubicBezTo>
                  <a:cubicBezTo>
                    <a:pt x="4577358" y="190197"/>
                    <a:pt x="4560703" y="166915"/>
                    <a:pt x="4518078" y="160289"/>
                  </a:cubicBezTo>
                  <a:cubicBezTo>
                    <a:pt x="4475813" y="153662"/>
                    <a:pt x="4383042" y="150259"/>
                    <a:pt x="4371759" y="153662"/>
                  </a:cubicBezTo>
                  <a:cubicBezTo>
                    <a:pt x="4363700" y="155990"/>
                    <a:pt x="4342746" y="151513"/>
                    <a:pt x="4336836" y="143812"/>
                  </a:cubicBezTo>
                  <a:lnTo>
                    <a:pt x="4329852" y="143812"/>
                  </a:lnTo>
                  <a:cubicBezTo>
                    <a:pt x="4329494" y="141663"/>
                    <a:pt x="4330210" y="139335"/>
                    <a:pt x="4332717" y="137006"/>
                  </a:cubicBezTo>
                  <a:cubicBezTo>
                    <a:pt x="4339881" y="130201"/>
                    <a:pt x="4354388" y="115336"/>
                    <a:pt x="4363700" y="99755"/>
                  </a:cubicBezTo>
                  <a:lnTo>
                    <a:pt x="4366745" y="99755"/>
                  </a:lnTo>
                  <a:cubicBezTo>
                    <a:pt x="4376774" y="84174"/>
                    <a:pt x="4382326" y="67518"/>
                    <a:pt x="4368894" y="56952"/>
                  </a:cubicBezTo>
                  <a:cubicBezTo>
                    <a:pt x="4344359" y="37431"/>
                    <a:pt x="4290451" y="37072"/>
                    <a:pt x="4264303" y="34028"/>
                  </a:cubicBezTo>
                  <a:lnTo>
                    <a:pt x="4234932" y="34028"/>
                  </a:lnTo>
                  <a:cubicBezTo>
                    <a:pt x="4215948" y="31162"/>
                    <a:pt x="4194994" y="29013"/>
                    <a:pt x="4166697" y="33849"/>
                  </a:cubicBezTo>
                  <a:cubicBezTo>
                    <a:pt x="4166340" y="33849"/>
                    <a:pt x="4166160" y="33849"/>
                    <a:pt x="4165981" y="34028"/>
                  </a:cubicBezTo>
                  <a:lnTo>
                    <a:pt x="4157385" y="34028"/>
                  </a:lnTo>
                  <a:cubicBezTo>
                    <a:pt x="4129983" y="42624"/>
                    <a:pt x="4121566" y="57668"/>
                    <a:pt x="4107060" y="40475"/>
                  </a:cubicBezTo>
                  <a:cubicBezTo>
                    <a:pt x="4105806" y="38863"/>
                    <a:pt x="4105089" y="37610"/>
                    <a:pt x="4104552" y="36714"/>
                  </a:cubicBezTo>
                  <a:cubicBezTo>
                    <a:pt x="4112432" y="37968"/>
                    <a:pt x="4122103" y="42803"/>
                    <a:pt x="4084851" y="23999"/>
                  </a:cubicBezTo>
                  <a:cubicBezTo>
                    <a:pt x="4025751" y="-5910"/>
                    <a:pt x="3991724" y="23640"/>
                    <a:pt x="3980798" y="7343"/>
                  </a:cubicBezTo>
                  <a:cubicBezTo>
                    <a:pt x="3978828" y="4656"/>
                    <a:pt x="3977395" y="2149"/>
                    <a:pt x="3976321" y="0"/>
                  </a:cubicBezTo>
                  <a:cubicBezTo>
                    <a:pt x="3971665" y="8776"/>
                    <a:pt x="3960919" y="20417"/>
                    <a:pt x="3938711" y="34028"/>
                  </a:cubicBezTo>
                  <a:cubicBezTo>
                    <a:pt x="3938711" y="34028"/>
                    <a:pt x="3938354" y="34028"/>
                    <a:pt x="3938354" y="34207"/>
                  </a:cubicBezTo>
                  <a:lnTo>
                    <a:pt x="3937637" y="34207"/>
                  </a:lnTo>
                  <a:cubicBezTo>
                    <a:pt x="3899132" y="56414"/>
                    <a:pt x="3872985" y="60713"/>
                    <a:pt x="3862060" y="63936"/>
                  </a:cubicBezTo>
                  <a:cubicBezTo>
                    <a:pt x="3850956" y="67160"/>
                    <a:pt x="3772513" y="51400"/>
                    <a:pt x="3772334" y="40654"/>
                  </a:cubicBezTo>
                  <a:cubicBezTo>
                    <a:pt x="3772334" y="38147"/>
                    <a:pt x="3771976" y="36356"/>
                    <a:pt x="3771976" y="34207"/>
                  </a:cubicBezTo>
                  <a:lnTo>
                    <a:pt x="3766244" y="34207"/>
                  </a:lnTo>
                  <a:cubicBezTo>
                    <a:pt x="3761409" y="-26327"/>
                    <a:pt x="3731142" y="36714"/>
                    <a:pt x="3705353" y="56594"/>
                  </a:cubicBezTo>
                  <a:cubicBezTo>
                    <a:pt x="3704995" y="56594"/>
                    <a:pt x="3704636" y="56952"/>
                    <a:pt x="3704458" y="57131"/>
                  </a:cubicBezTo>
                  <a:cubicBezTo>
                    <a:pt x="3676160" y="70384"/>
                    <a:pt x="3656639" y="90442"/>
                    <a:pt x="3628343" y="83816"/>
                  </a:cubicBezTo>
                  <a:cubicBezTo>
                    <a:pt x="3600404" y="77189"/>
                    <a:pt x="3555272" y="77189"/>
                    <a:pt x="3527155" y="90442"/>
                  </a:cubicBezTo>
                  <a:cubicBezTo>
                    <a:pt x="3518379" y="94561"/>
                    <a:pt x="3510678" y="97427"/>
                    <a:pt x="3502977" y="99934"/>
                  </a:cubicBezTo>
                  <a:lnTo>
                    <a:pt x="3507096" y="99934"/>
                  </a:lnTo>
                  <a:cubicBezTo>
                    <a:pt x="3486143" y="107814"/>
                    <a:pt x="3468771" y="111575"/>
                    <a:pt x="3445847" y="130380"/>
                  </a:cubicBezTo>
                  <a:cubicBezTo>
                    <a:pt x="3439936" y="135395"/>
                    <a:pt x="3432415" y="139872"/>
                    <a:pt x="3424892" y="143991"/>
                  </a:cubicBezTo>
                  <a:lnTo>
                    <a:pt x="3423460" y="143991"/>
                  </a:lnTo>
                  <a:cubicBezTo>
                    <a:pt x="3397312" y="156528"/>
                    <a:pt x="3369373" y="163691"/>
                    <a:pt x="3369373" y="163691"/>
                  </a:cubicBezTo>
                  <a:cubicBezTo>
                    <a:pt x="3369373" y="163691"/>
                    <a:pt x="3321556" y="160468"/>
                    <a:pt x="3296304" y="160468"/>
                  </a:cubicBezTo>
                  <a:cubicBezTo>
                    <a:pt x="3279648" y="160468"/>
                    <a:pt x="3259768" y="160468"/>
                    <a:pt x="3254037" y="167094"/>
                  </a:cubicBezTo>
                  <a:cubicBezTo>
                    <a:pt x="3245799" y="170139"/>
                    <a:pt x="3243471" y="175870"/>
                    <a:pt x="3254037" y="187153"/>
                  </a:cubicBezTo>
                  <a:cubicBezTo>
                    <a:pt x="3276603" y="210435"/>
                    <a:pt x="3344480" y="233717"/>
                    <a:pt x="3352718" y="246970"/>
                  </a:cubicBezTo>
                  <a:cubicBezTo>
                    <a:pt x="3360956" y="259864"/>
                    <a:pt x="3371702" y="298190"/>
                    <a:pt x="3359165" y="309115"/>
                  </a:cubicBezTo>
                  <a:cubicBezTo>
                    <a:pt x="3345196" y="315563"/>
                    <a:pt x="3326750" y="310190"/>
                    <a:pt x="3324242" y="283505"/>
                  </a:cubicBezTo>
                  <a:cubicBezTo>
                    <a:pt x="3322810" y="268282"/>
                    <a:pt x="3321377" y="260044"/>
                    <a:pt x="3315825" y="253596"/>
                  </a:cubicBezTo>
                  <a:lnTo>
                    <a:pt x="3306870" y="253596"/>
                  </a:lnTo>
                  <a:cubicBezTo>
                    <a:pt x="3301139" y="249298"/>
                    <a:pt x="3292901" y="245537"/>
                    <a:pt x="3279469" y="240164"/>
                  </a:cubicBezTo>
                  <a:cubicBezTo>
                    <a:pt x="3246874" y="227449"/>
                    <a:pt x="3247948" y="236045"/>
                    <a:pt x="3223054" y="209718"/>
                  </a:cubicBezTo>
                  <a:lnTo>
                    <a:pt x="3231472" y="209718"/>
                  </a:lnTo>
                  <a:cubicBezTo>
                    <a:pt x="3229681" y="207748"/>
                    <a:pt x="3227890" y="205957"/>
                    <a:pt x="3225561" y="203629"/>
                  </a:cubicBezTo>
                  <a:cubicBezTo>
                    <a:pt x="3202100" y="178556"/>
                    <a:pt x="3176848" y="176944"/>
                    <a:pt x="3160909" y="188585"/>
                  </a:cubicBezTo>
                  <a:cubicBezTo>
                    <a:pt x="3155536" y="191272"/>
                    <a:pt x="3150880" y="195212"/>
                    <a:pt x="3147118" y="200226"/>
                  </a:cubicBezTo>
                  <a:cubicBezTo>
                    <a:pt x="3134940" y="217240"/>
                    <a:pt x="3139597" y="248940"/>
                    <a:pt x="3130284" y="259685"/>
                  </a:cubicBezTo>
                  <a:cubicBezTo>
                    <a:pt x="3130284" y="259685"/>
                    <a:pt x="3129926" y="259685"/>
                    <a:pt x="3129926" y="259685"/>
                  </a:cubicBezTo>
                  <a:cubicBezTo>
                    <a:pt x="3114524" y="262730"/>
                    <a:pt x="3096972" y="273655"/>
                    <a:pt x="3091779" y="253238"/>
                  </a:cubicBezTo>
                  <a:lnTo>
                    <a:pt x="3085869" y="253238"/>
                  </a:lnTo>
                  <a:cubicBezTo>
                    <a:pt x="3085869" y="251984"/>
                    <a:pt x="3085332" y="251089"/>
                    <a:pt x="3085152" y="249835"/>
                  </a:cubicBezTo>
                  <a:cubicBezTo>
                    <a:pt x="3084078" y="238194"/>
                    <a:pt x="3083361" y="222434"/>
                    <a:pt x="3081929" y="209360"/>
                  </a:cubicBezTo>
                  <a:lnTo>
                    <a:pt x="3087481" y="209360"/>
                  </a:lnTo>
                  <a:cubicBezTo>
                    <a:pt x="3085332" y="190376"/>
                    <a:pt x="3081929" y="176407"/>
                    <a:pt x="3072795" y="186615"/>
                  </a:cubicBezTo>
                  <a:cubicBezTo>
                    <a:pt x="3070108" y="186615"/>
                    <a:pt x="3066885" y="189660"/>
                    <a:pt x="3062766" y="196645"/>
                  </a:cubicBezTo>
                  <a:cubicBezTo>
                    <a:pt x="3043065" y="229777"/>
                    <a:pt x="3034827" y="229777"/>
                    <a:pt x="3034827" y="246432"/>
                  </a:cubicBezTo>
                  <a:cubicBezTo>
                    <a:pt x="3034827" y="263088"/>
                    <a:pt x="3051662" y="279565"/>
                    <a:pt x="3045931" y="309473"/>
                  </a:cubicBezTo>
                  <a:cubicBezTo>
                    <a:pt x="3040200" y="339382"/>
                    <a:pt x="3040200" y="359440"/>
                    <a:pt x="3048617" y="359440"/>
                  </a:cubicBezTo>
                  <a:cubicBezTo>
                    <a:pt x="3057034" y="359440"/>
                    <a:pt x="3076556" y="329532"/>
                    <a:pt x="3101987" y="322905"/>
                  </a:cubicBezTo>
                  <a:cubicBezTo>
                    <a:pt x="3127597" y="316279"/>
                    <a:pt x="3172550" y="299623"/>
                    <a:pt x="3175236" y="329532"/>
                  </a:cubicBezTo>
                  <a:cubicBezTo>
                    <a:pt x="3177565" y="355500"/>
                    <a:pt x="3199056" y="366425"/>
                    <a:pt x="3186340" y="377529"/>
                  </a:cubicBezTo>
                  <a:cubicBezTo>
                    <a:pt x="3185445" y="378066"/>
                    <a:pt x="3184549" y="378783"/>
                    <a:pt x="3183296" y="379320"/>
                  </a:cubicBezTo>
                  <a:cubicBezTo>
                    <a:pt x="3154999" y="392573"/>
                    <a:pt x="3124194" y="385946"/>
                    <a:pt x="3118643" y="366067"/>
                  </a:cubicBezTo>
                  <a:cubicBezTo>
                    <a:pt x="3118285" y="364813"/>
                    <a:pt x="3117747" y="363918"/>
                    <a:pt x="3117210" y="362843"/>
                  </a:cubicBezTo>
                  <a:lnTo>
                    <a:pt x="3110762" y="362843"/>
                  </a:lnTo>
                  <a:cubicBezTo>
                    <a:pt x="3102883" y="349769"/>
                    <a:pt x="3085511" y="351560"/>
                    <a:pt x="3068139" y="366067"/>
                  </a:cubicBezTo>
                  <a:cubicBezTo>
                    <a:pt x="3048617" y="382723"/>
                    <a:pt x="3006351" y="442540"/>
                    <a:pt x="3006351" y="442540"/>
                  </a:cubicBezTo>
                  <a:cubicBezTo>
                    <a:pt x="3006351" y="442540"/>
                    <a:pt x="2957996" y="468687"/>
                    <a:pt x="2938296" y="472627"/>
                  </a:cubicBezTo>
                  <a:lnTo>
                    <a:pt x="2931132" y="472627"/>
                  </a:lnTo>
                  <a:cubicBezTo>
                    <a:pt x="2931132" y="472627"/>
                    <a:pt x="2930416" y="472627"/>
                    <a:pt x="2930237" y="472627"/>
                  </a:cubicBezTo>
                  <a:cubicBezTo>
                    <a:pt x="2923968" y="467792"/>
                    <a:pt x="2939371" y="446301"/>
                    <a:pt x="2957101" y="428750"/>
                  </a:cubicBezTo>
                  <a:lnTo>
                    <a:pt x="2959070" y="428750"/>
                  </a:lnTo>
                  <a:cubicBezTo>
                    <a:pt x="2966235" y="421407"/>
                    <a:pt x="2973577" y="414422"/>
                    <a:pt x="2980562" y="409408"/>
                  </a:cubicBezTo>
                  <a:cubicBezTo>
                    <a:pt x="2995785" y="398125"/>
                    <a:pt x="3008142" y="378066"/>
                    <a:pt x="3012261" y="363022"/>
                  </a:cubicBezTo>
                  <a:lnTo>
                    <a:pt x="3007784" y="363022"/>
                  </a:lnTo>
                  <a:cubicBezTo>
                    <a:pt x="3008859" y="357291"/>
                    <a:pt x="3008500" y="352456"/>
                    <a:pt x="3006351" y="349590"/>
                  </a:cubicBezTo>
                  <a:cubicBezTo>
                    <a:pt x="3003128" y="345650"/>
                    <a:pt x="2999188" y="333472"/>
                    <a:pt x="2996322" y="319144"/>
                  </a:cubicBezTo>
                  <a:lnTo>
                    <a:pt x="3002232" y="319144"/>
                  </a:lnTo>
                  <a:cubicBezTo>
                    <a:pt x="2997039" y="296579"/>
                    <a:pt x="2993815" y="267207"/>
                    <a:pt x="2997576" y="256462"/>
                  </a:cubicBezTo>
                  <a:cubicBezTo>
                    <a:pt x="2997934" y="255566"/>
                    <a:pt x="2998471" y="254492"/>
                    <a:pt x="2998829" y="253417"/>
                  </a:cubicBezTo>
                  <a:lnTo>
                    <a:pt x="2995068" y="253417"/>
                  </a:lnTo>
                  <a:cubicBezTo>
                    <a:pt x="3002232" y="239806"/>
                    <a:pt x="3015127" y="223150"/>
                    <a:pt x="3002590" y="209539"/>
                  </a:cubicBezTo>
                  <a:lnTo>
                    <a:pt x="3010112" y="209539"/>
                  </a:lnTo>
                  <a:cubicBezTo>
                    <a:pt x="3008142" y="206316"/>
                    <a:pt x="3005456" y="203092"/>
                    <a:pt x="3000441" y="200047"/>
                  </a:cubicBezTo>
                  <a:cubicBezTo>
                    <a:pt x="2972144" y="183392"/>
                    <a:pt x="2952444" y="163512"/>
                    <a:pt x="2929879" y="153662"/>
                  </a:cubicBezTo>
                  <a:cubicBezTo>
                    <a:pt x="2923073" y="150618"/>
                    <a:pt x="2915909" y="153483"/>
                    <a:pt x="2908924" y="158498"/>
                  </a:cubicBezTo>
                  <a:cubicBezTo>
                    <a:pt x="2890836" y="167990"/>
                    <a:pt x="2872210" y="199868"/>
                    <a:pt x="2856808" y="210077"/>
                  </a:cubicBezTo>
                  <a:cubicBezTo>
                    <a:pt x="2837287" y="223509"/>
                    <a:pt x="2839973" y="239985"/>
                    <a:pt x="2814721" y="243388"/>
                  </a:cubicBezTo>
                  <a:cubicBezTo>
                    <a:pt x="2789290" y="246791"/>
                    <a:pt x="2772455" y="286549"/>
                    <a:pt x="2814721" y="309832"/>
                  </a:cubicBezTo>
                  <a:cubicBezTo>
                    <a:pt x="2856808" y="333114"/>
                    <a:pt x="2870957" y="349769"/>
                    <a:pt x="2859674" y="363022"/>
                  </a:cubicBezTo>
                  <a:cubicBezTo>
                    <a:pt x="2859674" y="363022"/>
                    <a:pt x="2859674" y="363022"/>
                    <a:pt x="2859674" y="363022"/>
                  </a:cubicBezTo>
                  <a:lnTo>
                    <a:pt x="2859674" y="363022"/>
                  </a:lnTo>
                  <a:cubicBezTo>
                    <a:pt x="2854659" y="364634"/>
                    <a:pt x="2847675" y="364276"/>
                    <a:pt x="2840332" y="363022"/>
                  </a:cubicBezTo>
                  <a:lnTo>
                    <a:pt x="2820632" y="363022"/>
                  </a:lnTo>
                  <a:cubicBezTo>
                    <a:pt x="2809886" y="359799"/>
                    <a:pt x="2800931" y="356217"/>
                    <a:pt x="2800931" y="356217"/>
                  </a:cubicBezTo>
                  <a:cubicBezTo>
                    <a:pt x="2800931" y="356217"/>
                    <a:pt x="2764217" y="336158"/>
                    <a:pt x="2741831" y="336158"/>
                  </a:cubicBezTo>
                  <a:cubicBezTo>
                    <a:pt x="2722488" y="336158"/>
                    <a:pt x="2699743" y="324517"/>
                    <a:pt x="2679506" y="318965"/>
                  </a:cubicBezTo>
                  <a:lnTo>
                    <a:pt x="2696341" y="318965"/>
                  </a:lnTo>
                  <a:cubicBezTo>
                    <a:pt x="2688640" y="316279"/>
                    <a:pt x="2680938" y="313772"/>
                    <a:pt x="2673954" y="312876"/>
                  </a:cubicBezTo>
                  <a:cubicBezTo>
                    <a:pt x="2653896" y="310011"/>
                    <a:pt x="2615928" y="309653"/>
                    <a:pt x="2600168" y="318965"/>
                  </a:cubicBezTo>
                  <a:lnTo>
                    <a:pt x="2602675" y="318965"/>
                  </a:lnTo>
                  <a:cubicBezTo>
                    <a:pt x="2597123" y="320756"/>
                    <a:pt x="2592645" y="323085"/>
                    <a:pt x="2589959" y="326129"/>
                  </a:cubicBezTo>
                  <a:cubicBezTo>
                    <a:pt x="2582795" y="334367"/>
                    <a:pt x="2569184" y="353172"/>
                    <a:pt x="2554678" y="362843"/>
                  </a:cubicBezTo>
                  <a:lnTo>
                    <a:pt x="2553245" y="362843"/>
                  </a:lnTo>
                  <a:cubicBezTo>
                    <a:pt x="2546798" y="365709"/>
                    <a:pt x="2539992" y="366246"/>
                    <a:pt x="2533903" y="362843"/>
                  </a:cubicBezTo>
                  <a:lnTo>
                    <a:pt x="2523336" y="362843"/>
                  </a:lnTo>
                  <a:cubicBezTo>
                    <a:pt x="2505606" y="350844"/>
                    <a:pt x="2503099" y="340636"/>
                    <a:pt x="2474802" y="352814"/>
                  </a:cubicBezTo>
                  <a:cubicBezTo>
                    <a:pt x="2443998" y="366067"/>
                    <a:pt x="2413015" y="342785"/>
                    <a:pt x="2396180" y="362664"/>
                  </a:cubicBezTo>
                  <a:cubicBezTo>
                    <a:pt x="2392061" y="367679"/>
                    <a:pt x="2389733" y="371261"/>
                    <a:pt x="2387942" y="373768"/>
                  </a:cubicBezTo>
                  <a:cubicBezTo>
                    <a:pt x="2383106" y="374484"/>
                    <a:pt x="2375405" y="370902"/>
                    <a:pt x="2354093" y="362843"/>
                  </a:cubicBezTo>
                  <a:lnTo>
                    <a:pt x="2339945" y="362843"/>
                  </a:lnTo>
                  <a:cubicBezTo>
                    <a:pt x="2339945" y="362843"/>
                    <a:pt x="2339945" y="362843"/>
                    <a:pt x="2339586" y="362843"/>
                  </a:cubicBezTo>
                  <a:cubicBezTo>
                    <a:pt x="2301977" y="348874"/>
                    <a:pt x="2296246" y="361231"/>
                    <a:pt x="2278515" y="373231"/>
                  </a:cubicBezTo>
                  <a:cubicBezTo>
                    <a:pt x="2271889" y="376992"/>
                    <a:pt x="2263651" y="380394"/>
                    <a:pt x="2252010" y="382723"/>
                  </a:cubicBezTo>
                  <a:cubicBezTo>
                    <a:pt x="2205088" y="391856"/>
                    <a:pt x="2175179" y="375917"/>
                    <a:pt x="2159956" y="389349"/>
                  </a:cubicBezTo>
                  <a:cubicBezTo>
                    <a:pt x="2156553" y="390782"/>
                    <a:pt x="2153509" y="392752"/>
                    <a:pt x="2151180" y="396155"/>
                  </a:cubicBezTo>
                  <a:cubicBezTo>
                    <a:pt x="2137032" y="416213"/>
                    <a:pt x="2117511" y="452569"/>
                    <a:pt x="2109093" y="429287"/>
                  </a:cubicBezTo>
                  <a:cubicBezTo>
                    <a:pt x="2109093" y="429287"/>
                    <a:pt x="2109093" y="428750"/>
                    <a:pt x="2109093" y="428750"/>
                  </a:cubicBezTo>
                  <a:lnTo>
                    <a:pt x="2116257" y="428750"/>
                  </a:lnTo>
                  <a:cubicBezTo>
                    <a:pt x="2115541" y="427854"/>
                    <a:pt x="2115004" y="427317"/>
                    <a:pt x="2114466" y="425884"/>
                  </a:cubicBezTo>
                  <a:cubicBezTo>
                    <a:pt x="2107839" y="408154"/>
                    <a:pt x="2127719" y="380753"/>
                    <a:pt x="2131122" y="362843"/>
                  </a:cubicBezTo>
                  <a:lnTo>
                    <a:pt x="2126107" y="362843"/>
                  </a:lnTo>
                  <a:cubicBezTo>
                    <a:pt x="2126286" y="358903"/>
                    <a:pt x="2125928" y="355321"/>
                    <a:pt x="2123242" y="352814"/>
                  </a:cubicBezTo>
                  <a:cubicBezTo>
                    <a:pt x="2109272" y="339382"/>
                    <a:pt x="2050171" y="346008"/>
                    <a:pt x="2041754" y="356038"/>
                  </a:cubicBezTo>
                  <a:cubicBezTo>
                    <a:pt x="2033337" y="366067"/>
                    <a:pt x="2038889" y="402602"/>
                    <a:pt x="2044441" y="416034"/>
                  </a:cubicBezTo>
                  <a:cubicBezTo>
                    <a:pt x="2049276" y="427138"/>
                    <a:pt x="2055902" y="466538"/>
                    <a:pt x="2047844" y="472448"/>
                  </a:cubicBezTo>
                  <a:lnTo>
                    <a:pt x="2042292" y="472448"/>
                  </a:lnTo>
                  <a:cubicBezTo>
                    <a:pt x="2042292" y="472448"/>
                    <a:pt x="2042112" y="472448"/>
                    <a:pt x="2041754" y="472448"/>
                  </a:cubicBezTo>
                  <a:cubicBezTo>
                    <a:pt x="2024920" y="462598"/>
                    <a:pt x="2027606" y="429287"/>
                    <a:pt x="2010771" y="432690"/>
                  </a:cubicBezTo>
                  <a:cubicBezTo>
                    <a:pt x="1993936" y="436092"/>
                    <a:pt x="1974057" y="445943"/>
                    <a:pt x="1965818" y="452569"/>
                  </a:cubicBezTo>
                  <a:cubicBezTo>
                    <a:pt x="1957401" y="459195"/>
                    <a:pt x="1923553" y="459195"/>
                    <a:pt x="1915135" y="472448"/>
                  </a:cubicBezTo>
                  <a:cubicBezTo>
                    <a:pt x="1907792" y="483910"/>
                    <a:pt x="1915135" y="512744"/>
                    <a:pt x="1908150" y="522595"/>
                  </a:cubicBezTo>
                  <a:cubicBezTo>
                    <a:pt x="1894540" y="526356"/>
                    <a:pt x="1883077" y="538534"/>
                    <a:pt x="1852811" y="515610"/>
                  </a:cubicBezTo>
                  <a:cubicBezTo>
                    <a:pt x="1830424" y="498954"/>
                    <a:pt x="1824335" y="501103"/>
                    <a:pt x="1819141" y="506118"/>
                  </a:cubicBezTo>
                  <a:cubicBezTo>
                    <a:pt x="1814306" y="507372"/>
                    <a:pt x="1812335" y="512386"/>
                    <a:pt x="1807858" y="515789"/>
                  </a:cubicBezTo>
                  <a:cubicBezTo>
                    <a:pt x="1806963" y="516684"/>
                    <a:pt x="1805351" y="517759"/>
                    <a:pt x="1803381" y="519013"/>
                  </a:cubicBezTo>
                  <a:cubicBezTo>
                    <a:pt x="1788695" y="528146"/>
                    <a:pt x="1764697" y="538892"/>
                    <a:pt x="1762547" y="515610"/>
                  </a:cubicBezTo>
                  <a:cubicBezTo>
                    <a:pt x="1760578" y="495193"/>
                    <a:pt x="1763801" y="483910"/>
                    <a:pt x="1757891" y="472448"/>
                  </a:cubicBezTo>
                  <a:lnTo>
                    <a:pt x="1750728" y="472448"/>
                  </a:lnTo>
                  <a:cubicBezTo>
                    <a:pt x="1748041" y="468329"/>
                    <a:pt x="1743922" y="463852"/>
                    <a:pt x="1737474" y="459016"/>
                  </a:cubicBezTo>
                  <a:cubicBezTo>
                    <a:pt x="1712222" y="438958"/>
                    <a:pt x="1731743" y="438958"/>
                    <a:pt x="1765592" y="452390"/>
                  </a:cubicBezTo>
                  <a:cubicBezTo>
                    <a:pt x="1799440" y="465822"/>
                    <a:pt x="1841707" y="472269"/>
                    <a:pt x="1903494" y="448987"/>
                  </a:cubicBezTo>
                  <a:cubicBezTo>
                    <a:pt x="1936626" y="436630"/>
                    <a:pt x="1959013" y="428033"/>
                    <a:pt x="1969042" y="420511"/>
                  </a:cubicBezTo>
                  <a:cubicBezTo>
                    <a:pt x="1983011" y="412631"/>
                    <a:pt x="1984624" y="406363"/>
                    <a:pt x="1970654" y="399020"/>
                  </a:cubicBezTo>
                  <a:cubicBezTo>
                    <a:pt x="1957222" y="391856"/>
                    <a:pt x="1944865" y="376454"/>
                    <a:pt x="1930537" y="362485"/>
                  </a:cubicBezTo>
                  <a:lnTo>
                    <a:pt x="1921404" y="362485"/>
                  </a:lnTo>
                  <a:cubicBezTo>
                    <a:pt x="1909941" y="351918"/>
                    <a:pt x="1896867" y="342785"/>
                    <a:pt x="1880391" y="340098"/>
                  </a:cubicBezTo>
                  <a:cubicBezTo>
                    <a:pt x="1840990" y="333472"/>
                    <a:pt x="1782427" y="362485"/>
                    <a:pt x="1720640" y="335800"/>
                  </a:cubicBezTo>
                  <a:cubicBezTo>
                    <a:pt x="1704879" y="329174"/>
                    <a:pt x="1692343" y="323443"/>
                    <a:pt x="1681777" y="318607"/>
                  </a:cubicBezTo>
                  <a:lnTo>
                    <a:pt x="1694671" y="318607"/>
                  </a:lnTo>
                  <a:cubicBezTo>
                    <a:pt x="1658315" y="302131"/>
                    <a:pt x="1644883" y="294430"/>
                    <a:pt x="1624466" y="289236"/>
                  </a:cubicBezTo>
                  <a:cubicBezTo>
                    <a:pt x="1613542" y="286370"/>
                    <a:pt x="1578439" y="269715"/>
                    <a:pt x="1536353" y="252701"/>
                  </a:cubicBezTo>
                  <a:lnTo>
                    <a:pt x="1522384" y="252701"/>
                  </a:lnTo>
                  <a:cubicBezTo>
                    <a:pt x="1469013" y="231747"/>
                    <a:pt x="1406868" y="211688"/>
                    <a:pt x="1368900" y="218852"/>
                  </a:cubicBezTo>
                  <a:cubicBezTo>
                    <a:pt x="1347230" y="222971"/>
                    <a:pt x="1314098" y="236224"/>
                    <a:pt x="1278100" y="252701"/>
                  </a:cubicBezTo>
                  <a:lnTo>
                    <a:pt x="1276130" y="252701"/>
                  </a:lnTo>
                  <a:cubicBezTo>
                    <a:pt x="1231535" y="273655"/>
                    <a:pt x="1183897" y="298907"/>
                    <a:pt x="1148974" y="318607"/>
                  </a:cubicBezTo>
                  <a:lnTo>
                    <a:pt x="1149690" y="318607"/>
                  </a:lnTo>
                  <a:cubicBezTo>
                    <a:pt x="1118707" y="335800"/>
                    <a:pt x="1096320" y="349232"/>
                    <a:pt x="1092917" y="352456"/>
                  </a:cubicBezTo>
                  <a:cubicBezTo>
                    <a:pt x="1081634" y="362306"/>
                    <a:pt x="1064800" y="402423"/>
                    <a:pt x="1028086" y="435555"/>
                  </a:cubicBezTo>
                  <a:cubicBezTo>
                    <a:pt x="1014295" y="448092"/>
                    <a:pt x="996386" y="460628"/>
                    <a:pt x="976686" y="472090"/>
                  </a:cubicBezTo>
                  <a:lnTo>
                    <a:pt x="975790" y="472090"/>
                  </a:lnTo>
                  <a:cubicBezTo>
                    <a:pt x="945165" y="489283"/>
                    <a:pt x="910779" y="503790"/>
                    <a:pt x="879617" y="511491"/>
                  </a:cubicBezTo>
                  <a:cubicBezTo>
                    <a:pt x="871200" y="513461"/>
                    <a:pt x="862603" y="517759"/>
                    <a:pt x="854007" y="523311"/>
                  </a:cubicBezTo>
                  <a:cubicBezTo>
                    <a:pt x="805472" y="550891"/>
                    <a:pt x="755147" y="626648"/>
                    <a:pt x="755147" y="638289"/>
                  </a:cubicBezTo>
                  <a:cubicBezTo>
                    <a:pt x="755147" y="651542"/>
                    <a:pt x="777534" y="701509"/>
                    <a:pt x="771982" y="711359"/>
                  </a:cubicBezTo>
                  <a:cubicBezTo>
                    <a:pt x="766251" y="721388"/>
                    <a:pt x="783085" y="771176"/>
                    <a:pt x="814069" y="784608"/>
                  </a:cubicBezTo>
                  <a:cubicBezTo>
                    <a:pt x="845052" y="797861"/>
                    <a:pt x="898601" y="794637"/>
                    <a:pt x="901287" y="774758"/>
                  </a:cubicBezTo>
                  <a:cubicBezTo>
                    <a:pt x="902183" y="769923"/>
                    <a:pt x="905049" y="763654"/>
                    <a:pt x="909347" y="757386"/>
                  </a:cubicBezTo>
                  <a:lnTo>
                    <a:pt x="912749" y="757386"/>
                  </a:lnTo>
                  <a:cubicBezTo>
                    <a:pt x="918122" y="748431"/>
                    <a:pt x="926360" y="739118"/>
                    <a:pt x="934240" y="733388"/>
                  </a:cubicBezTo>
                  <a:cubicBezTo>
                    <a:pt x="941762" y="729627"/>
                    <a:pt x="948210" y="730701"/>
                    <a:pt x="949105" y="741626"/>
                  </a:cubicBezTo>
                  <a:cubicBezTo>
                    <a:pt x="951971" y="771534"/>
                    <a:pt x="980088" y="817920"/>
                    <a:pt x="974536" y="837978"/>
                  </a:cubicBezTo>
                  <a:cubicBezTo>
                    <a:pt x="968806" y="858036"/>
                    <a:pt x="974536" y="878095"/>
                    <a:pt x="994058" y="874692"/>
                  </a:cubicBezTo>
                  <a:cubicBezTo>
                    <a:pt x="1013758" y="871468"/>
                    <a:pt x="1117990" y="844784"/>
                    <a:pt x="1117990" y="844784"/>
                  </a:cubicBezTo>
                  <a:cubicBezTo>
                    <a:pt x="1117990" y="844784"/>
                    <a:pt x="1121393" y="842993"/>
                    <a:pt x="1125691" y="839769"/>
                  </a:cubicBezTo>
                  <a:cubicBezTo>
                    <a:pt x="1132676" y="835650"/>
                    <a:pt x="1153272" y="821860"/>
                    <a:pt x="1151481" y="801443"/>
                  </a:cubicBezTo>
                  <a:lnTo>
                    <a:pt x="1146108" y="801443"/>
                  </a:lnTo>
                  <a:cubicBezTo>
                    <a:pt x="1143243" y="787832"/>
                    <a:pt x="1152914" y="771534"/>
                    <a:pt x="1164197" y="757565"/>
                  </a:cubicBezTo>
                  <a:lnTo>
                    <a:pt x="1166883" y="757565"/>
                  </a:lnTo>
                  <a:cubicBezTo>
                    <a:pt x="1178166" y="742879"/>
                    <a:pt x="1191956" y="730164"/>
                    <a:pt x="1196433" y="724970"/>
                  </a:cubicBezTo>
                  <a:cubicBezTo>
                    <a:pt x="1200911" y="719597"/>
                    <a:pt x="1211656" y="705628"/>
                    <a:pt x="1215238" y="691838"/>
                  </a:cubicBezTo>
                  <a:lnTo>
                    <a:pt x="1210761" y="691838"/>
                  </a:lnTo>
                  <a:cubicBezTo>
                    <a:pt x="1212552" y="681092"/>
                    <a:pt x="1209328" y="670884"/>
                    <a:pt x="1193926" y="665153"/>
                  </a:cubicBezTo>
                  <a:cubicBezTo>
                    <a:pt x="1176554" y="658885"/>
                    <a:pt x="1161331" y="654765"/>
                    <a:pt x="1153988" y="647960"/>
                  </a:cubicBezTo>
                  <a:lnTo>
                    <a:pt x="1163838" y="647960"/>
                  </a:lnTo>
                  <a:cubicBezTo>
                    <a:pt x="1151123" y="640259"/>
                    <a:pt x="1149690" y="629513"/>
                    <a:pt x="1173867" y="605157"/>
                  </a:cubicBezTo>
                  <a:cubicBezTo>
                    <a:pt x="1177807" y="601217"/>
                    <a:pt x="1181390" y="598351"/>
                    <a:pt x="1184971" y="595844"/>
                  </a:cubicBezTo>
                  <a:cubicBezTo>
                    <a:pt x="1215775" y="578293"/>
                    <a:pt x="1240669" y="599963"/>
                    <a:pt x="1284010" y="548742"/>
                  </a:cubicBezTo>
                  <a:cubicBezTo>
                    <a:pt x="1287055" y="545160"/>
                    <a:pt x="1289741" y="541578"/>
                    <a:pt x="1292069" y="538176"/>
                  </a:cubicBezTo>
                  <a:lnTo>
                    <a:pt x="1294755" y="538176"/>
                  </a:lnTo>
                  <a:cubicBezTo>
                    <a:pt x="1322873" y="500208"/>
                    <a:pt x="1304606" y="481403"/>
                    <a:pt x="1308904" y="472269"/>
                  </a:cubicBezTo>
                  <a:lnTo>
                    <a:pt x="1307113" y="472269"/>
                  </a:lnTo>
                  <a:cubicBezTo>
                    <a:pt x="1310516" y="470657"/>
                    <a:pt x="1316426" y="469404"/>
                    <a:pt x="1326455" y="468867"/>
                  </a:cubicBezTo>
                  <a:cubicBezTo>
                    <a:pt x="1379825" y="465643"/>
                    <a:pt x="1436239" y="462240"/>
                    <a:pt x="1424777" y="482119"/>
                  </a:cubicBezTo>
                  <a:cubicBezTo>
                    <a:pt x="1417972" y="494477"/>
                    <a:pt x="1390750" y="515610"/>
                    <a:pt x="1362453" y="534594"/>
                  </a:cubicBezTo>
                  <a:cubicBezTo>
                    <a:pt x="1360841" y="535668"/>
                    <a:pt x="1359229" y="536564"/>
                    <a:pt x="1357975" y="537459"/>
                  </a:cubicBezTo>
                  <a:cubicBezTo>
                    <a:pt x="1341678" y="548205"/>
                    <a:pt x="1325202" y="558234"/>
                    <a:pt x="1312486" y="565219"/>
                  </a:cubicBezTo>
                  <a:cubicBezTo>
                    <a:pt x="1275772" y="585277"/>
                    <a:pt x="1281503" y="621812"/>
                    <a:pt x="1295651" y="641692"/>
                  </a:cubicBezTo>
                  <a:cubicBezTo>
                    <a:pt x="1309799" y="661750"/>
                    <a:pt x="1315351" y="708314"/>
                    <a:pt x="1340603" y="701509"/>
                  </a:cubicBezTo>
                  <a:cubicBezTo>
                    <a:pt x="1366035" y="694882"/>
                    <a:pt x="1397018" y="671600"/>
                    <a:pt x="1424957" y="674824"/>
                  </a:cubicBezTo>
                  <a:cubicBezTo>
                    <a:pt x="1453253" y="678227"/>
                    <a:pt x="1509668" y="671421"/>
                    <a:pt x="1517906" y="671421"/>
                  </a:cubicBezTo>
                  <a:cubicBezTo>
                    <a:pt x="1526144" y="671421"/>
                    <a:pt x="1558023" y="709210"/>
                    <a:pt x="1547635" y="721388"/>
                  </a:cubicBezTo>
                  <a:cubicBezTo>
                    <a:pt x="1525428" y="727657"/>
                    <a:pt x="1497310" y="724612"/>
                    <a:pt x="1450030" y="727836"/>
                  </a:cubicBezTo>
                  <a:cubicBezTo>
                    <a:pt x="1404719" y="731059"/>
                    <a:pt x="1354752" y="731238"/>
                    <a:pt x="1349737" y="739835"/>
                  </a:cubicBezTo>
                  <a:cubicBezTo>
                    <a:pt x="1345976" y="741268"/>
                    <a:pt x="1343469" y="742700"/>
                    <a:pt x="1343469" y="744491"/>
                  </a:cubicBezTo>
                  <a:cubicBezTo>
                    <a:pt x="1343469" y="754521"/>
                    <a:pt x="1408122" y="777803"/>
                    <a:pt x="1385735" y="794458"/>
                  </a:cubicBezTo>
                  <a:cubicBezTo>
                    <a:pt x="1363169" y="811114"/>
                    <a:pt x="1340603" y="791056"/>
                    <a:pt x="1312486" y="787653"/>
                  </a:cubicBezTo>
                  <a:cubicBezTo>
                    <a:pt x="1284368" y="784429"/>
                    <a:pt x="1267354" y="830993"/>
                    <a:pt x="1258937" y="857499"/>
                  </a:cubicBezTo>
                  <a:cubicBezTo>
                    <a:pt x="1253027" y="875767"/>
                    <a:pt x="1261444" y="903168"/>
                    <a:pt x="1253922" y="913197"/>
                  </a:cubicBezTo>
                  <a:cubicBezTo>
                    <a:pt x="1249982" y="914451"/>
                    <a:pt x="1244609" y="913914"/>
                    <a:pt x="1236013" y="910690"/>
                  </a:cubicBezTo>
                  <a:lnTo>
                    <a:pt x="1220252" y="910690"/>
                  </a:lnTo>
                  <a:cubicBezTo>
                    <a:pt x="1183718" y="898153"/>
                    <a:pt x="1156495" y="897974"/>
                    <a:pt x="1146466" y="904063"/>
                  </a:cubicBezTo>
                  <a:cubicBezTo>
                    <a:pt x="1135183" y="910690"/>
                    <a:pt x="1114587" y="898153"/>
                    <a:pt x="1086291" y="908183"/>
                  </a:cubicBezTo>
                  <a:cubicBezTo>
                    <a:pt x="1083783" y="909078"/>
                    <a:pt x="1081455" y="909794"/>
                    <a:pt x="1079127" y="910690"/>
                  </a:cubicBezTo>
                  <a:lnTo>
                    <a:pt x="1073575" y="910690"/>
                  </a:lnTo>
                  <a:cubicBezTo>
                    <a:pt x="1059964" y="914451"/>
                    <a:pt x="1051726" y="914093"/>
                    <a:pt x="1024861" y="914093"/>
                  </a:cubicBezTo>
                  <a:lnTo>
                    <a:pt x="988327" y="914093"/>
                  </a:lnTo>
                  <a:lnTo>
                    <a:pt x="965761" y="917316"/>
                  </a:lnTo>
                  <a:cubicBezTo>
                    <a:pt x="965761" y="917316"/>
                    <a:pt x="962537" y="914988"/>
                    <a:pt x="958418" y="910690"/>
                  </a:cubicBezTo>
                  <a:lnTo>
                    <a:pt x="950359" y="910690"/>
                  </a:lnTo>
                  <a:cubicBezTo>
                    <a:pt x="943911" y="903168"/>
                    <a:pt x="936748" y="891885"/>
                    <a:pt x="935315" y="877558"/>
                  </a:cubicBezTo>
                  <a:cubicBezTo>
                    <a:pt x="934778" y="873976"/>
                    <a:pt x="934778" y="870394"/>
                    <a:pt x="934957" y="866812"/>
                  </a:cubicBezTo>
                  <a:lnTo>
                    <a:pt x="940330" y="866812"/>
                  </a:lnTo>
                  <a:cubicBezTo>
                    <a:pt x="940330" y="842097"/>
                    <a:pt x="950359" y="817024"/>
                    <a:pt x="937643" y="810935"/>
                  </a:cubicBezTo>
                  <a:cubicBezTo>
                    <a:pt x="926360" y="805741"/>
                    <a:pt x="891974" y="810935"/>
                    <a:pt x="874423" y="823830"/>
                  </a:cubicBezTo>
                  <a:cubicBezTo>
                    <a:pt x="867260" y="827591"/>
                    <a:pt x="861708" y="832247"/>
                    <a:pt x="859379" y="837620"/>
                  </a:cubicBezTo>
                  <a:cubicBezTo>
                    <a:pt x="850962" y="857678"/>
                    <a:pt x="842545" y="894213"/>
                    <a:pt x="853648" y="910869"/>
                  </a:cubicBezTo>
                  <a:cubicBezTo>
                    <a:pt x="861350" y="922152"/>
                    <a:pt x="879438" y="940957"/>
                    <a:pt x="880154" y="948837"/>
                  </a:cubicBezTo>
                  <a:cubicBezTo>
                    <a:pt x="878363" y="948479"/>
                    <a:pt x="876035" y="948300"/>
                    <a:pt x="873170" y="947225"/>
                  </a:cubicBezTo>
                  <a:cubicBezTo>
                    <a:pt x="844156" y="937912"/>
                    <a:pt x="808159" y="934688"/>
                    <a:pt x="785235" y="950449"/>
                  </a:cubicBezTo>
                  <a:cubicBezTo>
                    <a:pt x="781474" y="952240"/>
                    <a:pt x="778071" y="954568"/>
                    <a:pt x="774847" y="957254"/>
                  </a:cubicBezTo>
                  <a:cubicBezTo>
                    <a:pt x="752461" y="977134"/>
                    <a:pt x="713239" y="1020116"/>
                    <a:pt x="713060" y="1020295"/>
                  </a:cubicBezTo>
                  <a:lnTo>
                    <a:pt x="695151" y="1020295"/>
                  </a:lnTo>
                  <a:cubicBezTo>
                    <a:pt x="680286" y="1022981"/>
                    <a:pt x="662556" y="1027638"/>
                    <a:pt x="653601" y="1034443"/>
                  </a:cubicBezTo>
                  <a:cubicBezTo>
                    <a:pt x="653422" y="1034623"/>
                    <a:pt x="653064" y="1034981"/>
                    <a:pt x="652885" y="1034981"/>
                  </a:cubicBezTo>
                  <a:cubicBezTo>
                    <a:pt x="652705" y="1034981"/>
                    <a:pt x="652527" y="1035160"/>
                    <a:pt x="652527" y="1035339"/>
                  </a:cubicBezTo>
                  <a:cubicBezTo>
                    <a:pt x="646616" y="1038563"/>
                    <a:pt x="642856" y="1042503"/>
                    <a:pt x="642856" y="1047159"/>
                  </a:cubicBezTo>
                  <a:cubicBezTo>
                    <a:pt x="642856" y="1067038"/>
                    <a:pt x="642856" y="1093723"/>
                    <a:pt x="617603" y="1097126"/>
                  </a:cubicBezTo>
                  <a:cubicBezTo>
                    <a:pt x="592351" y="1100350"/>
                    <a:pt x="558503" y="1110379"/>
                    <a:pt x="524654" y="1117006"/>
                  </a:cubicBezTo>
                  <a:cubicBezTo>
                    <a:pt x="509252" y="1120050"/>
                    <a:pt x="501372" y="1125244"/>
                    <a:pt x="493671" y="1130258"/>
                  </a:cubicBezTo>
                  <a:lnTo>
                    <a:pt x="493492" y="1130258"/>
                  </a:lnTo>
                  <a:cubicBezTo>
                    <a:pt x="485791" y="1134736"/>
                    <a:pt x="476836" y="1138855"/>
                    <a:pt x="459643" y="1140288"/>
                  </a:cubicBezTo>
                  <a:cubicBezTo>
                    <a:pt x="444599" y="1141541"/>
                    <a:pt x="434570" y="1145302"/>
                    <a:pt x="429734" y="1149780"/>
                  </a:cubicBezTo>
                  <a:cubicBezTo>
                    <a:pt x="415228" y="1157122"/>
                    <a:pt x="419347" y="1168764"/>
                    <a:pt x="445853" y="1173599"/>
                  </a:cubicBezTo>
                  <a:cubicBezTo>
                    <a:pt x="482567" y="1180226"/>
                    <a:pt x="538623" y="1206910"/>
                    <a:pt x="541489" y="1236640"/>
                  </a:cubicBezTo>
                  <a:cubicBezTo>
                    <a:pt x="544175" y="1266549"/>
                    <a:pt x="538623" y="1299860"/>
                    <a:pt x="524475" y="1329768"/>
                  </a:cubicBezTo>
                  <a:cubicBezTo>
                    <a:pt x="514804" y="1350364"/>
                    <a:pt x="456956" y="1336574"/>
                    <a:pt x="423287" y="1336574"/>
                  </a:cubicBezTo>
                  <a:cubicBezTo>
                    <a:pt x="389618" y="1336574"/>
                    <a:pt x="321920" y="1323142"/>
                    <a:pt x="293803" y="1336574"/>
                  </a:cubicBezTo>
                  <a:cubicBezTo>
                    <a:pt x="265685" y="1349827"/>
                    <a:pt x="271237" y="1416271"/>
                    <a:pt x="279654" y="1446358"/>
                  </a:cubicBezTo>
                  <a:cubicBezTo>
                    <a:pt x="288071" y="1476267"/>
                    <a:pt x="276789" y="1492744"/>
                    <a:pt x="265685" y="1502773"/>
                  </a:cubicBezTo>
                  <a:cubicBezTo>
                    <a:pt x="254402" y="1512802"/>
                    <a:pt x="251536" y="1542710"/>
                    <a:pt x="265685" y="1555964"/>
                  </a:cubicBezTo>
                  <a:cubicBezTo>
                    <a:pt x="279654" y="1569216"/>
                    <a:pt x="290937" y="1599125"/>
                    <a:pt x="302220" y="1602528"/>
                  </a:cubicBezTo>
                  <a:cubicBezTo>
                    <a:pt x="313503" y="1605931"/>
                    <a:pt x="349859" y="1592499"/>
                    <a:pt x="364186" y="1609333"/>
                  </a:cubicBezTo>
                  <a:cubicBezTo>
                    <a:pt x="378155" y="1625989"/>
                    <a:pt x="392304" y="1665927"/>
                    <a:pt x="400721" y="1655898"/>
                  </a:cubicBezTo>
                  <a:cubicBezTo>
                    <a:pt x="403945" y="1652137"/>
                    <a:pt x="407527" y="1643719"/>
                    <a:pt x="411467" y="1634944"/>
                  </a:cubicBezTo>
                  <a:lnTo>
                    <a:pt x="415049" y="1634944"/>
                  </a:lnTo>
                  <a:cubicBezTo>
                    <a:pt x="419168" y="1626168"/>
                    <a:pt x="423645" y="1616676"/>
                    <a:pt x="428301" y="1611482"/>
                  </a:cubicBezTo>
                  <a:cubicBezTo>
                    <a:pt x="430272" y="1610945"/>
                    <a:pt x="432241" y="1610945"/>
                    <a:pt x="434212" y="1612557"/>
                  </a:cubicBezTo>
                  <a:cubicBezTo>
                    <a:pt x="448360" y="1622586"/>
                    <a:pt x="482209" y="1609333"/>
                    <a:pt x="507640" y="1605931"/>
                  </a:cubicBezTo>
                  <a:cubicBezTo>
                    <a:pt x="513908" y="1605035"/>
                    <a:pt x="519639" y="1602349"/>
                    <a:pt x="525012" y="1598409"/>
                  </a:cubicBezTo>
                  <a:cubicBezTo>
                    <a:pt x="536116" y="1592319"/>
                    <a:pt x="545429" y="1580499"/>
                    <a:pt x="555637" y="1569216"/>
                  </a:cubicBezTo>
                  <a:lnTo>
                    <a:pt x="553488" y="1569216"/>
                  </a:lnTo>
                  <a:cubicBezTo>
                    <a:pt x="559219" y="1563127"/>
                    <a:pt x="565308" y="1557396"/>
                    <a:pt x="572293" y="1552740"/>
                  </a:cubicBezTo>
                  <a:cubicBezTo>
                    <a:pt x="592888" y="1539308"/>
                    <a:pt x="587336" y="1536621"/>
                    <a:pt x="579994" y="1525339"/>
                  </a:cubicBezTo>
                  <a:lnTo>
                    <a:pt x="587516" y="1525339"/>
                  </a:lnTo>
                  <a:cubicBezTo>
                    <a:pt x="585367" y="1522115"/>
                    <a:pt x="582680" y="1518175"/>
                    <a:pt x="580352" y="1512802"/>
                  </a:cubicBezTo>
                  <a:cubicBezTo>
                    <a:pt x="573546" y="1496684"/>
                    <a:pt x="594500" y="1478237"/>
                    <a:pt x="613126" y="1459432"/>
                  </a:cubicBezTo>
                  <a:lnTo>
                    <a:pt x="611335" y="1459432"/>
                  </a:lnTo>
                  <a:cubicBezTo>
                    <a:pt x="614559" y="1456208"/>
                    <a:pt x="617603" y="1452985"/>
                    <a:pt x="620290" y="1449761"/>
                  </a:cubicBezTo>
                  <a:cubicBezTo>
                    <a:pt x="639990" y="1426479"/>
                    <a:pt x="676346" y="1446537"/>
                    <a:pt x="684943" y="1419853"/>
                  </a:cubicBezTo>
                  <a:cubicBezTo>
                    <a:pt x="685480" y="1418599"/>
                    <a:pt x="685659" y="1416987"/>
                    <a:pt x="686196" y="1415733"/>
                  </a:cubicBezTo>
                  <a:lnTo>
                    <a:pt x="690494" y="1415733"/>
                  </a:lnTo>
                  <a:cubicBezTo>
                    <a:pt x="697121" y="1394600"/>
                    <a:pt x="700703" y="1362005"/>
                    <a:pt x="712702" y="1350901"/>
                  </a:cubicBezTo>
                  <a:cubicBezTo>
                    <a:pt x="714493" y="1350185"/>
                    <a:pt x="716463" y="1349827"/>
                    <a:pt x="718791" y="1350006"/>
                  </a:cubicBezTo>
                  <a:cubicBezTo>
                    <a:pt x="741178" y="1353409"/>
                    <a:pt x="772340" y="1369885"/>
                    <a:pt x="791861" y="1369885"/>
                  </a:cubicBezTo>
                  <a:cubicBezTo>
                    <a:pt x="801353" y="1369885"/>
                    <a:pt x="816039" y="1361468"/>
                    <a:pt x="829829" y="1351976"/>
                  </a:cubicBezTo>
                  <a:cubicBezTo>
                    <a:pt x="830904" y="1351260"/>
                    <a:pt x="832157" y="1350543"/>
                    <a:pt x="833053" y="1349827"/>
                  </a:cubicBezTo>
                  <a:lnTo>
                    <a:pt x="833053" y="1349827"/>
                  </a:lnTo>
                  <a:cubicBezTo>
                    <a:pt x="846843" y="1340156"/>
                    <a:pt x="859738" y="1329948"/>
                    <a:pt x="865110" y="1326724"/>
                  </a:cubicBezTo>
                  <a:cubicBezTo>
                    <a:pt x="876393" y="1320098"/>
                    <a:pt x="918659" y="1323321"/>
                    <a:pt x="924390" y="1353409"/>
                  </a:cubicBezTo>
                  <a:cubicBezTo>
                    <a:pt x="929942" y="1383317"/>
                    <a:pt x="977760" y="1419853"/>
                    <a:pt x="989043" y="1426479"/>
                  </a:cubicBezTo>
                  <a:cubicBezTo>
                    <a:pt x="1000147" y="1433105"/>
                    <a:pt x="1073396" y="1459790"/>
                    <a:pt x="1084679" y="1469819"/>
                  </a:cubicBezTo>
                  <a:cubicBezTo>
                    <a:pt x="1095783" y="1479849"/>
                    <a:pt x="1112796" y="1509757"/>
                    <a:pt x="1118528" y="1536442"/>
                  </a:cubicBezTo>
                  <a:cubicBezTo>
                    <a:pt x="1123721" y="1560799"/>
                    <a:pt x="1152018" y="1588917"/>
                    <a:pt x="1159003" y="1575664"/>
                  </a:cubicBezTo>
                  <a:cubicBezTo>
                    <a:pt x="1162047" y="1575664"/>
                    <a:pt x="1164555" y="1573873"/>
                    <a:pt x="1165450" y="1569396"/>
                  </a:cubicBezTo>
                  <a:lnTo>
                    <a:pt x="1160615" y="1569396"/>
                  </a:lnTo>
                  <a:cubicBezTo>
                    <a:pt x="1160973" y="1559545"/>
                    <a:pt x="1157033" y="1542532"/>
                    <a:pt x="1152734" y="1525518"/>
                  </a:cubicBezTo>
                  <a:lnTo>
                    <a:pt x="1159003" y="1525518"/>
                  </a:lnTo>
                  <a:cubicBezTo>
                    <a:pt x="1153988" y="1505459"/>
                    <a:pt x="1148974" y="1485043"/>
                    <a:pt x="1151839" y="1476804"/>
                  </a:cubicBezTo>
                  <a:cubicBezTo>
                    <a:pt x="1151839" y="1476804"/>
                    <a:pt x="1151839" y="1476625"/>
                    <a:pt x="1152376" y="1476625"/>
                  </a:cubicBezTo>
                  <a:cubicBezTo>
                    <a:pt x="1172076" y="1479849"/>
                    <a:pt x="1194463" y="1469999"/>
                    <a:pt x="1194463" y="1469999"/>
                  </a:cubicBezTo>
                  <a:cubicBezTo>
                    <a:pt x="1194463" y="1469999"/>
                    <a:pt x="1193747" y="1469282"/>
                    <a:pt x="1193388" y="1469103"/>
                  </a:cubicBezTo>
                  <a:cubicBezTo>
                    <a:pt x="1197329" y="1467850"/>
                    <a:pt x="1200015" y="1466596"/>
                    <a:pt x="1200015" y="1466596"/>
                  </a:cubicBezTo>
                  <a:cubicBezTo>
                    <a:pt x="1200015" y="1466596"/>
                    <a:pt x="1196613" y="1463910"/>
                    <a:pt x="1191419" y="1459790"/>
                  </a:cubicBezTo>
                  <a:lnTo>
                    <a:pt x="1181748" y="1459790"/>
                  </a:lnTo>
                  <a:cubicBezTo>
                    <a:pt x="1164734" y="1446537"/>
                    <a:pt x="1135004" y="1423792"/>
                    <a:pt x="1121393" y="1416808"/>
                  </a:cubicBezTo>
                  <a:cubicBezTo>
                    <a:pt x="1120856" y="1416808"/>
                    <a:pt x="1120319" y="1416091"/>
                    <a:pt x="1119781" y="1415912"/>
                  </a:cubicBezTo>
                  <a:lnTo>
                    <a:pt x="1131243" y="1415912"/>
                  </a:lnTo>
                  <a:cubicBezTo>
                    <a:pt x="1129631" y="1415196"/>
                    <a:pt x="1128020" y="1413942"/>
                    <a:pt x="1126766" y="1413405"/>
                  </a:cubicBezTo>
                  <a:cubicBezTo>
                    <a:pt x="1107066" y="1403376"/>
                    <a:pt x="1070531" y="1383496"/>
                    <a:pt x="1053517" y="1350185"/>
                  </a:cubicBezTo>
                  <a:lnTo>
                    <a:pt x="1053517" y="1350185"/>
                  </a:lnTo>
                  <a:cubicBezTo>
                    <a:pt x="1053517" y="1350185"/>
                    <a:pt x="1046174" y="1350185"/>
                    <a:pt x="1046174" y="1350185"/>
                  </a:cubicBezTo>
                  <a:cubicBezTo>
                    <a:pt x="1034175" y="1330306"/>
                    <a:pt x="1013579" y="1320098"/>
                    <a:pt x="1001400" y="1306307"/>
                  </a:cubicBezTo>
                  <a:lnTo>
                    <a:pt x="1009639" y="1306307"/>
                  </a:lnTo>
                  <a:cubicBezTo>
                    <a:pt x="1001580" y="1298606"/>
                    <a:pt x="996207" y="1289831"/>
                    <a:pt x="997282" y="1277294"/>
                  </a:cubicBezTo>
                  <a:cubicBezTo>
                    <a:pt x="997819" y="1271026"/>
                    <a:pt x="999789" y="1267265"/>
                    <a:pt x="1002475" y="1264399"/>
                  </a:cubicBezTo>
                  <a:cubicBezTo>
                    <a:pt x="1016445" y="1260101"/>
                    <a:pt x="1040801" y="1275145"/>
                    <a:pt x="1056741" y="1294129"/>
                  </a:cubicBezTo>
                  <a:cubicBezTo>
                    <a:pt x="1079306" y="1320635"/>
                    <a:pt x="1135542" y="1357349"/>
                    <a:pt x="1155242" y="1380452"/>
                  </a:cubicBezTo>
                  <a:cubicBezTo>
                    <a:pt x="1174942" y="1403734"/>
                    <a:pt x="1205925" y="1413763"/>
                    <a:pt x="1214343" y="1443672"/>
                  </a:cubicBezTo>
                  <a:cubicBezTo>
                    <a:pt x="1222939" y="1473760"/>
                    <a:pt x="1248191" y="1506892"/>
                    <a:pt x="1256430" y="1520145"/>
                  </a:cubicBezTo>
                  <a:cubicBezTo>
                    <a:pt x="1264847" y="1533577"/>
                    <a:pt x="1270220" y="1639242"/>
                    <a:pt x="1278637" y="1655898"/>
                  </a:cubicBezTo>
                  <a:cubicBezTo>
                    <a:pt x="1283472" y="1665748"/>
                    <a:pt x="1303173" y="1651599"/>
                    <a:pt x="1321261" y="1635660"/>
                  </a:cubicBezTo>
                  <a:lnTo>
                    <a:pt x="1322694" y="1635660"/>
                  </a:lnTo>
                  <a:cubicBezTo>
                    <a:pt x="1336842" y="1623482"/>
                    <a:pt x="1350991" y="1609333"/>
                    <a:pt x="1357438" y="1603244"/>
                  </a:cubicBezTo>
                  <a:cubicBezTo>
                    <a:pt x="1368900" y="1592499"/>
                    <a:pt x="1387347" y="1585872"/>
                    <a:pt x="1395585" y="1569754"/>
                  </a:cubicBezTo>
                  <a:lnTo>
                    <a:pt x="1392003" y="1569754"/>
                  </a:lnTo>
                  <a:cubicBezTo>
                    <a:pt x="1393257" y="1566888"/>
                    <a:pt x="1393973" y="1563485"/>
                    <a:pt x="1394331" y="1559904"/>
                  </a:cubicBezTo>
                  <a:cubicBezTo>
                    <a:pt x="1395764" y="1546830"/>
                    <a:pt x="1387526" y="1535189"/>
                    <a:pt x="1377676" y="1525876"/>
                  </a:cubicBezTo>
                  <a:lnTo>
                    <a:pt x="1386272" y="1525876"/>
                  </a:lnTo>
                  <a:cubicBezTo>
                    <a:pt x="1375169" y="1514593"/>
                    <a:pt x="1361020" y="1505638"/>
                    <a:pt x="1354931" y="1500086"/>
                  </a:cubicBezTo>
                  <a:cubicBezTo>
                    <a:pt x="1351170" y="1496863"/>
                    <a:pt x="1353319" y="1493460"/>
                    <a:pt x="1357797" y="1490057"/>
                  </a:cubicBezTo>
                  <a:cubicBezTo>
                    <a:pt x="1366572" y="1485043"/>
                    <a:pt x="1378571" y="1479849"/>
                    <a:pt x="1387168" y="1473939"/>
                  </a:cubicBezTo>
                  <a:cubicBezTo>
                    <a:pt x="1390928" y="1471611"/>
                    <a:pt x="1394331" y="1469282"/>
                    <a:pt x="1396839" y="1466954"/>
                  </a:cubicBezTo>
                  <a:cubicBezTo>
                    <a:pt x="1399167" y="1464984"/>
                    <a:pt x="1401674" y="1462656"/>
                    <a:pt x="1404360" y="1460149"/>
                  </a:cubicBezTo>
                  <a:lnTo>
                    <a:pt x="1402928" y="1460149"/>
                  </a:lnTo>
                  <a:cubicBezTo>
                    <a:pt x="1416539" y="1448507"/>
                    <a:pt x="1433553" y="1438478"/>
                    <a:pt x="1442149" y="1453701"/>
                  </a:cubicBezTo>
                  <a:cubicBezTo>
                    <a:pt x="1453432" y="1473760"/>
                    <a:pt x="1447881" y="1553456"/>
                    <a:pt x="1453432" y="1566888"/>
                  </a:cubicBezTo>
                  <a:cubicBezTo>
                    <a:pt x="1459163" y="1580141"/>
                    <a:pt x="1515399" y="1600020"/>
                    <a:pt x="1526861" y="1616676"/>
                  </a:cubicBezTo>
                  <a:cubicBezTo>
                    <a:pt x="1537965" y="1633332"/>
                    <a:pt x="1585782" y="1639958"/>
                    <a:pt x="1594379" y="1629929"/>
                  </a:cubicBezTo>
                  <a:cubicBezTo>
                    <a:pt x="1602617" y="1619900"/>
                    <a:pt x="1647749" y="1636556"/>
                    <a:pt x="1659031" y="1639958"/>
                  </a:cubicBezTo>
                  <a:cubicBezTo>
                    <a:pt x="1670314" y="1643361"/>
                    <a:pt x="1703984" y="1633332"/>
                    <a:pt x="1726550" y="1626705"/>
                  </a:cubicBezTo>
                  <a:cubicBezTo>
                    <a:pt x="1748937" y="1620079"/>
                    <a:pt x="1771502" y="1600020"/>
                    <a:pt x="1768637" y="1643361"/>
                  </a:cubicBezTo>
                  <a:cubicBezTo>
                    <a:pt x="1765771" y="1686702"/>
                    <a:pt x="1757354" y="1753145"/>
                    <a:pt x="1729236" y="1786278"/>
                  </a:cubicBezTo>
                  <a:cubicBezTo>
                    <a:pt x="1710252" y="1808664"/>
                    <a:pt x="1708999" y="1823529"/>
                    <a:pt x="1701656" y="1830872"/>
                  </a:cubicBezTo>
                  <a:cubicBezTo>
                    <a:pt x="1698611" y="1832125"/>
                    <a:pt x="1694850" y="1832842"/>
                    <a:pt x="1689477" y="1832842"/>
                  </a:cubicBezTo>
                  <a:cubicBezTo>
                    <a:pt x="1676583" y="1832842"/>
                    <a:pt x="1664762" y="1832842"/>
                    <a:pt x="1655271" y="1838394"/>
                  </a:cubicBezTo>
                  <a:cubicBezTo>
                    <a:pt x="1646137" y="1821380"/>
                    <a:pt x="1633242" y="1807769"/>
                    <a:pt x="1616408" y="1812963"/>
                  </a:cubicBezTo>
                  <a:cubicBezTo>
                    <a:pt x="1592230" y="1820126"/>
                    <a:pt x="1563575" y="1822454"/>
                    <a:pt x="1539039" y="1838036"/>
                  </a:cubicBezTo>
                  <a:cubicBezTo>
                    <a:pt x="1527219" y="1844304"/>
                    <a:pt x="1516294" y="1852900"/>
                    <a:pt x="1506981" y="1866332"/>
                  </a:cubicBezTo>
                  <a:cubicBezTo>
                    <a:pt x="1494444" y="1883883"/>
                    <a:pt x="1485490" y="1894271"/>
                    <a:pt x="1478505" y="1899107"/>
                  </a:cubicBezTo>
                  <a:lnTo>
                    <a:pt x="1477431" y="1899107"/>
                  </a:lnTo>
                  <a:cubicBezTo>
                    <a:pt x="1475640" y="1899644"/>
                    <a:pt x="1474028" y="1899823"/>
                    <a:pt x="1472416" y="1899107"/>
                  </a:cubicBezTo>
                  <a:lnTo>
                    <a:pt x="1463462" y="1899107"/>
                  </a:lnTo>
                  <a:cubicBezTo>
                    <a:pt x="1463462" y="1899107"/>
                    <a:pt x="1462029" y="1897315"/>
                    <a:pt x="1461671" y="1896062"/>
                  </a:cubicBezTo>
                  <a:cubicBezTo>
                    <a:pt x="1458984" y="1889615"/>
                    <a:pt x="1478326" y="1872780"/>
                    <a:pt x="1497669" y="1855228"/>
                  </a:cubicBezTo>
                  <a:lnTo>
                    <a:pt x="1499280" y="1855228"/>
                  </a:lnTo>
                  <a:cubicBezTo>
                    <a:pt x="1520592" y="1836066"/>
                    <a:pt x="1543516" y="1815291"/>
                    <a:pt x="1537248" y="1806336"/>
                  </a:cubicBezTo>
                  <a:cubicBezTo>
                    <a:pt x="1526144" y="1789680"/>
                    <a:pt x="1458447" y="1796486"/>
                    <a:pt x="1421733" y="1796486"/>
                  </a:cubicBezTo>
                  <a:cubicBezTo>
                    <a:pt x="1410092" y="1796486"/>
                    <a:pt x="1398809" y="1793620"/>
                    <a:pt x="1388242" y="1789501"/>
                  </a:cubicBezTo>
                  <a:lnTo>
                    <a:pt x="1374094" y="1789501"/>
                  </a:lnTo>
                  <a:cubicBezTo>
                    <a:pt x="1354931" y="1781263"/>
                    <a:pt x="1337200" y="1770517"/>
                    <a:pt x="1320724" y="1766577"/>
                  </a:cubicBezTo>
                  <a:cubicBezTo>
                    <a:pt x="1292606" y="1759951"/>
                    <a:pt x="1279174" y="1828364"/>
                    <a:pt x="1251057" y="1861497"/>
                  </a:cubicBezTo>
                  <a:cubicBezTo>
                    <a:pt x="1232431" y="1883704"/>
                    <a:pt x="1207179" y="1868302"/>
                    <a:pt x="1184971" y="1855408"/>
                  </a:cubicBezTo>
                  <a:lnTo>
                    <a:pt x="1196075" y="1855408"/>
                  </a:lnTo>
                  <a:cubicBezTo>
                    <a:pt x="1182643" y="1847707"/>
                    <a:pt x="1170107" y="1839826"/>
                    <a:pt x="1159898" y="1839826"/>
                  </a:cubicBezTo>
                  <a:cubicBezTo>
                    <a:pt x="1134646" y="1839826"/>
                    <a:pt x="1086649" y="1796486"/>
                    <a:pt x="1086649" y="1796486"/>
                  </a:cubicBezTo>
                  <a:cubicBezTo>
                    <a:pt x="1086649" y="1796486"/>
                    <a:pt x="1080560" y="1793441"/>
                    <a:pt x="1071605" y="1789501"/>
                  </a:cubicBezTo>
                  <a:lnTo>
                    <a:pt x="1058173" y="1789501"/>
                  </a:lnTo>
                  <a:cubicBezTo>
                    <a:pt x="1043129" y="1783233"/>
                    <a:pt x="1024324" y="1776607"/>
                    <a:pt x="1013758" y="1776607"/>
                  </a:cubicBezTo>
                  <a:cubicBezTo>
                    <a:pt x="1001042" y="1776607"/>
                    <a:pt x="980088" y="1758518"/>
                    <a:pt x="963791" y="1745802"/>
                  </a:cubicBezTo>
                  <a:lnTo>
                    <a:pt x="973462" y="1745802"/>
                  </a:lnTo>
                  <a:cubicBezTo>
                    <a:pt x="962717" y="1737206"/>
                    <a:pt x="953403" y="1730042"/>
                    <a:pt x="948747" y="1730042"/>
                  </a:cubicBezTo>
                  <a:cubicBezTo>
                    <a:pt x="938180" y="1730042"/>
                    <a:pt x="909884" y="1702820"/>
                    <a:pt x="927077" y="1688851"/>
                  </a:cubicBezTo>
                  <a:cubicBezTo>
                    <a:pt x="950001" y="1679538"/>
                    <a:pt x="991730" y="1701925"/>
                    <a:pt x="972746" y="1636197"/>
                  </a:cubicBezTo>
                  <a:lnTo>
                    <a:pt x="979014" y="1636197"/>
                  </a:lnTo>
                  <a:cubicBezTo>
                    <a:pt x="978298" y="1634048"/>
                    <a:pt x="977939" y="1631899"/>
                    <a:pt x="977223" y="1629571"/>
                  </a:cubicBezTo>
                  <a:cubicBezTo>
                    <a:pt x="954836" y="1556501"/>
                    <a:pt x="878722" y="1570649"/>
                    <a:pt x="859021" y="1580499"/>
                  </a:cubicBezTo>
                  <a:cubicBezTo>
                    <a:pt x="839142" y="1590529"/>
                    <a:pt x="698554" y="1587126"/>
                    <a:pt x="687271" y="1587126"/>
                  </a:cubicBezTo>
                  <a:cubicBezTo>
                    <a:pt x="675988" y="1587126"/>
                    <a:pt x="594500" y="1620437"/>
                    <a:pt x="569069" y="1633869"/>
                  </a:cubicBezTo>
                  <a:cubicBezTo>
                    <a:pt x="567457" y="1634585"/>
                    <a:pt x="565846" y="1635481"/>
                    <a:pt x="564055" y="1636376"/>
                  </a:cubicBezTo>
                  <a:lnTo>
                    <a:pt x="565666" y="1636376"/>
                  </a:lnTo>
                  <a:cubicBezTo>
                    <a:pt x="565666" y="1636376"/>
                    <a:pt x="564234" y="1637093"/>
                    <a:pt x="563696" y="1637272"/>
                  </a:cubicBezTo>
                  <a:cubicBezTo>
                    <a:pt x="538265" y="1650525"/>
                    <a:pt x="493312" y="1667180"/>
                    <a:pt x="482209" y="1673807"/>
                  </a:cubicBezTo>
                  <a:cubicBezTo>
                    <a:pt x="470926" y="1680433"/>
                    <a:pt x="411825" y="1660554"/>
                    <a:pt x="386394" y="1677210"/>
                  </a:cubicBezTo>
                  <a:cubicBezTo>
                    <a:pt x="360067" y="1694403"/>
                    <a:pt x="335352" y="1719297"/>
                    <a:pt x="321920" y="1729147"/>
                  </a:cubicBezTo>
                  <a:cubicBezTo>
                    <a:pt x="320667" y="1729684"/>
                    <a:pt x="319413" y="1730221"/>
                    <a:pt x="318696" y="1730221"/>
                  </a:cubicBezTo>
                  <a:cubicBezTo>
                    <a:pt x="316547" y="1730221"/>
                    <a:pt x="313503" y="1731833"/>
                    <a:pt x="309742" y="1734699"/>
                  </a:cubicBezTo>
                  <a:cubicBezTo>
                    <a:pt x="298996" y="1739534"/>
                    <a:pt x="277505" y="1762816"/>
                    <a:pt x="262640" y="1806873"/>
                  </a:cubicBezTo>
                  <a:cubicBezTo>
                    <a:pt x="246343" y="1855049"/>
                    <a:pt x="263715" y="1896778"/>
                    <a:pt x="237030" y="1914688"/>
                  </a:cubicBezTo>
                  <a:cubicBezTo>
                    <a:pt x="213569" y="1926866"/>
                    <a:pt x="173631" y="1943880"/>
                    <a:pt x="144976" y="1962505"/>
                  </a:cubicBezTo>
                  <a:cubicBezTo>
                    <a:pt x="132260" y="1970386"/>
                    <a:pt x="121156" y="1978266"/>
                    <a:pt x="114172" y="1986504"/>
                  </a:cubicBezTo>
                  <a:cubicBezTo>
                    <a:pt x="91606" y="2013189"/>
                    <a:pt x="74055" y="2116168"/>
                    <a:pt x="45937" y="2159508"/>
                  </a:cubicBezTo>
                  <a:cubicBezTo>
                    <a:pt x="17820" y="2202849"/>
                    <a:pt x="45937" y="2242608"/>
                    <a:pt x="51668" y="2269293"/>
                  </a:cubicBezTo>
                  <a:cubicBezTo>
                    <a:pt x="57220" y="2295977"/>
                    <a:pt x="76920" y="2345945"/>
                    <a:pt x="45937" y="2392330"/>
                  </a:cubicBezTo>
                  <a:cubicBezTo>
                    <a:pt x="20685" y="2430656"/>
                    <a:pt x="17820" y="2452684"/>
                    <a:pt x="9939" y="2461460"/>
                  </a:cubicBezTo>
                  <a:cubicBezTo>
                    <a:pt x="9581" y="2461460"/>
                    <a:pt x="9402" y="2462176"/>
                    <a:pt x="9044" y="2462176"/>
                  </a:cubicBezTo>
                  <a:cubicBezTo>
                    <a:pt x="6895" y="2462534"/>
                    <a:pt x="5999" y="2463609"/>
                    <a:pt x="5641" y="2464684"/>
                  </a:cubicBezTo>
                  <a:cubicBezTo>
                    <a:pt x="4925" y="2465042"/>
                    <a:pt x="4388" y="2465400"/>
                    <a:pt x="3850" y="2465579"/>
                  </a:cubicBezTo>
                  <a:cubicBezTo>
                    <a:pt x="-10119" y="2468982"/>
                    <a:pt x="17999" y="2482055"/>
                    <a:pt x="23551" y="2515367"/>
                  </a:cubicBezTo>
                  <a:cubicBezTo>
                    <a:pt x="29103" y="2548678"/>
                    <a:pt x="-1702" y="2581811"/>
                    <a:pt x="51668" y="2611719"/>
                  </a:cubicBezTo>
                  <a:cubicBezTo>
                    <a:pt x="105038" y="2641807"/>
                    <a:pt x="153931" y="2643239"/>
                    <a:pt x="168079" y="2682998"/>
                  </a:cubicBezTo>
                  <a:cubicBezTo>
                    <a:pt x="182227" y="2722936"/>
                    <a:pt x="228971" y="2814632"/>
                    <a:pt x="228971" y="2814632"/>
                  </a:cubicBezTo>
                  <a:cubicBezTo>
                    <a:pt x="228971" y="2814632"/>
                    <a:pt x="279475" y="2868002"/>
                    <a:pt x="304906" y="2891284"/>
                  </a:cubicBezTo>
                  <a:cubicBezTo>
                    <a:pt x="320129" y="2905253"/>
                    <a:pt x="329263" y="2905790"/>
                    <a:pt x="335352" y="2899164"/>
                  </a:cubicBezTo>
                  <a:cubicBezTo>
                    <a:pt x="339829" y="2897731"/>
                    <a:pt x="343053" y="2893433"/>
                    <a:pt x="345560" y="2887344"/>
                  </a:cubicBezTo>
                  <a:lnTo>
                    <a:pt x="341620" y="2887344"/>
                  </a:lnTo>
                  <a:cubicBezTo>
                    <a:pt x="342516" y="2884299"/>
                    <a:pt x="343591" y="2881434"/>
                    <a:pt x="344307" y="2878210"/>
                  </a:cubicBezTo>
                  <a:cubicBezTo>
                    <a:pt x="349859" y="2854928"/>
                    <a:pt x="383707" y="2851525"/>
                    <a:pt x="423108" y="2851525"/>
                  </a:cubicBezTo>
                  <a:cubicBezTo>
                    <a:pt x="462508" y="2851525"/>
                    <a:pt x="490626" y="2861375"/>
                    <a:pt x="529848" y="2854928"/>
                  </a:cubicBezTo>
                  <a:cubicBezTo>
                    <a:pt x="540593" y="2852958"/>
                    <a:pt x="550443" y="2847406"/>
                    <a:pt x="559398" y="2840063"/>
                  </a:cubicBezTo>
                  <a:cubicBezTo>
                    <a:pt x="583218" y="2823408"/>
                    <a:pt x="601843" y="2793857"/>
                    <a:pt x="613126" y="2783649"/>
                  </a:cubicBezTo>
                  <a:cubicBezTo>
                    <a:pt x="628886" y="2777201"/>
                    <a:pt x="685480" y="2769142"/>
                    <a:pt x="721299" y="2794932"/>
                  </a:cubicBezTo>
                  <a:cubicBezTo>
                    <a:pt x="757834" y="2821617"/>
                    <a:pt x="752103" y="2858331"/>
                    <a:pt x="771982" y="2881434"/>
                  </a:cubicBezTo>
                  <a:cubicBezTo>
                    <a:pt x="791682" y="2904716"/>
                    <a:pt x="825352" y="2891463"/>
                    <a:pt x="850783" y="2868181"/>
                  </a:cubicBezTo>
                  <a:cubicBezTo>
                    <a:pt x="876214" y="2844899"/>
                    <a:pt x="864931" y="2854928"/>
                    <a:pt x="895915" y="2874628"/>
                  </a:cubicBezTo>
                  <a:cubicBezTo>
                    <a:pt x="926898" y="2894866"/>
                    <a:pt x="940867" y="2914566"/>
                    <a:pt x="912749" y="2944654"/>
                  </a:cubicBezTo>
                  <a:cubicBezTo>
                    <a:pt x="884632" y="2974562"/>
                    <a:pt x="901466" y="3020948"/>
                    <a:pt x="884632" y="3067691"/>
                  </a:cubicBezTo>
                  <a:cubicBezTo>
                    <a:pt x="867618" y="3114076"/>
                    <a:pt x="900571" y="3114076"/>
                    <a:pt x="931554" y="3134134"/>
                  </a:cubicBezTo>
                  <a:cubicBezTo>
                    <a:pt x="962717" y="3154014"/>
                    <a:pt x="988685" y="3283678"/>
                    <a:pt x="1005520" y="3307139"/>
                  </a:cubicBezTo>
                  <a:cubicBezTo>
                    <a:pt x="1022534" y="3330242"/>
                    <a:pt x="999789" y="3396864"/>
                    <a:pt x="1019668" y="3436802"/>
                  </a:cubicBezTo>
                  <a:cubicBezTo>
                    <a:pt x="1039369" y="3476740"/>
                    <a:pt x="1048502" y="3500918"/>
                    <a:pt x="1025757" y="3521155"/>
                  </a:cubicBezTo>
                  <a:cubicBezTo>
                    <a:pt x="1003191" y="3540856"/>
                    <a:pt x="974716" y="3579898"/>
                    <a:pt x="971671" y="3646521"/>
                  </a:cubicBezTo>
                  <a:cubicBezTo>
                    <a:pt x="968984" y="3712964"/>
                    <a:pt x="983133" y="3759350"/>
                    <a:pt x="994237" y="3782632"/>
                  </a:cubicBezTo>
                  <a:cubicBezTo>
                    <a:pt x="1005520" y="3805914"/>
                    <a:pt x="1033637" y="3868955"/>
                    <a:pt x="1047786" y="3892237"/>
                  </a:cubicBezTo>
                  <a:cubicBezTo>
                    <a:pt x="1061934" y="3915698"/>
                    <a:pt x="1110289" y="3958681"/>
                    <a:pt x="1113155" y="3995216"/>
                  </a:cubicBezTo>
                  <a:cubicBezTo>
                    <a:pt x="1116021" y="4031930"/>
                    <a:pt x="1075903" y="4088881"/>
                    <a:pt x="1090052" y="4108403"/>
                  </a:cubicBezTo>
                  <a:cubicBezTo>
                    <a:pt x="1103842" y="4128640"/>
                    <a:pt x="1112438" y="4158370"/>
                    <a:pt x="1137691" y="4185055"/>
                  </a:cubicBezTo>
                  <a:cubicBezTo>
                    <a:pt x="1163122" y="4211740"/>
                    <a:pt x="1171539" y="4268154"/>
                    <a:pt x="1171539" y="4268154"/>
                  </a:cubicBezTo>
                  <a:cubicBezTo>
                    <a:pt x="1171539" y="4268154"/>
                    <a:pt x="1179956" y="4291436"/>
                    <a:pt x="1182822" y="4328150"/>
                  </a:cubicBezTo>
                  <a:cubicBezTo>
                    <a:pt x="1185508" y="4364865"/>
                    <a:pt x="1188195" y="4388147"/>
                    <a:pt x="1216671" y="4404802"/>
                  </a:cubicBezTo>
                  <a:cubicBezTo>
                    <a:pt x="1244789" y="4421458"/>
                    <a:pt x="1264310" y="4424861"/>
                    <a:pt x="1278458" y="4408026"/>
                  </a:cubicBezTo>
                  <a:cubicBezTo>
                    <a:pt x="1292606" y="4391549"/>
                    <a:pt x="1352424" y="4358775"/>
                    <a:pt x="1388959" y="4362357"/>
                  </a:cubicBezTo>
                  <a:cubicBezTo>
                    <a:pt x="1422449" y="4365223"/>
                    <a:pt x="1469371" y="4370237"/>
                    <a:pt x="1505190" y="4348030"/>
                  </a:cubicBezTo>
                  <a:cubicBezTo>
                    <a:pt x="1510384" y="4345343"/>
                    <a:pt x="1515399" y="4341941"/>
                    <a:pt x="1520234" y="4338001"/>
                  </a:cubicBezTo>
                  <a:cubicBezTo>
                    <a:pt x="1527756" y="4331911"/>
                    <a:pt x="1535994" y="4323315"/>
                    <a:pt x="1544412" y="4313823"/>
                  </a:cubicBezTo>
                  <a:lnTo>
                    <a:pt x="1542263" y="4313823"/>
                  </a:lnTo>
                  <a:cubicBezTo>
                    <a:pt x="1554083" y="4300570"/>
                    <a:pt x="1566261" y="4285347"/>
                    <a:pt x="1577902" y="4269945"/>
                  </a:cubicBezTo>
                  <a:lnTo>
                    <a:pt x="1580410" y="4269945"/>
                  </a:lnTo>
                  <a:cubicBezTo>
                    <a:pt x="1601185" y="4243081"/>
                    <a:pt x="1619810" y="4216754"/>
                    <a:pt x="1629840" y="4205113"/>
                  </a:cubicBezTo>
                  <a:cubicBezTo>
                    <a:pt x="1630018" y="4204755"/>
                    <a:pt x="1630377" y="4204576"/>
                    <a:pt x="1630556" y="4204218"/>
                  </a:cubicBezTo>
                  <a:lnTo>
                    <a:pt x="1628407" y="4204218"/>
                  </a:lnTo>
                  <a:cubicBezTo>
                    <a:pt x="1638794" y="4192218"/>
                    <a:pt x="1653659" y="4176637"/>
                    <a:pt x="1665658" y="4160340"/>
                  </a:cubicBezTo>
                  <a:lnTo>
                    <a:pt x="1668345" y="4160340"/>
                  </a:lnTo>
                  <a:cubicBezTo>
                    <a:pt x="1681418" y="4143147"/>
                    <a:pt x="1691806" y="4125416"/>
                    <a:pt x="1688940" y="4111985"/>
                  </a:cubicBezTo>
                  <a:cubicBezTo>
                    <a:pt x="1687866" y="4106791"/>
                    <a:pt x="1685537" y="4100881"/>
                    <a:pt x="1683030" y="4094791"/>
                  </a:cubicBezTo>
                  <a:lnTo>
                    <a:pt x="1676403" y="4094791"/>
                  </a:lnTo>
                  <a:cubicBezTo>
                    <a:pt x="1669777" y="4079569"/>
                    <a:pt x="1662076" y="4063450"/>
                    <a:pt x="1660822" y="4050735"/>
                  </a:cubicBezTo>
                  <a:lnTo>
                    <a:pt x="1666553" y="4050735"/>
                  </a:lnTo>
                  <a:cubicBezTo>
                    <a:pt x="1664942" y="4042675"/>
                    <a:pt x="1666016" y="4035870"/>
                    <a:pt x="1671031" y="4031393"/>
                  </a:cubicBezTo>
                  <a:cubicBezTo>
                    <a:pt x="1691268" y="4021184"/>
                    <a:pt x="1739623" y="4012409"/>
                    <a:pt x="1759144" y="3999514"/>
                  </a:cubicBezTo>
                  <a:cubicBezTo>
                    <a:pt x="1767204" y="3995395"/>
                    <a:pt x="1772576" y="3990917"/>
                    <a:pt x="1773293" y="3985724"/>
                  </a:cubicBezTo>
                  <a:cubicBezTo>
                    <a:pt x="1773293" y="3985724"/>
                    <a:pt x="1773293" y="3985186"/>
                    <a:pt x="1773293" y="3984828"/>
                  </a:cubicBezTo>
                  <a:lnTo>
                    <a:pt x="1768099" y="3984828"/>
                  </a:lnTo>
                  <a:cubicBezTo>
                    <a:pt x="1768099" y="3975515"/>
                    <a:pt x="1765413" y="3959039"/>
                    <a:pt x="1761473" y="3940950"/>
                  </a:cubicBezTo>
                  <a:lnTo>
                    <a:pt x="1767383" y="3940950"/>
                  </a:lnTo>
                  <a:cubicBezTo>
                    <a:pt x="1762369" y="3916952"/>
                    <a:pt x="1755205" y="3890446"/>
                    <a:pt x="1750728" y="3875044"/>
                  </a:cubicBezTo>
                  <a:lnTo>
                    <a:pt x="1744459" y="3875044"/>
                  </a:lnTo>
                  <a:cubicBezTo>
                    <a:pt x="1743922" y="3872895"/>
                    <a:pt x="1743205" y="3870746"/>
                    <a:pt x="1742668" y="3869134"/>
                  </a:cubicBezTo>
                  <a:cubicBezTo>
                    <a:pt x="1739623" y="3860179"/>
                    <a:pt x="1744280" y="3846747"/>
                    <a:pt x="1752877" y="3831345"/>
                  </a:cubicBezTo>
                  <a:lnTo>
                    <a:pt x="1756279" y="3831345"/>
                  </a:lnTo>
                  <a:cubicBezTo>
                    <a:pt x="1763264" y="3817913"/>
                    <a:pt x="1773472" y="3802332"/>
                    <a:pt x="1784397" y="3786035"/>
                  </a:cubicBezTo>
                  <a:cubicBezTo>
                    <a:pt x="1789233" y="3779229"/>
                    <a:pt x="1795322" y="3772065"/>
                    <a:pt x="1801948" y="3765260"/>
                  </a:cubicBezTo>
                  <a:lnTo>
                    <a:pt x="1799799" y="3765260"/>
                  </a:lnTo>
                  <a:cubicBezTo>
                    <a:pt x="1816097" y="3748962"/>
                    <a:pt x="1835618" y="3733381"/>
                    <a:pt x="1849766" y="3721382"/>
                  </a:cubicBezTo>
                  <a:lnTo>
                    <a:pt x="1850841" y="3721382"/>
                  </a:lnTo>
                  <a:cubicBezTo>
                    <a:pt x="1860511" y="3713502"/>
                    <a:pt x="1868392" y="3706696"/>
                    <a:pt x="1871616" y="3702577"/>
                  </a:cubicBezTo>
                  <a:cubicBezTo>
                    <a:pt x="1878242" y="3695055"/>
                    <a:pt x="1896689" y="3677504"/>
                    <a:pt x="1912449" y="3655834"/>
                  </a:cubicBezTo>
                  <a:lnTo>
                    <a:pt x="1909583" y="3655834"/>
                  </a:lnTo>
                  <a:cubicBezTo>
                    <a:pt x="1919075" y="3642043"/>
                    <a:pt x="1926776" y="3627000"/>
                    <a:pt x="1929821" y="3611777"/>
                  </a:cubicBezTo>
                  <a:lnTo>
                    <a:pt x="1934298" y="3611777"/>
                  </a:lnTo>
                  <a:cubicBezTo>
                    <a:pt x="1935014" y="3609090"/>
                    <a:pt x="1935910" y="3606046"/>
                    <a:pt x="1936268" y="3603359"/>
                  </a:cubicBezTo>
                  <a:cubicBezTo>
                    <a:pt x="1938776" y="3585092"/>
                    <a:pt x="1937163" y="3565033"/>
                    <a:pt x="1935194" y="3546229"/>
                  </a:cubicBezTo>
                  <a:lnTo>
                    <a:pt x="1929642" y="3546229"/>
                  </a:lnTo>
                  <a:cubicBezTo>
                    <a:pt x="1928030" y="3529573"/>
                    <a:pt x="1926418" y="3514350"/>
                    <a:pt x="1927493" y="3502171"/>
                  </a:cubicBezTo>
                  <a:lnTo>
                    <a:pt x="1932507" y="3502171"/>
                  </a:lnTo>
                  <a:cubicBezTo>
                    <a:pt x="1932865" y="3495187"/>
                    <a:pt x="1933761" y="3488560"/>
                    <a:pt x="1936089" y="3483546"/>
                  </a:cubicBezTo>
                  <a:cubicBezTo>
                    <a:pt x="1943969" y="3467248"/>
                    <a:pt x="1941820" y="3452742"/>
                    <a:pt x="1931612" y="3436623"/>
                  </a:cubicBezTo>
                  <a:lnTo>
                    <a:pt x="1924448" y="3436623"/>
                  </a:lnTo>
                  <a:cubicBezTo>
                    <a:pt x="1920329" y="3430534"/>
                    <a:pt x="1914956" y="3424087"/>
                    <a:pt x="1908509" y="3417460"/>
                  </a:cubicBezTo>
                  <a:cubicBezTo>
                    <a:pt x="1902240" y="3410834"/>
                    <a:pt x="1897584" y="3402237"/>
                    <a:pt x="1893644" y="3392745"/>
                  </a:cubicBezTo>
                  <a:lnTo>
                    <a:pt x="1900629" y="3392745"/>
                  </a:lnTo>
                  <a:cubicBezTo>
                    <a:pt x="1890958" y="3370896"/>
                    <a:pt x="1886838" y="3343853"/>
                    <a:pt x="1882898" y="3326660"/>
                  </a:cubicBezTo>
                  <a:lnTo>
                    <a:pt x="1876809" y="3326660"/>
                  </a:lnTo>
                  <a:cubicBezTo>
                    <a:pt x="1875555" y="3322183"/>
                    <a:pt x="1874481" y="3318242"/>
                    <a:pt x="1873048" y="3316093"/>
                  </a:cubicBezTo>
                  <a:cubicBezTo>
                    <a:pt x="1870003" y="3311616"/>
                    <a:pt x="1869645" y="3298363"/>
                    <a:pt x="1871078" y="3282782"/>
                  </a:cubicBezTo>
                  <a:lnTo>
                    <a:pt x="1876093" y="3282782"/>
                  </a:lnTo>
                  <a:cubicBezTo>
                    <a:pt x="1877705" y="3261112"/>
                    <a:pt x="1882898" y="3233173"/>
                    <a:pt x="1890062" y="3217055"/>
                  </a:cubicBezTo>
                  <a:lnTo>
                    <a:pt x="1886480" y="3217055"/>
                  </a:lnTo>
                  <a:cubicBezTo>
                    <a:pt x="1888987" y="3212398"/>
                    <a:pt x="1891674" y="3208816"/>
                    <a:pt x="1894360" y="3207563"/>
                  </a:cubicBezTo>
                  <a:cubicBezTo>
                    <a:pt x="1901524" y="3204876"/>
                    <a:pt x="1912807" y="3190549"/>
                    <a:pt x="1924627" y="3173177"/>
                  </a:cubicBezTo>
                  <a:lnTo>
                    <a:pt x="1927493" y="3173177"/>
                  </a:lnTo>
                  <a:cubicBezTo>
                    <a:pt x="1942357" y="3152223"/>
                    <a:pt x="1958297" y="3125538"/>
                    <a:pt x="1971370" y="3107270"/>
                  </a:cubicBezTo>
                  <a:lnTo>
                    <a:pt x="1968326" y="3107270"/>
                  </a:lnTo>
                  <a:cubicBezTo>
                    <a:pt x="1968326" y="3107270"/>
                    <a:pt x="1969759" y="3105659"/>
                    <a:pt x="1970296" y="3104763"/>
                  </a:cubicBezTo>
                  <a:cubicBezTo>
                    <a:pt x="1977281" y="3095630"/>
                    <a:pt x="1988205" y="3080227"/>
                    <a:pt x="2001100" y="3063393"/>
                  </a:cubicBezTo>
                  <a:lnTo>
                    <a:pt x="2003607" y="3063393"/>
                  </a:lnTo>
                  <a:cubicBezTo>
                    <a:pt x="2020263" y="3041543"/>
                    <a:pt x="2040142" y="3016291"/>
                    <a:pt x="2058410" y="2997486"/>
                  </a:cubicBezTo>
                  <a:lnTo>
                    <a:pt x="2056619" y="2997486"/>
                  </a:lnTo>
                  <a:cubicBezTo>
                    <a:pt x="2068797" y="2985487"/>
                    <a:pt x="2080259" y="2976712"/>
                    <a:pt x="2088856" y="2974920"/>
                  </a:cubicBezTo>
                  <a:cubicBezTo>
                    <a:pt x="2099601" y="2972592"/>
                    <a:pt x="2112317" y="2964354"/>
                    <a:pt x="2124854" y="2953608"/>
                  </a:cubicBezTo>
                  <a:lnTo>
                    <a:pt x="2125928" y="2953608"/>
                  </a:lnTo>
                  <a:cubicBezTo>
                    <a:pt x="2148135" y="2935699"/>
                    <a:pt x="2169090" y="2908477"/>
                    <a:pt x="2174104" y="2887881"/>
                  </a:cubicBezTo>
                  <a:lnTo>
                    <a:pt x="2169627" y="2887881"/>
                  </a:lnTo>
                  <a:cubicBezTo>
                    <a:pt x="2169627" y="2887881"/>
                    <a:pt x="2170343" y="2886090"/>
                    <a:pt x="2170343" y="2885195"/>
                  </a:cubicBezTo>
                  <a:cubicBezTo>
                    <a:pt x="2171059" y="2876777"/>
                    <a:pt x="2178224" y="2861734"/>
                    <a:pt x="2187894" y="2844182"/>
                  </a:cubicBezTo>
                  <a:lnTo>
                    <a:pt x="2191297" y="2844182"/>
                  </a:lnTo>
                  <a:cubicBezTo>
                    <a:pt x="2202043" y="2824124"/>
                    <a:pt x="2216729" y="2800304"/>
                    <a:pt x="2230161" y="2778276"/>
                  </a:cubicBezTo>
                  <a:lnTo>
                    <a:pt x="2226758" y="2778276"/>
                  </a:lnTo>
                  <a:cubicBezTo>
                    <a:pt x="2237145" y="2761441"/>
                    <a:pt x="2246100" y="2746039"/>
                    <a:pt x="2251831" y="2734398"/>
                  </a:cubicBezTo>
                  <a:lnTo>
                    <a:pt x="2255413" y="2734398"/>
                  </a:lnTo>
                  <a:cubicBezTo>
                    <a:pt x="2259711" y="2726339"/>
                    <a:pt x="2262397" y="2719533"/>
                    <a:pt x="2262934" y="2715593"/>
                  </a:cubicBezTo>
                  <a:cubicBezTo>
                    <a:pt x="2264009" y="2706818"/>
                    <a:pt x="2269740" y="2688729"/>
                    <a:pt x="2275292" y="2668671"/>
                  </a:cubicBezTo>
                  <a:lnTo>
                    <a:pt x="2270994" y="2668671"/>
                  </a:lnTo>
                  <a:cubicBezTo>
                    <a:pt x="2275113" y="2653806"/>
                    <a:pt x="2279053" y="2638583"/>
                    <a:pt x="2281381" y="2624614"/>
                  </a:cubicBezTo>
                  <a:lnTo>
                    <a:pt x="2286038" y="2624614"/>
                  </a:lnTo>
                  <a:cubicBezTo>
                    <a:pt x="2289261" y="2607421"/>
                    <a:pt x="2290336" y="2592735"/>
                    <a:pt x="2285500" y="2585751"/>
                  </a:cubicBezTo>
                  <a:cubicBezTo>
                    <a:pt x="2271352" y="2565871"/>
                    <a:pt x="2161567" y="2615838"/>
                    <a:pt x="2147598" y="2622465"/>
                  </a:cubicBezTo>
                  <a:cubicBezTo>
                    <a:pt x="2146345" y="2623002"/>
                    <a:pt x="2144733" y="2623898"/>
                    <a:pt x="2143121" y="2624614"/>
                  </a:cubicBezTo>
                  <a:lnTo>
                    <a:pt x="2144733" y="2624614"/>
                  </a:lnTo>
                  <a:cubicBezTo>
                    <a:pt x="2144733" y="2624614"/>
                    <a:pt x="2142763" y="2625688"/>
                    <a:pt x="2142226" y="2625688"/>
                  </a:cubicBezTo>
                  <a:cubicBezTo>
                    <a:pt x="2128077" y="2632494"/>
                    <a:pt x="2088677" y="2659000"/>
                    <a:pt x="2043545" y="2655776"/>
                  </a:cubicBezTo>
                  <a:cubicBezTo>
                    <a:pt x="2019009" y="2653985"/>
                    <a:pt x="2013815" y="2640016"/>
                    <a:pt x="2013637" y="2624614"/>
                  </a:cubicBezTo>
                  <a:lnTo>
                    <a:pt x="2018830" y="2624614"/>
                  </a:lnTo>
                  <a:cubicBezTo>
                    <a:pt x="2017935" y="2611182"/>
                    <a:pt x="2022054" y="2595601"/>
                    <a:pt x="2020621" y="2585751"/>
                  </a:cubicBezTo>
                  <a:cubicBezTo>
                    <a:pt x="2019905" y="2580199"/>
                    <a:pt x="2015428" y="2570349"/>
                    <a:pt x="2009517" y="2558887"/>
                  </a:cubicBezTo>
                  <a:lnTo>
                    <a:pt x="2002354" y="2558887"/>
                  </a:lnTo>
                  <a:cubicBezTo>
                    <a:pt x="1994653" y="2544201"/>
                    <a:pt x="1984802" y="2528083"/>
                    <a:pt x="1975490" y="2514829"/>
                  </a:cubicBezTo>
                  <a:lnTo>
                    <a:pt x="1983191" y="2514829"/>
                  </a:lnTo>
                  <a:cubicBezTo>
                    <a:pt x="1972624" y="2499427"/>
                    <a:pt x="1962953" y="2487249"/>
                    <a:pt x="1958476" y="2485995"/>
                  </a:cubicBezTo>
                  <a:cubicBezTo>
                    <a:pt x="1951849" y="2484025"/>
                    <a:pt x="1937343" y="2469161"/>
                    <a:pt x="1923553" y="2448923"/>
                  </a:cubicBezTo>
                  <a:lnTo>
                    <a:pt x="1916030" y="2448923"/>
                  </a:lnTo>
                  <a:cubicBezTo>
                    <a:pt x="1907434" y="2436029"/>
                    <a:pt x="1899375" y="2421164"/>
                    <a:pt x="1894181" y="2406299"/>
                  </a:cubicBezTo>
                  <a:cubicBezTo>
                    <a:pt x="1894181" y="2405941"/>
                    <a:pt x="1893823" y="2405403"/>
                    <a:pt x="1893644" y="2405045"/>
                  </a:cubicBezTo>
                  <a:lnTo>
                    <a:pt x="1900449" y="2405045"/>
                  </a:lnTo>
                  <a:cubicBezTo>
                    <a:pt x="1900449" y="2405045"/>
                    <a:pt x="1899733" y="2403613"/>
                    <a:pt x="1899554" y="2402896"/>
                  </a:cubicBezTo>
                  <a:cubicBezTo>
                    <a:pt x="1890778" y="2377823"/>
                    <a:pt x="1864094" y="2358123"/>
                    <a:pt x="1839916" y="2339497"/>
                  </a:cubicBezTo>
                  <a:lnTo>
                    <a:pt x="1830424" y="2339497"/>
                  </a:lnTo>
                  <a:cubicBezTo>
                    <a:pt x="1817888" y="2329647"/>
                    <a:pt x="1806425" y="2320155"/>
                    <a:pt x="1798725" y="2310305"/>
                  </a:cubicBezTo>
                  <a:cubicBezTo>
                    <a:pt x="1796038" y="2306365"/>
                    <a:pt x="1793889" y="2301350"/>
                    <a:pt x="1792456" y="2295440"/>
                  </a:cubicBezTo>
                  <a:lnTo>
                    <a:pt x="1798903" y="2295440"/>
                  </a:lnTo>
                  <a:cubicBezTo>
                    <a:pt x="1793710" y="2279143"/>
                    <a:pt x="1793710" y="2255323"/>
                    <a:pt x="1794247" y="2229713"/>
                  </a:cubicBezTo>
                  <a:lnTo>
                    <a:pt x="1789053" y="2229713"/>
                  </a:lnTo>
                  <a:cubicBezTo>
                    <a:pt x="1789233" y="2214848"/>
                    <a:pt x="1789411" y="2199804"/>
                    <a:pt x="1788695" y="2185835"/>
                  </a:cubicBezTo>
                  <a:lnTo>
                    <a:pt x="1794068" y="2185835"/>
                  </a:lnTo>
                  <a:cubicBezTo>
                    <a:pt x="1793173" y="2167388"/>
                    <a:pt x="1790844" y="2150195"/>
                    <a:pt x="1784218" y="2136763"/>
                  </a:cubicBezTo>
                  <a:cubicBezTo>
                    <a:pt x="1781710" y="2131570"/>
                    <a:pt x="1779382" y="2125660"/>
                    <a:pt x="1776875" y="2119929"/>
                  </a:cubicBezTo>
                  <a:lnTo>
                    <a:pt x="1770069" y="2119929"/>
                  </a:lnTo>
                  <a:cubicBezTo>
                    <a:pt x="1763980" y="2105780"/>
                    <a:pt x="1757712" y="2091095"/>
                    <a:pt x="1751981" y="2076051"/>
                  </a:cubicBezTo>
                  <a:lnTo>
                    <a:pt x="1758607" y="2076051"/>
                  </a:lnTo>
                  <a:cubicBezTo>
                    <a:pt x="1749474" y="2053306"/>
                    <a:pt x="1740877" y="2030919"/>
                    <a:pt x="1732280" y="2010144"/>
                  </a:cubicBezTo>
                  <a:lnTo>
                    <a:pt x="1725475" y="2010144"/>
                  </a:lnTo>
                  <a:cubicBezTo>
                    <a:pt x="1722789" y="2003518"/>
                    <a:pt x="1719924" y="1996712"/>
                    <a:pt x="1717237" y="1990444"/>
                  </a:cubicBezTo>
                  <a:cubicBezTo>
                    <a:pt x="1713476" y="1982027"/>
                    <a:pt x="1709357" y="1974146"/>
                    <a:pt x="1705238" y="1966267"/>
                  </a:cubicBezTo>
                  <a:lnTo>
                    <a:pt x="1712222" y="1966267"/>
                  </a:lnTo>
                  <a:cubicBezTo>
                    <a:pt x="1710969" y="1963759"/>
                    <a:pt x="1709536" y="1960894"/>
                    <a:pt x="1708282" y="1958207"/>
                  </a:cubicBezTo>
                  <a:cubicBezTo>
                    <a:pt x="1733893" y="1950327"/>
                    <a:pt x="1766667" y="1939761"/>
                    <a:pt x="1770786" y="1957133"/>
                  </a:cubicBezTo>
                  <a:cubicBezTo>
                    <a:pt x="1776517" y="1980415"/>
                    <a:pt x="1807321" y="2030382"/>
                    <a:pt x="1813231" y="2066917"/>
                  </a:cubicBezTo>
                  <a:cubicBezTo>
                    <a:pt x="1818783" y="2103452"/>
                    <a:pt x="1849766" y="2090199"/>
                    <a:pt x="1852631" y="2123331"/>
                  </a:cubicBezTo>
                  <a:cubicBezTo>
                    <a:pt x="1855497" y="2156822"/>
                    <a:pt x="1883435" y="2236518"/>
                    <a:pt x="1894718" y="2246548"/>
                  </a:cubicBezTo>
                  <a:cubicBezTo>
                    <a:pt x="1906001" y="2256398"/>
                    <a:pt x="1956685" y="2309589"/>
                    <a:pt x="1965281" y="2329647"/>
                  </a:cubicBezTo>
                  <a:cubicBezTo>
                    <a:pt x="1973519" y="2349526"/>
                    <a:pt x="1984802" y="2376390"/>
                    <a:pt x="1993220" y="2425999"/>
                  </a:cubicBezTo>
                  <a:cubicBezTo>
                    <a:pt x="2001637" y="2475966"/>
                    <a:pt x="2010055" y="2542410"/>
                    <a:pt x="2032620" y="2552618"/>
                  </a:cubicBezTo>
                  <a:cubicBezTo>
                    <a:pt x="2055007" y="2562289"/>
                    <a:pt x="2131122" y="2535783"/>
                    <a:pt x="2145091" y="2525754"/>
                  </a:cubicBezTo>
                  <a:cubicBezTo>
                    <a:pt x="2159240" y="2515725"/>
                    <a:pt x="2252189" y="2462534"/>
                    <a:pt x="2285858" y="2459131"/>
                  </a:cubicBezTo>
                  <a:cubicBezTo>
                    <a:pt x="2319707" y="2456087"/>
                    <a:pt x="2325259" y="2429402"/>
                    <a:pt x="2367525" y="2419373"/>
                  </a:cubicBezTo>
                  <a:cubicBezTo>
                    <a:pt x="2385255" y="2415254"/>
                    <a:pt x="2400657" y="2406299"/>
                    <a:pt x="2414985" y="2395553"/>
                  </a:cubicBezTo>
                  <a:cubicBezTo>
                    <a:pt x="2437192" y="2380151"/>
                    <a:pt x="2456176" y="2359735"/>
                    <a:pt x="2474086" y="2342900"/>
                  </a:cubicBezTo>
                  <a:cubicBezTo>
                    <a:pt x="2475160" y="2342004"/>
                    <a:pt x="2476414" y="2340393"/>
                    <a:pt x="2477488" y="2339318"/>
                  </a:cubicBezTo>
                  <a:lnTo>
                    <a:pt x="2475518" y="2339318"/>
                  </a:lnTo>
                  <a:cubicBezTo>
                    <a:pt x="2485906" y="2327498"/>
                    <a:pt x="2496472" y="2311738"/>
                    <a:pt x="2506502" y="2295261"/>
                  </a:cubicBezTo>
                  <a:lnTo>
                    <a:pt x="2509725" y="2295261"/>
                  </a:lnTo>
                  <a:cubicBezTo>
                    <a:pt x="2525307" y="2270188"/>
                    <a:pt x="2538739" y="2244040"/>
                    <a:pt x="2545723" y="2229534"/>
                  </a:cubicBezTo>
                  <a:lnTo>
                    <a:pt x="2542141" y="2229534"/>
                  </a:lnTo>
                  <a:cubicBezTo>
                    <a:pt x="2550200" y="2213595"/>
                    <a:pt x="2565423" y="2200700"/>
                    <a:pt x="2569901" y="2185656"/>
                  </a:cubicBezTo>
                  <a:lnTo>
                    <a:pt x="2574020" y="2185656"/>
                  </a:lnTo>
                  <a:cubicBezTo>
                    <a:pt x="2577422" y="2177955"/>
                    <a:pt x="2577960" y="2169717"/>
                    <a:pt x="2572766" y="2160046"/>
                  </a:cubicBezTo>
                  <a:cubicBezTo>
                    <a:pt x="2566319" y="2147867"/>
                    <a:pt x="2550200" y="2132823"/>
                    <a:pt x="2532470" y="2119929"/>
                  </a:cubicBezTo>
                  <a:lnTo>
                    <a:pt x="2522799" y="2119929"/>
                  </a:lnTo>
                  <a:cubicBezTo>
                    <a:pt x="2503457" y="2106139"/>
                    <a:pt x="2482861" y="2095393"/>
                    <a:pt x="2471757" y="2093781"/>
                  </a:cubicBezTo>
                  <a:cubicBezTo>
                    <a:pt x="2462803" y="2092348"/>
                    <a:pt x="2457967" y="2084647"/>
                    <a:pt x="2454207" y="2076051"/>
                  </a:cubicBezTo>
                  <a:lnTo>
                    <a:pt x="2461191" y="2076051"/>
                  </a:lnTo>
                  <a:cubicBezTo>
                    <a:pt x="2454565" y="2062261"/>
                    <a:pt x="2452416" y="2043635"/>
                    <a:pt x="2443102" y="2043635"/>
                  </a:cubicBezTo>
                  <a:cubicBezTo>
                    <a:pt x="2439699" y="2043635"/>
                    <a:pt x="2437192" y="2045247"/>
                    <a:pt x="2435043" y="2047575"/>
                  </a:cubicBezTo>
                  <a:cubicBezTo>
                    <a:pt x="2424118" y="2050799"/>
                    <a:pt x="2424477" y="2071573"/>
                    <a:pt x="2398508" y="2086975"/>
                  </a:cubicBezTo>
                  <a:cubicBezTo>
                    <a:pt x="2382390" y="2096288"/>
                    <a:pt x="2366630" y="2110795"/>
                    <a:pt x="2352302" y="2120645"/>
                  </a:cubicBezTo>
                  <a:cubicBezTo>
                    <a:pt x="2343348" y="2126197"/>
                    <a:pt x="2334930" y="2129062"/>
                    <a:pt x="2327766" y="2126734"/>
                  </a:cubicBezTo>
                  <a:cubicBezTo>
                    <a:pt x="2322931" y="2125122"/>
                    <a:pt x="2320782" y="2122794"/>
                    <a:pt x="2320065" y="2119929"/>
                  </a:cubicBezTo>
                  <a:lnTo>
                    <a:pt x="2314334" y="2119929"/>
                  </a:lnTo>
                  <a:cubicBezTo>
                    <a:pt x="2313797" y="2110795"/>
                    <a:pt x="2317737" y="2097005"/>
                    <a:pt x="2297321" y="2077125"/>
                  </a:cubicBezTo>
                  <a:cubicBezTo>
                    <a:pt x="2296963" y="2076767"/>
                    <a:pt x="2296604" y="2076409"/>
                    <a:pt x="2296425" y="2076230"/>
                  </a:cubicBezTo>
                  <a:lnTo>
                    <a:pt x="2304842" y="2076230"/>
                  </a:lnTo>
                  <a:cubicBezTo>
                    <a:pt x="2304842" y="2076230"/>
                    <a:pt x="2303768" y="2074618"/>
                    <a:pt x="2302872" y="2073902"/>
                  </a:cubicBezTo>
                  <a:cubicBezTo>
                    <a:pt x="2271889" y="2043993"/>
                    <a:pt x="2260785" y="2037367"/>
                    <a:pt x="2260785" y="2014084"/>
                  </a:cubicBezTo>
                  <a:cubicBezTo>
                    <a:pt x="2260785" y="2013010"/>
                    <a:pt x="2260069" y="2011577"/>
                    <a:pt x="2259711" y="2010323"/>
                  </a:cubicBezTo>
                  <a:lnTo>
                    <a:pt x="2253622" y="2010323"/>
                  </a:lnTo>
                  <a:cubicBezTo>
                    <a:pt x="2248965" y="1998145"/>
                    <a:pt x="2234280" y="1982922"/>
                    <a:pt x="2219594" y="1966446"/>
                  </a:cubicBezTo>
                  <a:lnTo>
                    <a:pt x="2228011" y="1966446"/>
                  </a:lnTo>
                  <a:cubicBezTo>
                    <a:pt x="2212072" y="1948894"/>
                    <a:pt x="2195954" y="1930269"/>
                    <a:pt x="2193088" y="1914150"/>
                  </a:cubicBezTo>
                  <a:cubicBezTo>
                    <a:pt x="2192372" y="1909852"/>
                    <a:pt x="2192730" y="1905196"/>
                    <a:pt x="2193625" y="1900539"/>
                  </a:cubicBezTo>
                  <a:lnTo>
                    <a:pt x="2189327" y="1900539"/>
                  </a:lnTo>
                  <a:cubicBezTo>
                    <a:pt x="2197386" y="1870989"/>
                    <a:pt x="2232489" y="1842692"/>
                    <a:pt x="2244130" y="1867765"/>
                  </a:cubicBezTo>
                  <a:cubicBezTo>
                    <a:pt x="2258457" y="1897494"/>
                    <a:pt x="2269561" y="1944238"/>
                    <a:pt x="2306096" y="1964117"/>
                  </a:cubicBezTo>
                  <a:cubicBezTo>
                    <a:pt x="2342810" y="1984176"/>
                    <a:pt x="2376480" y="2017308"/>
                    <a:pt x="2393494" y="2023935"/>
                  </a:cubicBezTo>
                  <a:cubicBezTo>
                    <a:pt x="2410328" y="2030561"/>
                    <a:pt x="2452416" y="1987399"/>
                    <a:pt x="2466385" y="1994026"/>
                  </a:cubicBezTo>
                  <a:cubicBezTo>
                    <a:pt x="2480533" y="2000652"/>
                    <a:pt x="2508830" y="2060470"/>
                    <a:pt x="2534082" y="2070320"/>
                  </a:cubicBezTo>
                  <a:cubicBezTo>
                    <a:pt x="2559334" y="2080349"/>
                    <a:pt x="2643687" y="2083752"/>
                    <a:pt x="2657836" y="2083752"/>
                  </a:cubicBezTo>
                  <a:cubicBezTo>
                    <a:pt x="2670730" y="2083752"/>
                    <a:pt x="2720339" y="2086259"/>
                    <a:pt x="2737711" y="2071753"/>
                  </a:cubicBezTo>
                  <a:cubicBezTo>
                    <a:pt x="2742009" y="2069603"/>
                    <a:pt x="2745591" y="2067096"/>
                    <a:pt x="2747561" y="2063514"/>
                  </a:cubicBezTo>
                  <a:cubicBezTo>
                    <a:pt x="2751501" y="2056708"/>
                    <a:pt x="2755083" y="2052410"/>
                    <a:pt x="2758665" y="2049366"/>
                  </a:cubicBezTo>
                  <a:cubicBezTo>
                    <a:pt x="2763859" y="2047038"/>
                    <a:pt x="2769232" y="2047038"/>
                    <a:pt x="2776216" y="2047038"/>
                  </a:cubicBezTo>
                  <a:cubicBezTo>
                    <a:pt x="2790365" y="2047038"/>
                    <a:pt x="2815617" y="2106855"/>
                    <a:pt x="2835496" y="2113481"/>
                  </a:cubicBezTo>
                  <a:cubicBezTo>
                    <a:pt x="2855017" y="2120108"/>
                    <a:pt x="2891552" y="2116884"/>
                    <a:pt x="2888866" y="2160046"/>
                  </a:cubicBezTo>
                  <a:cubicBezTo>
                    <a:pt x="2886180" y="2203386"/>
                    <a:pt x="2905701" y="2239921"/>
                    <a:pt x="2925580" y="2243145"/>
                  </a:cubicBezTo>
                  <a:cubicBezTo>
                    <a:pt x="2931132" y="2244040"/>
                    <a:pt x="2939012" y="2240279"/>
                    <a:pt x="2947071" y="2234548"/>
                  </a:cubicBezTo>
                  <a:cubicBezTo>
                    <a:pt x="2949400" y="2233116"/>
                    <a:pt x="2952086" y="2231504"/>
                    <a:pt x="2954593" y="2229534"/>
                  </a:cubicBezTo>
                  <a:lnTo>
                    <a:pt x="2953698" y="2229534"/>
                  </a:lnTo>
                  <a:cubicBezTo>
                    <a:pt x="2972144" y="2214669"/>
                    <a:pt x="2990054" y="2193178"/>
                    <a:pt x="2990054" y="2193178"/>
                  </a:cubicBezTo>
                  <a:cubicBezTo>
                    <a:pt x="2990054" y="2193178"/>
                    <a:pt x="2990054" y="2276277"/>
                    <a:pt x="2987367" y="2306365"/>
                  </a:cubicBezTo>
                  <a:cubicBezTo>
                    <a:pt x="2984681" y="2336273"/>
                    <a:pt x="3018351" y="2446058"/>
                    <a:pt x="3018351" y="2446058"/>
                  </a:cubicBezTo>
                  <a:cubicBezTo>
                    <a:pt x="3018351" y="2446058"/>
                    <a:pt x="3060437" y="2549036"/>
                    <a:pt x="3071900" y="2572319"/>
                  </a:cubicBezTo>
                  <a:cubicBezTo>
                    <a:pt x="3083003" y="2595601"/>
                    <a:pt x="3130821" y="2665268"/>
                    <a:pt x="3130821" y="2695356"/>
                  </a:cubicBezTo>
                  <a:cubicBezTo>
                    <a:pt x="3130821" y="2725444"/>
                    <a:pt x="3136552" y="2771650"/>
                    <a:pt x="3153387" y="2771650"/>
                  </a:cubicBezTo>
                  <a:cubicBezTo>
                    <a:pt x="3162879" y="2771650"/>
                    <a:pt x="3172550" y="2754636"/>
                    <a:pt x="3182400" y="2733861"/>
                  </a:cubicBezTo>
                  <a:lnTo>
                    <a:pt x="3186161" y="2733861"/>
                  </a:lnTo>
                  <a:cubicBezTo>
                    <a:pt x="3194399" y="2717205"/>
                    <a:pt x="3202996" y="2697505"/>
                    <a:pt x="3212129" y="2681924"/>
                  </a:cubicBezTo>
                  <a:cubicBezTo>
                    <a:pt x="3214816" y="2677267"/>
                    <a:pt x="3217681" y="2672611"/>
                    <a:pt x="3220547" y="2668313"/>
                  </a:cubicBezTo>
                  <a:lnTo>
                    <a:pt x="3217323" y="2668313"/>
                  </a:lnTo>
                  <a:cubicBezTo>
                    <a:pt x="3226457" y="2653448"/>
                    <a:pt x="3235233" y="2638941"/>
                    <a:pt x="3242576" y="2624256"/>
                  </a:cubicBezTo>
                  <a:lnTo>
                    <a:pt x="3246158" y="2624256"/>
                  </a:lnTo>
                  <a:cubicBezTo>
                    <a:pt x="3252605" y="2611719"/>
                    <a:pt x="3258515" y="2599004"/>
                    <a:pt x="3261917" y="2585751"/>
                  </a:cubicBezTo>
                  <a:cubicBezTo>
                    <a:pt x="3263708" y="2578408"/>
                    <a:pt x="3264067" y="2568916"/>
                    <a:pt x="3264067" y="2558708"/>
                  </a:cubicBezTo>
                  <a:lnTo>
                    <a:pt x="3258873" y="2558708"/>
                  </a:lnTo>
                  <a:cubicBezTo>
                    <a:pt x="3258515" y="2544738"/>
                    <a:pt x="3257261" y="2529515"/>
                    <a:pt x="3255470" y="2514650"/>
                  </a:cubicBezTo>
                  <a:lnTo>
                    <a:pt x="3261380" y="2514650"/>
                  </a:lnTo>
                  <a:cubicBezTo>
                    <a:pt x="3258336" y="2488682"/>
                    <a:pt x="3254396" y="2463967"/>
                    <a:pt x="3254396" y="2452505"/>
                  </a:cubicBezTo>
                  <a:cubicBezTo>
                    <a:pt x="3254396" y="2451252"/>
                    <a:pt x="3254396" y="2449998"/>
                    <a:pt x="3254396" y="2448744"/>
                  </a:cubicBezTo>
                  <a:lnTo>
                    <a:pt x="3249560" y="2448744"/>
                  </a:lnTo>
                  <a:cubicBezTo>
                    <a:pt x="3252067" y="2432984"/>
                    <a:pt x="3262992" y="2419015"/>
                    <a:pt x="3284125" y="2404866"/>
                  </a:cubicBezTo>
                  <a:lnTo>
                    <a:pt x="3284125" y="2404866"/>
                  </a:lnTo>
                  <a:cubicBezTo>
                    <a:pt x="3286274" y="2403254"/>
                    <a:pt x="3289140" y="2401643"/>
                    <a:pt x="3291647" y="2400210"/>
                  </a:cubicBezTo>
                  <a:cubicBezTo>
                    <a:pt x="3295766" y="2397703"/>
                    <a:pt x="3300244" y="2395016"/>
                    <a:pt x="3305258" y="2392688"/>
                  </a:cubicBezTo>
                  <a:cubicBezTo>
                    <a:pt x="3310273" y="2390181"/>
                    <a:pt x="3314929" y="2386957"/>
                    <a:pt x="3319765" y="2383375"/>
                  </a:cubicBezTo>
                  <a:cubicBezTo>
                    <a:pt x="3335704" y="2372450"/>
                    <a:pt x="3350032" y="2356332"/>
                    <a:pt x="3363822" y="2339139"/>
                  </a:cubicBezTo>
                  <a:lnTo>
                    <a:pt x="3361135" y="2339139"/>
                  </a:lnTo>
                  <a:cubicBezTo>
                    <a:pt x="3373493" y="2323558"/>
                    <a:pt x="3385134" y="2308156"/>
                    <a:pt x="3397491" y="2295082"/>
                  </a:cubicBezTo>
                  <a:lnTo>
                    <a:pt x="3399282" y="2295082"/>
                  </a:lnTo>
                  <a:cubicBezTo>
                    <a:pt x="3403402" y="2290784"/>
                    <a:pt x="3407520" y="2286665"/>
                    <a:pt x="3411819" y="2282904"/>
                  </a:cubicBezTo>
                  <a:cubicBezTo>
                    <a:pt x="3429549" y="2267143"/>
                    <a:pt x="3437608" y="2246010"/>
                    <a:pt x="3450503" y="2229355"/>
                  </a:cubicBezTo>
                  <a:lnTo>
                    <a:pt x="3448175" y="2229355"/>
                  </a:lnTo>
                  <a:cubicBezTo>
                    <a:pt x="3459816" y="2216102"/>
                    <a:pt x="3475576" y="2206431"/>
                    <a:pt x="3505127" y="2206431"/>
                  </a:cubicBezTo>
                  <a:cubicBezTo>
                    <a:pt x="3572645" y="2206431"/>
                    <a:pt x="3567093" y="2206431"/>
                    <a:pt x="3583928" y="2186551"/>
                  </a:cubicBezTo>
                  <a:cubicBezTo>
                    <a:pt x="3584285" y="2186193"/>
                    <a:pt x="3584644" y="2185835"/>
                    <a:pt x="3584823" y="2185477"/>
                  </a:cubicBezTo>
                  <a:lnTo>
                    <a:pt x="3587151" y="2185477"/>
                  </a:lnTo>
                  <a:cubicBezTo>
                    <a:pt x="3587151" y="2185477"/>
                    <a:pt x="3588405" y="2184044"/>
                    <a:pt x="3589121" y="2183149"/>
                  </a:cubicBezTo>
                  <a:cubicBezTo>
                    <a:pt x="3594136" y="2177239"/>
                    <a:pt x="3599151" y="2172403"/>
                    <a:pt x="3603449" y="2168642"/>
                  </a:cubicBezTo>
                  <a:cubicBezTo>
                    <a:pt x="3612941" y="2164165"/>
                    <a:pt x="3621000" y="2167926"/>
                    <a:pt x="3626193" y="2189775"/>
                  </a:cubicBezTo>
                  <a:cubicBezTo>
                    <a:pt x="3634432" y="2226310"/>
                    <a:pt x="3682429" y="2279501"/>
                    <a:pt x="3690846" y="2292754"/>
                  </a:cubicBezTo>
                  <a:cubicBezTo>
                    <a:pt x="3699084" y="2306186"/>
                    <a:pt x="3716099" y="2342721"/>
                    <a:pt x="3713412" y="2382479"/>
                  </a:cubicBezTo>
                  <a:cubicBezTo>
                    <a:pt x="3710725" y="2422418"/>
                    <a:pt x="3696577" y="2531664"/>
                    <a:pt x="3710725" y="2531664"/>
                  </a:cubicBezTo>
                  <a:cubicBezTo>
                    <a:pt x="3714128" y="2531664"/>
                    <a:pt x="3719501" y="2524859"/>
                    <a:pt x="3725411" y="2514292"/>
                  </a:cubicBezTo>
                  <a:lnTo>
                    <a:pt x="3728635" y="2514292"/>
                  </a:lnTo>
                  <a:cubicBezTo>
                    <a:pt x="3738664" y="2498174"/>
                    <a:pt x="3751201" y="2471310"/>
                    <a:pt x="3761230" y="2448386"/>
                  </a:cubicBezTo>
                  <a:lnTo>
                    <a:pt x="3757290" y="2448386"/>
                  </a:lnTo>
                  <a:cubicBezTo>
                    <a:pt x="3766066" y="2428148"/>
                    <a:pt x="3772513" y="2412388"/>
                    <a:pt x="3772513" y="2412388"/>
                  </a:cubicBezTo>
                  <a:cubicBezTo>
                    <a:pt x="3772513" y="2412388"/>
                    <a:pt x="3776990" y="2408806"/>
                    <a:pt x="3783438" y="2404508"/>
                  </a:cubicBezTo>
                  <a:lnTo>
                    <a:pt x="3783438" y="2404508"/>
                  </a:lnTo>
                  <a:cubicBezTo>
                    <a:pt x="3784333" y="2403792"/>
                    <a:pt x="3785945" y="2402896"/>
                    <a:pt x="3787199" y="2402001"/>
                  </a:cubicBezTo>
                  <a:cubicBezTo>
                    <a:pt x="3805287" y="2391076"/>
                    <a:pt x="3833404" y="2379435"/>
                    <a:pt x="3831435" y="2415970"/>
                  </a:cubicBezTo>
                  <a:cubicBezTo>
                    <a:pt x="3828569" y="2468982"/>
                    <a:pt x="3836987" y="2525396"/>
                    <a:pt x="3836987" y="2558708"/>
                  </a:cubicBezTo>
                  <a:cubicBezTo>
                    <a:pt x="3836987" y="2592019"/>
                    <a:pt x="3887849" y="2671715"/>
                    <a:pt x="3887849" y="2651657"/>
                  </a:cubicBezTo>
                  <a:cubicBezTo>
                    <a:pt x="3887849" y="2645389"/>
                    <a:pt x="3890177" y="2635360"/>
                    <a:pt x="3893222" y="2623898"/>
                  </a:cubicBezTo>
                  <a:lnTo>
                    <a:pt x="3897520" y="2623898"/>
                  </a:lnTo>
                  <a:cubicBezTo>
                    <a:pt x="3902714" y="2604197"/>
                    <a:pt x="3910415" y="2578587"/>
                    <a:pt x="3913997" y="2558170"/>
                  </a:cubicBezTo>
                  <a:lnTo>
                    <a:pt x="3909340" y="2558170"/>
                  </a:lnTo>
                  <a:cubicBezTo>
                    <a:pt x="3910056" y="2553514"/>
                    <a:pt x="3910236" y="2549215"/>
                    <a:pt x="3910236" y="2545276"/>
                  </a:cubicBezTo>
                  <a:cubicBezTo>
                    <a:pt x="3910236" y="2515367"/>
                    <a:pt x="3924384" y="2528620"/>
                    <a:pt x="3960919" y="2558708"/>
                  </a:cubicBezTo>
                  <a:cubicBezTo>
                    <a:pt x="3997275" y="2588616"/>
                    <a:pt x="4022886" y="2648254"/>
                    <a:pt x="4022886" y="2648254"/>
                  </a:cubicBezTo>
                  <a:cubicBezTo>
                    <a:pt x="4022886" y="2648254"/>
                    <a:pt x="4058166" y="2760188"/>
                    <a:pt x="4063718" y="2777022"/>
                  </a:cubicBezTo>
                  <a:cubicBezTo>
                    <a:pt x="4066942" y="2786335"/>
                    <a:pt x="4080732" y="2761262"/>
                    <a:pt x="4093985" y="2733503"/>
                  </a:cubicBezTo>
                  <a:lnTo>
                    <a:pt x="4097567" y="2733503"/>
                  </a:lnTo>
                  <a:cubicBezTo>
                    <a:pt x="4108850" y="2710399"/>
                    <a:pt x="4119954" y="2684252"/>
                    <a:pt x="4123895" y="2674939"/>
                  </a:cubicBezTo>
                  <a:cubicBezTo>
                    <a:pt x="4124969" y="2672253"/>
                    <a:pt x="4126044" y="2670103"/>
                    <a:pt x="4127118" y="2667954"/>
                  </a:cubicBezTo>
                  <a:lnTo>
                    <a:pt x="4123357" y="2667954"/>
                  </a:lnTo>
                  <a:cubicBezTo>
                    <a:pt x="4129804" y="2654701"/>
                    <a:pt x="4137147" y="2647001"/>
                    <a:pt x="4155236" y="2641807"/>
                  </a:cubicBezTo>
                  <a:cubicBezTo>
                    <a:pt x="4170279" y="2637150"/>
                    <a:pt x="4188009" y="2635539"/>
                    <a:pt x="4200546" y="2623898"/>
                  </a:cubicBezTo>
                  <a:lnTo>
                    <a:pt x="4201621" y="2623898"/>
                  </a:lnTo>
                  <a:cubicBezTo>
                    <a:pt x="4209680" y="2618166"/>
                    <a:pt x="4215948" y="2609749"/>
                    <a:pt x="4219351" y="2595064"/>
                  </a:cubicBezTo>
                  <a:cubicBezTo>
                    <a:pt x="4222217" y="2583422"/>
                    <a:pt x="4226515" y="2571065"/>
                    <a:pt x="4230097" y="2558170"/>
                  </a:cubicBezTo>
                  <a:lnTo>
                    <a:pt x="4225799" y="2558170"/>
                  </a:lnTo>
                  <a:cubicBezTo>
                    <a:pt x="4229738" y="2544022"/>
                    <a:pt x="4231708" y="2529694"/>
                    <a:pt x="4230454" y="2514113"/>
                  </a:cubicBezTo>
                  <a:lnTo>
                    <a:pt x="4236006" y="2514113"/>
                  </a:lnTo>
                  <a:cubicBezTo>
                    <a:pt x="4235290" y="2498711"/>
                    <a:pt x="4231171" y="2482235"/>
                    <a:pt x="4219351" y="2465221"/>
                  </a:cubicBezTo>
                  <a:cubicBezTo>
                    <a:pt x="4215232" y="2459311"/>
                    <a:pt x="4212008" y="2453938"/>
                    <a:pt x="4208426" y="2448207"/>
                  </a:cubicBezTo>
                  <a:lnTo>
                    <a:pt x="4200905" y="2448207"/>
                  </a:lnTo>
                  <a:cubicBezTo>
                    <a:pt x="4189980" y="2431909"/>
                    <a:pt x="4180488" y="2417045"/>
                    <a:pt x="4172249" y="2404329"/>
                  </a:cubicBezTo>
                  <a:lnTo>
                    <a:pt x="4179592" y="2404329"/>
                  </a:lnTo>
                  <a:cubicBezTo>
                    <a:pt x="4167414" y="2386061"/>
                    <a:pt x="4156310" y="2371018"/>
                    <a:pt x="4143236" y="2358839"/>
                  </a:cubicBezTo>
                  <a:cubicBezTo>
                    <a:pt x="4137505" y="2353645"/>
                    <a:pt x="4132311" y="2346482"/>
                    <a:pt x="4127297" y="2338781"/>
                  </a:cubicBezTo>
                  <a:lnTo>
                    <a:pt x="4119775" y="2338781"/>
                  </a:lnTo>
                  <a:cubicBezTo>
                    <a:pt x="4110820" y="2323737"/>
                    <a:pt x="4103478" y="2306902"/>
                    <a:pt x="4098821" y="2294724"/>
                  </a:cubicBezTo>
                  <a:lnTo>
                    <a:pt x="4105447" y="2294724"/>
                  </a:lnTo>
                  <a:cubicBezTo>
                    <a:pt x="4101149" y="2283799"/>
                    <a:pt x="4098463" y="2275740"/>
                    <a:pt x="4098463" y="2275740"/>
                  </a:cubicBezTo>
                  <a:cubicBezTo>
                    <a:pt x="4098463" y="2275740"/>
                    <a:pt x="4121387" y="2251383"/>
                    <a:pt x="4142161" y="2228997"/>
                  </a:cubicBezTo>
                  <a:lnTo>
                    <a:pt x="4140012" y="2228997"/>
                  </a:lnTo>
                  <a:cubicBezTo>
                    <a:pt x="4149326" y="2218609"/>
                    <a:pt x="4158101" y="2208938"/>
                    <a:pt x="4163473" y="2202670"/>
                  </a:cubicBezTo>
                  <a:cubicBezTo>
                    <a:pt x="4180488" y="2182611"/>
                    <a:pt x="4205739" y="2196043"/>
                    <a:pt x="4208426" y="2219146"/>
                  </a:cubicBezTo>
                  <a:cubicBezTo>
                    <a:pt x="4211113" y="2242429"/>
                    <a:pt x="4183174" y="2262487"/>
                    <a:pt x="4177443" y="2312275"/>
                  </a:cubicBezTo>
                  <a:cubicBezTo>
                    <a:pt x="4171533" y="2362063"/>
                    <a:pt x="4211113" y="2378719"/>
                    <a:pt x="4222396" y="2362242"/>
                  </a:cubicBezTo>
                  <a:cubicBezTo>
                    <a:pt x="4224187" y="2360988"/>
                    <a:pt x="4226515" y="2360630"/>
                    <a:pt x="4227769" y="2358660"/>
                  </a:cubicBezTo>
                  <a:cubicBezTo>
                    <a:pt x="4231171" y="2353645"/>
                    <a:pt x="4236186" y="2346303"/>
                    <a:pt x="4241558" y="2338602"/>
                  </a:cubicBezTo>
                  <a:lnTo>
                    <a:pt x="4238514" y="2338602"/>
                  </a:lnTo>
                  <a:cubicBezTo>
                    <a:pt x="4249976" y="2321230"/>
                    <a:pt x="4261975" y="2302246"/>
                    <a:pt x="4261975" y="2295798"/>
                  </a:cubicBezTo>
                  <a:cubicBezTo>
                    <a:pt x="4261975" y="2295261"/>
                    <a:pt x="4261618" y="2295082"/>
                    <a:pt x="4261618" y="2294545"/>
                  </a:cubicBezTo>
                  <a:lnTo>
                    <a:pt x="4266452" y="2294545"/>
                  </a:lnTo>
                  <a:cubicBezTo>
                    <a:pt x="4266452" y="2294545"/>
                    <a:pt x="4267169" y="2292754"/>
                    <a:pt x="4267169" y="2292396"/>
                  </a:cubicBezTo>
                  <a:cubicBezTo>
                    <a:pt x="4267169" y="2282366"/>
                    <a:pt x="4247468" y="2285769"/>
                    <a:pt x="4244603" y="2249055"/>
                  </a:cubicBezTo>
                  <a:cubicBezTo>
                    <a:pt x="4243886" y="2241712"/>
                    <a:pt x="4245319" y="2235086"/>
                    <a:pt x="4247648" y="2228997"/>
                  </a:cubicBezTo>
                  <a:lnTo>
                    <a:pt x="4243529" y="2228997"/>
                  </a:lnTo>
                  <a:cubicBezTo>
                    <a:pt x="4253737" y="2205535"/>
                    <a:pt x="4279168" y="2191745"/>
                    <a:pt x="4289914" y="2199267"/>
                  </a:cubicBezTo>
                  <a:cubicBezTo>
                    <a:pt x="4303883" y="2209296"/>
                    <a:pt x="4393967" y="2186193"/>
                    <a:pt x="4436234" y="2159329"/>
                  </a:cubicBezTo>
                  <a:cubicBezTo>
                    <a:pt x="4437129" y="2158792"/>
                    <a:pt x="4437845" y="2158075"/>
                    <a:pt x="4438740" y="2157538"/>
                  </a:cubicBezTo>
                  <a:cubicBezTo>
                    <a:pt x="4439457" y="2157001"/>
                    <a:pt x="4440889" y="2156464"/>
                    <a:pt x="4441606" y="2155926"/>
                  </a:cubicBezTo>
                  <a:cubicBezTo>
                    <a:pt x="4456470" y="2146435"/>
                    <a:pt x="4469365" y="2133182"/>
                    <a:pt x="4480828" y="2119033"/>
                  </a:cubicBezTo>
                  <a:lnTo>
                    <a:pt x="4478320" y="2119033"/>
                  </a:lnTo>
                  <a:cubicBezTo>
                    <a:pt x="4490140" y="2103989"/>
                    <a:pt x="4500707" y="2088408"/>
                    <a:pt x="4510377" y="2075155"/>
                  </a:cubicBezTo>
                  <a:lnTo>
                    <a:pt x="4513064" y="2075155"/>
                  </a:lnTo>
                  <a:cubicBezTo>
                    <a:pt x="4520586" y="2064947"/>
                    <a:pt x="4527392" y="2055992"/>
                    <a:pt x="4534376" y="2049366"/>
                  </a:cubicBezTo>
                  <a:cubicBezTo>
                    <a:pt x="4543331" y="2041127"/>
                    <a:pt x="4559987" y="2026442"/>
                    <a:pt x="4577180" y="2009070"/>
                  </a:cubicBezTo>
                  <a:lnTo>
                    <a:pt x="4575388" y="2009070"/>
                  </a:lnTo>
                  <a:cubicBezTo>
                    <a:pt x="4589179" y="1995101"/>
                    <a:pt x="4603327" y="1979878"/>
                    <a:pt x="4614431" y="1965192"/>
                  </a:cubicBezTo>
                  <a:lnTo>
                    <a:pt x="4617118" y="1965192"/>
                  </a:lnTo>
                  <a:cubicBezTo>
                    <a:pt x="4632699" y="1945492"/>
                    <a:pt x="4643266" y="1926508"/>
                    <a:pt x="4641295" y="1912897"/>
                  </a:cubicBezTo>
                  <a:cubicBezTo>
                    <a:pt x="4640579" y="1908598"/>
                    <a:pt x="4640220" y="1903942"/>
                    <a:pt x="4639863" y="1899286"/>
                  </a:cubicBezTo>
                  <a:lnTo>
                    <a:pt x="4634311" y="1899286"/>
                  </a:lnTo>
                  <a:cubicBezTo>
                    <a:pt x="4633594" y="1885675"/>
                    <a:pt x="4633415" y="1870810"/>
                    <a:pt x="4632699" y="1855408"/>
                  </a:cubicBezTo>
                  <a:lnTo>
                    <a:pt x="4638071" y="1855408"/>
                  </a:lnTo>
                  <a:cubicBezTo>
                    <a:pt x="4636997" y="1834096"/>
                    <a:pt x="4634132" y="1811709"/>
                    <a:pt x="4625534" y="1789501"/>
                  </a:cubicBezTo>
                  <a:lnTo>
                    <a:pt x="4618908" y="1789501"/>
                  </a:lnTo>
                  <a:cubicBezTo>
                    <a:pt x="4618013" y="1787352"/>
                    <a:pt x="4617476" y="1785382"/>
                    <a:pt x="4616580" y="1783233"/>
                  </a:cubicBezTo>
                  <a:cubicBezTo>
                    <a:pt x="4609596" y="1769085"/>
                    <a:pt x="4602252" y="1757085"/>
                    <a:pt x="4595089" y="1745802"/>
                  </a:cubicBezTo>
                  <a:lnTo>
                    <a:pt x="4602611" y="1745802"/>
                  </a:lnTo>
                  <a:cubicBezTo>
                    <a:pt x="4585060" y="1718043"/>
                    <a:pt x="4568046" y="1697985"/>
                    <a:pt x="4559987" y="1683478"/>
                  </a:cubicBezTo>
                  <a:cubicBezTo>
                    <a:pt x="4559091" y="1682224"/>
                    <a:pt x="4559449" y="1680971"/>
                    <a:pt x="4559091" y="1679896"/>
                  </a:cubicBezTo>
                  <a:lnTo>
                    <a:pt x="4553360" y="1679896"/>
                  </a:lnTo>
                  <a:cubicBezTo>
                    <a:pt x="4557838" y="1666106"/>
                    <a:pt x="4602432" y="1659838"/>
                    <a:pt x="4627326" y="1636018"/>
                  </a:cubicBezTo>
                  <a:lnTo>
                    <a:pt x="4628580" y="1636018"/>
                  </a:lnTo>
                  <a:cubicBezTo>
                    <a:pt x="4631086" y="1634048"/>
                    <a:pt x="4633594" y="1632436"/>
                    <a:pt x="4635564" y="1630287"/>
                  </a:cubicBezTo>
                  <a:cubicBezTo>
                    <a:pt x="4663861" y="1600379"/>
                    <a:pt x="4635564" y="1573694"/>
                    <a:pt x="4621595" y="1577097"/>
                  </a:cubicBezTo>
                  <a:cubicBezTo>
                    <a:pt x="4607268" y="1580320"/>
                    <a:pt x="4570911" y="1590529"/>
                    <a:pt x="4556763" y="1586947"/>
                  </a:cubicBezTo>
                  <a:cubicBezTo>
                    <a:pt x="4548883" y="1585156"/>
                    <a:pt x="4542615" y="1578708"/>
                    <a:pt x="4534735" y="1570291"/>
                  </a:cubicBezTo>
                  <a:lnTo>
                    <a:pt x="4526138" y="1570291"/>
                  </a:lnTo>
                  <a:cubicBezTo>
                    <a:pt x="4520765" y="1564381"/>
                    <a:pt x="4514676" y="1557754"/>
                    <a:pt x="4506617" y="1550591"/>
                  </a:cubicBezTo>
                  <a:cubicBezTo>
                    <a:pt x="4498020" y="1543248"/>
                    <a:pt x="4496766" y="1534472"/>
                    <a:pt x="4499094" y="1526413"/>
                  </a:cubicBezTo>
                  <a:lnTo>
                    <a:pt x="4503751" y="1526413"/>
                  </a:lnTo>
                  <a:cubicBezTo>
                    <a:pt x="4504826" y="1517996"/>
                    <a:pt x="4510557" y="1510653"/>
                    <a:pt x="4516826" y="1505817"/>
                  </a:cubicBezTo>
                  <a:cubicBezTo>
                    <a:pt x="4520228" y="1504206"/>
                    <a:pt x="4523452" y="1503489"/>
                    <a:pt x="4526138" y="1504026"/>
                  </a:cubicBezTo>
                  <a:cubicBezTo>
                    <a:pt x="4530794" y="1505280"/>
                    <a:pt x="4538316" y="1501519"/>
                    <a:pt x="4546555" y="1495788"/>
                  </a:cubicBezTo>
                  <a:cubicBezTo>
                    <a:pt x="4559628" y="1488087"/>
                    <a:pt x="4576106" y="1472864"/>
                    <a:pt x="4588820" y="1460507"/>
                  </a:cubicBezTo>
                  <a:lnTo>
                    <a:pt x="4587030" y="1460507"/>
                  </a:lnTo>
                  <a:cubicBezTo>
                    <a:pt x="4589538" y="1458179"/>
                    <a:pt x="4591687" y="1456029"/>
                    <a:pt x="4593656" y="1454059"/>
                  </a:cubicBezTo>
                  <a:cubicBezTo>
                    <a:pt x="4610491" y="1437404"/>
                    <a:pt x="4635922" y="1424151"/>
                    <a:pt x="4627147" y="1440806"/>
                  </a:cubicBezTo>
                  <a:cubicBezTo>
                    <a:pt x="4618908" y="1457462"/>
                    <a:pt x="4599208" y="1517279"/>
                    <a:pt x="4621953" y="1520503"/>
                  </a:cubicBezTo>
                  <a:cubicBezTo>
                    <a:pt x="4630729" y="1521936"/>
                    <a:pt x="4644518" y="1514235"/>
                    <a:pt x="4658488" y="1504743"/>
                  </a:cubicBezTo>
                  <a:cubicBezTo>
                    <a:pt x="4671920" y="1496325"/>
                    <a:pt x="4685531" y="1485580"/>
                    <a:pt x="4695919" y="1478237"/>
                  </a:cubicBezTo>
                  <a:cubicBezTo>
                    <a:pt x="4700575" y="1475192"/>
                    <a:pt x="4704515" y="1473401"/>
                    <a:pt x="4706126" y="1473939"/>
                  </a:cubicBezTo>
                  <a:cubicBezTo>
                    <a:pt x="4714544" y="1477162"/>
                    <a:pt x="4728513" y="1520324"/>
                    <a:pt x="4720096" y="1540382"/>
                  </a:cubicBezTo>
                  <a:cubicBezTo>
                    <a:pt x="4711858" y="1560262"/>
                    <a:pt x="4711858" y="1593573"/>
                    <a:pt x="4723141" y="1590349"/>
                  </a:cubicBezTo>
                  <a:cubicBezTo>
                    <a:pt x="4725290" y="1589633"/>
                    <a:pt x="4727797" y="1587842"/>
                    <a:pt x="4730663" y="1585693"/>
                  </a:cubicBezTo>
                  <a:cubicBezTo>
                    <a:pt x="4736393" y="1582828"/>
                    <a:pt x="4743557" y="1576022"/>
                    <a:pt x="4750184" y="1570112"/>
                  </a:cubicBezTo>
                  <a:lnTo>
                    <a:pt x="4749289" y="1570112"/>
                  </a:lnTo>
                  <a:cubicBezTo>
                    <a:pt x="4755199" y="1565455"/>
                    <a:pt x="4760034" y="1562948"/>
                    <a:pt x="4762362" y="1567067"/>
                  </a:cubicBezTo>
                  <a:cubicBezTo>
                    <a:pt x="4768272" y="1577097"/>
                    <a:pt x="4796211" y="1596976"/>
                    <a:pt x="4782063" y="1633511"/>
                  </a:cubicBezTo>
                  <a:cubicBezTo>
                    <a:pt x="4768093" y="1670046"/>
                    <a:pt x="4739796" y="1683299"/>
                    <a:pt x="4773645" y="1706760"/>
                  </a:cubicBezTo>
                  <a:cubicBezTo>
                    <a:pt x="4796748" y="1722520"/>
                    <a:pt x="4809464" y="1718043"/>
                    <a:pt x="4823254" y="1708372"/>
                  </a:cubicBezTo>
                  <a:cubicBezTo>
                    <a:pt x="4831134" y="1703716"/>
                    <a:pt x="4839194" y="1696731"/>
                    <a:pt x="4849044" y="1689925"/>
                  </a:cubicBezTo>
                  <a:cubicBezTo>
                    <a:pt x="4852804" y="1687776"/>
                    <a:pt x="4856029" y="1684015"/>
                    <a:pt x="4859252" y="1679717"/>
                  </a:cubicBezTo>
                  <a:lnTo>
                    <a:pt x="4856029" y="1679717"/>
                  </a:lnTo>
                  <a:cubicBezTo>
                    <a:pt x="4863550" y="1668255"/>
                    <a:pt x="4869818" y="1652316"/>
                    <a:pt x="4873400" y="1635839"/>
                  </a:cubicBezTo>
                  <a:lnTo>
                    <a:pt x="4878057" y="1635839"/>
                  </a:lnTo>
                  <a:cubicBezTo>
                    <a:pt x="4883609" y="1612557"/>
                    <a:pt x="4884325" y="1588379"/>
                    <a:pt x="4877340" y="1576738"/>
                  </a:cubicBezTo>
                  <a:cubicBezTo>
                    <a:pt x="4876087" y="1574768"/>
                    <a:pt x="4874654" y="1572261"/>
                    <a:pt x="4873042" y="1569933"/>
                  </a:cubicBezTo>
                  <a:lnTo>
                    <a:pt x="4865520" y="1569933"/>
                  </a:lnTo>
                  <a:cubicBezTo>
                    <a:pt x="4857461" y="1557038"/>
                    <a:pt x="4846357" y="1540741"/>
                    <a:pt x="4837940" y="1526055"/>
                  </a:cubicBezTo>
                  <a:lnTo>
                    <a:pt x="4845103" y="1526055"/>
                  </a:lnTo>
                  <a:cubicBezTo>
                    <a:pt x="4836507" y="1511369"/>
                    <a:pt x="4829343" y="1497758"/>
                    <a:pt x="4829343" y="1490415"/>
                  </a:cubicBezTo>
                  <a:cubicBezTo>
                    <a:pt x="4829343" y="1487729"/>
                    <a:pt x="4831134" y="1485580"/>
                    <a:pt x="4833642" y="1483431"/>
                  </a:cubicBezTo>
                  <a:cubicBezTo>
                    <a:pt x="4844566" y="1477879"/>
                    <a:pt x="4862117" y="1473581"/>
                    <a:pt x="4872505" y="1465163"/>
                  </a:cubicBezTo>
                  <a:cubicBezTo>
                    <a:pt x="4875012" y="1463730"/>
                    <a:pt x="4877340" y="1461939"/>
                    <a:pt x="4879311" y="1460149"/>
                  </a:cubicBezTo>
                  <a:lnTo>
                    <a:pt x="4877340" y="1460149"/>
                  </a:lnTo>
                  <a:cubicBezTo>
                    <a:pt x="4878952" y="1457283"/>
                    <a:pt x="4880385" y="1454238"/>
                    <a:pt x="4880385" y="1450478"/>
                  </a:cubicBezTo>
                  <a:cubicBezTo>
                    <a:pt x="4880385" y="1437224"/>
                    <a:pt x="4885220" y="1425763"/>
                    <a:pt x="4892563" y="1416271"/>
                  </a:cubicBezTo>
                  <a:lnTo>
                    <a:pt x="4895966" y="1416271"/>
                  </a:lnTo>
                  <a:cubicBezTo>
                    <a:pt x="4903308" y="1405167"/>
                    <a:pt x="4914234" y="1396033"/>
                    <a:pt x="4925158" y="1390481"/>
                  </a:cubicBezTo>
                  <a:cubicBezTo>
                    <a:pt x="4925874" y="1390123"/>
                    <a:pt x="4926590" y="1389227"/>
                    <a:pt x="4927487" y="1388869"/>
                  </a:cubicBezTo>
                  <a:lnTo>
                    <a:pt x="4927487" y="1388869"/>
                  </a:lnTo>
                  <a:cubicBezTo>
                    <a:pt x="4940560" y="1380631"/>
                    <a:pt x="4955246" y="1361110"/>
                    <a:pt x="4966170" y="1352513"/>
                  </a:cubicBezTo>
                  <a:cubicBezTo>
                    <a:pt x="4969036" y="1351439"/>
                    <a:pt x="4971543" y="1351260"/>
                    <a:pt x="4973335" y="1353946"/>
                  </a:cubicBezTo>
                  <a:cubicBezTo>
                    <a:pt x="4981215" y="1366304"/>
                    <a:pt x="5025450" y="1381168"/>
                    <a:pt x="5042823" y="1366841"/>
                  </a:cubicBezTo>
                  <a:cubicBezTo>
                    <a:pt x="5046404" y="1365408"/>
                    <a:pt x="5049629" y="1363438"/>
                    <a:pt x="5051778" y="1360394"/>
                  </a:cubicBezTo>
                  <a:cubicBezTo>
                    <a:pt x="5053568" y="1357886"/>
                    <a:pt x="5056255" y="1354483"/>
                    <a:pt x="5059836" y="1350185"/>
                  </a:cubicBezTo>
                  <a:lnTo>
                    <a:pt x="5057509" y="1350185"/>
                  </a:lnTo>
                  <a:cubicBezTo>
                    <a:pt x="5067716" y="1338723"/>
                    <a:pt x="5082402" y="1323321"/>
                    <a:pt x="5099237" y="1306307"/>
                  </a:cubicBezTo>
                  <a:lnTo>
                    <a:pt x="5101206" y="1306307"/>
                  </a:lnTo>
                  <a:cubicBezTo>
                    <a:pt x="5123056" y="1284458"/>
                    <a:pt x="5147951" y="1260280"/>
                    <a:pt x="5169442" y="1240580"/>
                  </a:cubicBezTo>
                  <a:lnTo>
                    <a:pt x="5167830" y="1240580"/>
                  </a:lnTo>
                  <a:cubicBezTo>
                    <a:pt x="5171591" y="1237177"/>
                    <a:pt x="5175351" y="1233774"/>
                    <a:pt x="5178754" y="1230730"/>
                  </a:cubicBezTo>
                  <a:cubicBezTo>
                    <a:pt x="5191112" y="1219805"/>
                    <a:pt x="5201141" y="1208343"/>
                    <a:pt x="5209738" y="1196702"/>
                  </a:cubicBezTo>
                  <a:lnTo>
                    <a:pt x="5212603" y="1196702"/>
                  </a:lnTo>
                  <a:cubicBezTo>
                    <a:pt x="5228543" y="1175748"/>
                    <a:pt x="5239109" y="1153541"/>
                    <a:pt x="5246989" y="1130975"/>
                  </a:cubicBezTo>
                  <a:lnTo>
                    <a:pt x="5242870" y="1130975"/>
                  </a:lnTo>
                  <a:cubicBezTo>
                    <a:pt x="5246452" y="1120050"/>
                    <a:pt x="5249317" y="1108946"/>
                    <a:pt x="5252004" y="1097843"/>
                  </a:cubicBezTo>
                  <a:cubicBezTo>
                    <a:pt x="5252899" y="1094082"/>
                    <a:pt x="5254153" y="1090500"/>
                    <a:pt x="5254869" y="1086918"/>
                  </a:cubicBezTo>
                  <a:lnTo>
                    <a:pt x="5259167" y="1086918"/>
                  </a:lnTo>
                  <a:cubicBezTo>
                    <a:pt x="5265973" y="1061487"/>
                    <a:pt x="5273853" y="1040891"/>
                    <a:pt x="5278151" y="1021191"/>
                  </a:cubicBezTo>
                  <a:lnTo>
                    <a:pt x="5273495" y="1021191"/>
                  </a:lnTo>
                  <a:cubicBezTo>
                    <a:pt x="5275822" y="1009191"/>
                    <a:pt x="5276360" y="997371"/>
                    <a:pt x="5274391" y="984656"/>
                  </a:cubicBezTo>
                  <a:cubicBezTo>
                    <a:pt x="5291405" y="1031220"/>
                    <a:pt x="5294270" y="1064531"/>
                    <a:pt x="5291405" y="1101066"/>
                  </a:cubicBezTo>
                  <a:cubicBezTo>
                    <a:pt x="5288718" y="1137601"/>
                    <a:pt x="5291405" y="1214074"/>
                    <a:pt x="5297135" y="1224103"/>
                  </a:cubicBezTo>
                  <a:cubicBezTo>
                    <a:pt x="5302866" y="1234133"/>
                    <a:pt x="5325252" y="1257415"/>
                    <a:pt x="5339402" y="1250788"/>
                  </a:cubicBezTo>
                  <a:cubicBezTo>
                    <a:pt x="5340297" y="1250251"/>
                    <a:pt x="5340833" y="1248997"/>
                    <a:pt x="5341551" y="1248102"/>
                  </a:cubicBezTo>
                  <a:cubicBezTo>
                    <a:pt x="5342446" y="1247923"/>
                    <a:pt x="5343700" y="1247923"/>
                    <a:pt x="5344774" y="1247386"/>
                  </a:cubicBezTo>
                  <a:cubicBezTo>
                    <a:pt x="5346744" y="1246490"/>
                    <a:pt x="5347818" y="1243983"/>
                    <a:pt x="5348714" y="1240759"/>
                  </a:cubicBezTo>
                  <a:lnTo>
                    <a:pt x="5343879" y="1240759"/>
                  </a:lnTo>
                  <a:cubicBezTo>
                    <a:pt x="5345133" y="1230013"/>
                    <a:pt x="5342625" y="1212642"/>
                    <a:pt x="5339581" y="1196881"/>
                  </a:cubicBezTo>
                  <a:lnTo>
                    <a:pt x="5345490" y="1196881"/>
                  </a:lnTo>
                  <a:cubicBezTo>
                    <a:pt x="5342446" y="1181121"/>
                    <a:pt x="5339043" y="1166614"/>
                    <a:pt x="5339043" y="1161063"/>
                  </a:cubicBezTo>
                  <a:cubicBezTo>
                    <a:pt x="5339043" y="1151571"/>
                    <a:pt x="5349251" y="1138855"/>
                    <a:pt x="5359101" y="1131154"/>
                  </a:cubicBezTo>
                  <a:lnTo>
                    <a:pt x="5359101" y="1131154"/>
                  </a:lnTo>
                  <a:cubicBezTo>
                    <a:pt x="5361071" y="1129900"/>
                    <a:pt x="5363220" y="1128468"/>
                    <a:pt x="5365012" y="1127930"/>
                  </a:cubicBezTo>
                  <a:cubicBezTo>
                    <a:pt x="5371100" y="1126139"/>
                    <a:pt x="5370384" y="1107334"/>
                    <a:pt x="5365907" y="1087276"/>
                  </a:cubicBezTo>
                  <a:lnTo>
                    <a:pt x="5371817" y="1087276"/>
                  </a:lnTo>
                  <a:cubicBezTo>
                    <a:pt x="5368594" y="1070620"/>
                    <a:pt x="5362683" y="1052532"/>
                    <a:pt x="5355878" y="1041428"/>
                  </a:cubicBezTo>
                  <a:cubicBezTo>
                    <a:pt x="5351400" y="1033727"/>
                    <a:pt x="5346028" y="1027101"/>
                    <a:pt x="5341551" y="1021549"/>
                  </a:cubicBezTo>
                  <a:lnTo>
                    <a:pt x="5333491" y="1021549"/>
                  </a:lnTo>
                  <a:cubicBezTo>
                    <a:pt x="5325790" y="1012594"/>
                    <a:pt x="5321671" y="1007042"/>
                    <a:pt x="5328476" y="1005072"/>
                  </a:cubicBezTo>
                  <a:cubicBezTo>
                    <a:pt x="5336535" y="1002565"/>
                    <a:pt x="5346028" y="988058"/>
                    <a:pt x="5347639" y="977671"/>
                  </a:cubicBezTo>
                  <a:lnTo>
                    <a:pt x="5352116" y="977671"/>
                  </a:lnTo>
                  <a:cubicBezTo>
                    <a:pt x="5353550" y="972298"/>
                    <a:pt x="5353550" y="967463"/>
                    <a:pt x="5350505" y="964955"/>
                  </a:cubicBezTo>
                  <a:cubicBezTo>
                    <a:pt x="5342087" y="958329"/>
                    <a:pt x="5347818" y="935047"/>
                    <a:pt x="5327939" y="941673"/>
                  </a:cubicBezTo>
                  <a:cubicBezTo>
                    <a:pt x="5317194" y="945434"/>
                    <a:pt x="5292479" y="941315"/>
                    <a:pt x="5281733" y="951702"/>
                  </a:cubicBezTo>
                  <a:cubicBezTo>
                    <a:pt x="5278509" y="953314"/>
                    <a:pt x="5275822" y="955463"/>
                    <a:pt x="5274032" y="958508"/>
                  </a:cubicBezTo>
                  <a:cubicBezTo>
                    <a:pt x="5265257" y="934688"/>
                    <a:pt x="5249317" y="919107"/>
                    <a:pt x="5229796" y="921794"/>
                  </a:cubicBezTo>
                  <a:cubicBezTo>
                    <a:pt x="5204185" y="925017"/>
                    <a:pt x="5190396" y="941673"/>
                    <a:pt x="5164965" y="941673"/>
                  </a:cubicBezTo>
                  <a:cubicBezTo>
                    <a:pt x="5149920" y="941673"/>
                    <a:pt x="5150816" y="925197"/>
                    <a:pt x="5151533" y="911765"/>
                  </a:cubicBezTo>
                  <a:lnTo>
                    <a:pt x="5146518" y="911765"/>
                  </a:lnTo>
                  <a:cubicBezTo>
                    <a:pt x="5146876" y="904422"/>
                    <a:pt x="5146876" y="898512"/>
                    <a:pt x="5142935" y="898512"/>
                  </a:cubicBezTo>
                  <a:cubicBezTo>
                    <a:pt x="5136847" y="898512"/>
                    <a:pt x="5126459" y="910869"/>
                    <a:pt x="5116251" y="918928"/>
                  </a:cubicBezTo>
                  <a:cubicBezTo>
                    <a:pt x="5109266" y="922868"/>
                    <a:pt x="5102639" y="923764"/>
                    <a:pt x="5097446" y="915167"/>
                  </a:cubicBezTo>
                  <a:cubicBezTo>
                    <a:pt x="5096729" y="914093"/>
                    <a:pt x="5097088" y="912839"/>
                    <a:pt x="5096551" y="911765"/>
                  </a:cubicBezTo>
                  <a:lnTo>
                    <a:pt x="5090461" y="911765"/>
                  </a:lnTo>
                  <a:cubicBezTo>
                    <a:pt x="5088312" y="889557"/>
                    <a:pt x="5135414" y="863767"/>
                    <a:pt x="5173740" y="848545"/>
                  </a:cubicBezTo>
                  <a:cubicBezTo>
                    <a:pt x="5178933" y="846575"/>
                    <a:pt x="5184485" y="843172"/>
                    <a:pt x="5190396" y="839053"/>
                  </a:cubicBezTo>
                  <a:cubicBezTo>
                    <a:pt x="5203828" y="830635"/>
                    <a:pt x="5219050" y="817024"/>
                    <a:pt x="5234631" y="801980"/>
                  </a:cubicBezTo>
                  <a:lnTo>
                    <a:pt x="5232661" y="801980"/>
                  </a:lnTo>
                  <a:cubicBezTo>
                    <a:pt x="5248063" y="786757"/>
                    <a:pt x="5263287" y="770997"/>
                    <a:pt x="5276898" y="758102"/>
                  </a:cubicBezTo>
                  <a:lnTo>
                    <a:pt x="5278868" y="758102"/>
                  </a:lnTo>
                  <a:cubicBezTo>
                    <a:pt x="5288359" y="748790"/>
                    <a:pt x="5297314" y="741268"/>
                    <a:pt x="5304837" y="735895"/>
                  </a:cubicBezTo>
                  <a:cubicBezTo>
                    <a:pt x="5308418" y="733925"/>
                    <a:pt x="5311820" y="732492"/>
                    <a:pt x="5314507" y="732134"/>
                  </a:cubicBezTo>
                  <a:cubicBezTo>
                    <a:pt x="5342446" y="728910"/>
                    <a:pt x="5412829" y="738760"/>
                    <a:pt x="5474796" y="735537"/>
                  </a:cubicBezTo>
                  <a:cubicBezTo>
                    <a:pt x="5536762" y="732134"/>
                    <a:pt x="5556463" y="702225"/>
                    <a:pt x="5575983" y="718881"/>
                  </a:cubicBezTo>
                  <a:cubicBezTo>
                    <a:pt x="5595684" y="735537"/>
                    <a:pt x="5637950" y="755416"/>
                    <a:pt x="5663381" y="752192"/>
                  </a:cubicBezTo>
                  <a:cubicBezTo>
                    <a:pt x="5677171" y="750401"/>
                    <a:pt x="5680216" y="750222"/>
                    <a:pt x="5686485" y="745387"/>
                  </a:cubicBezTo>
                  <a:cubicBezTo>
                    <a:pt x="5692573" y="742700"/>
                    <a:pt x="5697588" y="736074"/>
                    <a:pt x="5722303" y="715478"/>
                  </a:cubicBezTo>
                  <a:cubicBezTo>
                    <a:pt x="5732511" y="706703"/>
                    <a:pt x="5742719" y="699181"/>
                    <a:pt x="5752391" y="692375"/>
                  </a:cubicBezTo>
                  <a:lnTo>
                    <a:pt x="5751853" y="692375"/>
                  </a:lnTo>
                  <a:cubicBezTo>
                    <a:pt x="5774060" y="676794"/>
                    <a:pt x="5793044" y="663720"/>
                    <a:pt x="5806656" y="648497"/>
                  </a:cubicBezTo>
                  <a:lnTo>
                    <a:pt x="5808625" y="648497"/>
                  </a:lnTo>
                  <a:cubicBezTo>
                    <a:pt x="5811671" y="645274"/>
                    <a:pt x="5815253" y="642408"/>
                    <a:pt x="5817759" y="639005"/>
                  </a:cubicBezTo>
                  <a:cubicBezTo>
                    <a:pt x="5822416" y="632916"/>
                    <a:pt x="5828685" y="627364"/>
                    <a:pt x="5835489" y="622529"/>
                  </a:cubicBezTo>
                  <a:cubicBezTo>
                    <a:pt x="5858593" y="608559"/>
                    <a:pt x="5886532" y="603545"/>
                    <a:pt x="5888322" y="622529"/>
                  </a:cubicBezTo>
                  <a:cubicBezTo>
                    <a:pt x="5891188" y="649034"/>
                    <a:pt x="5882770" y="675719"/>
                    <a:pt x="5905157" y="675719"/>
                  </a:cubicBezTo>
                  <a:cubicBezTo>
                    <a:pt x="5927544" y="675719"/>
                    <a:pt x="5961572" y="649214"/>
                    <a:pt x="5989869" y="635961"/>
                  </a:cubicBezTo>
                  <a:cubicBezTo>
                    <a:pt x="6006524" y="628081"/>
                    <a:pt x="6021031" y="618947"/>
                    <a:pt x="6030343" y="613037"/>
                  </a:cubicBezTo>
                  <a:cubicBezTo>
                    <a:pt x="6033568" y="611067"/>
                    <a:pt x="6036074" y="609276"/>
                    <a:pt x="6038223" y="607843"/>
                  </a:cubicBezTo>
                  <a:cubicBezTo>
                    <a:pt x="6023359" y="619842"/>
                    <a:pt x="5928618" y="695957"/>
                    <a:pt x="5899426" y="717269"/>
                  </a:cubicBezTo>
                  <a:cubicBezTo>
                    <a:pt x="5879547" y="730343"/>
                    <a:pt x="5843907" y="740909"/>
                    <a:pt x="5813999" y="758461"/>
                  </a:cubicBezTo>
                  <a:lnTo>
                    <a:pt x="5814536" y="758461"/>
                  </a:lnTo>
                  <a:cubicBezTo>
                    <a:pt x="5798059" y="767415"/>
                    <a:pt x="5783015" y="778161"/>
                    <a:pt x="5772986" y="792309"/>
                  </a:cubicBezTo>
                  <a:cubicBezTo>
                    <a:pt x="5745047" y="832247"/>
                    <a:pt x="5728033" y="845679"/>
                    <a:pt x="5730720" y="888841"/>
                  </a:cubicBezTo>
                  <a:cubicBezTo>
                    <a:pt x="5733586" y="932002"/>
                    <a:pt x="5781404" y="988596"/>
                    <a:pt x="5758838" y="1028533"/>
                  </a:cubicBezTo>
                  <a:cubicBezTo>
                    <a:pt x="5736451" y="1068471"/>
                    <a:pt x="5728033" y="1125065"/>
                    <a:pt x="5728033" y="1125065"/>
                  </a:cubicBezTo>
                  <a:cubicBezTo>
                    <a:pt x="5728033" y="1125065"/>
                    <a:pt x="5738064" y="1108588"/>
                    <a:pt x="5754540" y="1087634"/>
                  </a:cubicBezTo>
                  <a:lnTo>
                    <a:pt x="5757047" y="1087634"/>
                  </a:lnTo>
                  <a:cubicBezTo>
                    <a:pt x="5771375" y="1069188"/>
                    <a:pt x="5791433" y="1046443"/>
                    <a:pt x="5814715" y="1028533"/>
                  </a:cubicBezTo>
                  <a:cubicBezTo>
                    <a:pt x="5817402" y="1026384"/>
                    <a:pt x="5819908" y="1024056"/>
                    <a:pt x="5822595" y="1021907"/>
                  </a:cubicBezTo>
                  <a:lnTo>
                    <a:pt x="5821341" y="1021907"/>
                  </a:lnTo>
                  <a:cubicBezTo>
                    <a:pt x="5837640" y="1007759"/>
                    <a:pt x="5851429" y="992536"/>
                    <a:pt x="5863070" y="978029"/>
                  </a:cubicBezTo>
                  <a:lnTo>
                    <a:pt x="5865578" y="978029"/>
                  </a:lnTo>
                  <a:cubicBezTo>
                    <a:pt x="5884383" y="955105"/>
                    <a:pt x="5897994" y="933614"/>
                    <a:pt x="5907844" y="922152"/>
                  </a:cubicBezTo>
                  <a:cubicBezTo>
                    <a:pt x="5909277" y="920182"/>
                    <a:pt x="5911604" y="918391"/>
                    <a:pt x="5913754" y="916779"/>
                  </a:cubicBezTo>
                  <a:cubicBezTo>
                    <a:pt x="5935245" y="904063"/>
                    <a:pt x="5969989" y="898333"/>
                    <a:pt x="5969989" y="878990"/>
                  </a:cubicBezTo>
                  <a:cubicBezTo>
                    <a:pt x="5969989" y="875588"/>
                    <a:pt x="5970885" y="871827"/>
                    <a:pt x="5971422" y="868245"/>
                  </a:cubicBezTo>
                  <a:lnTo>
                    <a:pt x="5976258" y="868245"/>
                  </a:lnTo>
                  <a:cubicBezTo>
                    <a:pt x="5978407" y="848186"/>
                    <a:pt x="5987898" y="824725"/>
                    <a:pt x="5995421" y="802518"/>
                  </a:cubicBezTo>
                  <a:lnTo>
                    <a:pt x="5991301" y="802518"/>
                  </a:lnTo>
                  <a:cubicBezTo>
                    <a:pt x="5991839" y="801443"/>
                    <a:pt x="5992018" y="800189"/>
                    <a:pt x="5992375" y="799115"/>
                  </a:cubicBezTo>
                  <a:cubicBezTo>
                    <a:pt x="5999719" y="776728"/>
                    <a:pt x="5982884" y="777803"/>
                    <a:pt x="5987541" y="758640"/>
                  </a:cubicBezTo>
                  <a:lnTo>
                    <a:pt x="5992196" y="758640"/>
                  </a:lnTo>
                  <a:cubicBezTo>
                    <a:pt x="5992913" y="754521"/>
                    <a:pt x="5994167" y="749685"/>
                    <a:pt x="5997749" y="742700"/>
                  </a:cubicBezTo>
                  <a:cubicBezTo>
                    <a:pt x="6007420" y="723358"/>
                    <a:pt x="6011359" y="706703"/>
                    <a:pt x="6028732" y="695599"/>
                  </a:cubicBezTo>
                  <a:cubicBezTo>
                    <a:pt x="6041447" y="689689"/>
                    <a:pt x="6060610" y="686107"/>
                    <a:pt x="6091056" y="686107"/>
                  </a:cubicBezTo>
                  <a:close/>
                  <a:moveTo>
                    <a:pt x="2394568" y="1270668"/>
                  </a:moveTo>
                  <a:cubicBezTo>
                    <a:pt x="2377555" y="1279264"/>
                    <a:pt x="2335826" y="1285174"/>
                    <a:pt x="2320782" y="1267444"/>
                  </a:cubicBezTo>
                  <a:cubicBezTo>
                    <a:pt x="2311827" y="1256698"/>
                    <a:pt x="2296604" y="1258668"/>
                    <a:pt x="2283709" y="1268160"/>
                  </a:cubicBezTo>
                  <a:cubicBezTo>
                    <a:pt x="2270277" y="1275324"/>
                    <a:pt x="2258099" y="1290905"/>
                    <a:pt x="2256667" y="1310605"/>
                  </a:cubicBezTo>
                  <a:cubicBezTo>
                    <a:pt x="2253980" y="1347141"/>
                    <a:pt x="2267770" y="1320635"/>
                    <a:pt x="2284784" y="1333888"/>
                  </a:cubicBezTo>
                  <a:cubicBezTo>
                    <a:pt x="2301619" y="1347141"/>
                    <a:pt x="2307350" y="1367199"/>
                    <a:pt x="2318453" y="1387078"/>
                  </a:cubicBezTo>
                  <a:cubicBezTo>
                    <a:pt x="2329736" y="1406958"/>
                    <a:pt x="2349437" y="1400331"/>
                    <a:pt x="2363406" y="1416987"/>
                  </a:cubicBezTo>
                  <a:cubicBezTo>
                    <a:pt x="2377555" y="1433643"/>
                    <a:pt x="2324185" y="1453522"/>
                    <a:pt x="2346751" y="1473581"/>
                  </a:cubicBezTo>
                  <a:cubicBezTo>
                    <a:pt x="2369137" y="1493460"/>
                    <a:pt x="2380420" y="1573156"/>
                    <a:pt x="2383285" y="1593215"/>
                  </a:cubicBezTo>
                  <a:cubicBezTo>
                    <a:pt x="2383822" y="1597334"/>
                    <a:pt x="2381136" y="1601095"/>
                    <a:pt x="2376838" y="1604319"/>
                  </a:cubicBezTo>
                  <a:cubicBezTo>
                    <a:pt x="2357854" y="1614348"/>
                    <a:pt x="2320961" y="1618825"/>
                    <a:pt x="2307170" y="1616497"/>
                  </a:cubicBezTo>
                  <a:cubicBezTo>
                    <a:pt x="2287470" y="1613273"/>
                    <a:pt x="2228190" y="1589991"/>
                    <a:pt x="2208669" y="1583186"/>
                  </a:cubicBezTo>
                  <a:cubicBezTo>
                    <a:pt x="2204371" y="1581753"/>
                    <a:pt x="2200610" y="1576738"/>
                    <a:pt x="2197386" y="1569754"/>
                  </a:cubicBezTo>
                  <a:lnTo>
                    <a:pt x="2190581" y="1569754"/>
                  </a:lnTo>
                  <a:cubicBezTo>
                    <a:pt x="2185745" y="1557217"/>
                    <a:pt x="2182701" y="1540024"/>
                    <a:pt x="2183059" y="1525876"/>
                  </a:cubicBezTo>
                  <a:lnTo>
                    <a:pt x="2188253" y="1525876"/>
                  </a:lnTo>
                  <a:cubicBezTo>
                    <a:pt x="2188253" y="1514772"/>
                    <a:pt x="2190223" y="1505280"/>
                    <a:pt x="2194521" y="1500445"/>
                  </a:cubicBezTo>
                  <a:cubicBezTo>
                    <a:pt x="2195596" y="1500265"/>
                    <a:pt x="2196312" y="1500086"/>
                    <a:pt x="2197386" y="1500086"/>
                  </a:cubicBezTo>
                  <a:cubicBezTo>
                    <a:pt x="2210818" y="1501698"/>
                    <a:pt x="2218698" y="1499728"/>
                    <a:pt x="2227295" y="1493281"/>
                  </a:cubicBezTo>
                  <a:cubicBezTo>
                    <a:pt x="2236787" y="1488087"/>
                    <a:pt x="2245562" y="1477521"/>
                    <a:pt x="2261860" y="1460149"/>
                  </a:cubicBezTo>
                  <a:lnTo>
                    <a:pt x="2261860" y="1460149"/>
                  </a:lnTo>
                  <a:cubicBezTo>
                    <a:pt x="2261860" y="1460149"/>
                    <a:pt x="2259353" y="1460149"/>
                    <a:pt x="2259353" y="1460149"/>
                  </a:cubicBezTo>
                  <a:cubicBezTo>
                    <a:pt x="2276546" y="1435971"/>
                    <a:pt x="2227474" y="1423255"/>
                    <a:pt x="2202759" y="1416271"/>
                  </a:cubicBezTo>
                  <a:lnTo>
                    <a:pt x="2220131" y="1416271"/>
                  </a:lnTo>
                  <a:cubicBezTo>
                    <a:pt x="2211893" y="1413942"/>
                    <a:pt x="2204550" y="1411972"/>
                    <a:pt x="2199894" y="1410540"/>
                  </a:cubicBezTo>
                  <a:cubicBezTo>
                    <a:pt x="2188073" y="1406421"/>
                    <a:pt x="2168732" y="1377587"/>
                    <a:pt x="2152255" y="1350543"/>
                  </a:cubicBezTo>
                  <a:lnTo>
                    <a:pt x="2144733" y="1350543"/>
                  </a:lnTo>
                  <a:cubicBezTo>
                    <a:pt x="2135062" y="1334425"/>
                    <a:pt x="2126645" y="1319381"/>
                    <a:pt x="2121451" y="1310785"/>
                  </a:cubicBezTo>
                  <a:cubicBezTo>
                    <a:pt x="2120555" y="1309531"/>
                    <a:pt x="2120376" y="1307919"/>
                    <a:pt x="2119660" y="1306486"/>
                  </a:cubicBezTo>
                  <a:lnTo>
                    <a:pt x="2126465" y="1306486"/>
                  </a:lnTo>
                  <a:cubicBezTo>
                    <a:pt x="2116257" y="1288577"/>
                    <a:pt x="2120376" y="1263504"/>
                    <a:pt x="2137928" y="1240759"/>
                  </a:cubicBezTo>
                  <a:lnTo>
                    <a:pt x="2135420" y="1240759"/>
                  </a:lnTo>
                  <a:cubicBezTo>
                    <a:pt x="2140256" y="1235028"/>
                    <a:pt x="2145808" y="1229476"/>
                    <a:pt x="2152255" y="1224282"/>
                  </a:cubicBezTo>
                  <a:cubicBezTo>
                    <a:pt x="2169090" y="1210850"/>
                    <a:pt x="2214221" y="1240938"/>
                    <a:pt x="2236787" y="1224282"/>
                  </a:cubicBezTo>
                  <a:cubicBezTo>
                    <a:pt x="2248965" y="1215149"/>
                    <a:pt x="2261144" y="1205299"/>
                    <a:pt x="2271173" y="1196881"/>
                  </a:cubicBezTo>
                  <a:lnTo>
                    <a:pt x="2272248" y="1196881"/>
                  </a:lnTo>
                  <a:cubicBezTo>
                    <a:pt x="2280665" y="1190076"/>
                    <a:pt x="2287112" y="1184524"/>
                    <a:pt x="2291947" y="1180584"/>
                  </a:cubicBezTo>
                  <a:cubicBezTo>
                    <a:pt x="2303589" y="1176106"/>
                    <a:pt x="2355347" y="1191867"/>
                    <a:pt x="2363227" y="1211030"/>
                  </a:cubicBezTo>
                  <a:cubicBezTo>
                    <a:pt x="2371823" y="1230909"/>
                    <a:pt x="2405135" y="1260638"/>
                    <a:pt x="2394568" y="1270847"/>
                  </a:cubicBezTo>
                  <a:close/>
                  <a:moveTo>
                    <a:pt x="1515041" y="1416271"/>
                  </a:moveTo>
                  <a:lnTo>
                    <a:pt x="1520055" y="1416271"/>
                  </a:lnTo>
                  <a:cubicBezTo>
                    <a:pt x="1521130" y="1402839"/>
                    <a:pt x="1520234" y="1390123"/>
                    <a:pt x="1513250" y="1387078"/>
                  </a:cubicBezTo>
                  <a:cubicBezTo>
                    <a:pt x="1502683" y="1382959"/>
                    <a:pt x="1507339" y="1365945"/>
                    <a:pt x="1516473" y="1350364"/>
                  </a:cubicBezTo>
                  <a:lnTo>
                    <a:pt x="1513429" y="1350364"/>
                  </a:lnTo>
                  <a:cubicBezTo>
                    <a:pt x="1518622" y="1342305"/>
                    <a:pt x="1524711" y="1334962"/>
                    <a:pt x="1530263" y="1330664"/>
                  </a:cubicBezTo>
                  <a:cubicBezTo>
                    <a:pt x="1536890" y="1325470"/>
                    <a:pt x="1544054" y="1316874"/>
                    <a:pt x="1551217" y="1306486"/>
                  </a:cubicBezTo>
                  <a:lnTo>
                    <a:pt x="1553904" y="1306486"/>
                  </a:lnTo>
                  <a:cubicBezTo>
                    <a:pt x="1565724" y="1290368"/>
                    <a:pt x="1577902" y="1269056"/>
                    <a:pt x="1588827" y="1247386"/>
                  </a:cubicBezTo>
                  <a:cubicBezTo>
                    <a:pt x="1590081" y="1245057"/>
                    <a:pt x="1591334" y="1242908"/>
                    <a:pt x="1592767" y="1240759"/>
                  </a:cubicBezTo>
                  <a:lnTo>
                    <a:pt x="1589544" y="1240759"/>
                  </a:lnTo>
                  <a:cubicBezTo>
                    <a:pt x="1605303" y="1217119"/>
                    <a:pt x="1624646" y="1214611"/>
                    <a:pt x="1637182" y="1217656"/>
                  </a:cubicBezTo>
                  <a:cubicBezTo>
                    <a:pt x="1651330" y="1220880"/>
                    <a:pt x="1682135" y="1280697"/>
                    <a:pt x="1690552" y="1300755"/>
                  </a:cubicBezTo>
                  <a:cubicBezTo>
                    <a:pt x="1696283" y="1314366"/>
                    <a:pt x="1710969" y="1306486"/>
                    <a:pt x="1723505" y="1297890"/>
                  </a:cubicBezTo>
                  <a:cubicBezTo>
                    <a:pt x="1731385" y="1293054"/>
                    <a:pt x="1739086" y="1286965"/>
                    <a:pt x="1743743" y="1284100"/>
                  </a:cubicBezTo>
                  <a:cubicBezTo>
                    <a:pt x="1754846" y="1277473"/>
                    <a:pt x="1771861" y="1257415"/>
                    <a:pt x="1774547" y="1240759"/>
                  </a:cubicBezTo>
                  <a:cubicBezTo>
                    <a:pt x="1774547" y="1240759"/>
                    <a:pt x="1774547" y="1240759"/>
                    <a:pt x="1774547" y="1240759"/>
                  </a:cubicBezTo>
                  <a:lnTo>
                    <a:pt x="1770427" y="1240759"/>
                  </a:lnTo>
                  <a:cubicBezTo>
                    <a:pt x="1776159" y="1226253"/>
                    <a:pt x="1799440" y="1217656"/>
                    <a:pt x="1825409" y="1217656"/>
                  </a:cubicBezTo>
                  <a:cubicBezTo>
                    <a:pt x="1845826" y="1217656"/>
                    <a:pt x="1838125" y="1231446"/>
                    <a:pt x="1824872" y="1241655"/>
                  </a:cubicBezTo>
                  <a:cubicBezTo>
                    <a:pt x="1821290" y="1243983"/>
                    <a:pt x="1817529" y="1246132"/>
                    <a:pt x="1813948" y="1247386"/>
                  </a:cubicBezTo>
                  <a:cubicBezTo>
                    <a:pt x="1810186" y="1248639"/>
                    <a:pt x="1808037" y="1250251"/>
                    <a:pt x="1806425" y="1251863"/>
                  </a:cubicBezTo>
                  <a:cubicBezTo>
                    <a:pt x="1790486" y="1258847"/>
                    <a:pt x="1801948" y="1271384"/>
                    <a:pt x="1834185" y="1284100"/>
                  </a:cubicBezTo>
                  <a:cubicBezTo>
                    <a:pt x="1867854" y="1297353"/>
                    <a:pt x="1899017" y="1334067"/>
                    <a:pt x="1935552" y="1357170"/>
                  </a:cubicBezTo>
                  <a:cubicBezTo>
                    <a:pt x="1971908" y="1380452"/>
                    <a:pt x="1977459" y="1426837"/>
                    <a:pt x="1955073" y="1433643"/>
                  </a:cubicBezTo>
                  <a:cubicBezTo>
                    <a:pt x="1932686" y="1440269"/>
                    <a:pt x="1864989" y="1447075"/>
                    <a:pt x="1839737" y="1443672"/>
                  </a:cubicBezTo>
                  <a:cubicBezTo>
                    <a:pt x="1822723" y="1441523"/>
                    <a:pt x="1803202" y="1427374"/>
                    <a:pt x="1781173" y="1416271"/>
                  </a:cubicBezTo>
                  <a:lnTo>
                    <a:pt x="1792993" y="1416271"/>
                  </a:lnTo>
                  <a:cubicBezTo>
                    <a:pt x="1780278" y="1409465"/>
                    <a:pt x="1766487" y="1403018"/>
                    <a:pt x="1751981" y="1400331"/>
                  </a:cubicBezTo>
                  <a:cubicBezTo>
                    <a:pt x="1722251" y="1394958"/>
                    <a:pt x="1687149" y="1396391"/>
                    <a:pt x="1667449" y="1409644"/>
                  </a:cubicBezTo>
                  <a:cubicBezTo>
                    <a:pt x="1660464" y="1413226"/>
                    <a:pt x="1654733" y="1417703"/>
                    <a:pt x="1651151" y="1423792"/>
                  </a:cubicBezTo>
                  <a:cubicBezTo>
                    <a:pt x="1637003" y="1447075"/>
                    <a:pt x="1586319" y="1437046"/>
                    <a:pt x="1563754" y="1437046"/>
                  </a:cubicBezTo>
                  <a:cubicBezTo>
                    <a:pt x="1541188" y="1437046"/>
                    <a:pt x="1513070" y="1470357"/>
                    <a:pt x="1507518" y="1457104"/>
                  </a:cubicBezTo>
                  <a:cubicBezTo>
                    <a:pt x="1507518" y="1457104"/>
                    <a:pt x="1513429" y="1435075"/>
                    <a:pt x="1514682" y="1416271"/>
                  </a:cubicBezTo>
                  <a:close/>
                  <a:moveTo>
                    <a:pt x="1648644" y="3061781"/>
                  </a:moveTo>
                  <a:cubicBezTo>
                    <a:pt x="1650256" y="3053722"/>
                    <a:pt x="1651868" y="3046916"/>
                    <a:pt x="1653838" y="3043155"/>
                  </a:cubicBezTo>
                  <a:cubicBezTo>
                    <a:pt x="1654733" y="3041364"/>
                    <a:pt x="1656166" y="3039573"/>
                    <a:pt x="1657957" y="3038140"/>
                  </a:cubicBezTo>
                  <a:cubicBezTo>
                    <a:pt x="1674971" y="3028828"/>
                    <a:pt x="1707208" y="3028290"/>
                    <a:pt x="1713297" y="3039752"/>
                  </a:cubicBezTo>
                  <a:cubicBezTo>
                    <a:pt x="1724580" y="3061064"/>
                    <a:pt x="1697537" y="3121598"/>
                    <a:pt x="1673359" y="3140582"/>
                  </a:cubicBezTo>
                  <a:cubicBezTo>
                    <a:pt x="1669419" y="3142731"/>
                    <a:pt x="1665658" y="3143447"/>
                    <a:pt x="1662255" y="3142731"/>
                  </a:cubicBezTo>
                  <a:cubicBezTo>
                    <a:pt x="1651330" y="3139686"/>
                    <a:pt x="1646853" y="3123926"/>
                    <a:pt x="1645958" y="3105480"/>
                  </a:cubicBezTo>
                  <a:lnTo>
                    <a:pt x="1640585" y="3105480"/>
                  </a:lnTo>
                  <a:cubicBezTo>
                    <a:pt x="1639869" y="3090257"/>
                    <a:pt x="1641659" y="3073959"/>
                    <a:pt x="1644167" y="3061602"/>
                  </a:cubicBezTo>
                  <a:lnTo>
                    <a:pt x="1648644" y="3061602"/>
                  </a:lnTo>
                  <a:close/>
                  <a:moveTo>
                    <a:pt x="1642913" y="692375"/>
                  </a:moveTo>
                  <a:cubicBezTo>
                    <a:pt x="1620347" y="686465"/>
                    <a:pt x="1597782" y="670526"/>
                    <a:pt x="1603334" y="652437"/>
                  </a:cubicBezTo>
                  <a:cubicBezTo>
                    <a:pt x="1603871" y="651004"/>
                    <a:pt x="1604408" y="649930"/>
                    <a:pt x="1605125" y="648497"/>
                  </a:cubicBezTo>
                  <a:lnTo>
                    <a:pt x="1608885" y="648497"/>
                  </a:lnTo>
                  <a:cubicBezTo>
                    <a:pt x="1610676" y="642587"/>
                    <a:pt x="1613721" y="639005"/>
                    <a:pt x="1617303" y="636140"/>
                  </a:cubicBezTo>
                  <a:cubicBezTo>
                    <a:pt x="1643988" y="626290"/>
                    <a:pt x="1693597" y="666765"/>
                    <a:pt x="1682135" y="685570"/>
                  </a:cubicBezTo>
                  <a:cubicBezTo>
                    <a:pt x="1680343" y="688614"/>
                    <a:pt x="1677657" y="690763"/>
                    <a:pt x="1673896" y="692375"/>
                  </a:cubicBezTo>
                  <a:lnTo>
                    <a:pt x="1642913" y="692375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3D9C5E87-62C6-4BC6-E92E-04DB290F9807}"/>
                </a:ext>
              </a:extLst>
            </p:cNvPr>
            <p:cNvSpPr/>
            <p:nvPr/>
          </p:nvSpPr>
          <p:spPr>
            <a:xfrm>
              <a:off x="9482383" y="1117996"/>
              <a:ext cx="12382" cy="20490"/>
            </a:xfrm>
            <a:custGeom>
              <a:avLst/>
              <a:gdLst>
                <a:gd name="connsiteX0" fmla="*/ 7433 w 12382"/>
                <a:gd name="connsiteY0" fmla="*/ 10820 h 20490"/>
                <a:gd name="connsiteX1" fmla="*/ 11731 w 12382"/>
                <a:gd name="connsiteY1" fmla="*/ 10820 h 20490"/>
                <a:gd name="connsiteX2" fmla="*/ 6000 w 12382"/>
                <a:gd name="connsiteY2" fmla="*/ 4910 h 20490"/>
                <a:gd name="connsiteX3" fmla="*/ 4030 w 12382"/>
                <a:gd name="connsiteY3" fmla="*/ 20491 h 20490"/>
                <a:gd name="connsiteX4" fmla="*/ 7253 w 12382"/>
                <a:gd name="connsiteY4" fmla="*/ 10820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" h="20490">
                  <a:moveTo>
                    <a:pt x="7433" y="10820"/>
                  </a:moveTo>
                  <a:lnTo>
                    <a:pt x="11731" y="10820"/>
                  </a:lnTo>
                  <a:cubicBezTo>
                    <a:pt x="14775" y="-821"/>
                    <a:pt x="6179" y="-3508"/>
                    <a:pt x="6000" y="4910"/>
                  </a:cubicBezTo>
                  <a:cubicBezTo>
                    <a:pt x="2776" y="-284"/>
                    <a:pt x="-4567" y="4014"/>
                    <a:pt x="4030" y="20491"/>
                  </a:cubicBezTo>
                  <a:cubicBezTo>
                    <a:pt x="6179" y="16730"/>
                    <a:pt x="7074" y="13506"/>
                    <a:pt x="7253" y="1082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B80615FF-380A-1AD7-57B1-75E54E04A25A}"/>
                </a:ext>
              </a:extLst>
            </p:cNvPr>
            <p:cNvSpPr/>
            <p:nvPr/>
          </p:nvSpPr>
          <p:spPr>
            <a:xfrm>
              <a:off x="7798869" y="1159111"/>
              <a:ext cx="585024" cy="277972"/>
            </a:xfrm>
            <a:custGeom>
              <a:avLst/>
              <a:gdLst>
                <a:gd name="connsiteX0" fmla="*/ 6394 w 585024"/>
                <a:gd name="connsiteY0" fmla="*/ 229570 h 277972"/>
                <a:gd name="connsiteX1" fmla="*/ 90926 w 585024"/>
                <a:gd name="connsiteY1" fmla="*/ 259478 h 277972"/>
                <a:gd name="connsiteX2" fmla="*/ 179936 w 585024"/>
                <a:gd name="connsiteY2" fmla="*/ 268612 h 277972"/>
                <a:gd name="connsiteX3" fmla="*/ 191756 w 585024"/>
                <a:gd name="connsiteY3" fmla="*/ 259478 h 277972"/>
                <a:gd name="connsiteX4" fmla="*/ 199278 w 585024"/>
                <a:gd name="connsiteY4" fmla="*/ 233151 h 277972"/>
                <a:gd name="connsiteX5" fmla="*/ 193368 w 585024"/>
                <a:gd name="connsiteY5" fmla="*/ 233151 h 277972"/>
                <a:gd name="connsiteX6" fmla="*/ 175458 w 585024"/>
                <a:gd name="connsiteY6" fmla="*/ 206466 h 277972"/>
                <a:gd name="connsiteX7" fmla="*/ 163638 w 585024"/>
                <a:gd name="connsiteY7" fmla="*/ 189274 h 277972"/>
                <a:gd name="connsiteX8" fmla="*/ 169191 w 585024"/>
                <a:gd name="connsiteY8" fmla="*/ 189274 h 277972"/>
                <a:gd name="connsiteX9" fmla="*/ 194801 w 585024"/>
                <a:gd name="connsiteY9" fmla="*/ 149873 h 277972"/>
                <a:gd name="connsiteX10" fmla="*/ 230978 w 585024"/>
                <a:gd name="connsiteY10" fmla="*/ 126591 h 277972"/>
                <a:gd name="connsiteX11" fmla="*/ 307809 w 585024"/>
                <a:gd name="connsiteY11" fmla="*/ 93459 h 277972"/>
                <a:gd name="connsiteX12" fmla="*/ 479559 w 585024"/>
                <a:gd name="connsiteY12" fmla="*/ 93459 h 277972"/>
                <a:gd name="connsiteX13" fmla="*/ 526302 w 585024"/>
                <a:gd name="connsiteY13" fmla="*/ 79489 h 277972"/>
                <a:gd name="connsiteX14" fmla="*/ 526840 w 585024"/>
                <a:gd name="connsiteY14" fmla="*/ 79489 h 277972"/>
                <a:gd name="connsiteX15" fmla="*/ 583255 w 585024"/>
                <a:gd name="connsiteY15" fmla="*/ 23433 h 277972"/>
                <a:gd name="connsiteX16" fmla="*/ 584508 w 585024"/>
                <a:gd name="connsiteY16" fmla="*/ 13762 h 277972"/>
                <a:gd name="connsiteX17" fmla="*/ 577703 w 585024"/>
                <a:gd name="connsiteY17" fmla="*/ 13762 h 277972"/>
                <a:gd name="connsiteX18" fmla="*/ 515915 w 585024"/>
                <a:gd name="connsiteY18" fmla="*/ 13583 h 277972"/>
                <a:gd name="connsiteX19" fmla="*/ 511796 w 585024"/>
                <a:gd name="connsiteY19" fmla="*/ 17523 h 277972"/>
                <a:gd name="connsiteX20" fmla="*/ 405773 w 585024"/>
                <a:gd name="connsiteY20" fmla="*/ 23433 h 277972"/>
                <a:gd name="connsiteX21" fmla="*/ 225605 w 585024"/>
                <a:gd name="connsiteY21" fmla="*/ 50118 h 277972"/>
                <a:gd name="connsiteX22" fmla="*/ 205725 w 585024"/>
                <a:gd name="connsiteY22" fmla="*/ 57998 h 277972"/>
                <a:gd name="connsiteX23" fmla="*/ 141610 w 585024"/>
                <a:gd name="connsiteY23" fmla="*/ 113338 h 277972"/>
                <a:gd name="connsiteX24" fmla="*/ 122089 w 585024"/>
                <a:gd name="connsiteY24" fmla="*/ 123546 h 277972"/>
                <a:gd name="connsiteX25" fmla="*/ 120835 w 585024"/>
                <a:gd name="connsiteY25" fmla="*/ 123546 h 277972"/>
                <a:gd name="connsiteX26" fmla="*/ 34154 w 585024"/>
                <a:gd name="connsiteY26" fmla="*/ 169752 h 277972"/>
                <a:gd name="connsiteX27" fmla="*/ 31468 w 585024"/>
                <a:gd name="connsiteY27" fmla="*/ 171901 h 277972"/>
                <a:gd name="connsiteX28" fmla="*/ 28960 w 585024"/>
                <a:gd name="connsiteY28" fmla="*/ 173334 h 277972"/>
                <a:gd name="connsiteX29" fmla="*/ 6394 w 585024"/>
                <a:gd name="connsiteY29" fmla="*/ 229749 h 27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5024" h="277972">
                  <a:moveTo>
                    <a:pt x="6394" y="229570"/>
                  </a:moveTo>
                  <a:cubicBezTo>
                    <a:pt x="23229" y="236375"/>
                    <a:pt x="59944" y="239599"/>
                    <a:pt x="90926" y="259478"/>
                  </a:cubicBezTo>
                  <a:cubicBezTo>
                    <a:pt x="119044" y="277567"/>
                    <a:pt x="157549" y="285626"/>
                    <a:pt x="179936" y="268612"/>
                  </a:cubicBezTo>
                  <a:cubicBezTo>
                    <a:pt x="184234" y="266105"/>
                    <a:pt x="188532" y="263418"/>
                    <a:pt x="191756" y="259478"/>
                  </a:cubicBezTo>
                  <a:cubicBezTo>
                    <a:pt x="198382" y="251777"/>
                    <a:pt x="200173" y="242285"/>
                    <a:pt x="199278" y="233151"/>
                  </a:cubicBezTo>
                  <a:lnTo>
                    <a:pt x="193368" y="233151"/>
                  </a:lnTo>
                  <a:cubicBezTo>
                    <a:pt x="191219" y="219898"/>
                    <a:pt x="183518" y="208257"/>
                    <a:pt x="175458" y="206466"/>
                  </a:cubicBezTo>
                  <a:cubicBezTo>
                    <a:pt x="168832" y="205034"/>
                    <a:pt x="163817" y="198228"/>
                    <a:pt x="163638" y="189274"/>
                  </a:cubicBezTo>
                  <a:lnTo>
                    <a:pt x="169191" y="189274"/>
                  </a:lnTo>
                  <a:cubicBezTo>
                    <a:pt x="167578" y="178707"/>
                    <a:pt x="173131" y="163663"/>
                    <a:pt x="194801" y="149873"/>
                  </a:cubicBezTo>
                  <a:cubicBezTo>
                    <a:pt x="206621" y="142530"/>
                    <a:pt x="218620" y="134292"/>
                    <a:pt x="230978" y="126591"/>
                  </a:cubicBezTo>
                  <a:cubicBezTo>
                    <a:pt x="255513" y="111189"/>
                    <a:pt x="280945" y="97578"/>
                    <a:pt x="307809" y="93459"/>
                  </a:cubicBezTo>
                  <a:cubicBezTo>
                    <a:pt x="350075" y="86832"/>
                    <a:pt x="445890" y="83429"/>
                    <a:pt x="479559" y="93459"/>
                  </a:cubicBezTo>
                  <a:cubicBezTo>
                    <a:pt x="493529" y="97578"/>
                    <a:pt x="510363" y="90593"/>
                    <a:pt x="526302" y="79489"/>
                  </a:cubicBezTo>
                  <a:lnTo>
                    <a:pt x="526840" y="79489"/>
                  </a:lnTo>
                  <a:cubicBezTo>
                    <a:pt x="551197" y="64445"/>
                    <a:pt x="574479" y="38119"/>
                    <a:pt x="583255" y="23433"/>
                  </a:cubicBezTo>
                  <a:cubicBezTo>
                    <a:pt x="585224" y="20030"/>
                    <a:pt x="585404" y="16807"/>
                    <a:pt x="584508" y="13762"/>
                  </a:cubicBezTo>
                  <a:lnTo>
                    <a:pt x="577703" y="13762"/>
                  </a:lnTo>
                  <a:cubicBezTo>
                    <a:pt x="568569" y="-1282"/>
                    <a:pt x="529347" y="-7550"/>
                    <a:pt x="515915" y="13583"/>
                  </a:cubicBezTo>
                  <a:cubicBezTo>
                    <a:pt x="515020" y="15195"/>
                    <a:pt x="513229" y="16090"/>
                    <a:pt x="511796" y="17523"/>
                  </a:cubicBezTo>
                  <a:cubicBezTo>
                    <a:pt x="485111" y="34716"/>
                    <a:pt x="420637" y="29522"/>
                    <a:pt x="405773" y="23433"/>
                  </a:cubicBezTo>
                  <a:cubicBezTo>
                    <a:pt x="388938" y="16807"/>
                    <a:pt x="253901" y="50118"/>
                    <a:pt x="225605" y="50118"/>
                  </a:cubicBezTo>
                  <a:cubicBezTo>
                    <a:pt x="218083" y="50118"/>
                    <a:pt x="211636" y="53342"/>
                    <a:pt x="205725" y="57998"/>
                  </a:cubicBezTo>
                  <a:cubicBezTo>
                    <a:pt x="186921" y="68565"/>
                    <a:pt x="173489" y="97220"/>
                    <a:pt x="141610" y="113338"/>
                  </a:cubicBezTo>
                  <a:cubicBezTo>
                    <a:pt x="135521" y="116562"/>
                    <a:pt x="128715" y="119964"/>
                    <a:pt x="122089" y="123546"/>
                  </a:cubicBezTo>
                  <a:lnTo>
                    <a:pt x="120835" y="123546"/>
                  </a:lnTo>
                  <a:cubicBezTo>
                    <a:pt x="86628" y="141635"/>
                    <a:pt x="49914" y="161872"/>
                    <a:pt x="34154" y="169752"/>
                  </a:cubicBezTo>
                  <a:cubicBezTo>
                    <a:pt x="33258" y="170290"/>
                    <a:pt x="32363" y="171364"/>
                    <a:pt x="31468" y="171901"/>
                  </a:cubicBezTo>
                  <a:cubicBezTo>
                    <a:pt x="30751" y="172260"/>
                    <a:pt x="29856" y="172797"/>
                    <a:pt x="28960" y="173334"/>
                  </a:cubicBezTo>
                  <a:cubicBezTo>
                    <a:pt x="9081" y="183363"/>
                    <a:pt x="-10440" y="223301"/>
                    <a:pt x="6394" y="229749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צורה חופשית: צורה 25">
              <a:extLst>
                <a:ext uri="{FF2B5EF4-FFF2-40B4-BE49-F238E27FC236}">
                  <a16:creationId xmlns:a16="http://schemas.microsoft.com/office/drawing/2014/main" id="{CC1BCAC0-E593-9B0A-7826-A4F424FD6145}"/>
                </a:ext>
              </a:extLst>
            </p:cNvPr>
            <p:cNvSpPr/>
            <p:nvPr/>
          </p:nvSpPr>
          <p:spPr>
            <a:xfrm>
              <a:off x="10382091" y="2544428"/>
              <a:ext cx="424970" cy="413647"/>
            </a:xfrm>
            <a:custGeom>
              <a:avLst/>
              <a:gdLst>
                <a:gd name="connsiteX0" fmla="*/ 297621 w 424970"/>
                <a:gd name="connsiteY0" fmla="*/ 193542 h 413647"/>
                <a:gd name="connsiteX1" fmla="*/ 296368 w 424970"/>
                <a:gd name="connsiteY1" fmla="*/ 194079 h 413647"/>
                <a:gd name="connsiteX2" fmla="*/ 228849 w 424970"/>
                <a:gd name="connsiteY2" fmla="*/ 224704 h 413647"/>
                <a:gd name="connsiteX3" fmla="*/ 203777 w 424970"/>
                <a:gd name="connsiteY3" fmla="*/ 244046 h 413647"/>
                <a:gd name="connsiteX4" fmla="*/ 93992 w 424970"/>
                <a:gd name="connsiteY4" fmla="*/ 244046 h 413647"/>
                <a:gd name="connsiteX5" fmla="*/ 46353 w 424970"/>
                <a:gd name="connsiteY5" fmla="*/ 293834 h 413647"/>
                <a:gd name="connsiteX6" fmla="*/ 12326 w 424970"/>
                <a:gd name="connsiteY6" fmla="*/ 307266 h 413647"/>
                <a:gd name="connsiteX7" fmla="*/ 1222 w 424970"/>
                <a:gd name="connsiteY7" fmla="*/ 337175 h 413647"/>
                <a:gd name="connsiteX8" fmla="*/ 46174 w 424970"/>
                <a:gd name="connsiteY8" fmla="*/ 413648 h 413647"/>
                <a:gd name="connsiteX9" fmla="*/ 68740 w 424970"/>
                <a:gd name="connsiteY9" fmla="*/ 405230 h 413647"/>
                <a:gd name="connsiteX10" fmla="*/ 87007 w 424970"/>
                <a:gd name="connsiteY10" fmla="*/ 383381 h 413647"/>
                <a:gd name="connsiteX11" fmla="*/ 82709 w 424970"/>
                <a:gd name="connsiteY11" fmla="*/ 383381 h 413647"/>
                <a:gd name="connsiteX12" fmla="*/ 85574 w 424970"/>
                <a:gd name="connsiteY12" fmla="*/ 363860 h 413647"/>
                <a:gd name="connsiteX13" fmla="*/ 144675 w 424970"/>
                <a:gd name="connsiteY13" fmla="*/ 360457 h 413647"/>
                <a:gd name="connsiteX14" fmla="*/ 170465 w 424970"/>
                <a:gd name="connsiteY14" fmla="*/ 339682 h 413647"/>
                <a:gd name="connsiteX15" fmla="*/ 173688 w 424970"/>
                <a:gd name="connsiteY15" fmla="*/ 339682 h 413647"/>
                <a:gd name="connsiteX16" fmla="*/ 186763 w 424970"/>
                <a:gd name="connsiteY16" fmla="*/ 310848 h 413647"/>
                <a:gd name="connsiteX17" fmla="*/ 206642 w 424970"/>
                <a:gd name="connsiteY17" fmla="*/ 330548 h 413647"/>
                <a:gd name="connsiteX18" fmla="*/ 239774 w 424970"/>
                <a:gd name="connsiteY18" fmla="*/ 326071 h 413647"/>
                <a:gd name="connsiteX19" fmla="*/ 256967 w 424970"/>
                <a:gd name="connsiteY19" fmla="*/ 300461 h 413647"/>
                <a:gd name="connsiteX20" fmla="*/ 260011 w 424970"/>
                <a:gd name="connsiteY20" fmla="*/ 296341 h 413647"/>
                <a:gd name="connsiteX21" fmla="*/ 324843 w 424970"/>
                <a:gd name="connsiteY21" fmla="*/ 267328 h 413647"/>
                <a:gd name="connsiteX22" fmla="*/ 382691 w 424970"/>
                <a:gd name="connsiteY22" fmla="*/ 229898 h 413647"/>
                <a:gd name="connsiteX23" fmla="*/ 385735 w 424970"/>
                <a:gd name="connsiteY23" fmla="*/ 229898 h 413647"/>
                <a:gd name="connsiteX24" fmla="*/ 389496 w 424970"/>
                <a:gd name="connsiteY24" fmla="*/ 224167 h 413647"/>
                <a:gd name="connsiteX25" fmla="*/ 393077 w 424970"/>
                <a:gd name="connsiteY25" fmla="*/ 164171 h 413647"/>
                <a:gd name="connsiteX26" fmla="*/ 387884 w 424970"/>
                <a:gd name="connsiteY26" fmla="*/ 164171 h 413647"/>
                <a:gd name="connsiteX27" fmla="*/ 398093 w 424970"/>
                <a:gd name="connsiteY27" fmla="*/ 131217 h 413647"/>
                <a:gd name="connsiteX28" fmla="*/ 416718 w 424970"/>
                <a:gd name="connsiteY28" fmla="*/ 120293 h 413647"/>
                <a:gd name="connsiteX29" fmla="*/ 419046 w 424970"/>
                <a:gd name="connsiteY29" fmla="*/ 120293 h 413647"/>
                <a:gd name="connsiteX30" fmla="*/ 414748 w 424970"/>
                <a:gd name="connsiteY30" fmla="*/ 74624 h 413647"/>
                <a:gd name="connsiteX31" fmla="*/ 406152 w 424970"/>
                <a:gd name="connsiteY31" fmla="*/ 54565 h 413647"/>
                <a:gd name="connsiteX32" fmla="*/ 399346 w 424970"/>
                <a:gd name="connsiteY32" fmla="*/ 54565 h 413647"/>
                <a:gd name="connsiteX33" fmla="*/ 381796 w 424970"/>
                <a:gd name="connsiteY33" fmla="*/ 10688 h 413647"/>
                <a:gd name="connsiteX34" fmla="*/ 389138 w 424970"/>
                <a:gd name="connsiteY34" fmla="*/ 10688 h 413647"/>
                <a:gd name="connsiteX35" fmla="*/ 363707 w 424970"/>
                <a:gd name="connsiteY35" fmla="*/ 4957 h 413647"/>
                <a:gd name="connsiteX36" fmla="*/ 362811 w 424970"/>
                <a:gd name="connsiteY36" fmla="*/ 6210 h 413647"/>
                <a:gd name="connsiteX37" fmla="*/ 358692 w 424970"/>
                <a:gd name="connsiteY37" fmla="*/ 8180 h 413647"/>
                <a:gd name="connsiteX38" fmla="*/ 333440 w 424970"/>
                <a:gd name="connsiteY38" fmla="*/ 121188 h 413647"/>
                <a:gd name="connsiteX39" fmla="*/ 297801 w 424970"/>
                <a:gd name="connsiteY39" fmla="*/ 193721 h 41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24970" h="413647">
                  <a:moveTo>
                    <a:pt x="297621" y="193542"/>
                  </a:moveTo>
                  <a:cubicBezTo>
                    <a:pt x="297621" y="193542"/>
                    <a:pt x="296726" y="194079"/>
                    <a:pt x="296368" y="194079"/>
                  </a:cubicBezTo>
                  <a:cubicBezTo>
                    <a:pt x="287772" y="194079"/>
                    <a:pt x="253385" y="208944"/>
                    <a:pt x="228849" y="224704"/>
                  </a:cubicBezTo>
                  <a:cubicBezTo>
                    <a:pt x="218283" y="231151"/>
                    <a:pt x="208970" y="237957"/>
                    <a:pt x="203777" y="244046"/>
                  </a:cubicBezTo>
                  <a:cubicBezTo>
                    <a:pt x="186763" y="263926"/>
                    <a:pt x="105275" y="227391"/>
                    <a:pt x="93992" y="244046"/>
                  </a:cubicBezTo>
                  <a:cubicBezTo>
                    <a:pt x="82889" y="260702"/>
                    <a:pt x="60323" y="280581"/>
                    <a:pt x="46353" y="293834"/>
                  </a:cubicBezTo>
                  <a:cubicBezTo>
                    <a:pt x="36324" y="299028"/>
                    <a:pt x="21101" y="299565"/>
                    <a:pt x="12326" y="307266"/>
                  </a:cubicBezTo>
                  <a:cubicBezTo>
                    <a:pt x="3371" y="311564"/>
                    <a:pt x="-2719" y="319265"/>
                    <a:pt x="1222" y="337175"/>
                  </a:cubicBezTo>
                  <a:cubicBezTo>
                    <a:pt x="9639" y="377113"/>
                    <a:pt x="29339" y="413648"/>
                    <a:pt x="46174" y="413648"/>
                  </a:cubicBezTo>
                  <a:cubicBezTo>
                    <a:pt x="53517" y="413648"/>
                    <a:pt x="61577" y="410961"/>
                    <a:pt x="68740" y="405230"/>
                  </a:cubicBezTo>
                  <a:cubicBezTo>
                    <a:pt x="76083" y="401111"/>
                    <a:pt x="83067" y="394126"/>
                    <a:pt x="87007" y="383381"/>
                  </a:cubicBezTo>
                  <a:lnTo>
                    <a:pt x="82709" y="383381"/>
                  </a:lnTo>
                  <a:cubicBezTo>
                    <a:pt x="84500" y="377829"/>
                    <a:pt x="85574" y="371382"/>
                    <a:pt x="85574" y="363860"/>
                  </a:cubicBezTo>
                  <a:cubicBezTo>
                    <a:pt x="85574" y="327325"/>
                    <a:pt x="124975" y="363860"/>
                    <a:pt x="144675" y="360457"/>
                  </a:cubicBezTo>
                  <a:cubicBezTo>
                    <a:pt x="155601" y="358666"/>
                    <a:pt x="163838" y="350786"/>
                    <a:pt x="170465" y="339682"/>
                  </a:cubicBezTo>
                  <a:lnTo>
                    <a:pt x="173688" y="339682"/>
                  </a:lnTo>
                  <a:cubicBezTo>
                    <a:pt x="179062" y="331623"/>
                    <a:pt x="183001" y="321773"/>
                    <a:pt x="186763" y="310848"/>
                  </a:cubicBezTo>
                  <a:cubicBezTo>
                    <a:pt x="188553" y="318191"/>
                    <a:pt x="193389" y="326608"/>
                    <a:pt x="206642" y="330548"/>
                  </a:cubicBezTo>
                  <a:cubicBezTo>
                    <a:pt x="222223" y="335205"/>
                    <a:pt x="232610" y="331802"/>
                    <a:pt x="239774" y="326071"/>
                  </a:cubicBezTo>
                  <a:cubicBezTo>
                    <a:pt x="252310" y="320161"/>
                    <a:pt x="256967" y="306908"/>
                    <a:pt x="256967" y="300461"/>
                  </a:cubicBezTo>
                  <a:cubicBezTo>
                    <a:pt x="256967" y="299207"/>
                    <a:pt x="258221" y="297953"/>
                    <a:pt x="260011" y="296341"/>
                  </a:cubicBezTo>
                  <a:cubicBezTo>
                    <a:pt x="277205" y="286850"/>
                    <a:pt x="315888" y="275029"/>
                    <a:pt x="324843" y="267328"/>
                  </a:cubicBezTo>
                  <a:cubicBezTo>
                    <a:pt x="335410" y="258015"/>
                    <a:pt x="375706" y="242613"/>
                    <a:pt x="382691" y="229898"/>
                  </a:cubicBezTo>
                  <a:lnTo>
                    <a:pt x="385735" y="229898"/>
                  </a:lnTo>
                  <a:cubicBezTo>
                    <a:pt x="387526" y="227928"/>
                    <a:pt x="388959" y="225958"/>
                    <a:pt x="389496" y="224167"/>
                  </a:cubicBezTo>
                  <a:cubicBezTo>
                    <a:pt x="390928" y="216466"/>
                    <a:pt x="390750" y="188348"/>
                    <a:pt x="393077" y="164171"/>
                  </a:cubicBezTo>
                  <a:lnTo>
                    <a:pt x="387884" y="164171"/>
                  </a:lnTo>
                  <a:cubicBezTo>
                    <a:pt x="389675" y="147694"/>
                    <a:pt x="392362" y="133904"/>
                    <a:pt x="398093" y="131217"/>
                  </a:cubicBezTo>
                  <a:cubicBezTo>
                    <a:pt x="404898" y="127994"/>
                    <a:pt x="412599" y="126203"/>
                    <a:pt x="416718" y="120293"/>
                  </a:cubicBezTo>
                  <a:lnTo>
                    <a:pt x="419046" y="120293"/>
                  </a:lnTo>
                  <a:cubicBezTo>
                    <a:pt x="426390" y="114562"/>
                    <a:pt x="428896" y="103637"/>
                    <a:pt x="414748" y="74624"/>
                  </a:cubicBezTo>
                  <a:cubicBezTo>
                    <a:pt x="411345" y="67818"/>
                    <a:pt x="408660" y="61013"/>
                    <a:pt x="406152" y="54565"/>
                  </a:cubicBezTo>
                  <a:lnTo>
                    <a:pt x="399346" y="54565"/>
                  </a:lnTo>
                  <a:cubicBezTo>
                    <a:pt x="392362" y="35761"/>
                    <a:pt x="387884" y="19463"/>
                    <a:pt x="381796" y="10688"/>
                  </a:cubicBezTo>
                  <a:lnTo>
                    <a:pt x="389138" y="10688"/>
                  </a:lnTo>
                  <a:cubicBezTo>
                    <a:pt x="383228" y="-58"/>
                    <a:pt x="376601" y="-3998"/>
                    <a:pt x="363707" y="4957"/>
                  </a:cubicBezTo>
                  <a:cubicBezTo>
                    <a:pt x="363348" y="5315"/>
                    <a:pt x="363169" y="5852"/>
                    <a:pt x="362811" y="6210"/>
                  </a:cubicBezTo>
                  <a:cubicBezTo>
                    <a:pt x="361379" y="6927"/>
                    <a:pt x="360304" y="7106"/>
                    <a:pt x="358692" y="8180"/>
                  </a:cubicBezTo>
                  <a:cubicBezTo>
                    <a:pt x="338097" y="22866"/>
                    <a:pt x="350275" y="81429"/>
                    <a:pt x="333440" y="121188"/>
                  </a:cubicBezTo>
                  <a:cubicBezTo>
                    <a:pt x="319650" y="153604"/>
                    <a:pt x="308008" y="183513"/>
                    <a:pt x="297801" y="19372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צורה חופשית: צורה 27">
              <a:extLst>
                <a:ext uri="{FF2B5EF4-FFF2-40B4-BE49-F238E27FC236}">
                  <a16:creationId xmlns:a16="http://schemas.microsoft.com/office/drawing/2014/main" id="{24E24920-B2A6-D003-EA32-79690E6C6024}"/>
                </a:ext>
              </a:extLst>
            </p:cNvPr>
            <p:cNvSpPr/>
            <p:nvPr/>
          </p:nvSpPr>
          <p:spPr>
            <a:xfrm>
              <a:off x="9595815" y="4410148"/>
              <a:ext cx="305908" cy="118686"/>
            </a:xfrm>
            <a:custGeom>
              <a:avLst/>
              <a:gdLst>
                <a:gd name="connsiteX0" fmla="*/ 298573 w 305908"/>
                <a:gd name="connsiteY0" fmla="*/ 114458 h 118686"/>
                <a:gd name="connsiteX1" fmla="*/ 305737 w 305908"/>
                <a:gd name="connsiteY1" fmla="*/ 107473 h 118686"/>
                <a:gd name="connsiteX2" fmla="*/ 260963 w 305908"/>
                <a:gd name="connsiteY2" fmla="*/ 57506 h 118686"/>
                <a:gd name="connsiteX3" fmla="*/ 238218 w 305908"/>
                <a:gd name="connsiteY3" fmla="*/ 53566 h 118686"/>
                <a:gd name="connsiteX4" fmla="*/ 218518 w 305908"/>
                <a:gd name="connsiteY4" fmla="*/ 53566 h 118686"/>
                <a:gd name="connsiteX5" fmla="*/ 171058 w 305908"/>
                <a:gd name="connsiteY5" fmla="*/ 41030 h 118686"/>
                <a:gd name="connsiteX6" fmla="*/ 140434 w 305908"/>
                <a:gd name="connsiteY6" fmla="*/ 56790 h 118686"/>
                <a:gd name="connsiteX7" fmla="*/ 138463 w 305908"/>
                <a:gd name="connsiteY7" fmla="*/ 53566 h 118686"/>
                <a:gd name="connsiteX8" fmla="*/ 129151 w 305908"/>
                <a:gd name="connsiteY8" fmla="*/ 53566 h 118686"/>
                <a:gd name="connsiteX9" fmla="*/ 125927 w 305908"/>
                <a:gd name="connsiteY9" fmla="*/ 51059 h 118686"/>
                <a:gd name="connsiteX10" fmla="*/ 47126 w 305908"/>
                <a:gd name="connsiteY10" fmla="*/ 24374 h 118686"/>
                <a:gd name="connsiteX11" fmla="*/ 38171 w 305908"/>
                <a:gd name="connsiteY11" fmla="*/ 9689 h 118686"/>
                <a:gd name="connsiteX12" fmla="*/ 45872 w 305908"/>
                <a:gd name="connsiteY12" fmla="*/ 9689 h 118686"/>
                <a:gd name="connsiteX13" fmla="*/ 19903 w 305908"/>
                <a:gd name="connsiteY13" fmla="*/ 4137 h 118686"/>
                <a:gd name="connsiteX14" fmla="*/ 7725 w 305908"/>
                <a:gd name="connsiteY14" fmla="*/ 14524 h 118686"/>
                <a:gd name="connsiteX15" fmla="*/ 21874 w 305908"/>
                <a:gd name="connsiteY15" fmla="*/ 74341 h 118686"/>
                <a:gd name="connsiteX16" fmla="*/ 89392 w 305908"/>
                <a:gd name="connsiteY16" fmla="*/ 84370 h 118686"/>
                <a:gd name="connsiteX17" fmla="*/ 133270 w 305908"/>
                <a:gd name="connsiteY17" fmla="*/ 71297 h 118686"/>
                <a:gd name="connsiteX18" fmla="*/ 135777 w 305908"/>
                <a:gd name="connsiteY18" fmla="*/ 69327 h 118686"/>
                <a:gd name="connsiteX19" fmla="*/ 142940 w 305908"/>
                <a:gd name="connsiteY19" fmla="*/ 80968 h 118686"/>
                <a:gd name="connsiteX20" fmla="*/ 213146 w 305908"/>
                <a:gd name="connsiteY20" fmla="*/ 111055 h 118686"/>
                <a:gd name="connsiteX21" fmla="*/ 298573 w 305908"/>
                <a:gd name="connsiteY21" fmla="*/ 114458 h 11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908" h="118686">
                  <a:moveTo>
                    <a:pt x="298573" y="114458"/>
                  </a:moveTo>
                  <a:cubicBezTo>
                    <a:pt x="302334" y="113563"/>
                    <a:pt x="305199" y="111593"/>
                    <a:pt x="305737" y="107473"/>
                  </a:cubicBezTo>
                  <a:cubicBezTo>
                    <a:pt x="308602" y="87415"/>
                    <a:pt x="274932" y="57506"/>
                    <a:pt x="260963" y="57506"/>
                  </a:cubicBezTo>
                  <a:cubicBezTo>
                    <a:pt x="256845" y="57506"/>
                    <a:pt x="248247" y="55895"/>
                    <a:pt x="238218" y="53566"/>
                  </a:cubicBezTo>
                  <a:lnTo>
                    <a:pt x="218518" y="53566"/>
                  </a:lnTo>
                  <a:cubicBezTo>
                    <a:pt x="195594" y="47835"/>
                    <a:pt x="171058" y="41030"/>
                    <a:pt x="171058" y="41030"/>
                  </a:cubicBezTo>
                  <a:cubicBezTo>
                    <a:pt x="160672" y="46044"/>
                    <a:pt x="147597" y="50701"/>
                    <a:pt x="140434" y="56790"/>
                  </a:cubicBezTo>
                  <a:cubicBezTo>
                    <a:pt x="139717" y="55895"/>
                    <a:pt x="139538" y="54820"/>
                    <a:pt x="138463" y="53566"/>
                  </a:cubicBezTo>
                  <a:lnTo>
                    <a:pt x="129151" y="53566"/>
                  </a:lnTo>
                  <a:cubicBezTo>
                    <a:pt x="128076" y="52850"/>
                    <a:pt x="127359" y="52134"/>
                    <a:pt x="125927" y="51059"/>
                  </a:cubicBezTo>
                  <a:cubicBezTo>
                    <a:pt x="95123" y="31001"/>
                    <a:pt x="58409" y="51059"/>
                    <a:pt x="47126" y="24374"/>
                  </a:cubicBezTo>
                  <a:cubicBezTo>
                    <a:pt x="44439" y="18106"/>
                    <a:pt x="41395" y="13270"/>
                    <a:pt x="38171" y="9689"/>
                  </a:cubicBezTo>
                  <a:lnTo>
                    <a:pt x="45872" y="9689"/>
                  </a:lnTo>
                  <a:cubicBezTo>
                    <a:pt x="37633" y="-1773"/>
                    <a:pt x="27963" y="-2311"/>
                    <a:pt x="19903" y="4137"/>
                  </a:cubicBezTo>
                  <a:cubicBezTo>
                    <a:pt x="15426" y="5748"/>
                    <a:pt x="11128" y="9151"/>
                    <a:pt x="7725" y="14524"/>
                  </a:cubicBezTo>
                  <a:cubicBezTo>
                    <a:pt x="-12870" y="44791"/>
                    <a:pt x="13277" y="67536"/>
                    <a:pt x="21874" y="74341"/>
                  </a:cubicBezTo>
                  <a:cubicBezTo>
                    <a:pt x="30291" y="80968"/>
                    <a:pt x="61274" y="87773"/>
                    <a:pt x="89392" y="84370"/>
                  </a:cubicBezTo>
                  <a:cubicBezTo>
                    <a:pt x="105510" y="82400"/>
                    <a:pt x="125031" y="78102"/>
                    <a:pt x="133270" y="71297"/>
                  </a:cubicBezTo>
                  <a:cubicBezTo>
                    <a:pt x="134344" y="70759"/>
                    <a:pt x="134882" y="70222"/>
                    <a:pt x="135777" y="69327"/>
                  </a:cubicBezTo>
                  <a:cubicBezTo>
                    <a:pt x="136673" y="72729"/>
                    <a:pt x="138463" y="76490"/>
                    <a:pt x="142940" y="80968"/>
                  </a:cubicBezTo>
                  <a:cubicBezTo>
                    <a:pt x="165327" y="104250"/>
                    <a:pt x="179655" y="114100"/>
                    <a:pt x="213146" y="111055"/>
                  </a:cubicBezTo>
                  <a:cubicBezTo>
                    <a:pt x="244129" y="107832"/>
                    <a:pt x="289260" y="126815"/>
                    <a:pt x="298573" y="114458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24E81ADD-A307-4947-A441-90275114A0B5}"/>
                </a:ext>
              </a:extLst>
            </p:cNvPr>
            <p:cNvSpPr/>
            <p:nvPr/>
          </p:nvSpPr>
          <p:spPr>
            <a:xfrm>
              <a:off x="10041946" y="4543017"/>
              <a:ext cx="49264" cy="46828"/>
            </a:xfrm>
            <a:custGeom>
              <a:avLst/>
              <a:gdLst>
                <a:gd name="connsiteX0" fmla="*/ 552 w 49264"/>
                <a:gd name="connsiteY0" fmla="*/ 17766 h 46828"/>
                <a:gd name="connsiteX1" fmla="*/ 39594 w 49264"/>
                <a:gd name="connsiteY1" fmla="*/ 41406 h 46828"/>
                <a:gd name="connsiteX2" fmla="*/ 49265 w 49264"/>
                <a:gd name="connsiteY2" fmla="*/ 30482 h 46828"/>
                <a:gd name="connsiteX3" fmla="*/ 44788 w 49264"/>
                <a:gd name="connsiteY3" fmla="*/ 30482 h 46828"/>
                <a:gd name="connsiteX4" fmla="*/ 45684 w 49264"/>
                <a:gd name="connsiteY4" fmla="*/ 27795 h 46828"/>
                <a:gd name="connsiteX5" fmla="*/ 552 w 49264"/>
                <a:gd name="connsiteY5" fmla="*/ 17766 h 4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64" h="46828">
                  <a:moveTo>
                    <a:pt x="552" y="17766"/>
                  </a:moveTo>
                  <a:cubicBezTo>
                    <a:pt x="-4463" y="41944"/>
                    <a:pt x="25983" y="54838"/>
                    <a:pt x="39594" y="41406"/>
                  </a:cubicBezTo>
                  <a:cubicBezTo>
                    <a:pt x="43892" y="39436"/>
                    <a:pt x="47474" y="36034"/>
                    <a:pt x="49265" y="30482"/>
                  </a:cubicBezTo>
                  <a:lnTo>
                    <a:pt x="44788" y="30482"/>
                  </a:lnTo>
                  <a:cubicBezTo>
                    <a:pt x="45146" y="29228"/>
                    <a:pt x="45684" y="28691"/>
                    <a:pt x="45684" y="27795"/>
                  </a:cubicBezTo>
                  <a:cubicBezTo>
                    <a:pt x="48370" y="-5516"/>
                    <a:pt x="6462" y="-8919"/>
                    <a:pt x="552" y="1776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D780288D-D2CE-9657-6A3C-B08CDA728F14}"/>
                </a:ext>
              </a:extLst>
            </p:cNvPr>
            <p:cNvSpPr/>
            <p:nvPr/>
          </p:nvSpPr>
          <p:spPr>
            <a:xfrm>
              <a:off x="10030500" y="4211909"/>
              <a:ext cx="164048" cy="186166"/>
            </a:xfrm>
            <a:custGeom>
              <a:avLst/>
              <a:gdLst>
                <a:gd name="connsiteX0" fmla="*/ 9311 w 164048"/>
                <a:gd name="connsiteY0" fmla="*/ 129484 h 186166"/>
                <a:gd name="connsiteX1" fmla="*/ 65726 w 164048"/>
                <a:gd name="connsiteY1" fmla="*/ 98143 h 186166"/>
                <a:gd name="connsiteX2" fmla="*/ 66621 w 164048"/>
                <a:gd name="connsiteY2" fmla="*/ 98143 h 186166"/>
                <a:gd name="connsiteX3" fmla="*/ 72532 w 164048"/>
                <a:gd name="connsiteY3" fmla="*/ 93666 h 186166"/>
                <a:gd name="connsiteX4" fmla="*/ 85248 w 164048"/>
                <a:gd name="connsiteY4" fmla="*/ 96173 h 186166"/>
                <a:gd name="connsiteX5" fmla="*/ 102261 w 164048"/>
                <a:gd name="connsiteY5" fmla="*/ 159393 h 186166"/>
                <a:gd name="connsiteX6" fmla="*/ 158317 w 164048"/>
                <a:gd name="connsiteY6" fmla="*/ 186078 h 186166"/>
                <a:gd name="connsiteX7" fmla="*/ 158317 w 164048"/>
                <a:gd name="connsiteY7" fmla="*/ 182675 h 186166"/>
                <a:gd name="connsiteX8" fmla="*/ 163869 w 164048"/>
                <a:gd name="connsiteY8" fmla="*/ 182675 h 186166"/>
                <a:gd name="connsiteX9" fmla="*/ 159034 w 164048"/>
                <a:gd name="connsiteY9" fmla="*/ 142200 h 186166"/>
                <a:gd name="connsiteX10" fmla="*/ 153124 w 164048"/>
                <a:gd name="connsiteY10" fmla="*/ 142200 h 186166"/>
                <a:gd name="connsiteX11" fmla="*/ 136647 w 164048"/>
                <a:gd name="connsiteY11" fmla="*/ 98322 h 186166"/>
                <a:gd name="connsiteX12" fmla="*/ 143990 w 164048"/>
                <a:gd name="connsiteY12" fmla="*/ 98322 h 186166"/>
                <a:gd name="connsiteX13" fmla="*/ 130021 w 164048"/>
                <a:gd name="connsiteY13" fmla="*/ 82920 h 186166"/>
                <a:gd name="connsiteX14" fmla="*/ 96530 w 164048"/>
                <a:gd name="connsiteY14" fmla="*/ 49251 h 186166"/>
                <a:gd name="connsiteX15" fmla="*/ 110679 w 164048"/>
                <a:gd name="connsiteY15" fmla="*/ 49967 h 186166"/>
                <a:gd name="connsiteX16" fmla="*/ 154378 w 164048"/>
                <a:gd name="connsiteY16" fmla="*/ 42266 h 186166"/>
                <a:gd name="connsiteX17" fmla="*/ 164048 w 164048"/>
                <a:gd name="connsiteY17" fmla="*/ 32416 h 186166"/>
                <a:gd name="connsiteX18" fmla="*/ 159929 w 164048"/>
                <a:gd name="connsiteY18" fmla="*/ 32416 h 186166"/>
                <a:gd name="connsiteX19" fmla="*/ 158317 w 164048"/>
                <a:gd name="connsiteY19" fmla="*/ 19879 h 186166"/>
                <a:gd name="connsiteX20" fmla="*/ 79517 w 164048"/>
                <a:gd name="connsiteY20" fmla="*/ 13432 h 186166"/>
                <a:gd name="connsiteX21" fmla="*/ 37250 w 164048"/>
                <a:gd name="connsiteY21" fmla="*/ 0 h 186166"/>
                <a:gd name="connsiteX22" fmla="*/ 17729 w 164048"/>
                <a:gd name="connsiteY22" fmla="*/ 56414 h 186166"/>
                <a:gd name="connsiteX23" fmla="*/ 9133 w 164048"/>
                <a:gd name="connsiteY23" fmla="*/ 129663 h 18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048" h="186166">
                  <a:moveTo>
                    <a:pt x="9311" y="129484"/>
                  </a:moveTo>
                  <a:cubicBezTo>
                    <a:pt x="24535" y="140588"/>
                    <a:pt x="48355" y="111575"/>
                    <a:pt x="65726" y="98143"/>
                  </a:cubicBezTo>
                  <a:lnTo>
                    <a:pt x="66621" y="98143"/>
                  </a:lnTo>
                  <a:cubicBezTo>
                    <a:pt x="68950" y="96352"/>
                    <a:pt x="70741" y="94920"/>
                    <a:pt x="72532" y="93666"/>
                  </a:cubicBezTo>
                  <a:cubicBezTo>
                    <a:pt x="78084" y="90800"/>
                    <a:pt x="82382" y="90800"/>
                    <a:pt x="85248" y="96173"/>
                  </a:cubicBezTo>
                  <a:cubicBezTo>
                    <a:pt x="96530" y="119455"/>
                    <a:pt x="82382" y="129484"/>
                    <a:pt x="102261" y="159393"/>
                  </a:cubicBezTo>
                  <a:cubicBezTo>
                    <a:pt x="121782" y="189123"/>
                    <a:pt x="158317" y="186078"/>
                    <a:pt x="158317" y="186078"/>
                  </a:cubicBezTo>
                  <a:cubicBezTo>
                    <a:pt x="158317" y="186078"/>
                    <a:pt x="158317" y="184645"/>
                    <a:pt x="158317" y="182675"/>
                  </a:cubicBezTo>
                  <a:cubicBezTo>
                    <a:pt x="161720" y="182675"/>
                    <a:pt x="163869" y="182675"/>
                    <a:pt x="163869" y="182675"/>
                  </a:cubicBezTo>
                  <a:cubicBezTo>
                    <a:pt x="163869" y="182675"/>
                    <a:pt x="163153" y="163870"/>
                    <a:pt x="159034" y="142200"/>
                  </a:cubicBezTo>
                  <a:lnTo>
                    <a:pt x="153124" y="142200"/>
                  </a:lnTo>
                  <a:cubicBezTo>
                    <a:pt x="149900" y="126619"/>
                    <a:pt x="144528" y="110142"/>
                    <a:pt x="136647" y="98322"/>
                  </a:cubicBezTo>
                  <a:lnTo>
                    <a:pt x="143990" y="98322"/>
                  </a:lnTo>
                  <a:cubicBezTo>
                    <a:pt x="140050" y="92054"/>
                    <a:pt x="135573" y="86323"/>
                    <a:pt x="130021" y="82920"/>
                  </a:cubicBezTo>
                  <a:cubicBezTo>
                    <a:pt x="110141" y="70205"/>
                    <a:pt x="95098" y="56056"/>
                    <a:pt x="96530" y="49251"/>
                  </a:cubicBezTo>
                  <a:cubicBezTo>
                    <a:pt x="99754" y="48892"/>
                    <a:pt x="104052" y="48713"/>
                    <a:pt x="110679" y="49967"/>
                  </a:cubicBezTo>
                  <a:cubicBezTo>
                    <a:pt x="131453" y="53728"/>
                    <a:pt x="146497" y="49788"/>
                    <a:pt x="154378" y="42266"/>
                  </a:cubicBezTo>
                  <a:cubicBezTo>
                    <a:pt x="158676" y="39579"/>
                    <a:pt x="162258" y="36356"/>
                    <a:pt x="164048" y="32416"/>
                  </a:cubicBezTo>
                  <a:lnTo>
                    <a:pt x="159929" y="32416"/>
                  </a:lnTo>
                  <a:cubicBezTo>
                    <a:pt x="160645" y="28476"/>
                    <a:pt x="160288" y="24357"/>
                    <a:pt x="158317" y="19879"/>
                  </a:cubicBezTo>
                  <a:cubicBezTo>
                    <a:pt x="150079" y="-179"/>
                    <a:pt x="96709" y="9850"/>
                    <a:pt x="79517" y="13432"/>
                  </a:cubicBezTo>
                  <a:cubicBezTo>
                    <a:pt x="62682" y="16656"/>
                    <a:pt x="37250" y="0"/>
                    <a:pt x="37250" y="0"/>
                  </a:cubicBezTo>
                  <a:cubicBezTo>
                    <a:pt x="20415" y="6805"/>
                    <a:pt x="23102" y="23282"/>
                    <a:pt x="17729" y="56414"/>
                  </a:cubicBezTo>
                  <a:cubicBezTo>
                    <a:pt x="11819" y="89726"/>
                    <a:pt x="-13254" y="113008"/>
                    <a:pt x="9133" y="12966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צורה חופשית: צורה 30">
              <a:extLst>
                <a:ext uri="{FF2B5EF4-FFF2-40B4-BE49-F238E27FC236}">
                  <a16:creationId xmlns:a16="http://schemas.microsoft.com/office/drawing/2014/main" id="{31BACCB4-A4DF-F3EA-BF1B-F1EEC7544E7A}"/>
                </a:ext>
              </a:extLst>
            </p:cNvPr>
            <p:cNvSpPr/>
            <p:nvPr/>
          </p:nvSpPr>
          <p:spPr>
            <a:xfrm>
              <a:off x="10320749" y="4097596"/>
              <a:ext cx="61847" cy="121509"/>
            </a:xfrm>
            <a:custGeom>
              <a:avLst/>
              <a:gdLst>
                <a:gd name="connsiteX0" fmla="*/ 51102 w 61847"/>
                <a:gd name="connsiteY0" fmla="*/ 947 h 121509"/>
                <a:gd name="connsiteX1" fmla="*/ 11702 w 61847"/>
                <a:gd name="connsiteY1" fmla="*/ 120940 h 121509"/>
                <a:gd name="connsiteX2" fmla="*/ 37670 w 61847"/>
                <a:gd name="connsiteY2" fmla="*/ 102851 h 121509"/>
                <a:gd name="connsiteX3" fmla="*/ 40894 w 61847"/>
                <a:gd name="connsiteY3" fmla="*/ 102851 h 121509"/>
                <a:gd name="connsiteX4" fmla="*/ 61847 w 61847"/>
                <a:gd name="connsiteY4" fmla="*/ 36945 h 121509"/>
                <a:gd name="connsiteX5" fmla="*/ 57012 w 61847"/>
                <a:gd name="connsiteY5" fmla="*/ 36945 h 121509"/>
                <a:gd name="connsiteX6" fmla="*/ 50923 w 61847"/>
                <a:gd name="connsiteY6" fmla="*/ 947 h 1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47" h="121509">
                  <a:moveTo>
                    <a:pt x="51102" y="947"/>
                  </a:moveTo>
                  <a:cubicBezTo>
                    <a:pt x="25134" y="-11948"/>
                    <a:pt x="-21968" y="110910"/>
                    <a:pt x="11702" y="120940"/>
                  </a:cubicBezTo>
                  <a:cubicBezTo>
                    <a:pt x="21372" y="123805"/>
                    <a:pt x="30327" y="115567"/>
                    <a:pt x="37670" y="102851"/>
                  </a:cubicBezTo>
                  <a:lnTo>
                    <a:pt x="40894" y="102851"/>
                  </a:lnTo>
                  <a:cubicBezTo>
                    <a:pt x="51639" y="86554"/>
                    <a:pt x="59340" y="59690"/>
                    <a:pt x="61847" y="36945"/>
                  </a:cubicBezTo>
                  <a:lnTo>
                    <a:pt x="57012" y="36945"/>
                  </a:lnTo>
                  <a:cubicBezTo>
                    <a:pt x="58803" y="18857"/>
                    <a:pt x="57370" y="4171"/>
                    <a:pt x="50923" y="94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" name="צורה חופשית: צורה 31">
              <a:extLst>
                <a:ext uri="{FF2B5EF4-FFF2-40B4-BE49-F238E27FC236}">
                  <a16:creationId xmlns:a16="http://schemas.microsoft.com/office/drawing/2014/main" id="{B1FA5E49-AF9A-B898-9FC3-901697A6EC27}"/>
                </a:ext>
              </a:extLst>
            </p:cNvPr>
            <p:cNvSpPr/>
            <p:nvPr/>
          </p:nvSpPr>
          <p:spPr>
            <a:xfrm>
              <a:off x="9708344" y="3914345"/>
              <a:ext cx="331646" cy="422682"/>
            </a:xfrm>
            <a:custGeom>
              <a:avLst/>
              <a:gdLst>
                <a:gd name="connsiteX0" fmla="*/ 207535 w 331646"/>
                <a:gd name="connsiteY0" fmla="*/ 81398 h 422682"/>
                <a:gd name="connsiteX1" fmla="*/ 140016 w 331646"/>
                <a:gd name="connsiteY1" fmla="*/ 141036 h 422682"/>
                <a:gd name="connsiteX2" fmla="*/ 134823 w 331646"/>
                <a:gd name="connsiteY2" fmla="*/ 144976 h 422682"/>
                <a:gd name="connsiteX3" fmla="*/ 100258 w 331646"/>
                <a:gd name="connsiteY3" fmla="*/ 157692 h 422682"/>
                <a:gd name="connsiteX4" fmla="*/ 86826 w 331646"/>
                <a:gd name="connsiteY4" fmla="*/ 165751 h 422682"/>
                <a:gd name="connsiteX5" fmla="*/ 61216 w 331646"/>
                <a:gd name="connsiteY5" fmla="*/ 210883 h 422682"/>
                <a:gd name="connsiteX6" fmla="*/ 4980 w 331646"/>
                <a:gd name="connsiteY6" fmla="*/ 194227 h 422682"/>
                <a:gd name="connsiteX7" fmla="*/ 21995 w 331646"/>
                <a:gd name="connsiteY7" fmla="*/ 324070 h 422682"/>
                <a:gd name="connsiteX8" fmla="*/ 106348 w 331646"/>
                <a:gd name="connsiteY8" fmla="*/ 410393 h 422682"/>
                <a:gd name="connsiteX9" fmla="*/ 168493 w 331646"/>
                <a:gd name="connsiteY9" fmla="*/ 417019 h 422682"/>
                <a:gd name="connsiteX10" fmla="*/ 249980 w 331646"/>
                <a:gd name="connsiteY10" fmla="*/ 400363 h 422682"/>
                <a:gd name="connsiteX11" fmla="*/ 249443 w 331646"/>
                <a:gd name="connsiteY11" fmla="*/ 395707 h 422682"/>
                <a:gd name="connsiteX12" fmla="*/ 255175 w 331646"/>
                <a:gd name="connsiteY12" fmla="*/ 395707 h 422682"/>
                <a:gd name="connsiteX13" fmla="*/ 255532 w 331646"/>
                <a:gd name="connsiteY13" fmla="*/ 329801 h 422682"/>
                <a:gd name="connsiteX14" fmla="*/ 251234 w 331646"/>
                <a:gd name="connsiteY14" fmla="*/ 329801 h 422682"/>
                <a:gd name="connsiteX15" fmla="*/ 269859 w 331646"/>
                <a:gd name="connsiteY15" fmla="*/ 293982 h 422682"/>
                <a:gd name="connsiteX16" fmla="*/ 277561 w 331646"/>
                <a:gd name="connsiteY16" fmla="*/ 285923 h 422682"/>
                <a:gd name="connsiteX17" fmla="*/ 279531 w 331646"/>
                <a:gd name="connsiteY17" fmla="*/ 285923 h 422682"/>
                <a:gd name="connsiteX18" fmla="*/ 320722 w 331646"/>
                <a:gd name="connsiteY18" fmla="*/ 220016 h 422682"/>
                <a:gd name="connsiteX19" fmla="*/ 315350 w 331646"/>
                <a:gd name="connsiteY19" fmla="*/ 220016 h 422682"/>
                <a:gd name="connsiteX20" fmla="*/ 311947 w 331646"/>
                <a:gd name="connsiteY20" fmla="*/ 203898 h 422682"/>
                <a:gd name="connsiteX21" fmla="*/ 300305 w 331646"/>
                <a:gd name="connsiteY21" fmla="*/ 176138 h 422682"/>
                <a:gd name="connsiteX22" fmla="*/ 307290 w 331646"/>
                <a:gd name="connsiteY22" fmla="*/ 176138 h 422682"/>
                <a:gd name="connsiteX23" fmla="*/ 294753 w 331646"/>
                <a:gd name="connsiteY23" fmla="*/ 110948 h 422682"/>
                <a:gd name="connsiteX24" fmla="*/ 295471 w 331646"/>
                <a:gd name="connsiteY24" fmla="*/ 110411 h 422682"/>
                <a:gd name="connsiteX25" fmla="*/ 293858 w 331646"/>
                <a:gd name="connsiteY25" fmla="*/ 110411 h 422682"/>
                <a:gd name="connsiteX26" fmla="*/ 331647 w 331646"/>
                <a:gd name="connsiteY26" fmla="*/ 71190 h 422682"/>
                <a:gd name="connsiteX27" fmla="*/ 292246 w 331646"/>
                <a:gd name="connsiteY27" fmla="*/ 66712 h 422682"/>
                <a:gd name="connsiteX28" fmla="*/ 300843 w 331646"/>
                <a:gd name="connsiteY28" fmla="*/ 66712 h 422682"/>
                <a:gd name="connsiteX29" fmla="*/ 283470 w 331646"/>
                <a:gd name="connsiteY29" fmla="*/ 4746 h 422682"/>
                <a:gd name="connsiteX30" fmla="*/ 282039 w 331646"/>
                <a:gd name="connsiteY30" fmla="*/ 806 h 422682"/>
                <a:gd name="connsiteX31" fmla="*/ 273979 w 331646"/>
                <a:gd name="connsiteY31" fmla="*/ 806 h 422682"/>
                <a:gd name="connsiteX32" fmla="*/ 264487 w 331646"/>
                <a:gd name="connsiteY32" fmla="*/ 806 h 422682"/>
                <a:gd name="connsiteX33" fmla="*/ 262517 w 331646"/>
                <a:gd name="connsiteY33" fmla="*/ 806 h 422682"/>
                <a:gd name="connsiteX34" fmla="*/ 259114 w 331646"/>
                <a:gd name="connsiteY34" fmla="*/ 3313 h 422682"/>
                <a:gd name="connsiteX35" fmla="*/ 230280 w 331646"/>
                <a:gd name="connsiteY35" fmla="*/ 37878 h 422682"/>
                <a:gd name="connsiteX36" fmla="*/ 207894 w 331646"/>
                <a:gd name="connsiteY36" fmla="*/ 81219 h 42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1646" h="422682">
                  <a:moveTo>
                    <a:pt x="207535" y="81398"/>
                  </a:moveTo>
                  <a:cubicBezTo>
                    <a:pt x="154166" y="81398"/>
                    <a:pt x="151479" y="131186"/>
                    <a:pt x="140016" y="141036"/>
                  </a:cubicBezTo>
                  <a:cubicBezTo>
                    <a:pt x="138226" y="142827"/>
                    <a:pt x="136436" y="143723"/>
                    <a:pt x="134823" y="144976"/>
                  </a:cubicBezTo>
                  <a:cubicBezTo>
                    <a:pt x="126048" y="149812"/>
                    <a:pt x="115839" y="153035"/>
                    <a:pt x="100258" y="157692"/>
                  </a:cubicBezTo>
                  <a:cubicBezTo>
                    <a:pt x="94706" y="159304"/>
                    <a:pt x="90588" y="162169"/>
                    <a:pt x="86826" y="165751"/>
                  </a:cubicBezTo>
                  <a:cubicBezTo>
                    <a:pt x="71425" y="175959"/>
                    <a:pt x="66052" y="196734"/>
                    <a:pt x="61216" y="210883"/>
                  </a:cubicBezTo>
                  <a:cubicBezTo>
                    <a:pt x="55485" y="227538"/>
                    <a:pt x="16443" y="181153"/>
                    <a:pt x="4980" y="194227"/>
                  </a:cubicBezTo>
                  <a:cubicBezTo>
                    <a:pt x="-6123" y="207659"/>
                    <a:pt x="2115" y="270879"/>
                    <a:pt x="21995" y="324070"/>
                  </a:cubicBezTo>
                  <a:cubicBezTo>
                    <a:pt x="41694" y="377081"/>
                    <a:pt x="92378" y="410393"/>
                    <a:pt x="106348" y="410393"/>
                  </a:cubicBezTo>
                  <a:cubicBezTo>
                    <a:pt x="120317" y="410393"/>
                    <a:pt x="148793" y="410393"/>
                    <a:pt x="168493" y="417019"/>
                  </a:cubicBezTo>
                  <a:cubicBezTo>
                    <a:pt x="187835" y="423825"/>
                    <a:pt x="252846" y="430093"/>
                    <a:pt x="249980" y="400363"/>
                  </a:cubicBezTo>
                  <a:cubicBezTo>
                    <a:pt x="249980" y="398931"/>
                    <a:pt x="249623" y="397319"/>
                    <a:pt x="249443" y="395707"/>
                  </a:cubicBezTo>
                  <a:lnTo>
                    <a:pt x="255175" y="395707"/>
                  </a:lnTo>
                  <a:cubicBezTo>
                    <a:pt x="253383" y="377439"/>
                    <a:pt x="250875" y="353083"/>
                    <a:pt x="255532" y="329801"/>
                  </a:cubicBezTo>
                  <a:lnTo>
                    <a:pt x="251234" y="329801"/>
                  </a:lnTo>
                  <a:cubicBezTo>
                    <a:pt x="254457" y="316906"/>
                    <a:pt x="260009" y="304369"/>
                    <a:pt x="269859" y="293982"/>
                  </a:cubicBezTo>
                  <a:cubicBezTo>
                    <a:pt x="272367" y="291295"/>
                    <a:pt x="275054" y="288788"/>
                    <a:pt x="277561" y="285923"/>
                  </a:cubicBezTo>
                  <a:lnTo>
                    <a:pt x="279531" y="285923"/>
                  </a:lnTo>
                  <a:cubicBezTo>
                    <a:pt x="301380" y="263715"/>
                    <a:pt x="321617" y="247597"/>
                    <a:pt x="320722" y="220016"/>
                  </a:cubicBezTo>
                  <a:lnTo>
                    <a:pt x="315350" y="220016"/>
                  </a:lnTo>
                  <a:cubicBezTo>
                    <a:pt x="314812" y="215002"/>
                    <a:pt x="313737" y="209808"/>
                    <a:pt x="311947" y="203898"/>
                  </a:cubicBezTo>
                  <a:cubicBezTo>
                    <a:pt x="308723" y="193690"/>
                    <a:pt x="304425" y="184556"/>
                    <a:pt x="300305" y="176138"/>
                  </a:cubicBezTo>
                  <a:lnTo>
                    <a:pt x="307290" y="176138"/>
                  </a:lnTo>
                  <a:cubicBezTo>
                    <a:pt x="293500" y="146946"/>
                    <a:pt x="278993" y="126888"/>
                    <a:pt x="294753" y="110948"/>
                  </a:cubicBezTo>
                  <a:cubicBezTo>
                    <a:pt x="294753" y="110769"/>
                    <a:pt x="295112" y="110590"/>
                    <a:pt x="295471" y="110411"/>
                  </a:cubicBezTo>
                  <a:lnTo>
                    <a:pt x="293858" y="110411"/>
                  </a:lnTo>
                  <a:cubicBezTo>
                    <a:pt x="312305" y="93576"/>
                    <a:pt x="331647" y="86771"/>
                    <a:pt x="331647" y="71190"/>
                  </a:cubicBezTo>
                  <a:cubicBezTo>
                    <a:pt x="331647" y="59549"/>
                    <a:pt x="308185" y="86950"/>
                    <a:pt x="292246" y="66712"/>
                  </a:cubicBezTo>
                  <a:lnTo>
                    <a:pt x="300843" y="66712"/>
                  </a:lnTo>
                  <a:cubicBezTo>
                    <a:pt x="292604" y="59549"/>
                    <a:pt x="285441" y="42535"/>
                    <a:pt x="283470" y="4746"/>
                  </a:cubicBezTo>
                  <a:cubicBezTo>
                    <a:pt x="283470" y="2955"/>
                    <a:pt x="282755" y="2060"/>
                    <a:pt x="282039" y="806"/>
                  </a:cubicBezTo>
                  <a:lnTo>
                    <a:pt x="273979" y="806"/>
                  </a:lnTo>
                  <a:cubicBezTo>
                    <a:pt x="271472" y="-269"/>
                    <a:pt x="268248" y="-269"/>
                    <a:pt x="264487" y="806"/>
                  </a:cubicBezTo>
                  <a:lnTo>
                    <a:pt x="262517" y="806"/>
                  </a:lnTo>
                  <a:cubicBezTo>
                    <a:pt x="261442" y="1522"/>
                    <a:pt x="260189" y="2597"/>
                    <a:pt x="259114" y="3313"/>
                  </a:cubicBezTo>
                  <a:cubicBezTo>
                    <a:pt x="246577" y="9940"/>
                    <a:pt x="231892" y="24805"/>
                    <a:pt x="230280" y="37878"/>
                  </a:cubicBezTo>
                  <a:cubicBezTo>
                    <a:pt x="227593" y="60981"/>
                    <a:pt x="261263" y="81219"/>
                    <a:pt x="207894" y="81219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" name="צורה חופשית: צורה 32">
              <a:extLst>
                <a:ext uri="{FF2B5EF4-FFF2-40B4-BE49-F238E27FC236}">
                  <a16:creationId xmlns:a16="http://schemas.microsoft.com/office/drawing/2014/main" id="{544BA7D2-8C30-3C46-0031-59BD40B63507}"/>
                </a:ext>
              </a:extLst>
            </p:cNvPr>
            <p:cNvSpPr/>
            <p:nvPr/>
          </p:nvSpPr>
          <p:spPr>
            <a:xfrm>
              <a:off x="10052056" y="3453807"/>
              <a:ext cx="173117" cy="305723"/>
            </a:xfrm>
            <a:custGeom>
              <a:avLst/>
              <a:gdLst>
                <a:gd name="connsiteX0" fmla="*/ 4770 w 173117"/>
                <a:gd name="connsiteY0" fmla="*/ 132887 h 305723"/>
                <a:gd name="connsiteX1" fmla="*/ 66557 w 173117"/>
                <a:gd name="connsiteY1" fmla="*/ 219210 h 305723"/>
                <a:gd name="connsiteX2" fmla="*/ 4770 w 173117"/>
                <a:gd name="connsiteY2" fmla="*/ 298907 h 305723"/>
                <a:gd name="connsiteX3" fmla="*/ 20351 w 173117"/>
                <a:gd name="connsiteY3" fmla="*/ 299086 h 305723"/>
                <a:gd name="connsiteX4" fmla="*/ 79630 w 173117"/>
                <a:gd name="connsiteY4" fmla="*/ 241955 h 305723"/>
                <a:gd name="connsiteX5" fmla="*/ 77302 w 173117"/>
                <a:gd name="connsiteY5" fmla="*/ 241955 h 305723"/>
                <a:gd name="connsiteX6" fmla="*/ 91988 w 173117"/>
                <a:gd name="connsiteY6" fmla="*/ 222434 h 305723"/>
                <a:gd name="connsiteX7" fmla="*/ 156641 w 173117"/>
                <a:gd name="connsiteY7" fmla="*/ 195570 h 305723"/>
                <a:gd name="connsiteX8" fmla="*/ 164879 w 173117"/>
                <a:gd name="connsiteY8" fmla="*/ 189123 h 305723"/>
                <a:gd name="connsiteX9" fmla="*/ 173118 w 173117"/>
                <a:gd name="connsiteY9" fmla="*/ 172467 h 305723"/>
                <a:gd name="connsiteX10" fmla="*/ 117061 w 173117"/>
                <a:gd name="connsiteY10" fmla="*/ 155990 h 305723"/>
                <a:gd name="connsiteX11" fmla="*/ 74079 w 173117"/>
                <a:gd name="connsiteY11" fmla="*/ 132350 h 305723"/>
                <a:gd name="connsiteX12" fmla="*/ 69601 w 173117"/>
                <a:gd name="connsiteY12" fmla="*/ 132350 h 305723"/>
                <a:gd name="connsiteX13" fmla="*/ 99331 w 173117"/>
                <a:gd name="connsiteY13" fmla="*/ 88472 h 305723"/>
                <a:gd name="connsiteX14" fmla="*/ 100406 w 173117"/>
                <a:gd name="connsiteY14" fmla="*/ 88472 h 305723"/>
                <a:gd name="connsiteX15" fmla="*/ 122793 w 173117"/>
                <a:gd name="connsiteY15" fmla="*/ 46385 h 305723"/>
                <a:gd name="connsiteX16" fmla="*/ 113838 w 173117"/>
                <a:gd name="connsiteY16" fmla="*/ 22924 h 305723"/>
                <a:gd name="connsiteX17" fmla="*/ 106315 w 173117"/>
                <a:gd name="connsiteY17" fmla="*/ 22924 h 305723"/>
                <a:gd name="connsiteX18" fmla="*/ 72288 w 173117"/>
                <a:gd name="connsiteY18" fmla="*/ 0 h 305723"/>
                <a:gd name="connsiteX19" fmla="*/ 47035 w 173117"/>
                <a:gd name="connsiteY19" fmla="*/ 59996 h 305723"/>
                <a:gd name="connsiteX20" fmla="*/ 4770 w 173117"/>
                <a:gd name="connsiteY20" fmla="*/ 133066 h 30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117" h="305723">
                  <a:moveTo>
                    <a:pt x="4770" y="132887"/>
                  </a:moveTo>
                  <a:cubicBezTo>
                    <a:pt x="21604" y="172825"/>
                    <a:pt x="80884" y="202913"/>
                    <a:pt x="66557" y="219210"/>
                  </a:cubicBezTo>
                  <a:cubicBezTo>
                    <a:pt x="52587" y="236045"/>
                    <a:pt x="10321" y="269177"/>
                    <a:pt x="4770" y="298907"/>
                  </a:cubicBezTo>
                  <a:cubicBezTo>
                    <a:pt x="2800" y="308757"/>
                    <a:pt x="9785" y="307145"/>
                    <a:pt x="20351" y="299086"/>
                  </a:cubicBezTo>
                  <a:cubicBezTo>
                    <a:pt x="34500" y="290669"/>
                    <a:pt x="60647" y="264342"/>
                    <a:pt x="79630" y="241955"/>
                  </a:cubicBezTo>
                  <a:lnTo>
                    <a:pt x="77302" y="241955"/>
                  </a:lnTo>
                  <a:cubicBezTo>
                    <a:pt x="83392" y="234433"/>
                    <a:pt x="88406" y="227628"/>
                    <a:pt x="91988" y="222434"/>
                  </a:cubicBezTo>
                  <a:cubicBezTo>
                    <a:pt x="110077" y="194854"/>
                    <a:pt x="144641" y="206674"/>
                    <a:pt x="156641" y="195570"/>
                  </a:cubicBezTo>
                  <a:cubicBezTo>
                    <a:pt x="160222" y="194316"/>
                    <a:pt x="163089" y="192525"/>
                    <a:pt x="164879" y="189123"/>
                  </a:cubicBezTo>
                  <a:lnTo>
                    <a:pt x="173118" y="172467"/>
                  </a:lnTo>
                  <a:cubicBezTo>
                    <a:pt x="173118" y="172467"/>
                    <a:pt x="142134" y="165840"/>
                    <a:pt x="117061" y="155990"/>
                  </a:cubicBezTo>
                  <a:cubicBezTo>
                    <a:pt x="92167" y="146140"/>
                    <a:pt x="62080" y="180884"/>
                    <a:pt x="74079" y="132350"/>
                  </a:cubicBezTo>
                  <a:lnTo>
                    <a:pt x="69601" y="132350"/>
                  </a:lnTo>
                  <a:cubicBezTo>
                    <a:pt x="76407" y="108172"/>
                    <a:pt x="88764" y="97248"/>
                    <a:pt x="99331" y="88472"/>
                  </a:cubicBezTo>
                  <a:lnTo>
                    <a:pt x="100406" y="88472"/>
                  </a:lnTo>
                  <a:cubicBezTo>
                    <a:pt x="114733" y="76294"/>
                    <a:pt x="127807" y="70205"/>
                    <a:pt x="122793" y="46385"/>
                  </a:cubicBezTo>
                  <a:cubicBezTo>
                    <a:pt x="120464" y="36893"/>
                    <a:pt x="117420" y="29192"/>
                    <a:pt x="113838" y="22924"/>
                  </a:cubicBezTo>
                  <a:lnTo>
                    <a:pt x="106315" y="22924"/>
                  </a:lnTo>
                  <a:cubicBezTo>
                    <a:pt x="94496" y="5373"/>
                    <a:pt x="78556" y="0"/>
                    <a:pt x="72288" y="0"/>
                  </a:cubicBezTo>
                  <a:cubicBezTo>
                    <a:pt x="52766" y="0"/>
                    <a:pt x="75332" y="36714"/>
                    <a:pt x="47035" y="59996"/>
                  </a:cubicBezTo>
                  <a:cubicBezTo>
                    <a:pt x="18919" y="83099"/>
                    <a:pt x="-12065" y="93129"/>
                    <a:pt x="4770" y="13306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" name="צורה חופשית: צורה 33">
              <a:extLst>
                <a:ext uri="{FF2B5EF4-FFF2-40B4-BE49-F238E27FC236}">
                  <a16:creationId xmlns:a16="http://schemas.microsoft.com/office/drawing/2014/main" id="{CB994605-7720-1C39-3062-A2D9CBF72568}"/>
                </a:ext>
              </a:extLst>
            </p:cNvPr>
            <p:cNvSpPr/>
            <p:nvPr/>
          </p:nvSpPr>
          <p:spPr>
            <a:xfrm>
              <a:off x="3415345" y="1751502"/>
              <a:ext cx="44675" cy="33617"/>
            </a:xfrm>
            <a:custGeom>
              <a:avLst/>
              <a:gdLst>
                <a:gd name="connsiteX0" fmla="*/ 17890 w 44675"/>
                <a:gd name="connsiteY0" fmla="*/ 1812 h 33617"/>
                <a:gd name="connsiteX1" fmla="*/ 8398 w 44675"/>
                <a:gd name="connsiteY1" fmla="*/ 7364 h 33617"/>
                <a:gd name="connsiteX2" fmla="*/ 29531 w 44675"/>
                <a:gd name="connsiteY2" fmla="*/ 31721 h 33617"/>
                <a:gd name="connsiteX3" fmla="*/ 34187 w 44675"/>
                <a:gd name="connsiteY3" fmla="*/ 28497 h 33617"/>
                <a:gd name="connsiteX4" fmla="*/ 34904 w 44675"/>
                <a:gd name="connsiteY4" fmla="*/ 28318 h 33617"/>
                <a:gd name="connsiteX5" fmla="*/ 18069 w 44675"/>
                <a:gd name="connsiteY5" fmla="*/ 1812 h 3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75" h="33617">
                  <a:moveTo>
                    <a:pt x="17890" y="1812"/>
                  </a:moveTo>
                  <a:cubicBezTo>
                    <a:pt x="13234" y="3245"/>
                    <a:pt x="10547" y="5215"/>
                    <a:pt x="8398" y="7364"/>
                  </a:cubicBezTo>
                  <a:cubicBezTo>
                    <a:pt x="-13272" y="18468"/>
                    <a:pt x="11801" y="40138"/>
                    <a:pt x="29531" y="31721"/>
                  </a:cubicBezTo>
                  <a:cubicBezTo>
                    <a:pt x="31322" y="30825"/>
                    <a:pt x="32755" y="29751"/>
                    <a:pt x="34187" y="28497"/>
                  </a:cubicBezTo>
                  <a:cubicBezTo>
                    <a:pt x="34367" y="28497"/>
                    <a:pt x="34725" y="28497"/>
                    <a:pt x="34904" y="28318"/>
                  </a:cubicBezTo>
                  <a:cubicBezTo>
                    <a:pt x="53530" y="19543"/>
                    <a:pt x="44217" y="-7142"/>
                    <a:pt x="18069" y="181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" name="צורה חופשית: צורה 34">
              <a:extLst>
                <a:ext uri="{FF2B5EF4-FFF2-40B4-BE49-F238E27FC236}">
                  <a16:creationId xmlns:a16="http://schemas.microsoft.com/office/drawing/2014/main" id="{6FFE5411-5222-3561-BC70-CBB57E46B2A4}"/>
                </a:ext>
              </a:extLst>
            </p:cNvPr>
            <p:cNvSpPr/>
            <p:nvPr/>
          </p:nvSpPr>
          <p:spPr>
            <a:xfrm>
              <a:off x="2701191" y="1299460"/>
              <a:ext cx="180794" cy="115438"/>
            </a:xfrm>
            <a:custGeom>
              <a:avLst/>
              <a:gdLst>
                <a:gd name="connsiteX0" fmla="*/ 161631 w 180794"/>
                <a:gd name="connsiteY0" fmla="*/ 5942 h 115438"/>
                <a:gd name="connsiteX1" fmla="*/ 84800 w 180794"/>
                <a:gd name="connsiteY1" fmla="*/ 8271 h 115438"/>
                <a:gd name="connsiteX2" fmla="*/ 11730 w 180794"/>
                <a:gd name="connsiteY2" fmla="*/ 12748 h 115438"/>
                <a:gd name="connsiteX3" fmla="*/ 11014 w 180794"/>
                <a:gd name="connsiteY3" fmla="*/ 13823 h 115438"/>
                <a:gd name="connsiteX4" fmla="*/ 6536 w 180794"/>
                <a:gd name="connsiteY4" fmla="*/ 16151 h 115438"/>
                <a:gd name="connsiteX5" fmla="*/ 21401 w 180794"/>
                <a:gd name="connsiteY5" fmla="*/ 60387 h 115438"/>
                <a:gd name="connsiteX6" fmla="*/ 81398 w 180794"/>
                <a:gd name="connsiteY6" fmla="*/ 58238 h 115438"/>
                <a:gd name="connsiteX7" fmla="*/ 132081 w 180794"/>
                <a:gd name="connsiteY7" fmla="*/ 111429 h 115438"/>
                <a:gd name="connsiteX8" fmla="*/ 136916 w 180794"/>
                <a:gd name="connsiteY8" fmla="*/ 108205 h 115438"/>
                <a:gd name="connsiteX9" fmla="*/ 137275 w 180794"/>
                <a:gd name="connsiteY9" fmla="*/ 108026 h 115438"/>
                <a:gd name="connsiteX10" fmla="*/ 157691 w 180794"/>
                <a:gd name="connsiteY10" fmla="*/ 92624 h 115438"/>
                <a:gd name="connsiteX11" fmla="*/ 155542 w 180794"/>
                <a:gd name="connsiteY11" fmla="*/ 92624 h 115438"/>
                <a:gd name="connsiteX12" fmla="*/ 173272 w 180794"/>
                <a:gd name="connsiteY12" fmla="*/ 71491 h 115438"/>
                <a:gd name="connsiteX13" fmla="*/ 174884 w 180794"/>
                <a:gd name="connsiteY13" fmla="*/ 48746 h 115438"/>
                <a:gd name="connsiteX14" fmla="*/ 180794 w 180794"/>
                <a:gd name="connsiteY14" fmla="*/ 48746 h 115438"/>
                <a:gd name="connsiteX15" fmla="*/ 161452 w 180794"/>
                <a:gd name="connsiteY15" fmla="*/ 5942 h 11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794" h="115438">
                  <a:moveTo>
                    <a:pt x="161631" y="5942"/>
                  </a:moveTo>
                  <a:cubicBezTo>
                    <a:pt x="146587" y="-5161"/>
                    <a:pt x="97874" y="1465"/>
                    <a:pt x="84800" y="8271"/>
                  </a:cubicBezTo>
                  <a:cubicBezTo>
                    <a:pt x="71726" y="14897"/>
                    <a:pt x="32326" y="-2833"/>
                    <a:pt x="11730" y="12748"/>
                  </a:cubicBezTo>
                  <a:cubicBezTo>
                    <a:pt x="11372" y="12927"/>
                    <a:pt x="11372" y="13464"/>
                    <a:pt x="11014" y="13823"/>
                  </a:cubicBezTo>
                  <a:cubicBezTo>
                    <a:pt x="9581" y="14718"/>
                    <a:pt x="7969" y="15255"/>
                    <a:pt x="6536" y="16151"/>
                  </a:cubicBezTo>
                  <a:cubicBezTo>
                    <a:pt x="-6537" y="26001"/>
                    <a:pt x="805" y="58417"/>
                    <a:pt x="21401" y="60387"/>
                  </a:cubicBezTo>
                  <a:cubicBezTo>
                    <a:pt x="41997" y="62715"/>
                    <a:pt x="77815" y="44985"/>
                    <a:pt x="81398" y="58238"/>
                  </a:cubicBezTo>
                  <a:cubicBezTo>
                    <a:pt x="85158" y="71491"/>
                    <a:pt x="98232" y="131308"/>
                    <a:pt x="132081" y="111429"/>
                  </a:cubicBezTo>
                  <a:cubicBezTo>
                    <a:pt x="133872" y="110354"/>
                    <a:pt x="135305" y="109279"/>
                    <a:pt x="136916" y="108205"/>
                  </a:cubicBezTo>
                  <a:cubicBezTo>
                    <a:pt x="136916" y="108205"/>
                    <a:pt x="137096" y="108026"/>
                    <a:pt x="137275" y="108026"/>
                  </a:cubicBezTo>
                  <a:cubicBezTo>
                    <a:pt x="146408" y="102653"/>
                    <a:pt x="152856" y="97638"/>
                    <a:pt x="157691" y="92624"/>
                  </a:cubicBezTo>
                  <a:lnTo>
                    <a:pt x="155542" y="92624"/>
                  </a:lnTo>
                  <a:cubicBezTo>
                    <a:pt x="165571" y="81341"/>
                    <a:pt x="167004" y="72923"/>
                    <a:pt x="173272" y="71491"/>
                  </a:cubicBezTo>
                  <a:cubicBezTo>
                    <a:pt x="177392" y="70416"/>
                    <a:pt x="177392" y="60387"/>
                    <a:pt x="174884" y="48746"/>
                  </a:cubicBezTo>
                  <a:lnTo>
                    <a:pt x="180794" y="48746"/>
                  </a:lnTo>
                  <a:cubicBezTo>
                    <a:pt x="178287" y="33165"/>
                    <a:pt x="170586" y="12748"/>
                    <a:pt x="161452" y="594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צורה חופשית: צורה 35">
              <a:extLst>
                <a:ext uri="{FF2B5EF4-FFF2-40B4-BE49-F238E27FC236}">
                  <a16:creationId xmlns:a16="http://schemas.microsoft.com/office/drawing/2014/main" id="{84D07420-8F56-3224-4406-ED612C9D32A3}"/>
                </a:ext>
              </a:extLst>
            </p:cNvPr>
            <p:cNvSpPr/>
            <p:nvPr/>
          </p:nvSpPr>
          <p:spPr>
            <a:xfrm>
              <a:off x="2913290" y="1223278"/>
              <a:ext cx="67029" cy="43221"/>
            </a:xfrm>
            <a:custGeom>
              <a:avLst/>
              <a:gdLst>
                <a:gd name="connsiteX0" fmla="*/ 13827 w 67029"/>
                <a:gd name="connsiteY0" fmla="*/ 5472 h 43221"/>
                <a:gd name="connsiteX1" fmla="*/ 574 w 67029"/>
                <a:gd name="connsiteY1" fmla="*/ 19263 h 43221"/>
                <a:gd name="connsiteX2" fmla="*/ 66302 w 67029"/>
                <a:gd name="connsiteY2" fmla="*/ 28217 h 43221"/>
                <a:gd name="connsiteX3" fmla="*/ 57347 w 67029"/>
                <a:gd name="connsiteY3" fmla="*/ 15323 h 43221"/>
                <a:gd name="connsiteX4" fmla="*/ 66302 w 67029"/>
                <a:gd name="connsiteY4" fmla="*/ 15323 h 43221"/>
                <a:gd name="connsiteX5" fmla="*/ 14006 w 67029"/>
                <a:gd name="connsiteY5" fmla="*/ 5472 h 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29" h="43221">
                  <a:moveTo>
                    <a:pt x="13827" y="5472"/>
                  </a:moveTo>
                  <a:cubicBezTo>
                    <a:pt x="7738" y="7980"/>
                    <a:pt x="3082" y="12457"/>
                    <a:pt x="574" y="19263"/>
                  </a:cubicBezTo>
                  <a:cubicBezTo>
                    <a:pt x="-7664" y="42545"/>
                    <a:pt x="75614" y="54723"/>
                    <a:pt x="66302" y="28217"/>
                  </a:cubicBezTo>
                  <a:cubicBezTo>
                    <a:pt x="64510" y="23203"/>
                    <a:pt x="61108" y="19084"/>
                    <a:pt x="57347" y="15323"/>
                  </a:cubicBezTo>
                  <a:lnTo>
                    <a:pt x="66302" y="15323"/>
                  </a:lnTo>
                  <a:cubicBezTo>
                    <a:pt x="53765" y="100"/>
                    <a:pt x="27976" y="-4915"/>
                    <a:pt x="14006" y="547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" name="צורה חופשית: צורה 36">
              <a:extLst>
                <a:ext uri="{FF2B5EF4-FFF2-40B4-BE49-F238E27FC236}">
                  <a16:creationId xmlns:a16="http://schemas.microsoft.com/office/drawing/2014/main" id="{216CD45A-6852-7D8D-8DDA-CD81EDF1986D}"/>
                </a:ext>
              </a:extLst>
            </p:cNvPr>
            <p:cNvSpPr/>
            <p:nvPr/>
          </p:nvSpPr>
          <p:spPr>
            <a:xfrm>
              <a:off x="3318192" y="1722789"/>
              <a:ext cx="48693" cy="30318"/>
            </a:xfrm>
            <a:custGeom>
              <a:avLst/>
              <a:gdLst>
                <a:gd name="connsiteX0" fmla="*/ 11527 w 48693"/>
                <a:gd name="connsiteY0" fmla="*/ 5631 h 30318"/>
                <a:gd name="connsiteX1" fmla="*/ 960 w 48693"/>
                <a:gd name="connsiteY1" fmla="*/ 14049 h 30318"/>
                <a:gd name="connsiteX2" fmla="*/ 41256 w 48693"/>
                <a:gd name="connsiteY2" fmla="*/ 25869 h 30318"/>
                <a:gd name="connsiteX3" fmla="*/ 47525 w 48693"/>
                <a:gd name="connsiteY3" fmla="*/ 21571 h 30318"/>
                <a:gd name="connsiteX4" fmla="*/ 11527 w 48693"/>
                <a:gd name="connsiteY4" fmla="*/ 5631 h 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93" h="30318">
                  <a:moveTo>
                    <a:pt x="11527" y="5631"/>
                  </a:moveTo>
                  <a:cubicBezTo>
                    <a:pt x="7945" y="7422"/>
                    <a:pt x="4184" y="9751"/>
                    <a:pt x="960" y="14049"/>
                  </a:cubicBezTo>
                  <a:cubicBezTo>
                    <a:pt x="-6562" y="23720"/>
                    <a:pt x="32302" y="37510"/>
                    <a:pt x="41256" y="25869"/>
                  </a:cubicBezTo>
                  <a:cubicBezTo>
                    <a:pt x="43943" y="24974"/>
                    <a:pt x="46271" y="23720"/>
                    <a:pt x="47525" y="21571"/>
                  </a:cubicBezTo>
                  <a:cubicBezTo>
                    <a:pt x="54330" y="9571"/>
                    <a:pt x="29974" y="-9592"/>
                    <a:pt x="11527" y="563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" name="צורה חופשית: צורה 37">
              <a:extLst>
                <a:ext uri="{FF2B5EF4-FFF2-40B4-BE49-F238E27FC236}">
                  <a16:creationId xmlns:a16="http://schemas.microsoft.com/office/drawing/2014/main" id="{3EC75F2B-22F2-0EAB-88FD-CAB14B13A3D5}"/>
                </a:ext>
              </a:extLst>
            </p:cNvPr>
            <p:cNvSpPr/>
            <p:nvPr/>
          </p:nvSpPr>
          <p:spPr>
            <a:xfrm>
              <a:off x="9623957" y="1172694"/>
              <a:ext cx="3329" cy="620"/>
            </a:xfrm>
            <a:custGeom>
              <a:avLst/>
              <a:gdLst>
                <a:gd name="connsiteX0" fmla="*/ 2687 w 3329"/>
                <a:gd name="connsiteY0" fmla="*/ 0 h 620"/>
                <a:gd name="connsiteX1" fmla="*/ 0 w 3329"/>
                <a:gd name="connsiteY1" fmla="*/ 0 h 620"/>
                <a:gd name="connsiteX2" fmla="*/ 2687 w 3329"/>
                <a:gd name="connsiteY2" fmla="*/ 0 h 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" h="620">
                  <a:moveTo>
                    <a:pt x="2687" y="0"/>
                  </a:moveTo>
                  <a:lnTo>
                    <a:pt x="0" y="0"/>
                  </a:lnTo>
                  <a:cubicBezTo>
                    <a:pt x="2687" y="537"/>
                    <a:pt x="4298" y="1075"/>
                    <a:pt x="2687" y="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" name="צורה חופשית: צורה 38">
              <a:extLst>
                <a:ext uri="{FF2B5EF4-FFF2-40B4-BE49-F238E27FC236}">
                  <a16:creationId xmlns:a16="http://schemas.microsoft.com/office/drawing/2014/main" id="{248137DC-41C7-089C-B133-074B4BAE5433}"/>
                </a:ext>
              </a:extLst>
            </p:cNvPr>
            <p:cNvSpPr/>
            <p:nvPr/>
          </p:nvSpPr>
          <p:spPr>
            <a:xfrm>
              <a:off x="483404" y="2051968"/>
              <a:ext cx="98338" cy="87097"/>
            </a:xfrm>
            <a:custGeom>
              <a:avLst/>
              <a:gdLst>
                <a:gd name="connsiteX0" fmla="*/ 79322 w 98338"/>
                <a:gd name="connsiteY0" fmla="*/ 4194 h 87097"/>
                <a:gd name="connsiteX1" fmla="*/ 56219 w 98338"/>
                <a:gd name="connsiteY1" fmla="*/ 49325 h 87097"/>
                <a:gd name="connsiteX2" fmla="*/ 51921 w 98338"/>
                <a:gd name="connsiteY2" fmla="*/ 51474 h 87097"/>
                <a:gd name="connsiteX3" fmla="*/ 17535 w 98338"/>
                <a:gd name="connsiteY3" fmla="*/ 64190 h 87097"/>
                <a:gd name="connsiteX4" fmla="*/ 19147 w 98338"/>
                <a:gd name="connsiteY4" fmla="*/ 64190 h 87097"/>
                <a:gd name="connsiteX5" fmla="*/ 7326 w 98338"/>
                <a:gd name="connsiteY5" fmla="*/ 84965 h 87097"/>
                <a:gd name="connsiteX6" fmla="*/ 85948 w 98338"/>
                <a:gd name="connsiteY6" fmla="*/ 71533 h 87097"/>
                <a:gd name="connsiteX7" fmla="*/ 88456 w 98338"/>
                <a:gd name="connsiteY7" fmla="*/ 64011 h 87097"/>
                <a:gd name="connsiteX8" fmla="*/ 92754 w 98338"/>
                <a:gd name="connsiteY8" fmla="*/ 64011 h 87097"/>
                <a:gd name="connsiteX9" fmla="*/ 94008 w 98338"/>
                <a:gd name="connsiteY9" fmla="*/ 1507 h 87097"/>
                <a:gd name="connsiteX10" fmla="*/ 79322 w 98338"/>
                <a:gd name="connsiteY10" fmla="*/ 4014 h 8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338" h="87097">
                  <a:moveTo>
                    <a:pt x="79322" y="4194"/>
                  </a:moveTo>
                  <a:cubicBezTo>
                    <a:pt x="66427" y="7775"/>
                    <a:pt x="68935" y="36430"/>
                    <a:pt x="56219" y="49325"/>
                  </a:cubicBezTo>
                  <a:cubicBezTo>
                    <a:pt x="54786" y="50041"/>
                    <a:pt x="53712" y="51116"/>
                    <a:pt x="51921" y="51474"/>
                  </a:cubicBezTo>
                  <a:cubicBezTo>
                    <a:pt x="39742" y="54340"/>
                    <a:pt x="26848" y="59175"/>
                    <a:pt x="17535" y="64190"/>
                  </a:cubicBezTo>
                  <a:lnTo>
                    <a:pt x="19147" y="64190"/>
                  </a:lnTo>
                  <a:cubicBezTo>
                    <a:pt x="2491" y="71712"/>
                    <a:pt x="-7717" y="80487"/>
                    <a:pt x="7326" y="84965"/>
                  </a:cubicBezTo>
                  <a:cubicBezTo>
                    <a:pt x="29713" y="91591"/>
                    <a:pt x="80397" y="81562"/>
                    <a:pt x="85948" y="71533"/>
                  </a:cubicBezTo>
                  <a:cubicBezTo>
                    <a:pt x="86844" y="69921"/>
                    <a:pt x="87739" y="67234"/>
                    <a:pt x="88456" y="64011"/>
                  </a:cubicBezTo>
                  <a:lnTo>
                    <a:pt x="92754" y="64011"/>
                  </a:lnTo>
                  <a:cubicBezTo>
                    <a:pt x="97769" y="48609"/>
                    <a:pt x="101709" y="4552"/>
                    <a:pt x="94008" y="1507"/>
                  </a:cubicBezTo>
                  <a:cubicBezTo>
                    <a:pt x="86844" y="-1358"/>
                    <a:pt x="82367" y="74"/>
                    <a:pt x="79322" y="401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" name="צורה חופשית: צורה 39">
              <a:extLst>
                <a:ext uri="{FF2B5EF4-FFF2-40B4-BE49-F238E27FC236}">
                  <a16:creationId xmlns:a16="http://schemas.microsoft.com/office/drawing/2014/main" id="{563078B7-F20B-036D-2AB4-5332A8F8521B}"/>
                </a:ext>
              </a:extLst>
            </p:cNvPr>
            <p:cNvSpPr/>
            <p:nvPr/>
          </p:nvSpPr>
          <p:spPr>
            <a:xfrm>
              <a:off x="4012781" y="2333868"/>
              <a:ext cx="8775" cy="1679"/>
            </a:xfrm>
            <a:custGeom>
              <a:avLst/>
              <a:gdLst>
                <a:gd name="connsiteX0" fmla="*/ 8775 w 8775"/>
                <a:gd name="connsiteY0" fmla="*/ 1680 h 1679"/>
                <a:gd name="connsiteX1" fmla="*/ 0 w 8775"/>
                <a:gd name="connsiteY1" fmla="*/ 1680 h 1679"/>
                <a:gd name="connsiteX2" fmla="*/ 8775 w 8775"/>
                <a:gd name="connsiteY2" fmla="*/ 1680 h 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75" h="1679">
                  <a:moveTo>
                    <a:pt x="8775" y="1680"/>
                  </a:moveTo>
                  <a:cubicBezTo>
                    <a:pt x="6985" y="-469"/>
                    <a:pt x="4119" y="-649"/>
                    <a:pt x="0" y="1680"/>
                  </a:cubicBezTo>
                  <a:lnTo>
                    <a:pt x="8775" y="1680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" name="צורה חופשית: צורה 40">
              <a:extLst>
                <a:ext uri="{FF2B5EF4-FFF2-40B4-BE49-F238E27FC236}">
                  <a16:creationId xmlns:a16="http://schemas.microsoft.com/office/drawing/2014/main" id="{4A0C2B19-BFDB-EC54-774D-820DDA2CC35E}"/>
                </a:ext>
              </a:extLst>
            </p:cNvPr>
            <p:cNvSpPr/>
            <p:nvPr/>
          </p:nvSpPr>
          <p:spPr>
            <a:xfrm>
              <a:off x="539100" y="1831041"/>
              <a:ext cx="57037" cy="36714"/>
            </a:xfrm>
            <a:custGeom>
              <a:avLst/>
              <a:gdLst>
                <a:gd name="connsiteX0" fmla="*/ 24342 w 57037"/>
                <a:gd name="connsiteY0" fmla="*/ 0 h 36714"/>
                <a:gd name="connsiteX1" fmla="*/ 7686 w 57037"/>
                <a:gd name="connsiteY1" fmla="*/ 6627 h 36714"/>
                <a:gd name="connsiteX2" fmla="*/ 5179 w 57037"/>
                <a:gd name="connsiteY2" fmla="*/ 8955 h 36714"/>
                <a:gd name="connsiteX3" fmla="*/ 2492 w 57037"/>
                <a:gd name="connsiteY3" fmla="*/ 10029 h 36714"/>
                <a:gd name="connsiteX4" fmla="*/ 33297 w 57037"/>
                <a:gd name="connsiteY4" fmla="*/ 36714 h 36714"/>
                <a:gd name="connsiteX5" fmla="*/ 40639 w 57037"/>
                <a:gd name="connsiteY5" fmla="*/ 32774 h 36714"/>
                <a:gd name="connsiteX6" fmla="*/ 54967 w 57037"/>
                <a:gd name="connsiteY6" fmla="*/ 179 h 36714"/>
                <a:gd name="connsiteX7" fmla="*/ 24342 w 57037"/>
                <a:gd name="connsiteY7" fmla="*/ 179 h 3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37" h="36714">
                  <a:moveTo>
                    <a:pt x="24342" y="0"/>
                  </a:moveTo>
                  <a:cubicBezTo>
                    <a:pt x="21118" y="1433"/>
                    <a:pt x="16283" y="3403"/>
                    <a:pt x="7686" y="6627"/>
                  </a:cubicBezTo>
                  <a:cubicBezTo>
                    <a:pt x="6074" y="7164"/>
                    <a:pt x="5537" y="7880"/>
                    <a:pt x="5179" y="8955"/>
                  </a:cubicBezTo>
                  <a:cubicBezTo>
                    <a:pt x="4283" y="9313"/>
                    <a:pt x="3567" y="9671"/>
                    <a:pt x="2492" y="10029"/>
                  </a:cubicBezTo>
                  <a:cubicBezTo>
                    <a:pt x="-8970" y="14148"/>
                    <a:pt x="22193" y="36714"/>
                    <a:pt x="33297" y="36714"/>
                  </a:cubicBezTo>
                  <a:cubicBezTo>
                    <a:pt x="35625" y="36714"/>
                    <a:pt x="38132" y="34923"/>
                    <a:pt x="40639" y="32774"/>
                  </a:cubicBezTo>
                  <a:cubicBezTo>
                    <a:pt x="49773" y="29729"/>
                    <a:pt x="61951" y="8417"/>
                    <a:pt x="54967" y="179"/>
                  </a:cubicBezTo>
                  <a:lnTo>
                    <a:pt x="24342" y="179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" name="צורה חופשית: צורה 41">
              <a:extLst>
                <a:ext uri="{FF2B5EF4-FFF2-40B4-BE49-F238E27FC236}">
                  <a16:creationId xmlns:a16="http://schemas.microsoft.com/office/drawing/2014/main" id="{9F966A07-C88F-8F47-4F5A-7A874A5B7D97}"/>
                </a:ext>
              </a:extLst>
            </p:cNvPr>
            <p:cNvSpPr/>
            <p:nvPr/>
          </p:nvSpPr>
          <p:spPr>
            <a:xfrm>
              <a:off x="639915" y="1564729"/>
              <a:ext cx="8059" cy="2865"/>
            </a:xfrm>
            <a:custGeom>
              <a:avLst/>
              <a:gdLst>
                <a:gd name="connsiteX0" fmla="*/ 0 w 8059"/>
                <a:gd name="connsiteY0" fmla="*/ 2865 h 2865"/>
                <a:gd name="connsiteX1" fmla="*/ 8059 w 8059"/>
                <a:gd name="connsiteY1" fmla="*/ 2865 h 2865"/>
                <a:gd name="connsiteX2" fmla="*/ 5194 w 8059"/>
                <a:gd name="connsiteY2" fmla="*/ 0 h 2865"/>
                <a:gd name="connsiteX3" fmla="*/ 0 w 8059"/>
                <a:gd name="connsiteY3" fmla="*/ 2865 h 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9" h="2865">
                  <a:moveTo>
                    <a:pt x="0" y="2865"/>
                  </a:moveTo>
                  <a:lnTo>
                    <a:pt x="8059" y="2865"/>
                  </a:lnTo>
                  <a:cubicBezTo>
                    <a:pt x="5373" y="358"/>
                    <a:pt x="5194" y="0"/>
                    <a:pt x="5194" y="0"/>
                  </a:cubicBezTo>
                  <a:lnTo>
                    <a:pt x="0" y="2865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" name="צורה חופשית: צורה 42">
              <a:extLst>
                <a:ext uri="{FF2B5EF4-FFF2-40B4-BE49-F238E27FC236}">
                  <a16:creationId xmlns:a16="http://schemas.microsoft.com/office/drawing/2014/main" id="{1D7FA0A2-E6AD-D22C-5228-28120C95F799}"/>
                </a:ext>
              </a:extLst>
            </p:cNvPr>
            <p:cNvSpPr/>
            <p:nvPr/>
          </p:nvSpPr>
          <p:spPr>
            <a:xfrm>
              <a:off x="2630504" y="1185001"/>
              <a:ext cx="221179" cy="97771"/>
            </a:xfrm>
            <a:custGeom>
              <a:avLst/>
              <a:gdLst>
                <a:gd name="connsiteX0" fmla="*/ 12929 w 221179"/>
                <a:gd name="connsiteY0" fmla="*/ 9543 h 97771"/>
                <a:gd name="connsiteX1" fmla="*/ 12750 w 221179"/>
                <a:gd name="connsiteY1" fmla="*/ 9901 h 97771"/>
                <a:gd name="connsiteX2" fmla="*/ 7556 w 221179"/>
                <a:gd name="connsiteY2" fmla="*/ 12945 h 97771"/>
                <a:gd name="connsiteX3" fmla="*/ 1825 w 221179"/>
                <a:gd name="connsiteY3" fmla="*/ 77240 h 97771"/>
                <a:gd name="connsiteX4" fmla="*/ 18839 w 221179"/>
                <a:gd name="connsiteY4" fmla="*/ 97119 h 97771"/>
                <a:gd name="connsiteX5" fmla="*/ 47852 w 221179"/>
                <a:gd name="connsiteY5" fmla="*/ 53241 h 97771"/>
                <a:gd name="connsiteX6" fmla="*/ 50360 w 221179"/>
                <a:gd name="connsiteY6" fmla="*/ 53241 h 97771"/>
                <a:gd name="connsiteX7" fmla="*/ 52509 w 221179"/>
                <a:gd name="connsiteY7" fmla="*/ 50555 h 97771"/>
                <a:gd name="connsiteX8" fmla="*/ 52509 w 221179"/>
                <a:gd name="connsiteY8" fmla="*/ 50555 h 97771"/>
                <a:gd name="connsiteX9" fmla="*/ 131310 w 221179"/>
                <a:gd name="connsiteY9" fmla="*/ 59331 h 97771"/>
                <a:gd name="connsiteX10" fmla="*/ 167129 w 221179"/>
                <a:gd name="connsiteY10" fmla="*/ 74912 h 97771"/>
                <a:gd name="connsiteX11" fmla="*/ 205096 w 221179"/>
                <a:gd name="connsiteY11" fmla="*/ 53241 h 97771"/>
                <a:gd name="connsiteX12" fmla="*/ 207604 w 221179"/>
                <a:gd name="connsiteY12" fmla="*/ 53241 h 97771"/>
                <a:gd name="connsiteX13" fmla="*/ 221036 w 221179"/>
                <a:gd name="connsiteY13" fmla="*/ 29422 h 97771"/>
                <a:gd name="connsiteX14" fmla="*/ 172322 w 221179"/>
                <a:gd name="connsiteY14" fmla="*/ 588 h 97771"/>
                <a:gd name="connsiteX15" fmla="*/ 12750 w 221179"/>
                <a:gd name="connsiteY15" fmla="*/ 9364 h 9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179" h="97771">
                  <a:moveTo>
                    <a:pt x="12929" y="9543"/>
                  </a:moveTo>
                  <a:cubicBezTo>
                    <a:pt x="12929" y="9543"/>
                    <a:pt x="12929" y="9901"/>
                    <a:pt x="12750" y="9901"/>
                  </a:cubicBezTo>
                  <a:cubicBezTo>
                    <a:pt x="10601" y="10796"/>
                    <a:pt x="8810" y="11692"/>
                    <a:pt x="7556" y="12945"/>
                  </a:cubicBezTo>
                  <a:cubicBezTo>
                    <a:pt x="-6592" y="27631"/>
                    <a:pt x="7556" y="72763"/>
                    <a:pt x="1825" y="77240"/>
                  </a:cubicBezTo>
                  <a:cubicBezTo>
                    <a:pt x="-3727" y="81717"/>
                    <a:pt x="3795" y="101597"/>
                    <a:pt x="18839" y="97119"/>
                  </a:cubicBezTo>
                  <a:cubicBezTo>
                    <a:pt x="31555" y="93358"/>
                    <a:pt x="38898" y="62554"/>
                    <a:pt x="47852" y="53241"/>
                  </a:cubicBezTo>
                  <a:lnTo>
                    <a:pt x="50360" y="53241"/>
                  </a:lnTo>
                  <a:cubicBezTo>
                    <a:pt x="51076" y="52167"/>
                    <a:pt x="51792" y="51451"/>
                    <a:pt x="52509" y="50555"/>
                  </a:cubicBezTo>
                  <a:lnTo>
                    <a:pt x="52509" y="50555"/>
                  </a:lnTo>
                  <a:cubicBezTo>
                    <a:pt x="63792" y="50555"/>
                    <a:pt x="121818" y="34974"/>
                    <a:pt x="131310" y="59331"/>
                  </a:cubicBezTo>
                  <a:cubicBezTo>
                    <a:pt x="140623" y="83687"/>
                    <a:pt x="140623" y="72763"/>
                    <a:pt x="167129" y="74912"/>
                  </a:cubicBezTo>
                  <a:cubicBezTo>
                    <a:pt x="182710" y="76165"/>
                    <a:pt x="196142" y="65062"/>
                    <a:pt x="205096" y="53241"/>
                  </a:cubicBezTo>
                  <a:lnTo>
                    <a:pt x="207604" y="53241"/>
                  </a:lnTo>
                  <a:cubicBezTo>
                    <a:pt x="215305" y="44466"/>
                    <a:pt x="220319" y="34437"/>
                    <a:pt x="221036" y="29422"/>
                  </a:cubicBezTo>
                  <a:cubicBezTo>
                    <a:pt x="222827" y="18318"/>
                    <a:pt x="207962" y="-3889"/>
                    <a:pt x="172322" y="588"/>
                  </a:cubicBezTo>
                  <a:cubicBezTo>
                    <a:pt x="136503" y="5065"/>
                    <a:pt x="27794" y="-6038"/>
                    <a:pt x="12750" y="936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" name="צורה חופשית: צורה 43">
              <a:extLst>
                <a:ext uri="{FF2B5EF4-FFF2-40B4-BE49-F238E27FC236}">
                  <a16:creationId xmlns:a16="http://schemas.microsoft.com/office/drawing/2014/main" id="{5D3CC892-DA45-4D65-F06D-9FF692628BB1}"/>
                </a:ext>
              </a:extLst>
            </p:cNvPr>
            <p:cNvSpPr/>
            <p:nvPr/>
          </p:nvSpPr>
          <p:spPr>
            <a:xfrm>
              <a:off x="3634357" y="3400743"/>
              <a:ext cx="190913" cy="96351"/>
            </a:xfrm>
            <a:custGeom>
              <a:avLst/>
              <a:gdLst>
                <a:gd name="connsiteX0" fmla="*/ 134678 w 190913"/>
                <a:gd name="connsiteY0" fmla="*/ 2917 h 96351"/>
                <a:gd name="connsiteX1" fmla="*/ 70026 w 190913"/>
                <a:gd name="connsiteY1" fmla="*/ 6141 h 96351"/>
                <a:gd name="connsiteX2" fmla="*/ 57668 w 190913"/>
                <a:gd name="connsiteY2" fmla="*/ 12589 h 96351"/>
                <a:gd name="connsiteX3" fmla="*/ 0 w 190913"/>
                <a:gd name="connsiteY3" fmla="*/ 62914 h 96351"/>
                <a:gd name="connsiteX4" fmla="*/ 50683 w 190913"/>
                <a:gd name="connsiteY4" fmla="*/ 69540 h 96351"/>
                <a:gd name="connsiteX5" fmla="*/ 98501 w 190913"/>
                <a:gd name="connsiteY5" fmla="*/ 92643 h 96351"/>
                <a:gd name="connsiteX6" fmla="*/ 157602 w 190913"/>
                <a:gd name="connsiteY6" fmla="*/ 79569 h 96351"/>
                <a:gd name="connsiteX7" fmla="*/ 183212 w 190913"/>
                <a:gd name="connsiteY7" fmla="*/ 92464 h 96351"/>
                <a:gd name="connsiteX8" fmla="*/ 190914 w 190913"/>
                <a:gd name="connsiteY8" fmla="*/ 75808 h 96351"/>
                <a:gd name="connsiteX9" fmla="*/ 185899 w 190913"/>
                <a:gd name="connsiteY9" fmla="*/ 75808 h 96351"/>
                <a:gd name="connsiteX10" fmla="*/ 171034 w 190913"/>
                <a:gd name="connsiteY10" fmla="*/ 31751 h 96351"/>
                <a:gd name="connsiteX11" fmla="*/ 179093 w 190913"/>
                <a:gd name="connsiteY11" fmla="*/ 31751 h 96351"/>
                <a:gd name="connsiteX12" fmla="*/ 134857 w 190913"/>
                <a:gd name="connsiteY12" fmla="*/ 2917 h 9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913" h="96351">
                  <a:moveTo>
                    <a:pt x="134678" y="2917"/>
                  </a:moveTo>
                  <a:cubicBezTo>
                    <a:pt x="112292" y="-3888"/>
                    <a:pt x="86860" y="2917"/>
                    <a:pt x="70026" y="6141"/>
                  </a:cubicBezTo>
                  <a:cubicBezTo>
                    <a:pt x="66802" y="6857"/>
                    <a:pt x="62503" y="9365"/>
                    <a:pt x="57668" y="12589"/>
                  </a:cubicBezTo>
                  <a:cubicBezTo>
                    <a:pt x="37251" y="23871"/>
                    <a:pt x="0" y="62914"/>
                    <a:pt x="0" y="62914"/>
                  </a:cubicBezTo>
                  <a:cubicBezTo>
                    <a:pt x="0" y="62914"/>
                    <a:pt x="30804" y="69540"/>
                    <a:pt x="50683" y="69540"/>
                  </a:cubicBezTo>
                  <a:cubicBezTo>
                    <a:pt x="70563" y="69540"/>
                    <a:pt x="81667" y="82972"/>
                    <a:pt x="98501" y="92643"/>
                  </a:cubicBezTo>
                  <a:cubicBezTo>
                    <a:pt x="115336" y="102673"/>
                    <a:pt x="146319" y="79569"/>
                    <a:pt x="157602" y="79569"/>
                  </a:cubicBezTo>
                  <a:cubicBezTo>
                    <a:pt x="166915" y="79569"/>
                    <a:pt x="177840" y="106075"/>
                    <a:pt x="183212" y="92464"/>
                  </a:cubicBezTo>
                  <a:cubicBezTo>
                    <a:pt x="186794" y="93539"/>
                    <a:pt x="189660" y="90315"/>
                    <a:pt x="190914" y="75808"/>
                  </a:cubicBezTo>
                  <a:lnTo>
                    <a:pt x="185899" y="75808"/>
                  </a:lnTo>
                  <a:cubicBezTo>
                    <a:pt x="186974" y="56824"/>
                    <a:pt x="180526" y="42676"/>
                    <a:pt x="171034" y="31751"/>
                  </a:cubicBezTo>
                  <a:lnTo>
                    <a:pt x="179093" y="31751"/>
                  </a:lnTo>
                  <a:cubicBezTo>
                    <a:pt x="167094" y="15812"/>
                    <a:pt x="148468" y="6857"/>
                    <a:pt x="134857" y="291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" name="צורה חופשית: צורה 44">
              <a:extLst>
                <a:ext uri="{FF2B5EF4-FFF2-40B4-BE49-F238E27FC236}">
                  <a16:creationId xmlns:a16="http://schemas.microsoft.com/office/drawing/2014/main" id="{222BDD81-00A5-3F81-91B9-47674A595D33}"/>
                </a:ext>
              </a:extLst>
            </p:cNvPr>
            <p:cNvSpPr/>
            <p:nvPr/>
          </p:nvSpPr>
          <p:spPr>
            <a:xfrm>
              <a:off x="9811711" y="4596940"/>
              <a:ext cx="1416027" cy="1139084"/>
            </a:xfrm>
            <a:custGeom>
              <a:avLst/>
              <a:gdLst>
                <a:gd name="connsiteX0" fmla="*/ 1402237 w 1416027"/>
                <a:gd name="connsiteY0" fmla="*/ 744331 h 1139084"/>
                <a:gd name="connsiteX1" fmla="*/ 1388089 w 1416027"/>
                <a:gd name="connsiteY1" fmla="*/ 700454 h 1139084"/>
                <a:gd name="connsiteX2" fmla="*/ 1394715 w 1416027"/>
                <a:gd name="connsiteY2" fmla="*/ 700454 h 1139084"/>
                <a:gd name="connsiteX3" fmla="*/ 1368389 w 1416027"/>
                <a:gd name="connsiteY3" fmla="*/ 634905 h 1139084"/>
                <a:gd name="connsiteX4" fmla="*/ 1361584 w 1416027"/>
                <a:gd name="connsiteY4" fmla="*/ 634905 h 1139084"/>
                <a:gd name="connsiteX5" fmla="*/ 1341346 w 1416027"/>
                <a:gd name="connsiteY5" fmla="*/ 590848 h 1139084"/>
                <a:gd name="connsiteX6" fmla="*/ 1348152 w 1416027"/>
                <a:gd name="connsiteY6" fmla="*/ 590848 h 1139084"/>
                <a:gd name="connsiteX7" fmla="*/ 1325406 w 1416027"/>
                <a:gd name="connsiteY7" fmla="*/ 545896 h 1139084"/>
                <a:gd name="connsiteX8" fmla="*/ 1315019 w 1416027"/>
                <a:gd name="connsiteY8" fmla="*/ 524942 h 1139084"/>
                <a:gd name="connsiteX9" fmla="*/ 1308035 w 1416027"/>
                <a:gd name="connsiteY9" fmla="*/ 524942 h 1139084"/>
                <a:gd name="connsiteX10" fmla="*/ 1291378 w 1416027"/>
                <a:gd name="connsiteY10" fmla="*/ 481064 h 1139084"/>
                <a:gd name="connsiteX11" fmla="*/ 1297647 w 1416027"/>
                <a:gd name="connsiteY11" fmla="*/ 481064 h 1139084"/>
                <a:gd name="connsiteX12" fmla="*/ 1284752 w 1416027"/>
                <a:gd name="connsiteY12" fmla="*/ 415158 h 1139084"/>
                <a:gd name="connsiteX13" fmla="*/ 1279200 w 1416027"/>
                <a:gd name="connsiteY13" fmla="*/ 415158 h 1139084"/>
                <a:gd name="connsiteX14" fmla="*/ 1279558 w 1416027"/>
                <a:gd name="connsiteY14" fmla="*/ 404412 h 1139084"/>
                <a:gd name="connsiteX15" fmla="*/ 1208637 w 1416027"/>
                <a:gd name="connsiteY15" fmla="*/ 371459 h 1139084"/>
                <a:gd name="connsiteX16" fmla="*/ 1229054 w 1416027"/>
                <a:gd name="connsiteY16" fmla="*/ 371459 h 1139084"/>
                <a:gd name="connsiteX17" fmla="*/ 1164938 w 1416027"/>
                <a:gd name="connsiteY17" fmla="*/ 349430 h 1139084"/>
                <a:gd name="connsiteX18" fmla="*/ 1143626 w 1416027"/>
                <a:gd name="connsiteY18" fmla="*/ 305374 h 1139084"/>
                <a:gd name="connsiteX19" fmla="*/ 1137717 w 1416027"/>
                <a:gd name="connsiteY19" fmla="*/ 305374 h 1139084"/>
                <a:gd name="connsiteX20" fmla="*/ 1128045 w 1416027"/>
                <a:gd name="connsiteY20" fmla="*/ 261495 h 1139084"/>
                <a:gd name="connsiteX21" fmla="*/ 1133955 w 1416027"/>
                <a:gd name="connsiteY21" fmla="*/ 261495 h 1139084"/>
                <a:gd name="connsiteX22" fmla="*/ 1122852 w 1416027"/>
                <a:gd name="connsiteY22" fmla="*/ 216364 h 1139084"/>
                <a:gd name="connsiteX23" fmla="*/ 1113181 w 1416027"/>
                <a:gd name="connsiteY23" fmla="*/ 195768 h 1139084"/>
                <a:gd name="connsiteX24" fmla="*/ 1106375 w 1416027"/>
                <a:gd name="connsiteY24" fmla="*/ 195768 h 1139084"/>
                <a:gd name="connsiteX25" fmla="*/ 1075392 w 1416027"/>
                <a:gd name="connsiteY25" fmla="*/ 151711 h 1139084"/>
                <a:gd name="connsiteX26" fmla="*/ 1083451 w 1416027"/>
                <a:gd name="connsiteY26" fmla="*/ 151711 h 1139084"/>
                <a:gd name="connsiteX27" fmla="*/ 1052468 w 1416027"/>
                <a:gd name="connsiteY27" fmla="*/ 113385 h 1139084"/>
                <a:gd name="connsiteX28" fmla="*/ 1036708 w 1416027"/>
                <a:gd name="connsiteY28" fmla="*/ 86163 h 1139084"/>
                <a:gd name="connsiteX29" fmla="*/ 1029902 w 1416027"/>
                <a:gd name="connsiteY29" fmla="*/ 86163 h 1139084"/>
                <a:gd name="connsiteX30" fmla="*/ 1013783 w 1416027"/>
                <a:gd name="connsiteY30" fmla="*/ 42106 h 1139084"/>
                <a:gd name="connsiteX31" fmla="*/ 1020232 w 1416027"/>
                <a:gd name="connsiteY31" fmla="*/ 42106 h 1139084"/>
                <a:gd name="connsiteX32" fmla="*/ 1001784 w 1416027"/>
                <a:gd name="connsiteY32" fmla="*/ 378 h 1139084"/>
                <a:gd name="connsiteX33" fmla="*/ 999277 w 1416027"/>
                <a:gd name="connsiteY33" fmla="*/ 4317 h 1139084"/>
                <a:gd name="connsiteX34" fmla="*/ 996591 w 1416027"/>
                <a:gd name="connsiteY34" fmla="*/ 3780 h 1139084"/>
                <a:gd name="connsiteX35" fmla="*/ 982442 w 1416027"/>
                <a:gd name="connsiteY35" fmla="*/ 136667 h 1139084"/>
                <a:gd name="connsiteX36" fmla="*/ 959877 w 1416027"/>
                <a:gd name="connsiteY36" fmla="*/ 266331 h 1139084"/>
                <a:gd name="connsiteX37" fmla="*/ 909730 w 1416027"/>
                <a:gd name="connsiteY37" fmla="*/ 261316 h 1139084"/>
                <a:gd name="connsiteX38" fmla="*/ 919043 w 1416027"/>
                <a:gd name="connsiteY38" fmla="*/ 261316 h 1139084"/>
                <a:gd name="connsiteX39" fmla="*/ 889314 w 1416027"/>
                <a:gd name="connsiteY39" fmla="*/ 236243 h 1139084"/>
                <a:gd name="connsiteX40" fmla="*/ 820183 w 1416027"/>
                <a:gd name="connsiteY40" fmla="*/ 195768 h 1139084"/>
                <a:gd name="connsiteX41" fmla="*/ 811229 w 1416027"/>
                <a:gd name="connsiteY41" fmla="*/ 195768 h 1139084"/>
                <a:gd name="connsiteX42" fmla="*/ 796902 w 1416027"/>
                <a:gd name="connsiteY42" fmla="*/ 183053 h 1139084"/>
                <a:gd name="connsiteX43" fmla="*/ 796006 w 1416027"/>
                <a:gd name="connsiteY43" fmla="*/ 151711 h 1139084"/>
                <a:gd name="connsiteX44" fmla="*/ 800304 w 1416027"/>
                <a:gd name="connsiteY44" fmla="*/ 151711 h 1139084"/>
                <a:gd name="connsiteX45" fmla="*/ 823408 w 1416027"/>
                <a:gd name="connsiteY45" fmla="*/ 85984 h 1139084"/>
                <a:gd name="connsiteX46" fmla="*/ 818751 w 1416027"/>
                <a:gd name="connsiteY46" fmla="*/ 85984 h 1139084"/>
                <a:gd name="connsiteX47" fmla="*/ 816781 w 1416027"/>
                <a:gd name="connsiteY47" fmla="*/ 73268 h 1139084"/>
                <a:gd name="connsiteX48" fmla="*/ 718279 w 1416027"/>
                <a:gd name="connsiteY48" fmla="*/ 69866 h 1139084"/>
                <a:gd name="connsiteX49" fmla="*/ 688729 w 1416027"/>
                <a:gd name="connsiteY49" fmla="*/ 41748 h 1139084"/>
                <a:gd name="connsiteX50" fmla="*/ 697863 w 1416027"/>
                <a:gd name="connsiteY50" fmla="*/ 41748 h 1139084"/>
                <a:gd name="connsiteX51" fmla="*/ 681386 w 1416027"/>
                <a:gd name="connsiteY51" fmla="*/ 33151 h 1139084"/>
                <a:gd name="connsiteX52" fmla="*/ 676013 w 1416027"/>
                <a:gd name="connsiteY52" fmla="*/ 36554 h 1139084"/>
                <a:gd name="connsiteX53" fmla="*/ 661865 w 1416027"/>
                <a:gd name="connsiteY53" fmla="*/ 92252 h 1139084"/>
                <a:gd name="connsiteX54" fmla="*/ 656850 w 1416027"/>
                <a:gd name="connsiteY54" fmla="*/ 85805 h 1139084"/>
                <a:gd name="connsiteX55" fmla="*/ 648792 w 1416027"/>
                <a:gd name="connsiteY55" fmla="*/ 85805 h 1139084"/>
                <a:gd name="connsiteX56" fmla="*/ 619778 w 1416027"/>
                <a:gd name="connsiteY56" fmla="*/ 49807 h 1139084"/>
                <a:gd name="connsiteX57" fmla="*/ 597391 w 1416027"/>
                <a:gd name="connsiteY57" fmla="*/ 99774 h 1139084"/>
                <a:gd name="connsiteX58" fmla="*/ 569095 w 1416027"/>
                <a:gd name="connsiteY58" fmla="*/ 153144 h 1139084"/>
                <a:gd name="connsiteX59" fmla="*/ 517158 w 1416027"/>
                <a:gd name="connsiteY59" fmla="*/ 151532 h 1139084"/>
                <a:gd name="connsiteX60" fmla="*/ 525933 w 1416027"/>
                <a:gd name="connsiteY60" fmla="*/ 151532 h 1139084"/>
                <a:gd name="connsiteX61" fmla="*/ 512501 w 1416027"/>
                <a:gd name="connsiteY61" fmla="*/ 136488 h 1139084"/>
                <a:gd name="connsiteX62" fmla="*/ 470594 w 1416027"/>
                <a:gd name="connsiteY62" fmla="*/ 126101 h 1139084"/>
                <a:gd name="connsiteX63" fmla="*/ 450893 w 1416027"/>
                <a:gd name="connsiteY63" fmla="*/ 139712 h 1139084"/>
                <a:gd name="connsiteX64" fmla="*/ 412388 w 1416027"/>
                <a:gd name="connsiteY64" fmla="*/ 218155 h 1139084"/>
                <a:gd name="connsiteX65" fmla="*/ 312992 w 1416027"/>
                <a:gd name="connsiteY65" fmla="*/ 209021 h 1139084"/>
                <a:gd name="connsiteX66" fmla="*/ 312454 w 1416027"/>
                <a:gd name="connsiteY66" fmla="*/ 209917 h 1139084"/>
                <a:gd name="connsiteX67" fmla="*/ 307797 w 1416027"/>
                <a:gd name="connsiteY67" fmla="*/ 212245 h 1139084"/>
                <a:gd name="connsiteX68" fmla="*/ 310305 w 1416027"/>
                <a:gd name="connsiteY68" fmla="*/ 349251 h 1139084"/>
                <a:gd name="connsiteX69" fmla="*/ 308693 w 1416027"/>
                <a:gd name="connsiteY69" fmla="*/ 351938 h 1139084"/>
                <a:gd name="connsiteX70" fmla="*/ 236877 w 1416027"/>
                <a:gd name="connsiteY70" fmla="*/ 369310 h 1139084"/>
                <a:gd name="connsiteX71" fmla="*/ 233832 w 1416027"/>
                <a:gd name="connsiteY71" fmla="*/ 371280 h 1139084"/>
                <a:gd name="connsiteX72" fmla="*/ 234370 w 1416027"/>
                <a:gd name="connsiteY72" fmla="*/ 371280 h 1139084"/>
                <a:gd name="connsiteX73" fmla="*/ 231503 w 1416027"/>
                <a:gd name="connsiteY73" fmla="*/ 372713 h 1139084"/>
                <a:gd name="connsiteX74" fmla="*/ 161299 w 1416027"/>
                <a:gd name="connsiteY74" fmla="*/ 379339 h 1139084"/>
                <a:gd name="connsiteX75" fmla="*/ 51515 w 1416027"/>
                <a:gd name="connsiteY75" fmla="*/ 459035 h 1139084"/>
                <a:gd name="connsiteX76" fmla="*/ 2085 w 1416027"/>
                <a:gd name="connsiteY76" fmla="*/ 551985 h 1139084"/>
                <a:gd name="connsiteX77" fmla="*/ 60111 w 1416027"/>
                <a:gd name="connsiteY77" fmla="*/ 615384 h 1139084"/>
                <a:gd name="connsiteX78" fmla="*/ 71216 w 1416027"/>
                <a:gd name="connsiteY78" fmla="*/ 708334 h 1139084"/>
                <a:gd name="connsiteX79" fmla="*/ 96647 w 1416027"/>
                <a:gd name="connsiteY79" fmla="*/ 778359 h 1139084"/>
                <a:gd name="connsiteX80" fmla="*/ 135868 w 1416027"/>
                <a:gd name="connsiteY80" fmla="*/ 838176 h 1139084"/>
                <a:gd name="connsiteX81" fmla="*/ 88229 w 1416027"/>
                <a:gd name="connsiteY81" fmla="*/ 918052 h 1139084"/>
                <a:gd name="connsiteX82" fmla="*/ 124585 w 1416027"/>
                <a:gd name="connsiteY82" fmla="*/ 984495 h 1139084"/>
                <a:gd name="connsiteX83" fmla="*/ 209117 w 1416027"/>
                <a:gd name="connsiteY83" fmla="*/ 981272 h 1139084"/>
                <a:gd name="connsiteX84" fmla="*/ 239921 w 1416027"/>
                <a:gd name="connsiteY84" fmla="*/ 963721 h 1139084"/>
                <a:gd name="connsiteX85" fmla="*/ 239921 w 1416027"/>
                <a:gd name="connsiteY85" fmla="*/ 963721 h 1139084"/>
                <a:gd name="connsiteX86" fmla="*/ 279143 w 1416027"/>
                <a:gd name="connsiteY86" fmla="*/ 941334 h 1139084"/>
                <a:gd name="connsiteX87" fmla="*/ 391972 w 1416027"/>
                <a:gd name="connsiteY87" fmla="*/ 969452 h 1139084"/>
                <a:gd name="connsiteX88" fmla="*/ 392688 w 1416027"/>
                <a:gd name="connsiteY88" fmla="*/ 964616 h 1139084"/>
                <a:gd name="connsiteX89" fmla="*/ 397344 w 1416027"/>
                <a:gd name="connsiteY89" fmla="*/ 966228 h 1139084"/>
                <a:gd name="connsiteX90" fmla="*/ 397703 w 1416027"/>
                <a:gd name="connsiteY90" fmla="*/ 963721 h 1139084"/>
                <a:gd name="connsiteX91" fmla="*/ 392867 w 1416027"/>
                <a:gd name="connsiteY91" fmla="*/ 963721 h 1139084"/>
                <a:gd name="connsiteX92" fmla="*/ 400926 w 1416027"/>
                <a:gd name="connsiteY92" fmla="*/ 920022 h 1139084"/>
                <a:gd name="connsiteX93" fmla="*/ 405404 w 1416027"/>
                <a:gd name="connsiteY93" fmla="*/ 920022 h 1139084"/>
                <a:gd name="connsiteX94" fmla="*/ 428149 w 1416027"/>
                <a:gd name="connsiteY94" fmla="*/ 854832 h 1139084"/>
                <a:gd name="connsiteX95" fmla="*/ 429044 w 1416027"/>
                <a:gd name="connsiteY95" fmla="*/ 853937 h 1139084"/>
                <a:gd name="connsiteX96" fmla="*/ 427970 w 1416027"/>
                <a:gd name="connsiteY96" fmla="*/ 853937 h 1139084"/>
                <a:gd name="connsiteX97" fmla="*/ 504443 w 1416027"/>
                <a:gd name="connsiteY97" fmla="*/ 854832 h 1139084"/>
                <a:gd name="connsiteX98" fmla="*/ 597213 w 1416027"/>
                <a:gd name="connsiteY98" fmla="*/ 818297 h 1139084"/>
                <a:gd name="connsiteX99" fmla="*/ 662045 w 1416027"/>
                <a:gd name="connsiteY99" fmla="*/ 844982 h 1139084"/>
                <a:gd name="connsiteX100" fmla="*/ 740666 w 1416027"/>
                <a:gd name="connsiteY100" fmla="*/ 878293 h 1139084"/>
                <a:gd name="connsiteX101" fmla="*/ 737980 w 1416027"/>
                <a:gd name="connsiteY101" fmla="*/ 951364 h 1139084"/>
                <a:gd name="connsiteX102" fmla="*/ 788664 w 1416027"/>
                <a:gd name="connsiteY102" fmla="*/ 944916 h 1139084"/>
                <a:gd name="connsiteX103" fmla="*/ 801200 w 1416027"/>
                <a:gd name="connsiteY103" fmla="*/ 920022 h 1139084"/>
                <a:gd name="connsiteX104" fmla="*/ 804245 w 1416027"/>
                <a:gd name="connsiteY104" fmla="*/ 920022 h 1139084"/>
                <a:gd name="connsiteX105" fmla="*/ 836123 w 1416027"/>
                <a:gd name="connsiteY105" fmla="*/ 890113 h 1139084"/>
                <a:gd name="connsiteX106" fmla="*/ 850272 w 1416027"/>
                <a:gd name="connsiteY106" fmla="*/ 951364 h 1139084"/>
                <a:gd name="connsiteX107" fmla="*/ 878389 w 1416027"/>
                <a:gd name="connsiteY107" fmla="*/ 944916 h 1139084"/>
                <a:gd name="connsiteX108" fmla="*/ 889494 w 1416027"/>
                <a:gd name="connsiteY108" fmla="*/ 974646 h 1139084"/>
                <a:gd name="connsiteX109" fmla="*/ 928893 w 1416027"/>
                <a:gd name="connsiteY109" fmla="*/ 1021389 h 1139084"/>
                <a:gd name="connsiteX110" fmla="*/ 937311 w 1416027"/>
                <a:gd name="connsiteY110" fmla="*/ 1081206 h 1139084"/>
                <a:gd name="connsiteX111" fmla="*/ 1010560 w 1416027"/>
                <a:gd name="connsiteY111" fmla="*/ 1121323 h 1139084"/>
                <a:gd name="connsiteX112" fmla="*/ 1037066 w 1416027"/>
                <a:gd name="connsiteY112" fmla="*/ 1134755 h 1139084"/>
                <a:gd name="connsiteX113" fmla="*/ 1060885 w 1416027"/>
                <a:gd name="connsiteY113" fmla="*/ 1104668 h 1139084"/>
                <a:gd name="connsiteX114" fmla="*/ 1062497 w 1416027"/>
                <a:gd name="connsiteY114" fmla="*/ 1103234 h 1139084"/>
                <a:gd name="connsiteX115" fmla="*/ 1117658 w 1416027"/>
                <a:gd name="connsiteY115" fmla="*/ 1127949 h 1139084"/>
                <a:gd name="connsiteX116" fmla="*/ 1142552 w 1416027"/>
                <a:gd name="connsiteY116" fmla="*/ 1121681 h 1139084"/>
                <a:gd name="connsiteX117" fmla="*/ 1164222 w 1416027"/>
                <a:gd name="connsiteY117" fmla="*/ 1107175 h 1139084"/>
                <a:gd name="connsiteX118" fmla="*/ 1201831 w 1416027"/>
                <a:gd name="connsiteY118" fmla="*/ 1088191 h 1139084"/>
                <a:gd name="connsiteX119" fmla="*/ 1249829 w 1416027"/>
                <a:gd name="connsiteY119" fmla="*/ 1058103 h 1139084"/>
                <a:gd name="connsiteX120" fmla="*/ 1260216 w 1416027"/>
                <a:gd name="connsiteY120" fmla="*/ 1030165 h 1139084"/>
                <a:gd name="connsiteX121" fmla="*/ 1264693 w 1416027"/>
                <a:gd name="connsiteY121" fmla="*/ 1030165 h 1139084"/>
                <a:gd name="connsiteX122" fmla="*/ 1288334 w 1416027"/>
                <a:gd name="connsiteY122" fmla="*/ 964079 h 1139084"/>
                <a:gd name="connsiteX123" fmla="*/ 1284394 w 1416027"/>
                <a:gd name="connsiteY123" fmla="*/ 964079 h 1139084"/>
                <a:gd name="connsiteX124" fmla="*/ 1294781 w 1416027"/>
                <a:gd name="connsiteY124" fmla="*/ 945274 h 1139084"/>
                <a:gd name="connsiteX125" fmla="*/ 1315556 w 1416027"/>
                <a:gd name="connsiteY125" fmla="*/ 920380 h 1139084"/>
                <a:gd name="connsiteX126" fmla="*/ 1317526 w 1416027"/>
                <a:gd name="connsiteY126" fmla="*/ 920380 h 1139084"/>
                <a:gd name="connsiteX127" fmla="*/ 1381821 w 1416027"/>
                <a:gd name="connsiteY127" fmla="*/ 854295 h 1139084"/>
                <a:gd name="connsiteX128" fmla="*/ 1379493 w 1416027"/>
                <a:gd name="connsiteY128" fmla="*/ 854295 h 1139084"/>
                <a:gd name="connsiteX129" fmla="*/ 1407073 w 1416027"/>
                <a:gd name="connsiteY129" fmla="*/ 810417 h 1139084"/>
                <a:gd name="connsiteX130" fmla="*/ 1411192 w 1416027"/>
                <a:gd name="connsiteY130" fmla="*/ 810417 h 1139084"/>
                <a:gd name="connsiteX131" fmla="*/ 1416028 w 1416027"/>
                <a:gd name="connsiteY131" fmla="*/ 788030 h 1139084"/>
                <a:gd name="connsiteX132" fmla="*/ 1408506 w 1416027"/>
                <a:gd name="connsiteY132" fmla="*/ 744510 h 1139084"/>
                <a:gd name="connsiteX133" fmla="*/ 1402416 w 1416027"/>
                <a:gd name="connsiteY133" fmla="*/ 744510 h 113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16027" h="1139084">
                  <a:moveTo>
                    <a:pt x="1402237" y="744331"/>
                  </a:moveTo>
                  <a:cubicBezTo>
                    <a:pt x="1398297" y="730541"/>
                    <a:pt x="1393641" y="716035"/>
                    <a:pt x="1388089" y="700454"/>
                  </a:cubicBezTo>
                  <a:lnTo>
                    <a:pt x="1394715" y="700454"/>
                  </a:lnTo>
                  <a:cubicBezTo>
                    <a:pt x="1387015" y="678962"/>
                    <a:pt x="1377701" y="656396"/>
                    <a:pt x="1368389" y="634905"/>
                  </a:cubicBezTo>
                  <a:lnTo>
                    <a:pt x="1361584" y="634905"/>
                  </a:lnTo>
                  <a:cubicBezTo>
                    <a:pt x="1354778" y="618966"/>
                    <a:pt x="1347793" y="604638"/>
                    <a:pt x="1341346" y="590848"/>
                  </a:cubicBezTo>
                  <a:lnTo>
                    <a:pt x="1348152" y="590848"/>
                  </a:lnTo>
                  <a:cubicBezTo>
                    <a:pt x="1339913" y="573655"/>
                    <a:pt x="1331853" y="557895"/>
                    <a:pt x="1325406" y="545896"/>
                  </a:cubicBezTo>
                  <a:cubicBezTo>
                    <a:pt x="1321645" y="538911"/>
                    <a:pt x="1318242" y="531748"/>
                    <a:pt x="1315019" y="524942"/>
                  </a:cubicBezTo>
                  <a:lnTo>
                    <a:pt x="1308035" y="524942"/>
                  </a:lnTo>
                  <a:cubicBezTo>
                    <a:pt x="1301408" y="510077"/>
                    <a:pt x="1295677" y="495212"/>
                    <a:pt x="1291378" y="481064"/>
                  </a:cubicBezTo>
                  <a:lnTo>
                    <a:pt x="1297647" y="481064"/>
                  </a:lnTo>
                  <a:cubicBezTo>
                    <a:pt x="1289767" y="455812"/>
                    <a:pt x="1285290" y="432888"/>
                    <a:pt x="1284752" y="415158"/>
                  </a:cubicBezTo>
                  <a:lnTo>
                    <a:pt x="1279200" y="415158"/>
                  </a:lnTo>
                  <a:cubicBezTo>
                    <a:pt x="1279200" y="411218"/>
                    <a:pt x="1279200" y="407636"/>
                    <a:pt x="1279558" y="404412"/>
                  </a:cubicBezTo>
                  <a:cubicBezTo>
                    <a:pt x="1281349" y="385607"/>
                    <a:pt x="1243381" y="379160"/>
                    <a:pt x="1208637" y="371459"/>
                  </a:cubicBezTo>
                  <a:lnTo>
                    <a:pt x="1229054" y="371459"/>
                  </a:lnTo>
                  <a:cubicBezTo>
                    <a:pt x="1203623" y="365549"/>
                    <a:pt x="1176401" y="360355"/>
                    <a:pt x="1164938" y="349430"/>
                  </a:cubicBezTo>
                  <a:cubicBezTo>
                    <a:pt x="1155088" y="340476"/>
                    <a:pt x="1148641" y="324178"/>
                    <a:pt x="1143626" y="305374"/>
                  </a:cubicBezTo>
                  <a:lnTo>
                    <a:pt x="1137717" y="305374"/>
                  </a:lnTo>
                  <a:cubicBezTo>
                    <a:pt x="1133955" y="291404"/>
                    <a:pt x="1131090" y="276181"/>
                    <a:pt x="1128045" y="261495"/>
                  </a:cubicBezTo>
                  <a:lnTo>
                    <a:pt x="1133955" y="261495"/>
                  </a:lnTo>
                  <a:cubicBezTo>
                    <a:pt x="1130553" y="245019"/>
                    <a:pt x="1127329" y="229080"/>
                    <a:pt x="1122852" y="216364"/>
                  </a:cubicBezTo>
                  <a:cubicBezTo>
                    <a:pt x="1120165" y="208663"/>
                    <a:pt x="1116762" y="202216"/>
                    <a:pt x="1113181" y="195768"/>
                  </a:cubicBezTo>
                  <a:lnTo>
                    <a:pt x="1106375" y="195768"/>
                  </a:lnTo>
                  <a:cubicBezTo>
                    <a:pt x="1097778" y="180008"/>
                    <a:pt x="1087033" y="165860"/>
                    <a:pt x="1075392" y="151711"/>
                  </a:cubicBezTo>
                  <a:lnTo>
                    <a:pt x="1083451" y="151711"/>
                  </a:lnTo>
                  <a:cubicBezTo>
                    <a:pt x="1073422" y="139533"/>
                    <a:pt x="1062856" y="126996"/>
                    <a:pt x="1052468" y="113385"/>
                  </a:cubicBezTo>
                  <a:cubicBezTo>
                    <a:pt x="1046737" y="105684"/>
                    <a:pt x="1041544" y="96371"/>
                    <a:pt x="1036708" y="86163"/>
                  </a:cubicBezTo>
                  <a:lnTo>
                    <a:pt x="1029902" y="86163"/>
                  </a:lnTo>
                  <a:cubicBezTo>
                    <a:pt x="1023634" y="71477"/>
                    <a:pt x="1018440" y="55896"/>
                    <a:pt x="1013783" y="42106"/>
                  </a:cubicBezTo>
                  <a:lnTo>
                    <a:pt x="1020232" y="42106"/>
                  </a:lnTo>
                  <a:cubicBezTo>
                    <a:pt x="1011814" y="17033"/>
                    <a:pt x="1006082" y="-3025"/>
                    <a:pt x="1001784" y="378"/>
                  </a:cubicBezTo>
                  <a:cubicBezTo>
                    <a:pt x="1001068" y="1094"/>
                    <a:pt x="1000173" y="2527"/>
                    <a:pt x="999277" y="4317"/>
                  </a:cubicBezTo>
                  <a:cubicBezTo>
                    <a:pt x="998202" y="3422"/>
                    <a:pt x="997307" y="3064"/>
                    <a:pt x="996591" y="3780"/>
                  </a:cubicBezTo>
                  <a:cubicBezTo>
                    <a:pt x="988173" y="10407"/>
                    <a:pt x="962742" y="106759"/>
                    <a:pt x="982442" y="136667"/>
                  </a:cubicBezTo>
                  <a:cubicBezTo>
                    <a:pt x="1002143" y="166755"/>
                    <a:pt x="973846" y="226393"/>
                    <a:pt x="959877" y="266331"/>
                  </a:cubicBezTo>
                  <a:cubicBezTo>
                    <a:pt x="950026" y="294270"/>
                    <a:pt x="930326" y="279584"/>
                    <a:pt x="909730" y="261316"/>
                  </a:cubicBezTo>
                  <a:lnTo>
                    <a:pt x="919043" y="261316"/>
                  </a:lnTo>
                  <a:cubicBezTo>
                    <a:pt x="909014" y="252899"/>
                    <a:pt x="898806" y="242870"/>
                    <a:pt x="889314" y="236243"/>
                  </a:cubicBezTo>
                  <a:cubicBezTo>
                    <a:pt x="868181" y="221199"/>
                    <a:pt x="840780" y="209917"/>
                    <a:pt x="820183" y="195768"/>
                  </a:cubicBezTo>
                  <a:lnTo>
                    <a:pt x="811229" y="195768"/>
                  </a:lnTo>
                  <a:cubicBezTo>
                    <a:pt x="805856" y="191649"/>
                    <a:pt x="800663" y="187709"/>
                    <a:pt x="796902" y="183053"/>
                  </a:cubicBezTo>
                  <a:cubicBezTo>
                    <a:pt x="790813" y="175889"/>
                    <a:pt x="792067" y="164427"/>
                    <a:pt x="796006" y="151711"/>
                  </a:cubicBezTo>
                  <a:lnTo>
                    <a:pt x="800304" y="151711"/>
                  </a:lnTo>
                  <a:cubicBezTo>
                    <a:pt x="806215" y="130578"/>
                    <a:pt x="820542" y="104968"/>
                    <a:pt x="823408" y="85984"/>
                  </a:cubicBezTo>
                  <a:lnTo>
                    <a:pt x="818751" y="85984"/>
                  </a:lnTo>
                  <a:cubicBezTo>
                    <a:pt x="819109" y="81149"/>
                    <a:pt x="818751" y="76671"/>
                    <a:pt x="816781" y="73268"/>
                  </a:cubicBezTo>
                  <a:cubicBezTo>
                    <a:pt x="802633" y="49986"/>
                    <a:pt x="726697" y="69866"/>
                    <a:pt x="718279" y="69866"/>
                  </a:cubicBezTo>
                  <a:cubicBezTo>
                    <a:pt x="712011" y="69866"/>
                    <a:pt x="700728" y="51240"/>
                    <a:pt x="688729" y="41748"/>
                  </a:cubicBezTo>
                  <a:lnTo>
                    <a:pt x="697863" y="41748"/>
                  </a:lnTo>
                  <a:cubicBezTo>
                    <a:pt x="692669" y="37091"/>
                    <a:pt x="687117" y="33151"/>
                    <a:pt x="681386" y="33151"/>
                  </a:cubicBezTo>
                  <a:cubicBezTo>
                    <a:pt x="679237" y="33151"/>
                    <a:pt x="677626" y="34763"/>
                    <a:pt x="676013" y="36554"/>
                  </a:cubicBezTo>
                  <a:cubicBezTo>
                    <a:pt x="663656" y="36912"/>
                    <a:pt x="661865" y="73627"/>
                    <a:pt x="661865" y="92252"/>
                  </a:cubicBezTo>
                  <a:cubicBezTo>
                    <a:pt x="660432" y="90282"/>
                    <a:pt x="658642" y="88133"/>
                    <a:pt x="656850" y="85805"/>
                  </a:cubicBezTo>
                  <a:lnTo>
                    <a:pt x="648792" y="85805"/>
                  </a:lnTo>
                  <a:cubicBezTo>
                    <a:pt x="641449" y="76313"/>
                    <a:pt x="631599" y="63955"/>
                    <a:pt x="619778" y="49807"/>
                  </a:cubicBezTo>
                  <a:cubicBezTo>
                    <a:pt x="594168" y="19899"/>
                    <a:pt x="622465" y="69866"/>
                    <a:pt x="597391" y="99774"/>
                  </a:cubicBezTo>
                  <a:cubicBezTo>
                    <a:pt x="571960" y="129683"/>
                    <a:pt x="580378" y="119833"/>
                    <a:pt x="569095" y="153144"/>
                  </a:cubicBezTo>
                  <a:cubicBezTo>
                    <a:pt x="559423" y="181978"/>
                    <a:pt x="539008" y="175710"/>
                    <a:pt x="517158" y="151532"/>
                  </a:cubicBezTo>
                  <a:lnTo>
                    <a:pt x="525933" y="151532"/>
                  </a:lnTo>
                  <a:cubicBezTo>
                    <a:pt x="521635" y="147055"/>
                    <a:pt x="516978" y="142040"/>
                    <a:pt x="512501" y="136488"/>
                  </a:cubicBezTo>
                  <a:cubicBezTo>
                    <a:pt x="494592" y="112848"/>
                    <a:pt x="482234" y="117683"/>
                    <a:pt x="470594" y="126101"/>
                  </a:cubicBezTo>
                  <a:cubicBezTo>
                    <a:pt x="463788" y="130041"/>
                    <a:pt x="457699" y="135951"/>
                    <a:pt x="450893" y="139712"/>
                  </a:cubicBezTo>
                  <a:cubicBezTo>
                    <a:pt x="434596" y="149562"/>
                    <a:pt x="420805" y="203290"/>
                    <a:pt x="412388" y="218155"/>
                  </a:cubicBezTo>
                  <a:cubicBezTo>
                    <a:pt x="393584" y="222632"/>
                    <a:pt x="326065" y="193619"/>
                    <a:pt x="312992" y="209021"/>
                  </a:cubicBezTo>
                  <a:cubicBezTo>
                    <a:pt x="312992" y="209200"/>
                    <a:pt x="312992" y="209737"/>
                    <a:pt x="312454" y="209917"/>
                  </a:cubicBezTo>
                  <a:cubicBezTo>
                    <a:pt x="310842" y="210633"/>
                    <a:pt x="308693" y="211170"/>
                    <a:pt x="307797" y="212245"/>
                  </a:cubicBezTo>
                  <a:cubicBezTo>
                    <a:pt x="293829" y="228722"/>
                    <a:pt x="310305" y="335998"/>
                    <a:pt x="310305" y="349251"/>
                  </a:cubicBezTo>
                  <a:cubicBezTo>
                    <a:pt x="310305" y="350326"/>
                    <a:pt x="309410" y="350863"/>
                    <a:pt x="308693" y="351938"/>
                  </a:cubicBezTo>
                  <a:cubicBezTo>
                    <a:pt x="292932" y="357490"/>
                    <a:pt x="252636" y="356057"/>
                    <a:pt x="236877" y="369310"/>
                  </a:cubicBezTo>
                  <a:cubicBezTo>
                    <a:pt x="235803" y="369847"/>
                    <a:pt x="234906" y="370384"/>
                    <a:pt x="233832" y="371280"/>
                  </a:cubicBezTo>
                  <a:lnTo>
                    <a:pt x="234370" y="371280"/>
                  </a:lnTo>
                  <a:cubicBezTo>
                    <a:pt x="233474" y="371638"/>
                    <a:pt x="232400" y="371996"/>
                    <a:pt x="231503" y="372713"/>
                  </a:cubicBezTo>
                  <a:cubicBezTo>
                    <a:pt x="211983" y="389368"/>
                    <a:pt x="180999" y="379339"/>
                    <a:pt x="161299" y="379339"/>
                  </a:cubicBezTo>
                  <a:cubicBezTo>
                    <a:pt x="141599" y="379339"/>
                    <a:pt x="74081" y="442380"/>
                    <a:pt x="51515" y="459035"/>
                  </a:cubicBezTo>
                  <a:cubicBezTo>
                    <a:pt x="29128" y="475691"/>
                    <a:pt x="-9376" y="535688"/>
                    <a:pt x="2085" y="551985"/>
                  </a:cubicBezTo>
                  <a:cubicBezTo>
                    <a:pt x="13189" y="568641"/>
                    <a:pt x="74260" y="608579"/>
                    <a:pt x="60111" y="615384"/>
                  </a:cubicBezTo>
                  <a:cubicBezTo>
                    <a:pt x="45963" y="622011"/>
                    <a:pt x="37546" y="668754"/>
                    <a:pt x="71216" y="708334"/>
                  </a:cubicBezTo>
                  <a:cubicBezTo>
                    <a:pt x="104884" y="748271"/>
                    <a:pt x="93602" y="758301"/>
                    <a:pt x="96647" y="778359"/>
                  </a:cubicBezTo>
                  <a:cubicBezTo>
                    <a:pt x="99512" y="798418"/>
                    <a:pt x="113482" y="805044"/>
                    <a:pt x="135868" y="838176"/>
                  </a:cubicBezTo>
                  <a:cubicBezTo>
                    <a:pt x="158434" y="871488"/>
                    <a:pt x="96647" y="898173"/>
                    <a:pt x="88229" y="918052"/>
                  </a:cubicBezTo>
                  <a:cubicBezTo>
                    <a:pt x="79633" y="938110"/>
                    <a:pt x="107930" y="967840"/>
                    <a:pt x="124585" y="984495"/>
                  </a:cubicBezTo>
                  <a:cubicBezTo>
                    <a:pt x="141599" y="1001152"/>
                    <a:pt x="183865" y="990943"/>
                    <a:pt x="209117" y="981272"/>
                  </a:cubicBezTo>
                  <a:cubicBezTo>
                    <a:pt x="219325" y="977332"/>
                    <a:pt x="229892" y="970705"/>
                    <a:pt x="239921" y="963721"/>
                  </a:cubicBezTo>
                  <a:lnTo>
                    <a:pt x="239921" y="963721"/>
                  </a:lnTo>
                  <a:cubicBezTo>
                    <a:pt x="255144" y="953513"/>
                    <a:pt x="268934" y="943125"/>
                    <a:pt x="279143" y="941334"/>
                  </a:cubicBezTo>
                  <a:cubicBezTo>
                    <a:pt x="296157" y="938110"/>
                    <a:pt x="391972" y="969452"/>
                    <a:pt x="391972" y="969452"/>
                  </a:cubicBezTo>
                  <a:cubicBezTo>
                    <a:pt x="391972" y="969452"/>
                    <a:pt x="392330" y="967661"/>
                    <a:pt x="392688" y="964616"/>
                  </a:cubicBezTo>
                  <a:cubicBezTo>
                    <a:pt x="395374" y="965512"/>
                    <a:pt x="397344" y="966228"/>
                    <a:pt x="397344" y="966228"/>
                  </a:cubicBezTo>
                  <a:cubicBezTo>
                    <a:pt x="397344" y="966228"/>
                    <a:pt x="397344" y="965333"/>
                    <a:pt x="397703" y="963721"/>
                  </a:cubicBezTo>
                  <a:lnTo>
                    <a:pt x="392867" y="963721"/>
                  </a:lnTo>
                  <a:cubicBezTo>
                    <a:pt x="394121" y="955304"/>
                    <a:pt x="396987" y="938290"/>
                    <a:pt x="400926" y="920022"/>
                  </a:cubicBezTo>
                  <a:lnTo>
                    <a:pt x="405404" y="920022"/>
                  </a:lnTo>
                  <a:cubicBezTo>
                    <a:pt x="410776" y="895486"/>
                    <a:pt x="418477" y="868085"/>
                    <a:pt x="428149" y="854832"/>
                  </a:cubicBezTo>
                  <a:cubicBezTo>
                    <a:pt x="428149" y="854295"/>
                    <a:pt x="428865" y="854295"/>
                    <a:pt x="429044" y="853937"/>
                  </a:cubicBezTo>
                  <a:lnTo>
                    <a:pt x="427970" y="853937"/>
                  </a:lnTo>
                  <a:cubicBezTo>
                    <a:pt x="451072" y="835311"/>
                    <a:pt x="504443" y="854832"/>
                    <a:pt x="504443" y="854832"/>
                  </a:cubicBezTo>
                  <a:cubicBezTo>
                    <a:pt x="504443" y="854832"/>
                    <a:pt x="529694" y="834774"/>
                    <a:pt x="597213" y="818297"/>
                  </a:cubicBezTo>
                  <a:cubicBezTo>
                    <a:pt x="664730" y="801820"/>
                    <a:pt x="636613" y="834953"/>
                    <a:pt x="662045" y="844982"/>
                  </a:cubicBezTo>
                  <a:cubicBezTo>
                    <a:pt x="687117" y="855011"/>
                    <a:pt x="720787" y="861638"/>
                    <a:pt x="740666" y="878293"/>
                  </a:cubicBezTo>
                  <a:cubicBezTo>
                    <a:pt x="760188" y="894949"/>
                    <a:pt x="740666" y="934887"/>
                    <a:pt x="737980" y="951364"/>
                  </a:cubicBezTo>
                  <a:cubicBezTo>
                    <a:pt x="735114" y="968019"/>
                    <a:pt x="785619" y="961571"/>
                    <a:pt x="788664" y="944916"/>
                  </a:cubicBezTo>
                  <a:cubicBezTo>
                    <a:pt x="789917" y="936678"/>
                    <a:pt x="794216" y="928440"/>
                    <a:pt x="801200" y="920022"/>
                  </a:cubicBezTo>
                  <a:lnTo>
                    <a:pt x="804245" y="920022"/>
                  </a:lnTo>
                  <a:cubicBezTo>
                    <a:pt x="811229" y="910530"/>
                    <a:pt x="821616" y="901038"/>
                    <a:pt x="836123" y="890113"/>
                  </a:cubicBezTo>
                  <a:cubicBezTo>
                    <a:pt x="859584" y="875965"/>
                    <a:pt x="839526" y="922529"/>
                    <a:pt x="850272" y="951364"/>
                  </a:cubicBezTo>
                  <a:cubicBezTo>
                    <a:pt x="861554" y="981272"/>
                    <a:pt x="878389" y="910888"/>
                    <a:pt x="878389" y="944916"/>
                  </a:cubicBezTo>
                  <a:cubicBezTo>
                    <a:pt x="878389" y="954945"/>
                    <a:pt x="886807" y="964974"/>
                    <a:pt x="889494" y="974646"/>
                  </a:cubicBezTo>
                  <a:cubicBezTo>
                    <a:pt x="892538" y="984675"/>
                    <a:pt x="928893" y="988257"/>
                    <a:pt x="928893" y="1021389"/>
                  </a:cubicBezTo>
                  <a:cubicBezTo>
                    <a:pt x="928893" y="1054521"/>
                    <a:pt x="928893" y="1074759"/>
                    <a:pt x="937311" y="1081206"/>
                  </a:cubicBezTo>
                  <a:cubicBezTo>
                    <a:pt x="945907" y="1088011"/>
                    <a:pt x="990860" y="1081206"/>
                    <a:pt x="1010560" y="1121323"/>
                  </a:cubicBezTo>
                  <a:cubicBezTo>
                    <a:pt x="1020768" y="1141919"/>
                    <a:pt x="1029544" y="1141919"/>
                    <a:pt x="1037066" y="1134755"/>
                  </a:cubicBezTo>
                  <a:cubicBezTo>
                    <a:pt x="1046378" y="1130994"/>
                    <a:pt x="1054259" y="1114338"/>
                    <a:pt x="1060885" y="1104668"/>
                  </a:cubicBezTo>
                  <a:cubicBezTo>
                    <a:pt x="1061244" y="1104130"/>
                    <a:pt x="1061960" y="1103951"/>
                    <a:pt x="1062497" y="1103234"/>
                  </a:cubicBezTo>
                  <a:cubicBezTo>
                    <a:pt x="1078258" y="1098220"/>
                    <a:pt x="1107987" y="1116666"/>
                    <a:pt x="1117658" y="1127949"/>
                  </a:cubicBezTo>
                  <a:cubicBezTo>
                    <a:pt x="1122315" y="1133681"/>
                    <a:pt x="1131090" y="1129382"/>
                    <a:pt x="1142552" y="1121681"/>
                  </a:cubicBezTo>
                  <a:cubicBezTo>
                    <a:pt x="1148641" y="1117741"/>
                    <a:pt x="1155805" y="1112726"/>
                    <a:pt x="1164222" y="1107175"/>
                  </a:cubicBezTo>
                  <a:cubicBezTo>
                    <a:pt x="1175326" y="1099832"/>
                    <a:pt x="1188042" y="1092310"/>
                    <a:pt x="1201831" y="1088191"/>
                  </a:cubicBezTo>
                  <a:cubicBezTo>
                    <a:pt x="1244278" y="1074938"/>
                    <a:pt x="1238546" y="1077982"/>
                    <a:pt x="1249829" y="1058103"/>
                  </a:cubicBezTo>
                  <a:cubicBezTo>
                    <a:pt x="1253410" y="1051835"/>
                    <a:pt x="1256635" y="1041806"/>
                    <a:pt x="1260216" y="1030165"/>
                  </a:cubicBezTo>
                  <a:lnTo>
                    <a:pt x="1264693" y="1030165"/>
                  </a:lnTo>
                  <a:cubicBezTo>
                    <a:pt x="1270783" y="1011181"/>
                    <a:pt x="1277409" y="987003"/>
                    <a:pt x="1288334" y="964079"/>
                  </a:cubicBezTo>
                  <a:lnTo>
                    <a:pt x="1284394" y="964079"/>
                  </a:lnTo>
                  <a:cubicBezTo>
                    <a:pt x="1287618" y="957631"/>
                    <a:pt x="1291021" y="951184"/>
                    <a:pt x="1294781" y="945274"/>
                  </a:cubicBezTo>
                  <a:cubicBezTo>
                    <a:pt x="1299617" y="937752"/>
                    <a:pt x="1306960" y="929335"/>
                    <a:pt x="1315556" y="920380"/>
                  </a:cubicBezTo>
                  <a:lnTo>
                    <a:pt x="1317526" y="920380"/>
                  </a:lnTo>
                  <a:cubicBezTo>
                    <a:pt x="1335973" y="900322"/>
                    <a:pt x="1361404" y="877756"/>
                    <a:pt x="1381821" y="854295"/>
                  </a:cubicBezTo>
                  <a:lnTo>
                    <a:pt x="1379493" y="854295"/>
                  </a:lnTo>
                  <a:cubicBezTo>
                    <a:pt x="1392030" y="839609"/>
                    <a:pt x="1402059" y="825102"/>
                    <a:pt x="1407073" y="810417"/>
                  </a:cubicBezTo>
                  <a:lnTo>
                    <a:pt x="1411192" y="810417"/>
                  </a:lnTo>
                  <a:cubicBezTo>
                    <a:pt x="1414058" y="802895"/>
                    <a:pt x="1416028" y="795552"/>
                    <a:pt x="1416028" y="788030"/>
                  </a:cubicBezTo>
                  <a:cubicBezTo>
                    <a:pt x="1416028" y="776926"/>
                    <a:pt x="1412983" y="761524"/>
                    <a:pt x="1408506" y="744510"/>
                  </a:cubicBezTo>
                  <a:lnTo>
                    <a:pt x="1402416" y="744510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" name="צורה חופשית: צורה 45">
              <a:extLst>
                <a:ext uri="{FF2B5EF4-FFF2-40B4-BE49-F238E27FC236}">
                  <a16:creationId xmlns:a16="http://schemas.microsoft.com/office/drawing/2014/main" id="{0AE49CB9-4DEB-D929-2661-CE3845812D34}"/>
                </a:ext>
              </a:extLst>
            </p:cNvPr>
            <p:cNvSpPr/>
            <p:nvPr/>
          </p:nvSpPr>
          <p:spPr>
            <a:xfrm>
              <a:off x="10219016" y="3693067"/>
              <a:ext cx="63836" cy="66559"/>
            </a:xfrm>
            <a:custGeom>
              <a:avLst/>
              <a:gdLst>
                <a:gd name="connsiteX0" fmla="*/ 45736 w 63836"/>
                <a:gd name="connsiteY0" fmla="*/ 2874 h 66559"/>
                <a:gd name="connsiteX1" fmla="*/ 33737 w 63836"/>
                <a:gd name="connsiteY1" fmla="*/ 2874 h 66559"/>
                <a:gd name="connsiteX2" fmla="*/ 23350 w 63836"/>
                <a:gd name="connsiteY2" fmla="*/ 8 h 66559"/>
                <a:gd name="connsiteX3" fmla="*/ 26037 w 63836"/>
                <a:gd name="connsiteY3" fmla="*/ 66452 h 66559"/>
                <a:gd name="connsiteX4" fmla="*/ 46990 w 63836"/>
                <a:gd name="connsiteY4" fmla="*/ 59288 h 66559"/>
                <a:gd name="connsiteX5" fmla="*/ 45736 w 63836"/>
                <a:gd name="connsiteY5" fmla="*/ 2874 h 6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36" h="66559">
                  <a:moveTo>
                    <a:pt x="45736" y="2874"/>
                  </a:moveTo>
                  <a:lnTo>
                    <a:pt x="33737" y="2874"/>
                  </a:lnTo>
                  <a:cubicBezTo>
                    <a:pt x="30514" y="1620"/>
                    <a:pt x="27111" y="187"/>
                    <a:pt x="23350" y="8"/>
                  </a:cubicBezTo>
                  <a:cubicBezTo>
                    <a:pt x="12068" y="-887"/>
                    <a:pt x="-24468" y="69676"/>
                    <a:pt x="26037" y="66452"/>
                  </a:cubicBezTo>
                  <a:cubicBezTo>
                    <a:pt x="35350" y="65736"/>
                    <a:pt x="41797" y="62870"/>
                    <a:pt x="46990" y="59288"/>
                  </a:cubicBezTo>
                  <a:cubicBezTo>
                    <a:pt x="72064" y="48185"/>
                    <a:pt x="67049" y="16127"/>
                    <a:pt x="45736" y="287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2B79CD26-74C0-AB4E-603E-803CE7A56097}"/>
                </a:ext>
              </a:extLst>
            </p:cNvPr>
            <p:cNvSpPr/>
            <p:nvPr/>
          </p:nvSpPr>
          <p:spPr>
            <a:xfrm>
              <a:off x="10886758" y="5779959"/>
              <a:ext cx="135539" cy="118769"/>
            </a:xfrm>
            <a:custGeom>
              <a:avLst/>
              <a:gdLst>
                <a:gd name="connsiteX0" fmla="*/ 130724 w 135539"/>
                <a:gd name="connsiteY0" fmla="*/ 91 h 118769"/>
                <a:gd name="connsiteX1" fmla="*/ 130186 w 135539"/>
                <a:gd name="connsiteY1" fmla="*/ 91 h 118769"/>
                <a:gd name="connsiteX2" fmla="*/ 95264 w 135539"/>
                <a:gd name="connsiteY2" fmla="*/ 16389 h 118769"/>
                <a:gd name="connsiteX3" fmla="*/ 94010 w 135539"/>
                <a:gd name="connsiteY3" fmla="*/ 17105 h 118769"/>
                <a:gd name="connsiteX4" fmla="*/ 59087 w 135539"/>
                <a:gd name="connsiteY4" fmla="*/ 34298 h 118769"/>
                <a:gd name="connsiteX5" fmla="*/ 13955 w 135539"/>
                <a:gd name="connsiteY5" fmla="*/ 17643 h 118769"/>
                <a:gd name="connsiteX6" fmla="*/ 11090 w 135539"/>
                <a:gd name="connsiteY6" fmla="*/ 21941 h 118769"/>
                <a:gd name="connsiteX7" fmla="*/ 8762 w 135539"/>
                <a:gd name="connsiteY7" fmla="*/ 21045 h 118769"/>
                <a:gd name="connsiteX8" fmla="*/ 31328 w 135539"/>
                <a:gd name="connsiteY8" fmla="*/ 94295 h 118769"/>
                <a:gd name="connsiteX9" fmla="*/ 87563 w 135539"/>
                <a:gd name="connsiteY9" fmla="*/ 110950 h 118769"/>
                <a:gd name="connsiteX10" fmla="*/ 115143 w 135539"/>
                <a:gd name="connsiteY10" fmla="*/ 65819 h 118769"/>
                <a:gd name="connsiteX11" fmla="*/ 118904 w 135539"/>
                <a:gd name="connsiteY11" fmla="*/ 65819 h 118769"/>
                <a:gd name="connsiteX12" fmla="*/ 134843 w 135539"/>
                <a:gd name="connsiteY12" fmla="*/ 4390 h 118769"/>
                <a:gd name="connsiteX13" fmla="*/ 130724 w 135539"/>
                <a:gd name="connsiteY13" fmla="*/ 91 h 11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39" h="118769">
                  <a:moveTo>
                    <a:pt x="130724" y="91"/>
                  </a:moveTo>
                  <a:lnTo>
                    <a:pt x="130186" y="91"/>
                  </a:lnTo>
                  <a:cubicBezTo>
                    <a:pt x="122844" y="-983"/>
                    <a:pt x="109053" y="7613"/>
                    <a:pt x="95264" y="16389"/>
                  </a:cubicBezTo>
                  <a:cubicBezTo>
                    <a:pt x="94547" y="16389"/>
                    <a:pt x="94190" y="16926"/>
                    <a:pt x="94010" y="17105"/>
                  </a:cubicBezTo>
                  <a:cubicBezTo>
                    <a:pt x="79504" y="26418"/>
                    <a:pt x="64997" y="35731"/>
                    <a:pt x="59087" y="34298"/>
                  </a:cubicBezTo>
                  <a:cubicBezTo>
                    <a:pt x="44939" y="30895"/>
                    <a:pt x="13955" y="17643"/>
                    <a:pt x="13955" y="17643"/>
                  </a:cubicBezTo>
                  <a:cubicBezTo>
                    <a:pt x="12701" y="19254"/>
                    <a:pt x="11985" y="20687"/>
                    <a:pt x="11090" y="21941"/>
                  </a:cubicBezTo>
                  <a:cubicBezTo>
                    <a:pt x="9836" y="21583"/>
                    <a:pt x="8762" y="21045"/>
                    <a:pt x="8762" y="21045"/>
                  </a:cubicBezTo>
                  <a:cubicBezTo>
                    <a:pt x="-22221" y="57581"/>
                    <a:pt x="39565" y="57581"/>
                    <a:pt x="31328" y="94295"/>
                  </a:cubicBezTo>
                  <a:cubicBezTo>
                    <a:pt x="23089" y="130650"/>
                    <a:pt x="73414" y="117577"/>
                    <a:pt x="87563" y="110950"/>
                  </a:cubicBezTo>
                  <a:cubicBezTo>
                    <a:pt x="94547" y="107727"/>
                    <a:pt x="105830" y="87847"/>
                    <a:pt x="115143" y="65819"/>
                  </a:cubicBezTo>
                  <a:lnTo>
                    <a:pt x="118904" y="65819"/>
                  </a:lnTo>
                  <a:cubicBezTo>
                    <a:pt x="129650" y="42178"/>
                    <a:pt x="138067" y="14956"/>
                    <a:pt x="134843" y="4390"/>
                  </a:cubicBezTo>
                  <a:cubicBezTo>
                    <a:pt x="134127" y="1882"/>
                    <a:pt x="132515" y="629"/>
                    <a:pt x="130724" y="9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70F58C0F-246B-F7D1-AD28-FFBE6C0511B6}"/>
                </a:ext>
              </a:extLst>
            </p:cNvPr>
            <p:cNvSpPr/>
            <p:nvPr/>
          </p:nvSpPr>
          <p:spPr>
            <a:xfrm>
              <a:off x="10424907" y="4185312"/>
              <a:ext cx="650828" cy="427746"/>
            </a:xfrm>
            <a:custGeom>
              <a:avLst/>
              <a:gdLst>
                <a:gd name="connsiteX0" fmla="*/ 498372 w 650828"/>
                <a:gd name="connsiteY0" fmla="*/ 192796 h 427746"/>
                <a:gd name="connsiteX1" fmla="*/ 481179 w 650828"/>
                <a:gd name="connsiteY1" fmla="*/ 168798 h 427746"/>
                <a:gd name="connsiteX2" fmla="*/ 473836 w 650828"/>
                <a:gd name="connsiteY2" fmla="*/ 168798 h 427746"/>
                <a:gd name="connsiteX3" fmla="*/ 424944 w 650828"/>
                <a:gd name="connsiteY3" fmla="*/ 124919 h 427746"/>
                <a:gd name="connsiteX4" fmla="*/ 439630 w 650828"/>
                <a:gd name="connsiteY4" fmla="*/ 124919 h 427746"/>
                <a:gd name="connsiteX5" fmla="*/ 424765 w 650828"/>
                <a:gd name="connsiteY5" fmla="*/ 119368 h 427746"/>
                <a:gd name="connsiteX6" fmla="*/ 326443 w 650828"/>
                <a:gd name="connsiteY6" fmla="*/ 66356 h 427746"/>
                <a:gd name="connsiteX7" fmla="*/ 311040 w 650828"/>
                <a:gd name="connsiteY7" fmla="*/ 59013 h 427746"/>
                <a:gd name="connsiteX8" fmla="*/ 295817 w 650828"/>
                <a:gd name="connsiteY8" fmla="*/ 59013 h 427746"/>
                <a:gd name="connsiteX9" fmla="*/ 171885 w 650828"/>
                <a:gd name="connsiteY9" fmla="*/ 59729 h 427746"/>
                <a:gd name="connsiteX10" fmla="*/ 171885 w 650828"/>
                <a:gd name="connsiteY10" fmla="*/ 60625 h 427746"/>
                <a:gd name="connsiteX11" fmla="*/ 170093 w 650828"/>
                <a:gd name="connsiteY11" fmla="*/ 58834 h 427746"/>
                <a:gd name="connsiteX12" fmla="*/ 160961 w 650828"/>
                <a:gd name="connsiteY12" fmla="*/ 58834 h 427746"/>
                <a:gd name="connsiteX13" fmla="*/ 138395 w 650828"/>
                <a:gd name="connsiteY13" fmla="*/ 46297 h 427746"/>
                <a:gd name="connsiteX14" fmla="*/ 70876 w 650828"/>
                <a:gd name="connsiteY14" fmla="*/ 23016 h 427746"/>
                <a:gd name="connsiteX15" fmla="*/ 67115 w 650828"/>
                <a:gd name="connsiteY15" fmla="*/ 14956 h 427746"/>
                <a:gd name="connsiteX16" fmla="*/ 74100 w 650828"/>
                <a:gd name="connsiteY16" fmla="*/ 14956 h 427746"/>
                <a:gd name="connsiteX17" fmla="*/ 37744 w 650828"/>
                <a:gd name="connsiteY17" fmla="*/ 6181 h 427746"/>
                <a:gd name="connsiteX18" fmla="*/ 17507 w 650828"/>
                <a:gd name="connsiteY18" fmla="*/ 23016 h 427746"/>
                <a:gd name="connsiteX19" fmla="*/ 34341 w 650828"/>
                <a:gd name="connsiteY19" fmla="*/ 59729 h 427746"/>
                <a:gd name="connsiteX20" fmla="*/ 76607 w 650828"/>
                <a:gd name="connsiteY20" fmla="*/ 96265 h 427746"/>
                <a:gd name="connsiteX21" fmla="*/ 59772 w 650828"/>
                <a:gd name="connsiteY21" fmla="*/ 159306 h 427746"/>
                <a:gd name="connsiteX22" fmla="*/ 132843 w 650828"/>
                <a:gd name="connsiteY22" fmla="*/ 159306 h 427746"/>
                <a:gd name="connsiteX23" fmla="*/ 177795 w 650828"/>
                <a:gd name="connsiteY23" fmla="*/ 186170 h 427746"/>
                <a:gd name="connsiteX24" fmla="*/ 256596 w 650828"/>
                <a:gd name="connsiteY24" fmla="*/ 232555 h 427746"/>
                <a:gd name="connsiteX25" fmla="*/ 285788 w 650828"/>
                <a:gd name="connsiteY25" fmla="*/ 285387 h 427746"/>
                <a:gd name="connsiteX26" fmla="*/ 284534 w 650828"/>
                <a:gd name="connsiteY26" fmla="*/ 285745 h 427746"/>
                <a:gd name="connsiteX27" fmla="*/ 264297 w 650828"/>
                <a:gd name="connsiteY27" fmla="*/ 293626 h 427746"/>
                <a:gd name="connsiteX28" fmla="*/ 248357 w 650828"/>
                <a:gd name="connsiteY28" fmla="*/ 325504 h 427746"/>
                <a:gd name="connsiteX29" fmla="*/ 318920 w 650828"/>
                <a:gd name="connsiteY29" fmla="*/ 325504 h 427746"/>
                <a:gd name="connsiteX30" fmla="*/ 377842 w 650828"/>
                <a:gd name="connsiteY30" fmla="*/ 395351 h 427746"/>
                <a:gd name="connsiteX31" fmla="*/ 390916 w 650828"/>
                <a:gd name="connsiteY31" fmla="*/ 388903 h 427746"/>
                <a:gd name="connsiteX32" fmla="*/ 393423 w 650828"/>
                <a:gd name="connsiteY32" fmla="*/ 388187 h 427746"/>
                <a:gd name="connsiteX33" fmla="*/ 392170 w 650828"/>
                <a:gd name="connsiteY33" fmla="*/ 388187 h 427746"/>
                <a:gd name="connsiteX34" fmla="*/ 421183 w 650828"/>
                <a:gd name="connsiteY34" fmla="*/ 344309 h 427746"/>
                <a:gd name="connsiteX35" fmla="*/ 424765 w 650828"/>
                <a:gd name="connsiteY35" fmla="*/ 344309 h 427746"/>
                <a:gd name="connsiteX36" fmla="*/ 442136 w 650828"/>
                <a:gd name="connsiteY36" fmla="*/ 312251 h 427746"/>
                <a:gd name="connsiteX37" fmla="*/ 446972 w 650828"/>
                <a:gd name="connsiteY37" fmla="*/ 308490 h 427746"/>
                <a:gd name="connsiteX38" fmla="*/ 513058 w 650828"/>
                <a:gd name="connsiteY38" fmla="*/ 319057 h 427746"/>
                <a:gd name="connsiteX39" fmla="*/ 569293 w 650828"/>
                <a:gd name="connsiteY39" fmla="*/ 398753 h 427746"/>
                <a:gd name="connsiteX40" fmla="*/ 643975 w 650828"/>
                <a:gd name="connsiteY40" fmla="*/ 424185 h 427746"/>
                <a:gd name="connsiteX41" fmla="*/ 650601 w 650828"/>
                <a:gd name="connsiteY41" fmla="*/ 418453 h 427746"/>
                <a:gd name="connsiteX42" fmla="*/ 645945 w 650828"/>
                <a:gd name="connsiteY42" fmla="*/ 388187 h 427746"/>
                <a:gd name="connsiteX43" fmla="*/ 639856 w 650828"/>
                <a:gd name="connsiteY43" fmla="*/ 388187 h 427746"/>
                <a:gd name="connsiteX44" fmla="*/ 618901 w 650828"/>
                <a:gd name="connsiteY44" fmla="*/ 344309 h 427746"/>
                <a:gd name="connsiteX45" fmla="*/ 626961 w 650828"/>
                <a:gd name="connsiteY45" fmla="*/ 344309 h 427746"/>
                <a:gd name="connsiteX46" fmla="*/ 611201 w 650828"/>
                <a:gd name="connsiteY46" fmla="*/ 328907 h 427746"/>
                <a:gd name="connsiteX47" fmla="*/ 565173 w 650828"/>
                <a:gd name="connsiteY47" fmla="*/ 278403 h 427746"/>
                <a:gd name="connsiteX48" fmla="*/ 557652 w 650828"/>
                <a:gd name="connsiteY48" fmla="*/ 278403 h 427746"/>
                <a:gd name="connsiteX49" fmla="*/ 544041 w 650828"/>
                <a:gd name="connsiteY49" fmla="*/ 242584 h 427746"/>
                <a:gd name="connsiteX50" fmla="*/ 542609 w 650828"/>
                <a:gd name="connsiteY50" fmla="*/ 234525 h 427746"/>
                <a:gd name="connsiteX51" fmla="*/ 548339 w 650828"/>
                <a:gd name="connsiteY51" fmla="*/ 234525 h 427746"/>
                <a:gd name="connsiteX52" fmla="*/ 498730 w 650828"/>
                <a:gd name="connsiteY52" fmla="*/ 192796 h 42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50828" h="427746">
                  <a:moveTo>
                    <a:pt x="498372" y="192796"/>
                  </a:moveTo>
                  <a:cubicBezTo>
                    <a:pt x="492641" y="187244"/>
                    <a:pt x="487268" y="178289"/>
                    <a:pt x="481179" y="168798"/>
                  </a:cubicBezTo>
                  <a:lnTo>
                    <a:pt x="473836" y="168798"/>
                  </a:lnTo>
                  <a:cubicBezTo>
                    <a:pt x="462553" y="151604"/>
                    <a:pt x="448405" y="132800"/>
                    <a:pt x="424944" y="124919"/>
                  </a:cubicBezTo>
                  <a:lnTo>
                    <a:pt x="439630" y="124919"/>
                  </a:lnTo>
                  <a:cubicBezTo>
                    <a:pt x="435152" y="122770"/>
                    <a:pt x="430317" y="120800"/>
                    <a:pt x="424765" y="119368"/>
                  </a:cubicBezTo>
                  <a:cubicBezTo>
                    <a:pt x="382677" y="109338"/>
                    <a:pt x="371573" y="92862"/>
                    <a:pt x="326443" y="66356"/>
                  </a:cubicBezTo>
                  <a:cubicBezTo>
                    <a:pt x="321965" y="63849"/>
                    <a:pt x="316593" y="61341"/>
                    <a:pt x="311040" y="59013"/>
                  </a:cubicBezTo>
                  <a:lnTo>
                    <a:pt x="295817" y="59013"/>
                  </a:lnTo>
                  <a:cubicBezTo>
                    <a:pt x="246208" y="43611"/>
                    <a:pt x="174393" y="45760"/>
                    <a:pt x="171885" y="59729"/>
                  </a:cubicBezTo>
                  <a:cubicBezTo>
                    <a:pt x="171885" y="60088"/>
                    <a:pt x="171885" y="60267"/>
                    <a:pt x="171885" y="60625"/>
                  </a:cubicBezTo>
                  <a:cubicBezTo>
                    <a:pt x="171168" y="60088"/>
                    <a:pt x="170810" y="59729"/>
                    <a:pt x="170093" y="58834"/>
                  </a:cubicBezTo>
                  <a:lnTo>
                    <a:pt x="160961" y="58834"/>
                  </a:lnTo>
                  <a:cubicBezTo>
                    <a:pt x="156304" y="55073"/>
                    <a:pt x="149319" y="50596"/>
                    <a:pt x="138395" y="46297"/>
                  </a:cubicBezTo>
                  <a:cubicBezTo>
                    <a:pt x="104725" y="33045"/>
                    <a:pt x="79294" y="46297"/>
                    <a:pt x="70876" y="23016"/>
                  </a:cubicBezTo>
                  <a:cubicBezTo>
                    <a:pt x="69981" y="20150"/>
                    <a:pt x="68548" y="17284"/>
                    <a:pt x="67115" y="14956"/>
                  </a:cubicBezTo>
                  <a:lnTo>
                    <a:pt x="74100" y="14956"/>
                  </a:lnTo>
                  <a:cubicBezTo>
                    <a:pt x="66757" y="92"/>
                    <a:pt x="53862" y="-5281"/>
                    <a:pt x="37744" y="6181"/>
                  </a:cubicBezTo>
                  <a:cubicBezTo>
                    <a:pt x="31655" y="9046"/>
                    <a:pt x="24849" y="14419"/>
                    <a:pt x="17507" y="23016"/>
                  </a:cubicBezTo>
                  <a:cubicBezTo>
                    <a:pt x="-3626" y="47909"/>
                    <a:pt x="-13477" y="49700"/>
                    <a:pt x="34341" y="59729"/>
                  </a:cubicBezTo>
                  <a:cubicBezTo>
                    <a:pt x="82159" y="69759"/>
                    <a:pt x="96128" y="69759"/>
                    <a:pt x="76607" y="96265"/>
                  </a:cubicBezTo>
                  <a:cubicBezTo>
                    <a:pt x="56728" y="122949"/>
                    <a:pt x="42758" y="156261"/>
                    <a:pt x="59772" y="159306"/>
                  </a:cubicBezTo>
                  <a:cubicBezTo>
                    <a:pt x="76607" y="162887"/>
                    <a:pt x="127291" y="146232"/>
                    <a:pt x="132843" y="159306"/>
                  </a:cubicBezTo>
                  <a:cubicBezTo>
                    <a:pt x="138395" y="172917"/>
                    <a:pt x="121560" y="176140"/>
                    <a:pt x="177795" y="186170"/>
                  </a:cubicBezTo>
                  <a:cubicBezTo>
                    <a:pt x="234209" y="196199"/>
                    <a:pt x="245492" y="219481"/>
                    <a:pt x="256596" y="232555"/>
                  </a:cubicBezTo>
                  <a:cubicBezTo>
                    <a:pt x="265909" y="243658"/>
                    <a:pt x="290086" y="274821"/>
                    <a:pt x="285788" y="285387"/>
                  </a:cubicBezTo>
                  <a:cubicBezTo>
                    <a:pt x="285430" y="285387"/>
                    <a:pt x="285072" y="285745"/>
                    <a:pt x="284534" y="285745"/>
                  </a:cubicBezTo>
                  <a:cubicBezTo>
                    <a:pt x="277549" y="285745"/>
                    <a:pt x="270386" y="289148"/>
                    <a:pt x="264297" y="293626"/>
                  </a:cubicBezTo>
                  <a:cubicBezTo>
                    <a:pt x="247641" y="302580"/>
                    <a:pt x="235104" y="322997"/>
                    <a:pt x="248357" y="325504"/>
                  </a:cubicBezTo>
                  <a:cubicBezTo>
                    <a:pt x="265192" y="328907"/>
                    <a:pt x="315876" y="315475"/>
                    <a:pt x="318920" y="325504"/>
                  </a:cubicBezTo>
                  <a:cubicBezTo>
                    <a:pt x="321607" y="335712"/>
                    <a:pt x="349725" y="398753"/>
                    <a:pt x="377842" y="395351"/>
                  </a:cubicBezTo>
                  <a:cubicBezTo>
                    <a:pt x="382677" y="394992"/>
                    <a:pt x="386976" y="392306"/>
                    <a:pt x="390916" y="388903"/>
                  </a:cubicBezTo>
                  <a:cubicBezTo>
                    <a:pt x="391811" y="388545"/>
                    <a:pt x="392707" y="388545"/>
                    <a:pt x="393423" y="388187"/>
                  </a:cubicBezTo>
                  <a:lnTo>
                    <a:pt x="392170" y="388187"/>
                  </a:lnTo>
                  <a:cubicBezTo>
                    <a:pt x="403632" y="378337"/>
                    <a:pt x="413123" y="360427"/>
                    <a:pt x="421183" y="344309"/>
                  </a:cubicBezTo>
                  <a:lnTo>
                    <a:pt x="424765" y="344309"/>
                  </a:lnTo>
                  <a:cubicBezTo>
                    <a:pt x="431033" y="331056"/>
                    <a:pt x="436943" y="318520"/>
                    <a:pt x="442136" y="312251"/>
                  </a:cubicBezTo>
                  <a:cubicBezTo>
                    <a:pt x="443390" y="310818"/>
                    <a:pt x="445360" y="309744"/>
                    <a:pt x="446972" y="308490"/>
                  </a:cubicBezTo>
                  <a:cubicBezTo>
                    <a:pt x="468105" y="296849"/>
                    <a:pt x="508401" y="293984"/>
                    <a:pt x="513058" y="319057"/>
                  </a:cubicBezTo>
                  <a:cubicBezTo>
                    <a:pt x="518789" y="348786"/>
                    <a:pt x="535624" y="379053"/>
                    <a:pt x="569293" y="398753"/>
                  </a:cubicBezTo>
                  <a:cubicBezTo>
                    <a:pt x="600992" y="417379"/>
                    <a:pt x="637169" y="435647"/>
                    <a:pt x="643975" y="424185"/>
                  </a:cubicBezTo>
                  <a:cubicBezTo>
                    <a:pt x="647378" y="423826"/>
                    <a:pt x="649885" y="422036"/>
                    <a:pt x="650601" y="418453"/>
                  </a:cubicBezTo>
                  <a:cubicBezTo>
                    <a:pt x="651497" y="412723"/>
                    <a:pt x="649706" y="401082"/>
                    <a:pt x="645945" y="388187"/>
                  </a:cubicBezTo>
                  <a:lnTo>
                    <a:pt x="639856" y="388187"/>
                  </a:lnTo>
                  <a:cubicBezTo>
                    <a:pt x="635020" y="372248"/>
                    <a:pt x="627499" y="355592"/>
                    <a:pt x="618901" y="344309"/>
                  </a:cubicBezTo>
                  <a:lnTo>
                    <a:pt x="626961" y="344309"/>
                  </a:lnTo>
                  <a:cubicBezTo>
                    <a:pt x="621947" y="337145"/>
                    <a:pt x="616752" y="331235"/>
                    <a:pt x="611201" y="328907"/>
                  </a:cubicBezTo>
                  <a:cubicBezTo>
                    <a:pt x="597769" y="322997"/>
                    <a:pt x="578605" y="300431"/>
                    <a:pt x="565173" y="278403"/>
                  </a:cubicBezTo>
                  <a:lnTo>
                    <a:pt x="557652" y="278403"/>
                  </a:lnTo>
                  <a:cubicBezTo>
                    <a:pt x="549772" y="264792"/>
                    <a:pt x="544041" y="251360"/>
                    <a:pt x="544041" y="242584"/>
                  </a:cubicBezTo>
                  <a:cubicBezTo>
                    <a:pt x="544041" y="239539"/>
                    <a:pt x="543325" y="237032"/>
                    <a:pt x="542609" y="234525"/>
                  </a:cubicBezTo>
                  <a:lnTo>
                    <a:pt x="548339" y="234525"/>
                  </a:lnTo>
                  <a:cubicBezTo>
                    <a:pt x="544220" y="215183"/>
                    <a:pt x="514311" y="208019"/>
                    <a:pt x="498730" y="19279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" name="צורה חופשית: צורה 48">
              <a:extLst>
                <a:ext uri="{FF2B5EF4-FFF2-40B4-BE49-F238E27FC236}">
                  <a16:creationId xmlns:a16="http://schemas.microsoft.com/office/drawing/2014/main" id="{E8FC5F8B-3A69-414E-0591-AFAD6372532E}"/>
                </a:ext>
              </a:extLst>
            </p:cNvPr>
            <p:cNvSpPr/>
            <p:nvPr/>
          </p:nvSpPr>
          <p:spPr>
            <a:xfrm>
              <a:off x="10036767" y="3979480"/>
              <a:ext cx="7880" cy="1756"/>
            </a:xfrm>
            <a:custGeom>
              <a:avLst/>
              <a:gdLst>
                <a:gd name="connsiteX0" fmla="*/ 0 w 7880"/>
                <a:gd name="connsiteY0" fmla="*/ 1756 h 1756"/>
                <a:gd name="connsiteX1" fmla="*/ 7880 w 7880"/>
                <a:gd name="connsiteY1" fmla="*/ 1756 h 1756"/>
                <a:gd name="connsiteX2" fmla="*/ 0 w 7880"/>
                <a:gd name="connsiteY2" fmla="*/ 1756 h 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80" h="1756">
                  <a:moveTo>
                    <a:pt x="0" y="1756"/>
                  </a:moveTo>
                  <a:lnTo>
                    <a:pt x="7880" y="1756"/>
                  </a:lnTo>
                  <a:cubicBezTo>
                    <a:pt x="7164" y="-930"/>
                    <a:pt x="4119" y="-214"/>
                    <a:pt x="0" y="175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024818F8-911D-75D9-7948-3B92A11B2C1B}"/>
                </a:ext>
              </a:extLst>
            </p:cNvPr>
            <p:cNvSpPr/>
            <p:nvPr/>
          </p:nvSpPr>
          <p:spPr>
            <a:xfrm>
              <a:off x="10718910" y="2418431"/>
              <a:ext cx="227114" cy="124292"/>
            </a:xfrm>
            <a:custGeom>
              <a:avLst/>
              <a:gdLst>
                <a:gd name="connsiteX0" fmla="*/ 91720 w 227114"/>
                <a:gd name="connsiteY0" fmla="*/ 932 h 124292"/>
                <a:gd name="connsiteX1" fmla="*/ 82586 w 227114"/>
                <a:gd name="connsiteY1" fmla="*/ 6305 h 124292"/>
                <a:gd name="connsiteX2" fmla="*/ 58409 w 227114"/>
                <a:gd name="connsiteY2" fmla="*/ 54302 h 124292"/>
                <a:gd name="connsiteX3" fmla="*/ 32440 w 227114"/>
                <a:gd name="connsiteY3" fmla="*/ 70600 h 124292"/>
                <a:gd name="connsiteX4" fmla="*/ 31545 w 227114"/>
                <a:gd name="connsiteY4" fmla="*/ 70600 h 124292"/>
                <a:gd name="connsiteX5" fmla="*/ 20082 w 227114"/>
                <a:gd name="connsiteY5" fmla="*/ 77584 h 124292"/>
                <a:gd name="connsiteX6" fmla="*/ 5038 w 227114"/>
                <a:gd name="connsiteY6" fmla="*/ 110717 h 124292"/>
                <a:gd name="connsiteX7" fmla="*/ 95123 w 227114"/>
                <a:gd name="connsiteY7" fmla="*/ 113940 h 124292"/>
                <a:gd name="connsiteX8" fmla="*/ 171058 w 227114"/>
                <a:gd name="connsiteY8" fmla="*/ 97285 h 124292"/>
                <a:gd name="connsiteX9" fmla="*/ 217622 w 227114"/>
                <a:gd name="connsiteY9" fmla="*/ 85644 h 124292"/>
                <a:gd name="connsiteX10" fmla="*/ 227114 w 227114"/>
                <a:gd name="connsiteY10" fmla="*/ 70421 h 124292"/>
                <a:gd name="connsiteX11" fmla="*/ 221742 w 227114"/>
                <a:gd name="connsiteY11" fmla="*/ 70421 h 124292"/>
                <a:gd name="connsiteX12" fmla="*/ 221742 w 227114"/>
                <a:gd name="connsiteY12" fmla="*/ 67376 h 124292"/>
                <a:gd name="connsiteX13" fmla="*/ 140075 w 227114"/>
                <a:gd name="connsiteY13" fmla="*/ 34065 h 124292"/>
                <a:gd name="connsiteX14" fmla="*/ 126643 w 227114"/>
                <a:gd name="connsiteY14" fmla="*/ 26543 h 124292"/>
                <a:gd name="connsiteX15" fmla="*/ 135598 w 227114"/>
                <a:gd name="connsiteY15" fmla="*/ 26543 h 124292"/>
                <a:gd name="connsiteX16" fmla="*/ 91899 w 227114"/>
                <a:gd name="connsiteY16" fmla="*/ 753 h 1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114" h="124292">
                  <a:moveTo>
                    <a:pt x="91720" y="932"/>
                  </a:moveTo>
                  <a:cubicBezTo>
                    <a:pt x="88317" y="1828"/>
                    <a:pt x="85273" y="3977"/>
                    <a:pt x="82586" y="6305"/>
                  </a:cubicBezTo>
                  <a:cubicBezTo>
                    <a:pt x="64677" y="15260"/>
                    <a:pt x="58409" y="44989"/>
                    <a:pt x="58409" y="54302"/>
                  </a:cubicBezTo>
                  <a:cubicBezTo>
                    <a:pt x="58409" y="58242"/>
                    <a:pt x="46051" y="63794"/>
                    <a:pt x="32440" y="70600"/>
                  </a:cubicBezTo>
                  <a:lnTo>
                    <a:pt x="31545" y="70600"/>
                  </a:lnTo>
                  <a:cubicBezTo>
                    <a:pt x="27425" y="72749"/>
                    <a:pt x="23665" y="75077"/>
                    <a:pt x="20082" y="77584"/>
                  </a:cubicBezTo>
                  <a:cubicBezTo>
                    <a:pt x="4681" y="86897"/>
                    <a:pt x="-7140" y="98001"/>
                    <a:pt x="5038" y="110717"/>
                  </a:cubicBezTo>
                  <a:cubicBezTo>
                    <a:pt x="30291" y="137223"/>
                    <a:pt x="55722" y="117343"/>
                    <a:pt x="95123" y="113940"/>
                  </a:cubicBezTo>
                  <a:cubicBezTo>
                    <a:pt x="134523" y="110717"/>
                    <a:pt x="171058" y="97285"/>
                    <a:pt x="171058" y="97285"/>
                  </a:cubicBezTo>
                  <a:cubicBezTo>
                    <a:pt x="171058" y="97285"/>
                    <a:pt x="204728" y="99076"/>
                    <a:pt x="217622" y="85644"/>
                  </a:cubicBezTo>
                  <a:cubicBezTo>
                    <a:pt x="222994" y="82062"/>
                    <a:pt x="226935" y="77405"/>
                    <a:pt x="227114" y="70421"/>
                  </a:cubicBezTo>
                  <a:lnTo>
                    <a:pt x="221742" y="70421"/>
                  </a:lnTo>
                  <a:cubicBezTo>
                    <a:pt x="221742" y="69346"/>
                    <a:pt x="221742" y="68630"/>
                    <a:pt x="221742" y="67376"/>
                  </a:cubicBezTo>
                  <a:cubicBezTo>
                    <a:pt x="213324" y="34065"/>
                    <a:pt x="151179" y="30841"/>
                    <a:pt x="140075" y="34065"/>
                  </a:cubicBezTo>
                  <a:cubicBezTo>
                    <a:pt x="136493" y="35139"/>
                    <a:pt x="131837" y="31557"/>
                    <a:pt x="126643" y="26543"/>
                  </a:cubicBezTo>
                  <a:lnTo>
                    <a:pt x="135598" y="26543"/>
                  </a:lnTo>
                  <a:cubicBezTo>
                    <a:pt x="124315" y="17051"/>
                    <a:pt x="108912" y="-4261"/>
                    <a:pt x="91899" y="75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1" name="צורה חופשית: צורה 50">
              <a:extLst>
                <a:ext uri="{FF2B5EF4-FFF2-40B4-BE49-F238E27FC236}">
                  <a16:creationId xmlns:a16="http://schemas.microsoft.com/office/drawing/2014/main" id="{7319B003-DEF5-C210-86A9-678412A07874}"/>
                </a:ext>
              </a:extLst>
            </p:cNvPr>
            <p:cNvSpPr/>
            <p:nvPr/>
          </p:nvSpPr>
          <p:spPr>
            <a:xfrm>
              <a:off x="3867357" y="3759586"/>
              <a:ext cx="29908" cy="2082"/>
            </a:xfrm>
            <a:custGeom>
              <a:avLst/>
              <a:gdLst>
                <a:gd name="connsiteX0" fmla="*/ 0 w 29908"/>
                <a:gd name="connsiteY0" fmla="*/ 2083 h 2082"/>
                <a:gd name="connsiteX1" fmla="*/ 29909 w 29908"/>
                <a:gd name="connsiteY1" fmla="*/ 2083 h 2082"/>
                <a:gd name="connsiteX2" fmla="*/ 0 w 29908"/>
                <a:gd name="connsiteY2" fmla="*/ 2083 h 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08" h="2082">
                  <a:moveTo>
                    <a:pt x="0" y="2083"/>
                  </a:moveTo>
                  <a:lnTo>
                    <a:pt x="29909" y="2083"/>
                  </a:lnTo>
                  <a:cubicBezTo>
                    <a:pt x="20954" y="-604"/>
                    <a:pt x="10029" y="-783"/>
                    <a:pt x="0" y="208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2" name="צורה חופשית: צורה 51">
              <a:extLst>
                <a:ext uri="{FF2B5EF4-FFF2-40B4-BE49-F238E27FC236}">
                  <a16:creationId xmlns:a16="http://schemas.microsoft.com/office/drawing/2014/main" id="{F612158D-95BB-9321-9062-3D070C92DC37}"/>
                </a:ext>
              </a:extLst>
            </p:cNvPr>
            <p:cNvSpPr/>
            <p:nvPr/>
          </p:nvSpPr>
          <p:spPr>
            <a:xfrm>
              <a:off x="11849087" y="5558282"/>
              <a:ext cx="160396" cy="253715"/>
            </a:xfrm>
            <a:custGeom>
              <a:avLst/>
              <a:gdLst>
                <a:gd name="connsiteX0" fmla="*/ 145350 w 160396"/>
                <a:gd name="connsiteY0" fmla="*/ 112342 h 253715"/>
                <a:gd name="connsiteX1" fmla="*/ 135500 w 160396"/>
                <a:gd name="connsiteY1" fmla="*/ 106432 h 253715"/>
                <a:gd name="connsiteX2" fmla="*/ 120993 w 160396"/>
                <a:gd name="connsiteY2" fmla="*/ 112342 h 253715"/>
                <a:gd name="connsiteX3" fmla="*/ 104695 w 160396"/>
                <a:gd name="connsiteY3" fmla="*/ 112342 h 253715"/>
                <a:gd name="connsiteX4" fmla="*/ 93413 w 160396"/>
                <a:gd name="connsiteY4" fmla="*/ 106432 h 253715"/>
                <a:gd name="connsiteX5" fmla="*/ 59206 w 160396"/>
                <a:gd name="connsiteY5" fmla="*/ 68464 h 253715"/>
                <a:gd name="connsiteX6" fmla="*/ 66191 w 160396"/>
                <a:gd name="connsiteY6" fmla="*/ 68464 h 253715"/>
                <a:gd name="connsiteX7" fmla="*/ 61893 w 160396"/>
                <a:gd name="connsiteY7" fmla="*/ 59868 h 253715"/>
                <a:gd name="connsiteX8" fmla="*/ 36640 w 160396"/>
                <a:gd name="connsiteY8" fmla="*/ 2558 h 253715"/>
                <a:gd name="connsiteX9" fmla="*/ 27506 w 160396"/>
                <a:gd name="connsiteY9" fmla="*/ 2558 h 253715"/>
                <a:gd name="connsiteX10" fmla="*/ 8880 w 160396"/>
                <a:gd name="connsiteY10" fmla="*/ 3632 h 253715"/>
                <a:gd name="connsiteX11" fmla="*/ 19984 w 160396"/>
                <a:gd name="connsiteY11" fmla="*/ 60047 h 253715"/>
                <a:gd name="connsiteX12" fmla="*/ 34133 w 160396"/>
                <a:gd name="connsiteY12" fmla="*/ 133296 h 253715"/>
                <a:gd name="connsiteX13" fmla="*/ 6015 w 160396"/>
                <a:gd name="connsiteY13" fmla="*/ 179682 h 253715"/>
                <a:gd name="connsiteX14" fmla="*/ 65295 w 160396"/>
                <a:gd name="connsiteY14" fmla="*/ 199381 h 253715"/>
                <a:gd name="connsiteX15" fmla="*/ 62429 w 160396"/>
                <a:gd name="connsiteY15" fmla="*/ 252751 h 253715"/>
                <a:gd name="connsiteX16" fmla="*/ 85174 w 160396"/>
                <a:gd name="connsiteY16" fmla="*/ 246662 h 253715"/>
                <a:gd name="connsiteX17" fmla="*/ 104158 w 160396"/>
                <a:gd name="connsiteY17" fmla="*/ 221768 h 253715"/>
                <a:gd name="connsiteX18" fmla="*/ 100397 w 160396"/>
                <a:gd name="connsiteY18" fmla="*/ 221768 h 253715"/>
                <a:gd name="connsiteX19" fmla="*/ 107382 w 160396"/>
                <a:gd name="connsiteY19" fmla="*/ 206366 h 253715"/>
                <a:gd name="connsiteX20" fmla="*/ 121888 w 160396"/>
                <a:gd name="connsiteY20" fmla="*/ 178070 h 253715"/>
                <a:gd name="connsiteX21" fmla="*/ 125291 w 160396"/>
                <a:gd name="connsiteY21" fmla="*/ 178070 h 253715"/>
                <a:gd name="connsiteX22" fmla="*/ 151976 w 160396"/>
                <a:gd name="connsiteY22" fmla="*/ 146549 h 253715"/>
                <a:gd name="connsiteX23" fmla="*/ 153588 w 160396"/>
                <a:gd name="connsiteY23" fmla="*/ 112522 h 253715"/>
                <a:gd name="connsiteX24" fmla="*/ 145529 w 160396"/>
                <a:gd name="connsiteY24" fmla="*/ 112522 h 2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396" h="253715">
                  <a:moveTo>
                    <a:pt x="145350" y="112342"/>
                  </a:moveTo>
                  <a:cubicBezTo>
                    <a:pt x="141947" y="108760"/>
                    <a:pt x="138365" y="106432"/>
                    <a:pt x="135500" y="106432"/>
                  </a:cubicBezTo>
                  <a:cubicBezTo>
                    <a:pt x="130127" y="106432"/>
                    <a:pt x="126366" y="110193"/>
                    <a:pt x="120993" y="112342"/>
                  </a:cubicBezTo>
                  <a:lnTo>
                    <a:pt x="104695" y="112342"/>
                  </a:lnTo>
                  <a:cubicBezTo>
                    <a:pt x="101471" y="110910"/>
                    <a:pt x="97711" y="109297"/>
                    <a:pt x="93413" y="106432"/>
                  </a:cubicBezTo>
                  <a:cubicBezTo>
                    <a:pt x="69593" y="90672"/>
                    <a:pt x="72817" y="95507"/>
                    <a:pt x="59206" y="68464"/>
                  </a:cubicBezTo>
                  <a:lnTo>
                    <a:pt x="66191" y="68464"/>
                  </a:lnTo>
                  <a:cubicBezTo>
                    <a:pt x="65116" y="65778"/>
                    <a:pt x="63683" y="63271"/>
                    <a:pt x="61893" y="59868"/>
                  </a:cubicBezTo>
                  <a:cubicBezTo>
                    <a:pt x="51146" y="38735"/>
                    <a:pt x="45953" y="13841"/>
                    <a:pt x="36640" y="2558"/>
                  </a:cubicBezTo>
                  <a:lnTo>
                    <a:pt x="27506" y="2558"/>
                  </a:lnTo>
                  <a:cubicBezTo>
                    <a:pt x="22492" y="-845"/>
                    <a:pt x="16761" y="-1203"/>
                    <a:pt x="8880" y="3632"/>
                  </a:cubicBezTo>
                  <a:cubicBezTo>
                    <a:pt x="-2402" y="10438"/>
                    <a:pt x="8880" y="46794"/>
                    <a:pt x="19984" y="60047"/>
                  </a:cubicBezTo>
                  <a:cubicBezTo>
                    <a:pt x="31267" y="73479"/>
                    <a:pt x="36998" y="119864"/>
                    <a:pt x="34133" y="133296"/>
                  </a:cubicBezTo>
                  <a:cubicBezTo>
                    <a:pt x="31446" y="146370"/>
                    <a:pt x="-16550" y="163025"/>
                    <a:pt x="6015" y="179682"/>
                  </a:cubicBezTo>
                  <a:cubicBezTo>
                    <a:pt x="28402" y="196337"/>
                    <a:pt x="70668" y="179682"/>
                    <a:pt x="65295" y="199381"/>
                  </a:cubicBezTo>
                  <a:cubicBezTo>
                    <a:pt x="59564" y="219440"/>
                    <a:pt x="37178" y="246304"/>
                    <a:pt x="62429" y="252751"/>
                  </a:cubicBezTo>
                  <a:cubicBezTo>
                    <a:pt x="72101" y="255259"/>
                    <a:pt x="79443" y="252751"/>
                    <a:pt x="85174" y="246662"/>
                  </a:cubicBezTo>
                  <a:cubicBezTo>
                    <a:pt x="93055" y="241827"/>
                    <a:pt x="98965" y="232514"/>
                    <a:pt x="104158" y="221768"/>
                  </a:cubicBezTo>
                  <a:lnTo>
                    <a:pt x="100397" y="221768"/>
                  </a:lnTo>
                  <a:cubicBezTo>
                    <a:pt x="102725" y="216575"/>
                    <a:pt x="104874" y="211381"/>
                    <a:pt x="107382" y="206366"/>
                  </a:cubicBezTo>
                  <a:cubicBezTo>
                    <a:pt x="112397" y="196158"/>
                    <a:pt x="116874" y="186666"/>
                    <a:pt x="121888" y="178070"/>
                  </a:cubicBezTo>
                  <a:lnTo>
                    <a:pt x="125291" y="178070"/>
                  </a:lnTo>
                  <a:cubicBezTo>
                    <a:pt x="132276" y="165533"/>
                    <a:pt x="139798" y="154787"/>
                    <a:pt x="151976" y="146549"/>
                  </a:cubicBezTo>
                  <a:cubicBezTo>
                    <a:pt x="164871" y="137952"/>
                    <a:pt x="160931" y="122192"/>
                    <a:pt x="153588" y="112522"/>
                  </a:cubicBezTo>
                  <a:lnTo>
                    <a:pt x="145529" y="112522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3" name="צורה חופשית: צורה 52">
              <a:extLst>
                <a:ext uri="{FF2B5EF4-FFF2-40B4-BE49-F238E27FC236}">
                  <a16:creationId xmlns:a16="http://schemas.microsoft.com/office/drawing/2014/main" id="{8D2A8EF6-18C1-C550-7782-46D572595305}"/>
                </a:ext>
              </a:extLst>
            </p:cNvPr>
            <p:cNvSpPr/>
            <p:nvPr/>
          </p:nvSpPr>
          <p:spPr>
            <a:xfrm>
              <a:off x="11546637" y="4999335"/>
              <a:ext cx="89032" cy="74471"/>
            </a:xfrm>
            <a:custGeom>
              <a:avLst/>
              <a:gdLst>
                <a:gd name="connsiteX0" fmla="*/ 88539 w 89032"/>
                <a:gd name="connsiteY0" fmla="*/ 53418 h 74471"/>
                <a:gd name="connsiteX1" fmla="*/ 64362 w 89032"/>
                <a:gd name="connsiteY1" fmla="*/ 12943 h 74471"/>
                <a:gd name="connsiteX2" fmla="*/ 52004 w 89032"/>
                <a:gd name="connsiteY2" fmla="*/ 12943 h 74471"/>
                <a:gd name="connsiteX3" fmla="*/ 26752 w 89032"/>
                <a:gd name="connsiteY3" fmla="*/ 3809 h 74471"/>
                <a:gd name="connsiteX4" fmla="*/ 26752 w 89032"/>
                <a:gd name="connsiteY4" fmla="*/ 43568 h 74471"/>
                <a:gd name="connsiteX5" fmla="*/ 76719 w 89032"/>
                <a:gd name="connsiteY5" fmla="*/ 70253 h 74471"/>
                <a:gd name="connsiteX6" fmla="*/ 88360 w 89032"/>
                <a:gd name="connsiteY6" fmla="*/ 53418 h 7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32" h="74471">
                  <a:moveTo>
                    <a:pt x="88539" y="53418"/>
                  </a:moveTo>
                  <a:cubicBezTo>
                    <a:pt x="90688" y="41598"/>
                    <a:pt x="86390" y="25837"/>
                    <a:pt x="64362" y="12943"/>
                  </a:cubicBezTo>
                  <a:lnTo>
                    <a:pt x="52004" y="12943"/>
                  </a:lnTo>
                  <a:cubicBezTo>
                    <a:pt x="45019" y="9540"/>
                    <a:pt x="36960" y="6674"/>
                    <a:pt x="26752" y="3809"/>
                  </a:cubicBezTo>
                  <a:cubicBezTo>
                    <a:pt x="-23931" y="-9444"/>
                    <a:pt x="9917" y="13838"/>
                    <a:pt x="26752" y="43568"/>
                  </a:cubicBezTo>
                  <a:cubicBezTo>
                    <a:pt x="40542" y="67745"/>
                    <a:pt x="64719" y="82073"/>
                    <a:pt x="76719" y="70253"/>
                  </a:cubicBezTo>
                  <a:cubicBezTo>
                    <a:pt x="82450" y="68283"/>
                    <a:pt x="86748" y="63089"/>
                    <a:pt x="88360" y="53418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4" name="צורה חופשית: צורה 53">
              <a:extLst>
                <a:ext uri="{FF2B5EF4-FFF2-40B4-BE49-F238E27FC236}">
                  <a16:creationId xmlns:a16="http://schemas.microsoft.com/office/drawing/2014/main" id="{326C1A0E-AAED-7A43-4413-391BBF0F74C4}"/>
                </a:ext>
              </a:extLst>
            </p:cNvPr>
            <p:cNvSpPr/>
            <p:nvPr/>
          </p:nvSpPr>
          <p:spPr>
            <a:xfrm>
              <a:off x="11621452" y="5773314"/>
              <a:ext cx="261410" cy="247226"/>
            </a:xfrm>
            <a:custGeom>
              <a:avLst/>
              <a:gdLst>
                <a:gd name="connsiteX0" fmla="*/ 235621 w 261410"/>
                <a:gd name="connsiteY0" fmla="*/ 6737 h 247226"/>
                <a:gd name="connsiteX1" fmla="*/ 226487 w 261410"/>
                <a:gd name="connsiteY1" fmla="*/ 6737 h 247226"/>
                <a:gd name="connsiteX2" fmla="*/ 213771 w 261410"/>
                <a:gd name="connsiteY2" fmla="*/ 1364 h 247226"/>
                <a:gd name="connsiteX3" fmla="*/ 201413 w 261410"/>
                <a:gd name="connsiteY3" fmla="*/ 15512 h 247226"/>
                <a:gd name="connsiteX4" fmla="*/ 183862 w 261410"/>
                <a:gd name="connsiteY4" fmla="*/ 26437 h 247226"/>
                <a:gd name="connsiteX5" fmla="*/ 168819 w 261410"/>
                <a:gd name="connsiteY5" fmla="*/ 37541 h 247226"/>
                <a:gd name="connsiteX6" fmla="*/ 121000 w 261410"/>
                <a:gd name="connsiteY6" fmla="*/ 94134 h 247226"/>
                <a:gd name="connsiteX7" fmla="*/ 2799 w 261410"/>
                <a:gd name="connsiteY7" fmla="*/ 193889 h 247226"/>
                <a:gd name="connsiteX8" fmla="*/ 59213 w 261410"/>
                <a:gd name="connsiteY8" fmla="*/ 243857 h 247226"/>
                <a:gd name="connsiteX9" fmla="*/ 102912 w 261410"/>
                <a:gd name="connsiteY9" fmla="*/ 242961 h 247226"/>
                <a:gd name="connsiteX10" fmla="*/ 119747 w 261410"/>
                <a:gd name="connsiteY10" fmla="*/ 226126 h 247226"/>
                <a:gd name="connsiteX11" fmla="*/ 117061 w 261410"/>
                <a:gd name="connsiteY11" fmla="*/ 226126 h 247226"/>
                <a:gd name="connsiteX12" fmla="*/ 124046 w 261410"/>
                <a:gd name="connsiteY12" fmla="*/ 217351 h 247226"/>
                <a:gd name="connsiteX13" fmla="*/ 154491 w 261410"/>
                <a:gd name="connsiteY13" fmla="*/ 182248 h 247226"/>
                <a:gd name="connsiteX14" fmla="*/ 156462 w 261410"/>
                <a:gd name="connsiteY14" fmla="*/ 182248 h 247226"/>
                <a:gd name="connsiteX15" fmla="*/ 225054 w 261410"/>
                <a:gd name="connsiteY15" fmla="*/ 117595 h 247226"/>
                <a:gd name="connsiteX16" fmla="*/ 225950 w 261410"/>
                <a:gd name="connsiteY16" fmla="*/ 116521 h 247226"/>
                <a:gd name="connsiteX17" fmla="*/ 223622 w 261410"/>
                <a:gd name="connsiteY17" fmla="*/ 116521 h 247226"/>
                <a:gd name="connsiteX18" fmla="*/ 249589 w 261410"/>
                <a:gd name="connsiteY18" fmla="*/ 72643 h 247226"/>
                <a:gd name="connsiteX19" fmla="*/ 253888 w 261410"/>
                <a:gd name="connsiteY19" fmla="*/ 72643 h 247226"/>
                <a:gd name="connsiteX20" fmla="*/ 261410 w 261410"/>
                <a:gd name="connsiteY20" fmla="*/ 34496 h 247226"/>
                <a:gd name="connsiteX21" fmla="*/ 235621 w 261410"/>
                <a:gd name="connsiteY21" fmla="*/ 6916 h 24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410" h="247226">
                  <a:moveTo>
                    <a:pt x="235621" y="6737"/>
                  </a:moveTo>
                  <a:lnTo>
                    <a:pt x="226487" y="6737"/>
                  </a:lnTo>
                  <a:cubicBezTo>
                    <a:pt x="220040" y="1364"/>
                    <a:pt x="214845" y="-2039"/>
                    <a:pt x="213771" y="1364"/>
                  </a:cubicBezTo>
                  <a:cubicBezTo>
                    <a:pt x="212159" y="7453"/>
                    <a:pt x="207324" y="11572"/>
                    <a:pt x="201413" y="15512"/>
                  </a:cubicBezTo>
                  <a:cubicBezTo>
                    <a:pt x="196041" y="18736"/>
                    <a:pt x="189952" y="22139"/>
                    <a:pt x="183862" y="26437"/>
                  </a:cubicBezTo>
                  <a:cubicBezTo>
                    <a:pt x="178848" y="29661"/>
                    <a:pt x="173475" y="33063"/>
                    <a:pt x="168819" y="37541"/>
                  </a:cubicBezTo>
                  <a:cubicBezTo>
                    <a:pt x="151984" y="54197"/>
                    <a:pt x="168819" y="60823"/>
                    <a:pt x="121000" y="94134"/>
                  </a:cubicBezTo>
                  <a:cubicBezTo>
                    <a:pt x="73183" y="127446"/>
                    <a:pt x="14261" y="163802"/>
                    <a:pt x="2799" y="193889"/>
                  </a:cubicBezTo>
                  <a:cubicBezTo>
                    <a:pt x="-8305" y="223798"/>
                    <a:pt x="14261" y="240454"/>
                    <a:pt x="59213" y="243857"/>
                  </a:cubicBezTo>
                  <a:cubicBezTo>
                    <a:pt x="88405" y="246006"/>
                    <a:pt x="93957" y="250662"/>
                    <a:pt x="102912" y="242961"/>
                  </a:cubicBezTo>
                  <a:cubicBezTo>
                    <a:pt x="107568" y="240991"/>
                    <a:pt x="111688" y="236514"/>
                    <a:pt x="119747" y="226126"/>
                  </a:cubicBezTo>
                  <a:lnTo>
                    <a:pt x="117061" y="226126"/>
                  </a:lnTo>
                  <a:cubicBezTo>
                    <a:pt x="119210" y="223440"/>
                    <a:pt x="121359" y="220933"/>
                    <a:pt x="124046" y="217351"/>
                  </a:cubicBezTo>
                  <a:cubicBezTo>
                    <a:pt x="134253" y="204098"/>
                    <a:pt x="144462" y="192815"/>
                    <a:pt x="154491" y="182248"/>
                  </a:cubicBezTo>
                  <a:lnTo>
                    <a:pt x="156462" y="182248"/>
                  </a:lnTo>
                  <a:cubicBezTo>
                    <a:pt x="177774" y="159504"/>
                    <a:pt x="199086" y="140878"/>
                    <a:pt x="225054" y="117595"/>
                  </a:cubicBezTo>
                  <a:cubicBezTo>
                    <a:pt x="225412" y="117237"/>
                    <a:pt x="225591" y="116879"/>
                    <a:pt x="225950" y="116521"/>
                  </a:cubicBezTo>
                  <a:lnTo>
                    <a:pt x="223622" y="116521"/>
                  </a:lnTo>
                  <a:cubicBezTo>
                    <a:pt x="237232" y="102552"/>
                    <a:pt x="245112" y="86791"/>
                    <a:pt x="249589" y="72643"/>
                  </a:cubicBezTo>
                  <a:lnTo>
                    <a:pt x="253888" y="72643"/>
                  </a:lnTo>
                  <a:cubicBezTo>
                    <a:pt x="261231" y="51689"/>
                    <a:pt x="261410" y="34496"/>
                    <a:pt x="261410" y="34496"/>
                  </a:cubicBezTo>
                  <a:cubicBezTo>
                    <a:pt x="261410" y="34496"/>
                    <a:pt x="247620" y="18020"/>
                    <a:pt x="235621" y="691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5" name="צורה חופשית: צורה 54">
              <a:extLst>
                <a:ext uri="{FF2B5EF4-FFF2-40B4-BE49-F238E27FC236}">
                  <a16:creationId xmlns:a16="http://schemas.microsoft.com/office/drawing/2014/main" id="{70E8DC25-AE60-7999-70E6-7B060A86434B}"/>
                </a:ext>
              </a:extLst>
            </p:cNvPr>
            <p:cNvSpPr/>
            <p:nvPr/>
          </p:nvSpPr>
          <p:spPr>
            <a:xfrm>
              <a:off x="10424684" y="4634777"/>
              <a:ext cx="7521" cy="4448"/>
            </a:xfrm>
            <a:custGeom>
              <a:avLst/>
              <a:gdLst>
                <a:gd name="connsiteX0" fmla="*/ 0 w 7521"/>
                <a:gd name="connsiteY0" fmla="*/ 4449 h 4448"/>
                <a:gd name="connsiteX1" fmla="*/ 7522 w 7521"/>
                <a:gd name="connsiteY1" fmla="*/ 4449 h 4448"/>
                <a:gd name="connsiteX2" fmla="*/ 0 w 7521"/>
                <a:gd name="connsiteY2" fmla="*/ 4449 h 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4448">
                  <a:moveTo>
                    <a:pt x="0" y="4449"/>
                  </a:moveTo>
                  <a:lnTo>
                    <a:pt x="7522" y="4449"/>
                  </a:lnTo>
                  <a:cubicBezTo>
                    <a:pt x="1253" y="-2178"/>
                    <a:pt x="0" y="-745"/>
                    <a:pt x="0" y="4449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BEF72BA1-C897-FF9B-C2FC-250CB7A77718}"/>
                </a:ext>
              </a:extLst>
            </p:cNvPr>
            <p:cNvSpPr/>
            <p:nvPr/>
          </p:nvSpPr>
          <p:spPr>
            <a:xfrm>
              <a:off x="11987274" y="4815971"/>
              <a:ext cx="87265" cy="76458"/>
            </a:xfrm>
            <a:custGeom>
              <a:avLst/>
              <a:gdLst>
                <a:gd name="connsiteX0" fmla="*/ 81487 w 87265"/>
                <a:gd name="connsiteY0" fmla="*/ 915 h 76458"/>
                <a:gd name="connsiteX1" fmla="*/ 59817 w 87265"/>
                <a:gd name="connsiteY1" fmla="*/ 6825 h 76458"/>
                <a:gd name="connsiteX2" fmla="*/ 0 w 87265"/>
                <a:gd name="connsiteY2" fmla="*/ 74164 h 76458"/>
                <a:gd name="connsiteX3" fmla="*/ 67160 w 87265"/>
                <a:gd name="connsiteY3" fmla="*/ 42644 h 76458"/>
                <a:gd name="connsiteX4" fmla="*/ 69487 w 87265"/>
                <a:gd name="connsiteY4" fmla="*/ 42644 h 76458"/>
                <a:gd name="connsiteX5" fmla="*/ 81667 w 87265"/>
                <a:gd name="connsiteY5" fmla="*/ 915 h 7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65" h="76458">
                  <a:moveTo>
                    <a:pt x="81487" y="915"/>
                  </a:moveTo>
                  <a:cubicBezTo>
                    <a:pt x="75398" y="-1592"/>
                    <a:pt x="67697" y="1273"/>
                    <a:pt x="59817" y="6825"/>
                  </a:cubicBezTo>
                  <a:cubicBezTo>
                    <a:pt x="33848" y="21332"/>
                    <a:pt x="0" y="74164"/>
                    <a:pt x="0" y="74164"/>
                  </a:cubicBezTo>
                  <a:cubicBezTo>
                    <a:pt x="20595" y="83298"/>
                    <a:pt x="49608" y="63598"/>
                    <a:pt x="67160" y="42644"/>
                  </a:cubicBezTo>
                  <a:lnTo>
                    <a:pt x="69487" y="42644"/>
                  </a:lnTo>
                  <a:cubicBezTo>
                    <a:pt x="85248" y="24914"/>
                    <a:pt x="93486" y="5571"/>
                    <a:pt x="81667" y="91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B7D00AA3-6CC9-5B37-73D4-746D2D4B0AF3}"/>
                </a:ext>
              </a:extLst>
            </p:cNvPr>
            <p:cNvSpPr/>
            <p:nvPr/>
          </p:nvSpPr>
          <p:spPr>
            <a:xfrm>
              <a:off x="10131587" y="3737484"/>
              <a:ext cx="89799" cy="71593"/>
            </a:xfrm>
            <a:custGeom>
              <a:avLst/>
              <a:gdLst>
                <a:gd name="connsiteX0" fmla="*/ 23203 w 89799"/>
                <a:gd name="connsiteY0" fmla="*/ 1977 h 71593"/>
                <a:gd name="connsiteX1" fmla="*/ 19800 w 89799"/>
                <a:gd name="connsiteY1" fmla="*/ 5201 h 71593"/>
                <a:gd name="connsiteX2" fmla="*/ 18008 w 89799"/>
                <a:gd name="connsiteY2" fmla="*/ 5559 h 71593"/>
                <a:gd name="connsiteX3" fmla="*/ 15323 w 89799"/>
                <a:gd name="connsiteY3" fmla="*/ 68600 h 71593"/>
                <a:gd name="connsiteX4" fmla="*/ 88214 w 89799"/>
                <a:gd name="connsiteY4" fmla="*/ 61973 h 71593"/>
                <a:gd name="connsiteX5" fmla="*/ 62066 w 89799"/>
                <a:gd name="connsiteY5" fmla="*/ 24185 h 71593"/>
                <a:gd name="connsiteX6" fmla="*/ 70125 w 89799"/>
                <a:gd name="connsiteY6" fmla="*/ 24185 h 71593"/>
                <a:gd name="connsiteX7" fmla="*/ 23203 w 89799"/>
                <a:gd name="connsiteY7" fmla="*/ 1977 h 7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99" h="71593">
                  <a:moveTo>
                    <a:pt x="23203" y="1977"/>
                  </a:moveTo>
                  <a:cubicBezTo>
                    <a:pt x="22306" y="2335"/>
                    <a:pt x="20875" y="3589"/>
                    <a:pt x="19800" y="5201"/>
                  </a:cubicBezTo>
                  <a:cubicBezTo>
                    <a:pt x="19262" y="5380"/>
                    <a:pt x="18905" y="5201"/>
                    <a:pt x="18008" y="5559"/>
                  </a:cubicBezTo>
                  <a:cubicBezTo>
                    <a:pt x="8338" y="9678"/>
                    <a:pt x="-15661" y="68600"/>
                    <a:pt x="15323" y="68600"/>
                  </a:cubicBezTo>
                  <a:cubicBezTo>
                    <a:pt x="46305" y="68600"/>
                    <a:pt x="99675" y="78629"/>
                    <a:pt x="88214" y="61973"/>
                  </a:cubicBezTo>
                  <a:cubicBezTo>
                    <a:pt x="83019" y="53914"/>
                    <a:pt x="73707" y="37617"/>
                    <a:pt x="62066" y="24185"/>
                  </a:cubicBezTo>
                  <a:lnTo>
                    <a:pt x="70125" y="24185"/>
                  </a:lnTo>
                  <a:cubicBezTo>
                    <a:pt x="57051" y="8245"/>
                    <a:pt x="40754" y="-5187"/>
                    <a:pt x="23203" y="197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5C120D61-711F-47B7-DDB6-2B6A3A152C5B}"/>
                </a:ext>
              </a:extLst>
            </p:cNvPr>
            <p:cNvSpPr/>
            <p:nvPr/>
          </p:nvSpPr>
          <p:spPr>
            <a:xfrm>
              <a:off x="7534784" y="4668892"/>
              <a:ext cx="238780" cy="526955"/>
            </a:xfrm>
            <a:custGeom>
              <a:avLst/>
              <a:gdLst>
                <a:gd name="connsiteX0" fmla="*/ 220871 w 238780"/>
                <a:gd name="connsiteY0" fmla="*/ 14390 h 526955"/>
                <a:gd name="connsiteX1" fmla="*/ 213707 w 238780"/>
                <a:gd name="connsiteY1" fmla="*/ 14390 h 526955"/>
                <a:gd name="connsiteX2" fmla="*/ 199917 w 238780"/>
                <a:gd name="connsiteY2" fmla="*/ 1675 h 526955"/>
                <a:gd name="connsiteX3" fmla="*/ 132398 w 238780"/>
                <a:gd name="connsiteY3" fmla="*/ 81550 h 526955"/>
                <a:gd name="connsiteX4" fmla="*/ 78312 w 238780"/>
                <a:gd name="connsiteY4" fmla="*/ 138323 h 526955"/>
                <a:gd name="connsiteX5" fmla="*/ 67387 w 238780"/>
                <a:gd name="connsiteY5" fmla="*/ 141368 h 526955"/>
                <a:gd name="connsiteX6" fmla="*/ 36046 w 238780"/>
                <a:gd name="connsiteY6" fmla="*/ 152650 h 526955"/>
                <a:gd name="connsiteX7" fmla="*/ 8645 w 238780"/>
                <a:gd name="connsiteY7" fmla="*/ 217661 h 526955"/>
                <a:gd name="connsiteX8" fmla="*/ 5959 w 238780"/>
                <a:gd name="connsiteY8" fmla="*/ 340878 h 526955"/>
                <a:gd name="connsiteX9" fmla="*/ 17062 w 238780"/>
                <a:gd name="connsiteY9" fmla="*/ 467138 h 526955"/>
                <a:gd name="connsiteX10" fmla="*/ 65059 w 238780"/>
                <a:gd name="connsiteY10" fmla="*/ 526956 h 526955"/>
                <a:gd name="connsiteX11" fmla="*/ 108758 w 238780"/>
                <a:gd name="connsiteY11" fmla="*/ 512987 h 526955"/>
                <a:gd name="connsiteX12" fmla="*/ 140816 w 238780"/>
                <a:gd name="connsiteY12" fmla="*/ 463736 h 526955"/>
                <a:gd name="connsiteX13" fmla="*/ 144219 w 238780"/>
                <a:gd name="connsiteY13" fmla="*/ 452811 h 526955"/>
                <a:gd name="connsiteX14" fmla="*/ 140099 w 238780"/>
                <a:gd name="connsiteY14" fmla="*/ 452811 h 526955"/>
                <a:gd name="connsiteX15" fmla="*/ 152278 w 238780"/>
                <a:gd name="connsiteY15" fmla="*/ 408933 h 526955"/>
                <a:gd name="connsiteX16" fmla="*/ 156755 w 238780"/>
                <a:gd name="connsiteY16" fmla="*/ 408933 h 526955"/>
                <a:gd name="connsiteX17" fmla="*/ 176455 w 238780"/>
                <a:gd name="connsiteY17" fmla="*/ 343027 h 526955"/>
                <a:gd name="connsiteX18" fmla="*/ 172515 w 238780"/>
                <a:gd name="connsiteY18" fmla="*/ 343027 h 526955"/>
                <a:gd name="connsiteX19" fmla="*/ 187560 w 238780"/>
                <a:gd name="connsiteY19" fmla="*/ 299328 h 526955"/>
                <a:gd name="connsiteX20" fmla="*/ 191858 w 238780"/>
                <a:gd name="connsiteY20" fmla="*/ 299328 h 526955"/>
                <a:gd name="connsiteX21" fmla="*/ 209050 w 238780"/>
                <a:gd name="connsiteY21" fmla="*/ 233242 h 526955"/>
                <a:gd name="connsiteX22" fmla="*/ 204752 w 238780"/>
                <a:gd name="connsiteY22" fmla="*/ 233242 h 526955"/>
                <a:gd name="connsiteX23" fmla="*/ 211737 w 238780"/>
                <a:gd name="connsiteY23" fmla="*/ 210856 h 526955"/>
                <a:gd name="connsiteX24" fmla="*/ 218901 w 238780"/>
                <a:gd name="connsiteY24" fmla="*/ 189365 h 526955"/>
                <a:gd name="connsiteX25" fmla="*/ 223199 w 238780"/>
                <a:gd name="connsiteY25" fmla="*/ 189365 h 526955"/>
                <a:gd name="connsiteX26" fmla="*/ 237705 w 238780"/>
                <a:gd name="connsiteY26" fmla="*/ 123816 h 526955"/>
                <a:gd name="connsiteX27" fmla="*/ 233049 w 238780"/>
                <a:gd name="connsiteY27" fmla="*/ 123816 h 526955"/>
                <a:gd name="connsiteX28" fmla="*/ 234482 w 238780"/>
                <a:gd name="connsiteY28" fmla="*/ 91042 h 526955"/>
                <a:gd name="connsiteX29" fmla="*/ 233228 w 238780"/>
                <a:gd name="connsiteY29" fmla="*/ 79760 h 526955"/>
                <a:gd name="connsiteX30" fmla="*/ 238780 w 238780"/>
                <a:gd name="connsiteY30" fmla="*/ 79760 h 526955"/>
                <a:gd name="connsiteX31" fmla="*/ 221408 w 238780"/>
                <a:gd name="connsiteY31" fmla="*/ 14032 h 52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8780" h="526955">
                  <a:moveTo>
                    <a:pt x="220871" y="14390"/>
                  </a:moveTo>
                  <a:lnTo>
                    <a:pt x="213707" y="14390"/>
                  </a:lnTo>
                  <a:cubicBezTo>
                    <a:pt x="209588" y="7943"/>
                    <a:pt x="205290" y="3466"/>
                    <a:pt x="199917" y="1675"/>
                  </a:cubicBezTo>
                  <a:cubicBezTo>
                    <a:pt x="164636" y="-10324"/>
                    <a:pt x="160516" y="44836"/>
                    <a:pt x="132398" y="81550"/>
                  </a:cubicBezTo>
                  <a:cubicBezTo>
                    <a:pt x="113235" y="106444"/>
                    <a:pt x="92998" y="127936"/>
                    <a:pt x="78312" y="138323"/>
                  </a:cubicBezTo>
                  <a:cubicBezTo>
                    <a:pt x="73835" y="140651"/>
                    <a:pt x="69895" y="142084"/>
                    <a:pt x="67387" y="141368"/>
                  </a:cubicBezTo>
                  <a:cubicBezTo>
                    <a:pt x="62552" y="139935"/>
                    <a:pt x="48941" y="143875"/>
                    <a:pt x="36046" y="152650"/>
                  </a:cubicBezTo>
                  <a:cubicBezTo>
                    <a:pt x="16525" y="163754"/>
                    <a:pt x="-3891" y="186141"/>
                    <a:pt x="8645" y="217661"/>
                  </a:cubicBezTo>
                  <a:cubicBezTo>
                    <a:pt x="28166" y="267628"/>
                    <a:pt x="25480" y="317596"/>
                    <a:pt x="5959" y="340878"/>
                  </a:cubicBezTo>
                  <a:cubicBezTo>
                    <a:pt x="-13921" y="364160"/>
                    <a:pt x="22793" y="430603"/>
                    <a:pt x="17062" y="467138"/>
                  </a:cubicBezTo>
                  <a:cubicBezTo>
                    <a:pt x="11510" y="503674"/>
                    <a:pt x="25480" y="526956"/>
                    <a:pt x="65059" y="526956"/>
                  </a:cubicBezTo>
                  <a:cubicBezTo>
                    <a:pt x="84760" y="526956"/>
                    <a:pt x="98192" y="522836"/>
                    <a:pt x="108758" y="512987"/>
                  </a:cubicBezTo>
                  <a:cubicBezTo>
                    <a:pt x="122011" y="503853"/>
                    <a:pt x="130966" y="488451"/>
                    <a:pt x="140816" y="463736"/>
                  </a:cubicBezTo>
                  <a:cubicBezTo>
                    <a:pt x="142249" y="459975"/>
                    <a:pt x="143144" y="456393"/>
                    <a:pt x="144219" y="452811"/>
                  </a:cubicBezTo>
                  <a:lnTo>
                    <a:pt x="140099" y="452811"/>
                  </a:lnTo>
                  <a:cubicBezTo>
                    <a:pt x="145114" y="438125"/>
                    <a:pt x="149054" y="423440"/>
                    <a:pt x="152278" y="408933"/>
                  </a:cubicBezTo>
                  <a:lnTo>
                    <a:pt x="156755" y="408933"/>
                  </a:lnTo>
                  <a:cubicBezTo>
                    <a:pt x="162307" y="386009"/>
                    <a:pt x="167501" y="363443"/>
                    <a:pt x="176455" y="343027"/>
                  </a:cubicBezTo>
                  <a:lnTo>
                    <a:pt x="172515" y="343027"/>
                  </a:lnTo>
                  <a:cubicBezTo>
                    <a:pt x="177888" y="331386"/>
                    <a:pt x="182903" y="315805"/>
                    <a:pt x="187560" y="299328"/>
                  </a:cubicBezTo>
                  <a:lnTo>
                    <a:pt x="191858" y="299328"/>
                  </a:lnTo>
                  <a:cubicBezTo>
                    <a:pt x="198305" y="276583"/>
                    <a:pt x="204215" y="252047"/>
                    <a:pt x="209050" y="233242"/>
                  </a:cubicBezTo>
                  <a:lnTo>
                    <a:pt x="204752" y="233242"/>
                  </a:lnTo>
                  <a:cubicBezTo>
                    <a:pt x="207259" y="223572"/>
                    <a:pt x="209767" y="215691"/>
                    <a:pt x="211737" y="210856"/>
                  </a:cubicBezTo>
                  <a:cubicBezTo>
                    <a:pt x="213707" y="206020"/>
                    <a:pt x="216214" y="198498"/>
                    <a:pt x="218901" y="189365"/>
                  </a:cubicBezTo>
                  <a:lnTo>
                    <a:pt x="223199" y="189365"/>
                  </a:lnTo>
                  <a:cubicBezTo>
                    <a:pt x="228751" y="171634"/>
                    <a:pt x="234482" y="147099"/>
                    <a:pt x="237705" y="123816"/>
                  </a:cubicBezTo>
                  <a:lnTo>
                    <a:pt x="233049" y="123816"/>
                  </a:lnTo>
                  <a:cubicBezTo>
                    <a:pt x="234482" y="111817"/>
                    <a:pt x="235019" y="100713"/>
                    <a:pt x="234482" y="91042"/>
                  </a:cubicBezTo>
                  <a:cubicBezTo>
                    <a:pt x="234123" y="87640"/>
                    <a:pt x="233586" y="83520"/>
                    <a:pt x="233228" y="79760"/>
                  </a:cubicBezTo>
                  <a:lnTo>
                    <a:pt x="238780" y="79760"/>
                  </a:lnTo>
                  <a:cubicBezTo>
                    <a:pt x="236273" y="56119"/>
                    <a:pt x="230363" y="30330"/>
                    <a:pt x="221408" y="1403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8E913E78-3796-97E9-3ACF-12CA0A0E1D7E}"/>
                </a:ext>
              </a:extLst>
            </p:cNvPr>
            <p:cNvSpPr/>
            <p:nvPr/>
          </p:nvSpPr>
          <p:spPr>
            <a:xfrm>
              <a:off x="3503081" y="3482382"/>
              <a:ext cx="48840" cy="59069"/>
            </a:xfrm>
            <a:custGeom>
              <a:avLst/>
              <a:gdLst>
                <a:gd name="connsiteX0" fmla="*/ 12358 w 48840"/>
                <a:gd name="connsiteY0" fmla="*/ 5632 h 59069"/>
                <a:gd name="connsiteX1" fmla="*/ 27223 w 48840"/>
                <a:gd name="connsiteY1" fmla="*/ 57748 h 59069"/>
                <a:gd name="connsiteX2" fmla="*/ 36894 w 48840"/>
                <a:gd name="connsiteY2" fmla="*/ 51659 h 59069"/>
                <a:gd name="connsiteX3" fmla="*/ 21313 w 48840"/>
                <a:gd name="connsiteY3" fmla="*/ 438 h 59069"/>
                <a:gd name="connsiteX4" fmla="*/ 12537 w 48840"/>
                <a:gd name="connsiteY4" fmla="*/ 5632 h 5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40" h="59069">
                  <a:moveTo>
                    <a:pt x="12358" y="5632"/>
                  </a:moveTo>
                  <a:cubicBezTo>
                    <a:pt x="-8775" y="16019"/>
                    <a:pt x="-2148" y="67956"/>
                    <a:pt x="27223" y="57748"/>
                  </a:cubicBezTo>
                  <a:cubicBezTo>
                    <a:pt x="31342" y="56315"/>
                    <a:pt x="34387" y="54345"/>
                    <a:pt x="36894" y="51659"/>
                  </a:cubicBezTo>
                  <a:cubicBezTo>
                    <a:pt x="60892" y="37689"/>
                    <a:pt x="45132" y="-4756"/>
                    <a:pt x="21313" y="438"/>
                  </a:cubicBezTo>
                  <a:cubicBezTo>
                    <a:pt x="17731" y="1154"/>
                    <a:pt x="14866" y="3124"/>
                    <a:pt x="12537" y="563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0" name="צורה חופשית: צורה 59">
              <a:extLst>
                <a:ext uri="{FF2B5EF4-FFF2-40B4-BE49-F238E27FC236}">
                  <a16:creationId xmlns:a16="http://schemas.microsoft.com/office/drawing/2014/main" id="{D6BAA646-E748-7D8B-3D0F-F00AB2A4C219}"/>
                </a:ext>
              </a:extLst>
            </p:cNvPr>
            <p:cNvSpPr/>
            <p:nvPr/>
          </p:nvSpPr>
          <p:spPr>
            <a:xfrm>
              <a:off x="3489180" y="3206968"/>
              <a:ext cx="43834" cy="37932"/>
            </a:xfrm>
            <a:custGeom>
              <a:avLst/>
              <a:gdLst>
                <a:gd name="connsiteX0" fmla="*/ 21065 w 43834"/>
                <a:gd name="connsiteY0" fmla="*/ 406 h 37932"/>
                <a:gd name="connsiteX1" fmla="*/ 10320 w 43834"/>
                <a:gd name="connsiteY1" fmla="*/ 5600 h 37932"/>
                <a:gd name="connsiteX2" fmla="*/ 27155 w 43834"/>
                <a:gd name="connsiteY2" fmla="*/ 37120 h 37932"/>
                <a:gd name="connsiteX3" fmla="*/ 31095 w 43834"/>
                <a:gd name="connsiteY3" fmla="*/ 6137 h 37932"/>
                <a:gd name="connsiteX4" fmla="*/ 41840 w 43834"/>
                <a:gd name="connsiteY4" fmla="*/ 6137 h 37932"/>
                <a:gd name="connsiteX5" fmla="*/ 21244 w 43834"/>
                <a:gd name="connsiteY5" fmla="*/ 227 h 3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34" h="37932">
                  <a:moveTo>
                    <a:pt x="21065" y="406"/>
                  </a:moveTo>
                  <a:cubicBezTo>
                    <a:pt x="16230" y="1123"/>
                    <a:pt x="12827" y="3093"/>
                    <a:pt x="10320" y="5600"/>
                  </a:cubicBezTo>
                  <a:cubicBezTo>
                    <a:pt x="-8306" y="13301"/>
                    <a:pt x="-1142" y="43210"/>
                    <a:pt x="27155" y="37120"/>
                  </a:cubicBezTo>
                  <a:cubicBezTo>
                    <a:pt x="51153" y="31927"/>
                    <a:pt x="46317" y="12943"/>
                    <a:pt x="31095" y="6137"/>
                  </a:cubicBezTo>
                  <a:lnTo>
                    <a:pt x="41840" y="6137"/>
                  </a:lnTo>
                  <a:cubicBezTo>
                    <a:pt x="36825" y="2018"/>
                    <a:pt x="29483" y="-847"/>
                    <a:pt x="21244" y="22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1" name="צורה חופשית: צורה 60">
              <a:extLst>
                <a:ext uri="{FF2B5EF4-FFF2-40B4-BE49-F238E27FC236}">
                  <a16:creationId xmlns:a16="http://schemas.microsoft.com/office/drawing/2014/main" id="{CFC6E61F-36F4-5AA3-78AD-B153C7529385}"/>
                </a:ext>
              </a:extLst>
            </p:cNvPr>
            <p:cNvSpPr/>
            <p:nvPr/>
          </p:nvSpPr>
          <p:spPr>
            <a:xfrm>
              <a:off x="9249628" y="3968454"/>
              <a:ext cx="381137" cy="465035"/>
            </a:xfrm>
            <a:custGeom>
              <a:avLst/>
              <a:gdLst>
                <a:gd name="connsiteX0" fmla="*/ 351047 w 381137"/>
                <a:gd name="connsiteY0" fmla="*/ 451382 h 465035"/>
                <a:gd name="connsiteX1" fmla="*/ 353733 w 381137"/>
                <a:gd name="connsiteY1" fmla="*/ 436159 h 465035"/>
                <a:gd name="connsiteX2" fmla="*/ 357494 w 381137"/>
                <a:gd name="connsiteY2" fmla="*/ 385655 h 465035"/>
                <a:gd name="connsiteX3" fmla="*/ 352837 w 381137"/>
                <a:gd name="connsiteY3" fmla="*/ 385655 h 465035"/>
                <a:gd name="connsiteX4" fmla="*/ 366985 w 381137"/>
                <a:gd name="connsiteY4" fmla="*/ 341777 h 465035"/>
                <a:gd name="connsiteX5" fmla="*/ 370210 w 381137"/>
                <a:gd name="connsiteY5" fmla="*/ 341777 h 465035"/>
                <a:gd name="connsiteX6" fmla="*/ 373433 w 381137"/>
                <a:gd name="connsiteY6" fmla="*/ 336225 h 465035"/>
                <a:gd name="connsiteX7" fmla="*/ 359464 w 381137"/>
                <a:gd name="connsiteY7" fmla="*/ 289840 h 465035"/>
                <a:gd name="connsiteX8" fmla="*/ 334033 w 381137"/>
                <a:gd name="connsiteY8" fmla="*/ 275870 h 465035"/>
                <a:gd name="connsiteX9" fmla="*/ 325794 w 381137"/>
                <a:gd name="connsiteY9" fmla="*/ 275870 h 465035"/>
                <a:gd name="connsiteX10" fmla="*/ 288364 w 381137"/>
                <a:gd name="connsiteY10" fmla="*/ 231992 h 465035"/>
                <a:gd name="connsiteX11" fmla="*/ 296960 w 381137"/>
                <a:gd name="connsiteY11" fmla="*/ 231992 h 465035"/>
                <a:gd name="connsiteX12" fmla="*/ 280663 w 381137"/>
                <a:gd name="connsiteY12" fmla="*/ 216769 h 465035"/>
                <a:gd name="connsiteX13" fmla="*/ 220846 w 381137"/>
                <a:gd name="connsiteY13" fmla="*/ 166265 h 465035"/>
                <a:gd name="connsiteX14" fmla="*/ 212070 w 381137"/>
                <a:gd name="connsiteY14" fmla="*/ 166265 h 465035"/>
                <a:gd name="connsiteX15" fmla="*/ 176789 w 381137"/>
                <a:gd name="connsiteY15" fmla="*/ 127044 h 465035"/>
                <a:gd name="connsiteX16" fmla="*/ 172490 w 381137"/>
                <a:gd name="connsiteY16" fmla="*/ 122208 h 465035"/>
                <a:gd name="connsiteX17" fmla="*/ 181087 w 381137"/>
                <a:gd name="connsiteY17" fmla="*/ 122208 h 465035"/>
                <a:gd name="connsiteX18" fmla="*/ 113031 w 381137"/>
                <a:gd name="connsiteY18" fmla="*/ 56481 h 465035"/>
                <a:gd name="connsiteX19" fmla="*/ 103898 w 381137"/>
                <a:gd name="connsiteY19" fmla="*/ 56481 h 465035"/>
                <a:gd name="connsiteX20" fmla="*/ 78466 w 381137"/>
                <a:gd name="connsiteY20" fmla="*/ 33915 h 465035"/>
                <a:gd name="connsiteX21" fmla="*/ 47483 w 381137"/>
                <a:gd name="connsiteY21" fmla="*/ 12782 h 465035"/>
                <a:gd name="connsiteX22" fmla="*/ 59482 w 381137"/>
                <a:gd name="connsiteY22" fmla="*/ 12782 h 465035"/>
                <a:gd name="connsiteX23" fmla="*/ 13276 w 381137"/>
                <a:gd name="connsiteY23" fmla="*/ 604 h 465035"/>
                <a:gd name="connsiteX24" fmla="*/ 6829 w 381137"/>
                <a:gd name="connsiteY24" fmla="*/ 4365 h 465035"/>
                <a:gd name="connsiteX25" fmla="*/ 67184 w 381137"/>
                <a:gd name="connsiteY25" fmla="*/ 93732 h 465035"/>
                <a:gd name="connsiteX26" fmla="*/ 151536 w 381137"/>
                <a:gd name="connsiteY26" fmla="*/ 216769 h 465035"/>
                <a:gd name="connsiteX27" fmla="*/ 190221 w 381137"/>
                <a:gd name="connsiteY27" fmla="*/ 380640 h 465035"/>
                <a:gd name="connsiteX28" fmla="*/ 312005 w 381137"/>
                <a:gd name="connsiteY28" fmla="*/ 443143 h 465035"/>
                <a:gd name="connsiteX29" fmla="*/ 347285 w 381137"/>
                <a:gd name="connsiteY29" fmla="*/ 451561 h 465035"/>
                <a:gd name="connsiteX30" fmla="*/ 351226 w 381137"/>
                <a:gd name="connsiteY30" fmla="*/ 451561 h 4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1137" h="465035">
                  <a:moveTo>
                    <a:pt x="351047" y="451382"/>
                  </a:moveTo>
                  <a:cubicBezTo>
                    <a:pt x="352658" y="447442"/>
                    <a:pt x="353733" y="442785"/>
                    <a:pt x="353733" y="436159"/>
                  </a:cubicBezTo>
                  <a:cubicBezTo>
                    <a:pt x="353733" y="419682"/>
                    <a:pt x="354986" y="401952"/>
                    <a:pt x="357494" y="385655"/>
                  </a:cubicBezTo>
                  <a:lnTo>
                    <a:pt x="352837" y="385655"/>
                  </a:lnTo>
                  <a:cubicBezTo>
                    <a:pt x="355703" y="367924"/>
                    <a:pt x="360359" y="352343"/>
                    <a:pt x="366985" y="341777"/>
                  </a:cubicBezTo>
                  <a:lnTo>
                    <a:pt x="370210" y="341777"/>
                  </a:lnTo>
                  <a:cubicBezTo>
                    <a:pt x="371284" y="339986"/>
                    <a:pt x="372359" y="338016"/>
                    <a:pt x="373433" y="336225"/>
                  </a:cubicBezTo>
                  <a:cubicBezTo>
                    <a:pt x="387581" y="316525"/>
                    <a:pt x="381850" y="286437"/>
                    <a:pt x="359464" y="289840"/>
                  </a:cubicBezTo>
                  <a:cubicBezTo>
                    <a:pt x="350868" y="291272"/>
                    <a:pt x="342808" y="285362"/>
                    <a:pt x="334033" y="275870"/>
                  </a:cubicBezTo>
                  <a:lnTo>
                    <a:pt x="325794" y="275870"/>
                  </a:lnTo>
                  <a:cubicBezTo>
                    <a:pt x="315049" y="263692"/>
                    <a:pt x="303407" y="247036"/>
                    <a:pt x="288364" y="231992"/>
                  </a:cubicBezTo>
                  <a:lnTo>
                    <a:pt x="296960" y="231992"/>
                  </a:lnTo>
                  <a:cubicBezTo>
                    <a:pt x="291767" y="226620"/>
                    <a:pt x="286393" y="221426"/>
                    <a:pt x="280663" y="216769"/>
                  </a:cubicBezTo>
                  <a:cubicBezTo>
                    <a:pt x="258634" y="198681"/>
                    <a:pt x="239650" y="184354"/>
                    <a:pt x="220846" y="166265"/>
                  </a:cubicBezTo>
                  <a:lnTo>
                    <a:pt x="212070" y="166265"/>
                  </a:lnTo>
                  <a:cubicBezTo>
                    <a:pt x="200608" y="155341"/>
                    <a:pt x="189146" y="142804"/>
                    <a:pt x="176789" y="127044"/>
                  </a:cubicBezTo>
                  <a:cubicBezTo>
                    <a:pt x="175714" y="125253"/>
                    <a:pt x="174281" y="123999"/>
                    <a:pt x="172490" y="122208"/>
                  </a:cubicBezTo>
                  <a:lnTo>
                    <a:pt x="181087" y="122208"/>
                  </a:lnTo>
                  <a:cubicBezTo>
                    <a:pt x="159058" y="94628"/>
                    <a:pt x="134164" y="74032"/>
                    <a:pt x="113031" y="56481"/>
                  </a:cubicBezTo>
                  <a:lnTo>
                    <a:pt x="103898" y="56481"/>
                  </a:lnTo>
                  <a:cubicBezTo>
                    <a:pt x="94226" y="48601"/>
                    <a:pt x="85093" y="40900"/>
                    <a:pt x="78466" y="33915"/>
                  </a:cubicBezTo>
                  <a:cubicBezTo>
                    <a:pt x="69333" y="24244"/>
                    <a:pt x="58229" y="17797"/>
                    <a:pt x="47483" y="12782"/>
                  </a:cubicBezTo>
                  <a:lnTo>
                    <a:pt x="59482" y="12782"/>
                  </a:lnTo>
                  <a:cubicBezTo>
                    <a:pt x="41573" y="2753"/>
                    <a:pt x="22768" y="-1724"/>
                    <a:pt x="13276" y="604"/>
                  </a:cubicBezTo>
                  <a:cubicBezTo>
                    <a:pt x="10232" y="1320"/>
                    <a:pt x="8082" y="2574"/>
                    <a:pt x="6829" y="4365"/>
                  </a:cubicBezTo>
                  <a:cubicBezTo>
                    <a:pt x="-23975" y="14573"/>
                    <a:pt x="58945" y="84061"/>
                    <a:pt x="67184" y="93732"/>
                  </a:cubicBezTo>
                  <a:cubicBezTo>
                    <a:pt x="75601" y="103762"/>
                    <a:pt x="151536" y="180055"/>
                    <a:pt x="151536" y="216769"/>
                  </a:cubicBezTo>
                  <a:cubicBezTo>
                    <a:pt x="151536" y="253484"/>
                    <a:pt x="175893" y="367208"/>
                    <a:pt x="190221" y="380640"/>
                  </a:cubicBezTo>
                  <a:cubicBezTo>
                    <a:pt x="204190" y="393893"/>
                    <a:pt x="300722" y="416459"/>
                    <a:pt x="312005" y="443143"/>
                  </a:cubicBezTo>
                  <a:cubicBezTo>
                    <a:pt x="321854" y="466067"/>
                    <a:pt x="342271" y="474306"/>
                    <a:pt x="347285" y="451561"/>
                  </a:cubicBezTo>
                  <a:lnTo>
                    <a:pt x="351226" y="451561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2" name="צורה חופשית: צורה 61">
              <a:extLst>
                <a:ext uri="{FF2B5EF4-FFF2-40B4-BE49-F238E27FC236}">
                  <a16:creationId xmlns:a16="http://schemas.microsoft.com/office/drawing/2014/main" id="{167A7556-D7A6-4A12-9A38-96B3A0425500}"/>
                </a:ext>
              </a:extLst>
            </p:cNvPr>
            <p:cNvSpPr/>
            <p:nvPr/>
          </p:nvSpPr>
          <p:spPr>
            <a:xfrm>
              <a:off x="3677358" y="669371"/>
              <a:ext cx="1827265" cy="1173649"/>
            </a:xfrm>
            <a:custGeom>
              <a:avLst/>
              <a:gdLst>
                <a:gd name="connsiteX0" fmla="*/ 1537140 w 1827265"/>
                <a:gd name="connsiteY0" fmla="*/ 722713 h 1173649"/>
                <a:gd name="connsiteX1" fmla="*/ 1530155 w 1827265"/>
                <a:gd name="connsiteY1" fmla="*/ 722713 h 1173649"/>
                <a:gd name="connsiteX2" fmla="*/ 1516544 w 1827265"/>
                <a:gd name="connsiteY2" fmla="*/ 685998 h 1173649"/>
                <a:gd name="connsiteX3" fmla="*/ 1513678 w 1827265"/>
                <a:gd name="connsiteY3" fmla="*/ 678835 h 1173649"/>
                <a:gd name="connsiteX4" fmla="*/ 1520305 w 1827265"/>
                <a:gd name="connsiteY4" fmla="*/ 678835 h 1173649"/>
                <a:gd name="connsiteX5" fmla="*/ 1520663 w 1827265"/>
                <a:gd name="connsiteY5" fmla="*/ 620092 h 1173649"/>
                <a:gd name="connsiteX6" fmla="*/ 1529260 w 1827265"/>
                <a:gd name="connsiteY6" fmla="*/ 617227 h 1173649"/>
                <a:gd name="connsiteX7" fmla="*/ 1629373 w 1827265"/>
                <a:gd name="connsiteY7" fmla="*/ 636927 h 1173649"/>
                <a:gd name="connsiteX8" fmla="*/ 1636537 w 1827265"/>
                <a:gd name="connsiteY8" fmla="*/ 624928 h 1173649"/>
                <a:gd name="connsiteX9" fmla="*/ 1636357 w 1827265"/>
                <a:gd name="connsiteY9" fmla="*/ 613107 h 1173649"/>
                <a:gd name="connsiteX10" fmla="*/ 1630985 w 1827265"/>
                <a:gd name="connsiteY10" fmla="*/ 613107 h 1173649"/>
                <a:gd name="connsiteX11" fmla="*/ 1633134 w 1827265"/>
                <a:gd name="connsiteY11" fmla="*/ 569050 h 1173649"/>
                <a:gd name="connsiteX12" fmla="*/ 1637790 w 1827265"/>
                <a:gd name="connsiteY12" fmla="*/ 569050 h 1173649"/>
                <a:gd name="connsiteX13" fmla="*/ 1646924 w 1827265"/>
                <a:gd name="connsiteY13" fmla="*/ 531799 h 1173649"/>
                <a:gd name="connsiteX14" fmla="*/ 1668236 w 1827265"/>
                <a:gd name="connsiteY14" fmla="*/ 503323 h 1173649"/>
                <a:gd name="connsiteX15" fmla="*/ 1664654 w 1827265"/>
                <a:gd name="connsiteY15" fmla="*/ 503323 h 1173649"/>
                <a:gd name="connsiteX16" fmla="*/ 1662147 w 1827265"/>
                <a:gd name="connsiteY16" fmla="*/ 495443 h 1173649"/>
                <a:gd name="connsiteX17" fmla="*/ 1622567 w 1827265"/>
                <a:gd name="connsiteY17" fmla="*/ 471086 h 1173649"/>
                <a:gd name="connsiteX18" fmla="*/ 1619702 w 1827265"/>
                <a:gd name="connsiteY18" fmla="*/ 459445 h 1173649"/>
                <a:gd name="connsiteX19" fmla="*/ 1625791 w 1827265"/>
                <a:gd name="connsiteY19" fmla="*/ 459445 h 1173649"/>
                <a:gd name="connsiteX20" fmla="*/ 1651760 w 1827265"/>
                <a:gd name="connsiteY20" fmla="*/ 396583 h 1173649"/>
                <a:gd name="connsiteX21" fmla="*/ 1654625 w 1827265"/>
                <a:gd name="connsiteY21" fmla="*/ 393539 h 1173649"/>
                <a:gd name="connsiteX22" fmla="*/ 1652655 w 1827265"/>
                <a:gd name="connsiteY22" fmla="*/ 393539 h 1173649"/>
                <a:gd name="connsiteX23" fmla="*/ 1693488 w 1827265"/>
                <a:gd name="connsiteY23" fmla="*/ 349661 h 1173649"/>
                <a:gd name="connsiteX24" fmla="*/ 1695637 w 1827265"/>
                <a:gd name="connsiteY24" fmla="*/ 349661 h 1173649"/>
                <a:gd name="connsiteX25" fmla="*/ 1756887 w 1827265"/>
                <a:gd name="connsiteY25" fmla="*/ 294321 h 1173649"/>
                <a:gd name="connsiteX26" fmla="*/ 1771931 w 1827265"/>
                <a:gd name="connsiteY26" fmla="*/ 286799 h 1173649"/>
                <a:gd name="connsiteX27" fmla="*/ 1819928 w 1827265"/>
                <a:gd name="connsiteY27" fmla="*/ 239877 h 1173649"/>
                <a:gd name="connsiteX28" fmla="*/ 1823868 w 1827265"/>
                <a:gd name="connsiteY28" fmla="*/ 239877 h 1173649"/>
                <a:gd name="connsiteX29" fmla="*/ 1816346 w 1827265"/>
                <a:gd name="connsiteY29" fmla="*/ 207998 h 1173649"/>
                <a:gd name="connsiteX30" fmla="*/ 1708711 w 1827265"/>
                <a:gd name="connsiteY30" fmla="*/ 204237 h 1173649"/>
                <a:gd name="connsiteX31" fmla="*/ 1692772 w 1827265"/>
                <a:gd name="connsiteY31" fmla="*/ 215878 h 1173649"/>
                <a:gd name="connsiteX32" fmla="*/ 1594987 w 1827265"/>
                <a:gd name="connsiteY32" fmla="*/ 273546 h 1173649"/>
                <a:gd name="connsiteX33" fmla="*/ 1557914 w 1827265"/>
                <a:gd name="connsiteY33" fmla="*/ 239877 h 1173649"/>
                <a:gd name="connsiteX34" fmla="*/ 1565078 w 1827265"/>
                <a:gd name="connsiteY34" fmla="*/ 239877 h 1173649"/>
                <a:gd name="connsiteX35" fmla="*/ 1531946 w 1827265"/>
                <a:gd name="connsiteY35" fmla="*/ 174149 h 1173649"/>
                <a:gd name="connsiteX36" fmla="*/ 1524424 w 1827265"/>
                <a:gd name="connsiteY36" fmla="*/ 174149 h 1173649"/>
                <a:gd name="connsiteX37" fmla="*/ 1524066 w 1827265"/>
                <a:gd name="connsiteY37" fmla="*/ 173433 h 1173649"/>
                <a:gd name="connsiteX38" fmla="*/ 1506157 w 1827265"/>
                <a:gd name="connsiteY38" fmla="*/ 130093 h 1173649"/>
                <a:gd name="connsiteX39" fmla="*/ 1512066 w 1827265"/>
                <a:gd name="connsiteY39" fmla="*/ 130093 h 1173649"/>
                <a:gd name="connsiteX40" fmla="*/ 1500784 w 1827265"/>
                <a:gd name="connsiteY40" fmla="*/ 64365 h 1173649"/>
                <a:gd name="connsiteX41" fmla="*/ 1494516 w 1827265"/>
                <a:gd name="connsiteY41" fmla="*/ 64365 h 1173649"/>
                <a:gd name="connsiteX42" fmla="*/ 1474815 w 1827265"/>
                <a:gd name="connsiteY42" fmla="*/ 49680 h 1173649"/>
                <a:gd name="connsiteX43" fmla="*/ 1438817 w 1827265"/>
                <a:gd name="connsiteY43" fmla="*/ 56306 h 1173649"/>
                <a:gd name="connsiteX44" fmla="*/ 1370583 w 1827265"/>
                <a:gd name="connsiteY44" fmla="*/ 53978 h 1173649"/>
                <a:gd name="connsiteX45" fmla="*/ 1343898 w 1827265"/>
                <a:gd name="connsiteY45" fmla="*/ 64365 h 1173649"/>
                <a:gd name="connsiteX46" fmla="*/ 1342465 w 1827265"/>
                <a:gd name="connsiteY46" fmla="*/ 64365 h 1173649"/>
                <a:gd name="connsiteX47" fmla="*/ 1299841 w 1827265"/>
                <a:gd name="connsiteY47" fmla="*/ 78335 h 1173649"/>
                <a:gd name="connsiteX48" fmla="*/ 1217279 w 1827265"/>
                <a:gd name="connsiteY48" fmla="*/ 94274 h 1173649"/>
                <a:gd name="connsiteX49" fmla="*/ 1073109 w 1827265"/>
                <a:gd name="connsiteY49" fmla="*/ 89976 h 1173649"/>
                <a:gd name="connsiteX50" fmla="*/ 1159969 w 1827265"/>
                <a:gd name="connsiteY50" fmla="*/ 87826 h 1173649"/>
                <a:gd name="connsiteX51" fmla="*/ 1303065 w 1827265"/>
                <a:gd name="connsiteY51" fmla="*/ 57560 h 1173649"/>
                <a:gd name="connsiteX52" fmla="*/ 1297692 w 1827265"/>
                <a:gd name="connsiteY52" fmla="*/ 33561 h 1173649"/>
                <a:gd name="connsiteX53" fmla="*/ 1233218 w 1827265"/>
                <a:gd name="connsiteY53" fmla="*/ 20666 h 1173649"/>
                <a:gd name="connsiteX54" fmla="*/ 1253635 w 1827265"/>
                <a:gd name="connsiteY54" fmla="*/ 20666 h 1173649"/>
                <a:gd name="connsiteX55" fmla="*/ 1141881 w 1827265"/>
                <a:gd name="connsiteY55" fmla="*/ 250 h 1173649"/>
                <a:gd name="connsiteX56" fmla="*/ 1033887 w 1827265"/>
                <a:gd name="connsiteY56" fmla="*/ 13682 h 1173649"/>
                <a:gd name="connsiteX57" fmla="*/ 929655 w 1827265"/>
                <a:gd name="connsiteY57" fmla="*/ 20487 h 1173649"/>
                <a:gd name="connsiteX58" fmla="*/ 945594 w 1827265"/>
                <a:gd name="connsiteY58" fmla="*/ 20487 h 1173649"/>
                <a:gd name="connsiteX59" fmla="*/ 873240 w 1827265"/>
                <a:gd name="connsiteY59" fmla="*/ 44665 h 1173649"/>
                <a:gd name="connsiteX60" fmla="*/ 834556 w 1827265"/>
                <a:gd name="connsiteY60" fmla="*/ 64365 h 1173649"/>
                <a:gd name="connsiteX61" fmla="*/ 829362 w 1827265"/>
                <a:gd name="connsiteY61" fmla="*/ 64365 h 1173649"/>
                <a:gd name="connsiteX62" fmla="*/ 792469 w 1827265"/>
                <a:gd name="connsiteY62" fmla="*/ 75111 h 1173649"/>
                <a:gd name="connsiteX63" fmla="*/ 791574 w 1827265"/>
                <a:gd name="connsiteY63" fmla="*/ 76544 h 1173649"/>
                <a:gd name="connsiteX64" fmla="*/ 787276 w 1827265"/>
                <a:gd name="connsiteY64" fmla="*/ 78514 h 1173649"/>
                <a:gd name="connsiteX65" fmla="*/ 728891 w 1827265"/>
                <a:gd name="connsiteY65" fmla="*/ 153912 h 1173649"/>
                <a:gd name="connsiteX66" fmla="*/ 713668 w 1827265"/>
                <a:gd name="connsiteY66" fmla="*/ 130272 h 1173649"/>
                <a:gd name="connsiteX67" fmla="*/ 720653 w 1827265"/>
                <a:gd name="connsiteY67" fmla="*/ 130272 h 1173649"/>
                <a:gd name="connsiteX68" fmla="*/ 687879 w 1827265"/>
                <a:gd name="connsiteY68" fmla="*/ 106273 h 1173649"/>
                <a:gd name="connsiteX69" fmla="*/ 686804 w 1827265"/>
                <a:gd name="connsiteY69" fmla="*/ 107527 h 1173649"/>
                <a:gd name="connsiteX70" fmla="*/ 682685 w 1827265"/>
                <a:gd name="connsiteY70" fmla="*/ 109497 h 1173649"/>
                <a:gd name="connsiteX71" fmla="*/ 660298 w 1827265"/>
                <a:gd name="connsiteY71" fmla="*/ 202625 h 1173649"/>
                <a:gd name="connsiteX72" fmla="*/ 651523 w 1827265"/>
                <a:gd name="connsiteY72" fmla="*/ 211938 h 1173649"/>
                <a:gd name="connsiteX73" fmla="*/ 569498 w 1827265"/>
                <a:gd name="connsiteY73" fmla="*/ 214625 h 1173649"/>
                <a:gd name="connsiteX74" fmla="*/ 466519 w 1827265"/>
                <a:gd name="connsiteY74" fmla="*/ 199043 h 1173649"/>
                <a:gd name="connsiteX75" fmla="*/ 352258 w 1827265"/>
                <a:gd name="connsiteY75" fmla="*/ 229310 h 1173649"/>
                <a:gd name="connsiteX76" fmla="*/ 332557 w 1827265"/>
                <a:gd name="connsiteY76" fmla="*/ 259935 h 1173649"/>
                <a:gd name="connsiteX77" fmla="*/ 329155 w 1827265"/>
                <a:gd name="connsiteY77" fmla="*/ 284113 h 1173649"/>
                <a:gd name="connsiteX78" fmla="*/ 294948 w 1827265"/>
                <a:gd name="connsiteY78" fmla="*/ 285367 h 1173649"/>
                <a:gd name="connsiteX79" fmla="*/ 291187 w 1827265"/>
                <a:gd name="connsiteY79" fmla="*/ 283396 h 1173649"/>
                <a:gd name="connsiteX80" fmla="*/ 276859 w 1827265"/>
                <a:gd name="connsiteY80" fmla="*/ 283396 h 1173649"/>
                <a:gd name="connsiteX81" fmla="*/ 253040 w 1827265"/>
                <a:gd name="connsiteY81" fmla="*/ 294500 h 1173649"/>
                <a:gd name="connsiteX82" fmla="*/ 226355 w 1827265"/>
                <a:gd name="connsiteY82" fmla="*/ 330856 h 1173649"/>
                <a:gd name="connsiteX83" fmla="*/ 188745 w 1827265"/>
                <a:gd name="connsiteY83" fmla="*/ 381898 h 1173649"/>
                <a:gd name="connsiteX84" fmla="*/ 137166 w 1827265"/>
                <a:gd name="connsiteY84" fmla="*/ 419507 h 1173649"/>
                <a:gd name="connsiteX85" fmla="*/ 126779 w 1827265"/>
                <a:gd name="connsiteY85" fmla="*/ 434014 h 1173649"/>
                <a:gd name="connsiteX86" fmla="*/ 70365 w 1827265"/>
                <a:gd name="connsiteY86" fmla="*/ 453893 h 1173649"/>
                <a:gd name="connsiteX87" fmla="*/ 15204 w 1827265"/>
                <a:gd name="connsiteY87" fmla="*/ 459087 h 1173649"/>
                <a:gd name="connsiteX88" fmla="*/ 26129 w 1827265"/>
                <a:gd name="connsiteY88" fmla="*/ 459087 h 1173649"/>
                <a:gd name="connsiteX89" fmla="*/ 6786 w 1827265"/>
                <a:gd name="connsiteY89" fmla="*/ 481653 h 1173649"/>
                <a:gd name="connsiteX90" fmla="*/ 65171 w 1827265"/>
                <a:gd name="connsiteY90" fmla="*/ 495085 h 1173649"/>
                <a:gd name="connsiteX91" fmla="*/ 125167 w 1827265"/>
                <a:gd name="connsiteY91" fmla="*/ 557230 h 1173649"/>
                <a:gd name="connsiteX92" fmla="*/ 159374 w 1827265"/>
                <a:gd name="connsiteY92" fmla="*/ 551320 h 1173649"/>
                <a:gd name="connsiteX93" fmla="*/ 171552 w 1827265"/>
                <a:gd name="connsiteY93" fmla="*/ 540575 h 1173649"/>
                <a:gd name="connsiteX94" fmla="*/ 185880 w 1827265"/>
                <a:gd name="connsiteY94" fmla="*/ 503144 h 1173649"/>
                <a:gd name="connsiteX95" fmla="*/ 181582 w 1827265"/>
                <a:gd name="connsiteY95" fmla="*/ 503144 h 1173649"/>
                <a:gd name="connsiteX96" fmla="*/ 186775 w 1827265"/>
                <a:gd name="connsiteY96" fmla="*/ 484160 h 1173649"/>
                <a:gd name="connsiteX97" fmla="*/ 207371 w 1827265"/>
                <a:gd name="connsiteY97" fmla="*/ 537351 h 1173649"/>
                <a:gd name="connsiteX98" fmla="*/ 293157 w 1827265"/>
                <a:gd name="connsiteY98" fmla="*/ 533053 h 1173649"/>
                <a:gd name="connsiteX99" fmla="*/ 409747 w 1827265"/>
                <a:gd name="connsiteY99" fmla="*/ 561887 h 1173649"/>
                <a:gd name="connsiteX100" fmla="*/ 502338 w 1827265"/>
                <a:gd name="connsiteY100" fmla="*/ 612928 h 1173649"/>
                <a:gd name="connsiteX101" fmla="*/ 527948 w 1827265"/>
                <a:gd name="connsiteY101" fmla="*/ 752621 h 1173649"/>
                <a:gd name="connsiteX102" fmla="*/ 538873 w 1827265"/>
                <a:gd name="connsiteY102" fmla="*/ 750293 h 1173649"/>
                <a:gd name="connsiteX103" fmla="*/ 564662 w 1827265"/>
                <a:gd name="connsiteY103" fmla="*/ 722713 h 1173649"/>
                <a:gd name="connsiteX104" fmla="*/ 561797 w 1827265"/>
                <a:gd name="connsiteY104" fmla="*/ 722713 h 1173649"/>
                <a:gd name="connsiteX105" fmla="*/ 572722 w 1827265"/>
                <a:gd name="connsiteY105" fmla="*/ 706057 h 1173649"/>
                <a:gd name="connsiteX106" fmla="*/ 627703 w 1827265"/>
                <a:gd name="connsiteY106" fmla="*/ 716982 h 1173649"/>
                <a:gd name="connsiteX107" fmla="*/ 665313 w 1827265"/>
                <a:gd name="connsiteY107" fmla="*/ 785753 h 1173649"/>
                <a:gd name="connsiteX108" fmla="*/ 648120 w 1827265"/>
                <a:gd name="connsiteY108" fmla="*/ 816737 h 1173649"/>
                <a:gd name="connsiteX109" fmla="*/ 627703 w 1827265"/>
                <a:gd name="connsiteY109" fmla="*/ 792380 h 1173649"/>
                <a:gd name="connsiteX110" fmla="*/ 628778 w 1827265"/>
                <a:gd name="connsiteY110" fmla="*/ 788440 h 1173649"/>
                <a:gd name="connsiteX111" fmla="*/ 633076 w 1827265"/>
                <a:gd name="connsiteY111" fmla="*/ 788440 h 1173649"/>
                <a:gd name="connsiteX112" fmla="*/ 629494 w 1827265"/>
                <a:gd name="connsiteY112" fmla="*/ 733458 h 1173649"/>
                <a:gd name="connsiteX113" fmla="*/ 603705 w 1827265"/>
                <a:gd name="connsiteY113" fmla="*/ 733458 h 1173649"/>
                <a:gd name="connsiteX114" fmla="*/ 574513 w 1827265"/>
                <a:gd name="connsiteY114" fmla="*/ 740264 h 1173649"/>
                <a:gd name="connsiteX115" fmla="*/ 555708 w 1827265"/>
                <a:gd name="connsiteY115" fmla="*/ 761218 h 1173649"/>
                <a:gd name="connsiteX116" fmla="*/ 564304 w 1827265"/>
                <a:gd name="connsiteY116" fmla="*/ 827661 h 1173649"/>
                <a:gd name="connsiteX117" fmla="*/ 603526 w 1827265"/>
                <a:gd name="connsiteY117" fmla="*/ 836437 h 1173649"/>
                <a:gd name="connsiteX118" fmla="*/ 576124 w 1827265"/>
                <a:gd name="connsiteY118" fmla="*/ 887478 h 1173649"/>
                <a:gd name="connsiteX119" fmla="*/ 607108 w 1827265"/>
                <a:gd name="connsiteY119" fmla="*/ 967175 h 1173649"/>
                <a:gd name="connsiteX120" fmla="*/ 660119 w 1827265"/>
                <a:gd name="connsiteY120" fmla="*/ 991532 h 1173649"/>
                <a:gd name="connsiteX121" fmla="*/ 661194 w 1827265"/>
                <a:gd name="connsiteY121" fmla="*/ 992069 h 1173649"/>
                <a:gd name="connsiteX122" fmla="*/ 652597 w 1827265"/>
                <a:gd name="connsiteY122" fmla="*/ 996726 h 1173649"/>
                <a:gd name="connsiteX123" fmla="*/ 644717 w 1827265"/>
                <a:gd name="connsiteY123" fmla="*/ 1011411 h 1173649"/>
                <a:gd name="connsiteX124" fmla="*/ 685909 w 1827265"/>
                <a:gd name="connsiteY124" fmla="*/ 1073557 h 1173649"/>
                <a:gd name="connsiteX125" fmla="*/ 764710 w 1827265"/>
                <a:gd name="connsiteY125" fmla="*/ 1140179 h 1173649"/>
                <a:gd name="connsiteX126" fmla="*/ 821482 w 1827265"/>
                <a:gd name="connsiteY126" fmla="*/ 1124598 h 1173649"/>
                <a:gd name="connsiteX127" fmla="*/ 852466 w 1827265"/>
                <a:gd name="connsiteY127" fmla="*/ 1173312 h 1173649"/>
                <a:gd name="connsiteX128" fmla="*/ 889717 w 1827265"/>
                <a:gd name="connsiteY128" fmla="*/ 1162745 h 1173649"/>
                <a:gd name="connsiteX129" fmla="*/ 892582 w 1827265"/>
                <a:gd name="connsiteY129" fmla="*/ 1160954 h 1173649"/>
                <a:gd name="connsiteX130" fmla="*/ 892224 w 1827265"/>
                <a:gd name="connsiteY130" fmla="*/ 1160954 h 1173649"/>
                <a:gd name="connsiteX131" fmla="*/ 905477 w 1827265"/>
                <a:gd name="connsiteY131" fmla="*/ 1148776 h 1173649"/>
                <a:gd name="connsiteX132" fmla="*/ 920879 w 1827265"/>
                <a:gd name="connsiteY132" fmla="*/ 1117076 h 1173649"/>
                <a:gd name="connsiteX133" fmla="*/ 925536 w 1827265"/>
                <a:gd name="connsiteY133" fmla="*/ 1117076 h 1173649"/>
                <a:gd name="connsiteX134" fmla="*/ 928043 w 1827265"/>
                <a:gd name="connsiteY134" fmla="*/ 1078750 h 1173649"/>
                <a:gd name="connsiteX135" fmla="*/ 933058 w 1827265"/>
                <a:gd name="connsiteY135" fmla="*/ 1052244 h 1173649"/>
                <a:gd name="connsiteX136" fmla="*/ 945057 w 1827265"/>
                <a:gd name="connsiteY136" fmla="*/ 1053319 h 1173649"/>
                <a:gd name="connsiteX137" fmla="*/ 977652 w 1827265"/>
                <a:gd name="connsiteY137" fmla="*/ 1026813 h 1173649"/>
                <a:gd name="connsiteX138" fmla="*/ 973712 w 1827265"/>
                <a:gd name="connsiteY138" fmla="*/ 1007292 h 1173649"/>
                <a:gd name="connsiteX139" fmla="*/ 979801 w 1827265"/>
                <a:gd name="connsiteY139" fmla="*/ 1007292 h 1173649"/>
                <a:gd name="connsiteX140" fmla="*/ 982308 w 1827265"/>
                <a:gd name="connsiteY140" fmla="*/ 974518 h 1173649"/>
                <a:gd name="connsiteX141" fmla="*/ 992875 w 1827265"/>
                <a:gd name="connsiteY141" fmla="*/ 971294 h 1173649"/>
                <a:gd name="connsiteX142" fmla="*/ 1036932 w 1827265"/>
                <a:gd name="connsiteY142" fmla="*/ 950878 h 1173649"/>
                <a:gd name="connsiteX143" fmla="*/ 1046961 w 1827265"/>
                <a:gd name="connsiteY143" fmla="*/ 944430 h 1173649"/>
                <a:gd name="connsiteX144" fmla="*/ 1070064 w 1827265"/>
                <a:gd name="connsiteY144" fmla="*/ 936013 h 1173649"/>
                <a:gd name="connsiteX145" fmla="*/ 1161043 w 1827265"/>
                <a:gd name="connsiteY145" fmla="*/ 936013 h 1173649"/>
                <a:gd name="connsiteX146" fmla="*/ 1181460 w 1827265"/>
                <a:gd name="connsiteY146" fmla="*/ 897687 h 1173649"/>
                <a:gd name="connsiteX147" fmla="*/ 1184863 w 1827265"/>
                <a:gd name="connsiteY147" fmla="*/ 897687 h 1173649"/>
                <a:gd name="connsiteX148" fmla="*/ 1211727 w 1827265"/>
                <a:gd name="connsiteY148" fmla="*/ 858644 h 1173649"/>
                <a:gd name="connsiteX149" fmla="*/ 1216204 w 1827265"/>
                <a:gd name="connsiteY149" fmla="*/ 856495 h 1173649"/>
                <a:gd name="connsiteX150" fmla="*/ 1329212 w 1827265"/>
                <a:gd name="connsiteY150" fmla="*/ 856137 h 1173649"/>
                <a:gd name="connsiteX151" fmla="*/ 1437385 w 1827265"/>
                <a:gd name="connsiteY151" fmla="*/ 816199 h 1173649"/>
                <a:gd name="connsiteX152" fmla="*/ 1478576 w 1827265"/>
                <a:gd name="connsiteY152" fmla="*/ 805096 h 1173649"/>
                <a:gd name="connsiteX153" fmla="*/ 1464965 w 1827265"/>
                <a:gd name="connsiteY153" fmla="*/ 787903 h 1173649"/>
                <a:gd name="connsiteX154" fmla="*/ 1472845 w 1827265"/>
                <a:gd name="connsiteY154" fmla="*/ 787903 h 1173649"/>
                <a:gd name="connsiteX155" fmla="*/ 1428788 w 1827265"/>
                <a:gd name="connsiteY155" fmla="*/ 757457 h 1173649"/>
                <a:gd name="connsiteX156" fmla="*/ 1404790 w 1827265"/>
                <a:gd name="connsiteY156" fmla="*/ 722175 h 1173649"/>
                <a:gd name="connsiteX157" fmla="*/ 1399058 w 1827265"/>
                <a:gd name="connsiteY157" fmla="*/ 722175 h 1173649"/>
                <a:gd name="connsiteX158" fmla="*/ 1400312 w 1827265"/>
                <a:gd name="connsiteY158" fmla="*/ 692446 h 1173649"/>
                <a:gd name="connsiteX159" fmla="*/ 1468189 w 1827265"/>
                <a:gd name="connsiteY159" fmla="*/ 740801 h 1173649"/>
                <a:gd name="connsiteX160" fmla="*/ 1512783 w 1827265"/>
                <a:gd name="connsiteY160" fmla="*/ 782888 h 1173649"/>
                <a:gd name="connsiteX161" fmla="*/ 1527289 w 1827265"/>
                <a:gd name="connsiteY161" fmla="*/ 775903 h 1173649"/>
                <a:gd name="connsiteX162" fmla="*/ 1540363 w 1827265"/>
                <a:gd name="connsiteY162" fmla="*/ 728444 h 1173649"/>
                <a:gd name="connsiteX163" fmla="*/ 1536781 w 1827265"/>
                <a:gd name="connsiteY163" fmla="*/ 721996 h 117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827265" h="1173649">
                  <a:moveTo>
                    <a:pt x="1537140" y="722713"/>
                  </a:moveTo>
                  <a:lnTo>
                    <a:pt x="1530155" y="722713"/>
                  </a:lnTo>
                  <a:cubicBezTo>
                    <a:pt x="1525678" y="711967"/>
                    <a:pt x="1521558" y="697281"/>
                    <a:pt x="1516544" y="685998"/>
                  </a:cubicBezTo>
                  <a:cubicBezTo>
                    <a:pt x="1515648" y="684028"/>
                    <a:pt x="1514753" y="681521"/>
                    <a:pt x="1513678" y="678835"/>
                  </a:cubicBezTo>
                  <a:lnTo>
                    <a:pt x="1520305" y="678835"/>
                  </a:lnTo>
                  <a:cubicBezTo>
                    <a:pt x="1514395" y="663970"/>
                    <a:pt x="1505619" y="633345"/>
                    <a:pt x="1520663" y="620092"/>
                  </a:cubicBezTo>
                  <a:cubicBezTo>
                    <a:pt x="1523171" y="619018"/>
                    <a:pt x="1525857" y="617764"/>
                    <a:pt x="1529260" y="617227"/>
                  </a:cubicBezTo>
                  <a:cubicBezTo>
                    <a:pt x="1561496" y="613287"/>
                    <a:pt x="1618448" y="653045"/>
                    <a:pt x="1629373" y="636927"/>
                  </a:cubicBezTo>
                  <a:cubicBezTo>
                    <a:pt x="1634208" y="635852"/>
                    <a:pt x="1637074" y="632270"/>
                    <a:pt x="1636537" y="624928"/>
                  </a:cubicBezTo>
                  <a:cubicBezTo>
                    <a:pt x="1636537" y="620988"/>
                    <a:pt x="1636537" y="617047"/>
                    <a:pt x="1636357" y="613107"/>
                  </a:cubicBezTo>
                  <a:lnTo>
                    <a:pt x="1630985" y="613107"/>
                  </a:lnTo>
                  <a:cubicBezTo>
                    <a:pt x="1630805" y="597705"/>
                    <a:pt x="1631343" y="582841"/>
                    <a:pt x="1633134" y="569050"/>
                  </a:cubicBezTo>
                  <a:lnTo>
                    <a:pt x="1637790" y="569050"/>
                  </a:lnTo>
                  <a:cubicBezTo>
                    <a:pt x="1639402" y="554365"/>
                    <a:pt x="1642268" y="541112"/>
                    <a:pt x="1646924" y="531799"/>
                  </a:cubicBezTo>
                  <a:cubicBezTo>
                    <a:pt x="1653013" y="519979"/>
                    <a:pt x="1663401" y="510487"/>
                    <a:pt x="1668236" y="503323"/>
                  </a:cubicBezTo>
                  <a:lnTo>
                    <a:pt x="1664654" y="503323"/>
                  </a:lnTo>
                  <a:cubicBezTo>
                    <a:pt x="1666087" y="500099"/>
                    <a:pt x="1665729" y="497413"/>
                    <a:pt x="1662147" y="495443"/>
                  </a:cubicBezTo>
                  <a:cubicBezTo>
                    <a:pt x="1649969" y="488817"/>
                    <a:pt x="1634566" y="504219"/>
                    <a:pt x="1622567" y="471086"/>
                  </a:cubicBezTo>
                  <a:cubicBezTo>
                    <a:pt x="1621134" y="466967"/>
                    <a:pt x="1620239" y="463206"/>
                    <a:pt x="1619702" y="459445"/>
                  </a:cubicBezTo>
                  <a:lnTo>
                    <a:pt x="1625791" y="459445"/>
                  </a:lnTo>
                  <a:cubicBezTo>
                    <a:pt x="1619881" y="430432"/>
                    <a:pt x="1639223" y="408941"/>
                    <a:pt x="1651760" y="396583"/>
                  </a:cubicBezTo>
                  <a:cubicBezTo>
                    <a:pt x="1652476" y="396046"/>
                    <a:pt x="1653729" y="394434"/>
                    <a:pt x="1654625" y="393539"/>
                  </a:cubicBezTo>
                  <a:lnTo>
                    <a:pt x="1652655" y="393539"/>
                  </a:lnTo>
                  <a:cubicBezTo>
                    <a:pt x="1661430" y="384047"/>
                    <a:pt x="1676295" y="367391"/>
                    <a:pt x="1693488" y="349661"/>
                  </a:cubicBezTo>
                  <a:lnTo>
                    <a:pt x="1695637" y="349661"/>
                  </a:lnTo>
                  <a:cubicBezTo>
                    <a:pt x="1714980" y="329423"/>
                    <a:pt x="1737545" y="307753"/>
                    <a:pt x="1756887" y="294321"/>
                  </a:cubicBezTo>
                  <a:cubicBezTo>
                    <a:pt x="1762260" y="291097"/>
                    <a:pt x="1767274" y="288411"/>
                    <a:pt x="1771931" y="286799"/>
                  </a:cubicBezTo>
                  <a:cubicBezTo>
                    <a:pt x="1795213" y="278919"/>
                    <a:pt x="1814018" y="257965"/>
                    <a:pt x="1819928" y="239877"/>
                  </a:cubicBezTo>
                  <a:lnTo>
                    <a:pt x="1823868" y="239877"/>
                  </a:lnTo>
                  <a:cubicBezTo>
                    <a:pt x="1829599" y="225907"/>
                    <a:pt x="1828704" y="213013"/>
                    <a:pt x="1816346" y="207998"/>
                  </a:cubicBezTo>
                  <a:cubicBezTo>
                    <a:pt x="1791452" y="197969"/>
                    <a:pt x="1744172" y="180955"/>
                    <a:pt x="1708711" y="204237"/>
                  </a:cubicBezTo>
                  <a:cubicBezTo>
                    <a:pt x="1703339" y="207282"/>
                    <a:pt x="1697787" y="210864"/>
                    <a:pt x="1692772" y="215878"/>
                  </a:cubicBezTo>
                  <a:cubicBezTo>
                    <a:pt x="1656774" y="251339"/>
                    <a:pt x="1636179" y="284650"/>
                    <a:pt x="1594987" y="273546"/>
                  </a:cubicBezTo>
                  <a:cubicBezTo>
                    <a:pt x="1577794" y="268890"/>
                    <a:pt x="1566690" y="255637"/>
                    <a:pt x="1557914" y="239877"/>
                  </a:cubicBezTo>
                  <a:lnTo>
                    <a:pt x="1565078" y="239877"/>
                  </a:lnTo>
                  <a:cubicBezTo>
                    <a:pt x="1552542" y="218923"/>
                    <a:pt x="1544662" y="192596"/>
                    <a:pt x="1531946" y="174149"/>
                  </a:cubicBezTo>
                  <a:lnTo>
                    <a:pt x="1524424" y="174149"/>
                  </a:lnTo>
                  <a:cubicBezTo>
                    <a:pt x="1524424" y="174149"/>
                    <a:pt x="1524066" y="173791"/>
                    <a:pt x="1524066" y="173433"/>
                  </a:cubicBezTo>
                  <a:cubicBezTo>
                    <a:pt x="1514753" y="161255"/>
                    <a:pt x="1509559" y="146032"/>
                    <a:pt x="1506157" y="130093"/>
                  </a:cubicBezTo>
                  <a:lnTo>
                    <a:pt x="1512066" y="130093"/>
                  </a:lnTo>
                  <a:cubicBezTo>
                    <a:pt x="1506515" y="106273"/>
                    <a:pt x="1505440" y="80842"/>
                    <a:pt x="1500784" y="64365"/>
                  </a:cubicBezTo>
                  <a:lnTo>
                    <a:pt x="1494516" y="64365"/>
                  </a:lnTo>
                  <a:cubicBezTo>
                    <a:pt x="1490933" y="53799"/>
                    <a:pt x="1485202" y="47710"/>
                    <a:pt x="1474815" y="49680"/>
                  </a:cubicBezTo>
                  <a:lnTo>
                    <a:pt x="1438817" y="56306"/>
                  </a:lnTo>
                  <a:cubicBezTo>
                    <a:pt x="1438817" y="56306"/>
                    <a:pt x="1396730" y="47351"/>
                    <a:pt x="1370583" y="53978"/>
                  </a:cubicBezTo>
                  <a:cubicBezTo>
                    <a:pt x="1360733" y="56485"/>
                    <a:pt x="1351957" y="60246"/>
                    <a:pt x="1343898" y="64365"/>
                  </a:cubicBezTo>
                  <a:lnTo>
                    <a:pt x="1342465" y="64365"/>
                  </a:lnTo>
                  <a:cubicBezTo>
                    <a:pt x="1325630" y="73141"/>
                    <a:pt x="1312198" y="81737"/>
                    <a:pt x="1299841" y="78335"/>
                  </a:cubicBezTo>
                  <a:cubicBezTo>
                    <a:pt x="1261336" y="67947"/>
                    <a:pt x="1226771" y="91767"/>
                    <a:pt x="1217279" y="94274"/>
                  </a:cubicBezTo>
                  <a:cubicBezTo>
                    <a:pt x="1154596" y="110571"/>
                    <a:pt x="1101405" y="98214"/>
                    <a:pt x="1073109" y="89976"/>
                  </a:cubicBezTo>
                  <a:cubicBezTo>
                    <a:pt x="1096032" y="91767"/>
                    <a:pt x="1130239" y="92841"/>
                    <a:pt x="1159969" y="87826"/>
                  </a:cubicBezTo>
                  <a:cubicBezTo>
                    <a:pt x="1200623" y="80663"/>
                    <a:pt x="1269395" y="64186"/>
                    <a:pt x="1303065" y="57560"/>
                  </a:cubicBezTo>
                  <a:cubicBezTo>
                    <a:pt x="1336734" y="50933"/>
                    <a:pt x="1309691" y="35173"/>
                    <a:pt x="1297692" y="33561"/>
                  </a:cubicBezTo>
                  <a:cubicBezTo>
                    <a:pt x="1279424" y="31054"/>
                    <a:pt x="1256680" y="26039"/>
                    <a:pt x="1233218" y="20666"/>
                  </a:cubicBezTo>
                  <a:lnTo>
                    <a:pt x="1253635" y="20666"/>
                  </a:lnTo>
                  <a:cubicBezTo>
                    <a:pt x="1217279" y="12428"/>
                    <a:pt x="1176625" y="2399"/>
                    <a:pt x="1141881" y="250"/>
                  </a:cubicBezTo>
                  <a:cubicBezTo>
                    <a:pt x="1100868" y="-2078"/>
                    <a:pt x="1074721" y="12607"/>
                    <a:pt x="1033887" y="13682"/>
                  </a:cubicBezTo>
                  <a:cubicBezTo>
                    <a:pt x="1000397" y="14577"/>
                    <a:pt x="962966" y="13682"/>
                    <a:pt x="929655" y="20487"/>
                  </a:cubicBezTo>
                  <a:lnTo>
                    <a:pt x="945594" y="20487"/>
                  </a:lnTo>
                  <a:cubicBezTo>
                    <a:pt x="918730" y="23532"/>
                    <a:pt x="893478" y="29979"/>
                    <a:pt x="873240" y="44665"/>
                  </a:cubicBezTo>
                  <a:cubicBezTo>
                    <a:pt x="860883" y="53799"/>
                    <a:pt x="847272" y="59709"/>
                    <a:pt x="834556" y="64365"/>
                  </a:cubicBezTo>
                  <a:lnTo>
                    <a:pt x="829362" y="64365"/>
                  </a:lnTo>
                  <a:cubicBezTo>
                    <a:pt x="810021" y="70096"/>
                    <a:pt x="794618" y="72424"/>
                    <a:pt x="792469" y="75111"/>
                  </a:cubicBezTo>
                  <a:cubicBezTo>
                    <a:pt x="792111" y="75469"/>
                    <a:pt x="791932" y="76006"/>
                    <a:pt x="791574" y="76544"/>
                  </a:cubicBezTo>
                  <a:cubicBezTo>
                    <a:pt x="789425" y="77260"/>
                    <a:pt x="787813" y="77797"/>
                    <a:pt x="787276" y="78514"/>
                  </a:cubicBezTo>
                  <a:cubicBezTo>
                    <a:pt x="766680" y="105019"/>
                    <a:pt x="747875" y="171642"/>
                    <a:pt x="728891" y="153912"/>
                  </a:cubicBezTo>
                  <a:cubicBezTo>
                    <a:pt x="722623" y="148002"/>
                    <a:pt x="717966" y="138868"/>
                    <a:pt x="713668" y="130272"/>
                  </a:cubicBezTo>
                  <a:lnTo>
                    <a:pt x="720653" y="130272"/>
                  </a:lnTo>
                  <a:cubicBezTo>
                    <a:pt x="711519" y="112183"/>
                    <a:pt x="704714" y="93737"/>
                    <a:pt x="687879" y="106273"/>
                  </a:cubicBezTo>
                  <a:cubicBezTo>
                    <a:pt x="687341" y="106631"/>
                    <a:pt x="687162" y="107169"/>
                    <a:pt x="686804" y="107527"/>
                  </a:cubicBezTo>
                  <a:cubicBezTo>
                    <a:pt x="685192" y="108243"/>
                    <a:pt x="684118" y="108422"/>
                    <a:pt x="682685" y="109497"/>
                  </a:cubicBezTo>
                  <a:cubicBezTo>
                    <a:pt x="658686" y="127227"/>
                    <a:pt x="680894" y="171642"/>
                    <a:pt x="660298" y="202625"/>
                  </a:cubicBezTo>
                  <a:cubicBezTo>
                    <a:pt x="657791" y="206207"/>
                    <a:pt x="654926" y="209431"/>
                    <a:pt x="651523" y="211938"/>
                  </a:cubicBezTo>
                  <a:cubicBezTo>
                    <a:pt x="625554" y="228236"/>
                    <a:pt x="583646" y="223937"/>
                    <a:pt x="569498" y="214625"/>
                  </a:cubicBezTo>
                  <a:cubicBezTo>
                    <a:pt x="552305" y="203521"/>
                    <a:pt x="535112" y="194745"/>
                    <a:pt x="466519" y="199043"/>
                  </a:cubicBezTo>
                  <a:cubicBezTo>
                    <a:pt x="422283" y="201909"/>
                    <a:pt x="375898" y="214087"/>
                    <a:pt x="352258" y="229310"/>
                  </a:cubicBezTo>
                  <a:cubicBezTo>
                    <a:pt x="335244" y="238623"/>
                    <a:pt x="326289" y="249369"/>
                    <a:pt x="332557" y="259935"/>
                  </a:cubicBezTo>
                  <a:cubicBezTo>
                    <a:pt x="338288" y="269964"/>
                    <a:pt x="335602" y="278203"/>
                    <a:pt x="329155" y="284113"/>
                  </a:cubicBezTo>
                  <a:cubicBezTo>
                    <a:pt x="317872" y="290918"/>
                    <a:pt x="301574" y="292709"/>
                    <a:pt x="294948" y="285367"/>
                  </a:cubicBezTo>
                  <a:cubicBezTo>
                    <a:pt x="294052" y="284292"/>
                    <a:pt x="292440" y="283934"/>
                    <a:pt x="291187" y="283396"/>
                  </a:cubicBezTo>
                  <a:lnTo>
                    <a:pt x="276859" y="283396"/>
                  </a:lnTo>
                  <a:cubicBezTo>
                    <a:pt x="269337" y="285187"/>
                    <a:pt x="260562" y="289127"/>
                    <a:pt x="253040" y="294500"/>
                  </a:cubicBezTo>
                  <a:cubicBezTo>
                    <a:pt x="237996" y="303276"/>
                    <a:pt x="224564" y="317245"/>
                    <a:pt x="226355" y="330856"/>
                  </a:cubicBezTo>
                  <a:cubicBezTo>
                    <a:pt x="229758" y="357541"/>
                    <a:pt x="217758" y="388524"/>
                    <a:pt x="188745" y="381898"/>
                  </a:cubicBezTo>
                  <a:cubicBezTo>
                    <a:pt x="159374" y="375271"/>
                    <a:pt x="138958" y="397479"/>
                    <a:pt x="137166" y="419507"/>
                  </a:cubicBezTo>
                  <a:cubicBezTo>
                    <a:pt x="136629" y="424701"/>
                    <a:pt x="132510" y="429716"/>
                    <a:pt x="126779" y="434014"/>
                  </a:cubicBezTo>
                  <a:cubicBezTo>
                    <a:pt x="106721" y="446192"/>
                    <a:pt x="73947" y="453893"/>
                    <a:pt x="70365" y="453893"/>
                  </a:cubicBezTo>
                  <a:cubicBezTo>
                    <a:pt x="67141" y="453893"/>
                    <a:pt x="32576" y="452998"/>
                    <a:pt x="15204" y="459087"/>
                  </a:cubicBezTo>
                  <a:lnTo>
                    <a:pt x="26129" y="459087"/>
                  </a:lnTo>
                  <a:cubicBezTo>
                    <a:pt x="6607" y="461594"/>
                    <a:pt x="-9690" y="467504"/>
                    <a:pt x="6786" y="481653"/>
                  </a:cubicBezTo>
                  <a:cubicBezTo>
                    <a:pt x="27382" y="499383"/>
                    <a:pt x="39381" y="488458"/>
                    <a:pt x="65171" y="495085"/>
                  </a:cubicBezTo>
                  <a:cubicBezTo>
                    <a:pt x="90781" y="501711"/>
                    <a:pt x="111556" y="550425"/>
                    <a:pt x="125167" y="557230"/>
                  </a:cubicBezTo>
                  <a:cubicBezTo>
                    <a:pt x="136092" y="562424"/>
                    <a:pt x="149703" y="559200"/>
                    <a:pt x="159374" y="551320"/>
                  </a:cubicBezTo>
                  <a:cubicBezTo>
                    <a:pt x="164209" y="548634"/>
                    <a:pt x="168687" y="545052"/>
                    <a:pt x="171552" y="540575"/>
                  </a:cubicBezTo>
                  <a:cubicBezTo>
                    <a:pt x="176209" y="533411"/>
                    <a:pt x="181761" y="517113"/>
                    <a:pt x="185880" y="503144"/>
                  </a:cubicBezTo>
                  <a:lnTo>
                    <a:pt x="181582" y="503144"/>
                  </a:lnTo>
                  <a:cubicBezTo>
                    <a:pt x="184805" y="492578"/>
                    <a:pt x="186775" y="484160"/>
                    <a:pt x="186775" y="484160"/>
                  </a:cubicBezTo>
                  <a:cubicBezTo>
                    <a:pt x="186775" y="484160"/>
                    <a:pt x="186775" y="528575"/>
                    <a:pt x="207371" y="537351"/>
                  </a:cubicBezTo>
                  <a:cubicBezTo>
                    <a:pt x="227967" y="546306"/>
                    <a:pt x="279546" y="530724"/>
                    <a:pt x="293157" y="533053"/>
                  </a:cubicBezTo>
                  <a:cubicBezTo>
                    <a:pt x="306947" y="535202"/>
                    <a:pt x="387539" y="548634"/>
                    <a:pt x="409747" y="561887"/>
                  </a:cubicBezTo>
                  <a:cubicBezTo>
                    <a:pt x="432133" y="575140"/>
                    <a:pt x="486936" y="584094"/>
                    <a:pt x="502338" y="612928"/>
                  </a:cubicBezTo>
                  <a:cubicBezTo>
                    <a:pt x="517740" y="641762"/>
                    <a:pt x="519531" y="741517"/>
                    <a:pt x="527948" y="752621"/>
                  </a:cubicBezTo>
                  <a:cubicBezTo>
                    <a:pt x="530276" y="755666"/>
                    <a:pt x="534217" y="754054"/>
                    <a:pt x="538873" y="750293"/>
                  </a:cubicBezTo>
                  <a:cubicBezTo>
                    <a:pt x="545858" y="747786"/>
                    <a:pt x="556066" y="734712"/>
                    <a:pt x="564662" y="722713"/>
                  </a:cubicBezTo>
                  <a:lnTo>
                    <a:pt x="561797" y="722713"/>
                  </a:lnTo>
                  <a:cubicBezTo>
                    <a:pt x="566632" y="715728"/>
                    <a:pt x="570752" y="709281"/>
                    <a:pt x="572722" y="706057"/>
                  </a:cubicBezTo>
                  <a:cubicBezTo>
                    <a:pt x="579527" y="694774"/>
                    <a:pt x="615704" y="701580"/>
                    <a:pt x="627703" y="716982"/>
                  </a:cubicBezTo>
                  <a:cubicBezTo>
                    <a:pt x="639703" y="732563"/>
                    <a:pt x="667104" y="770172"/>
                    <a:pt x="665313" y="785753"/>
                  </a:cubicBezTo>
                  <a:cubicBezTo>
                    <a:pt x="663522" y="801155"/>
                    <a:pt x="658507" y="825691"/>
                    <a:pt x="648120" y="816737"/>
                  </a:cubicBezTo>
                  <a:cubicBezTo>
                    <a:pt x="637912" y="807782"/>
                    <a:pt x="620719" y="810110"/>
                    <a:pt x="627703" y="792380"/>
                  </a:cubicBezTo>
                  <a:cubicBezTo>
                    <a:pt x="628062" y="791126"/>
                    <a:pt x="628420" y="789694"/>
                    <a:pt x="628778" y="788440"/>
                  </a:cubicBezTo>
                  <a:lnTo>
                    <a:pt x="633076" y="788440"/>
                  </a:lnTo>
                  <a:cubicBezTo>
                    <a:pt x="639703" y="770531"/>
                    <a:pt x="643105" y="733458"/>
                    <a:pt x="629494" y="733458"/>
                  </a:cubicBezTo>
                  <a:lnTo>
                    <a:pt x="603705" y="733458"/>
                  </a:lnTo>
                  <a:cubicBezTo>
                    <a:pt x="603705" y="733458"/>
                    <a:pt x="589019" y="728444"/>
                    <a:pt x="574513" y="740264"/>
                  </a:cubicBezTo>
                  <a:cubicBezTo>
                    <a:pt x="568065" y="743846"/>
                    <a:pt x="561439" y="749935"/>
                    <a:pt x="555708" y="761218"/>
                  </a:cubicBezTo>
                  <a:cubicBezTo>
                    <a:pt x="538515" y="794529"/>
                    <a:pt x="552126" y="827661"/>
                    <a:pt x="564304" y="827661"/>
                  </a:cubicBezTo>
                  <a:cubicBezTo>
                    <a:pt x="576483" y="827661"/>
                    <a:pt x="603526" y="827661"/>
                    <a:pt x="603526" y="836437"/>
                  </a:cubicBezTo>
                  <a:cubicBezTo>
                    <a:pt x="603526" y="845212"/>
                    <a:pt x="574513" y="872076"/>
                    <a:pt x="576124" y="887478"/>
                  </a:cubicBezTo>
                  <a:cubicBezTo>
                    <a:pt x="577915" y="903060"/>
                    <a:pt x="600302" y="956071"/>
                    <a:pt x="607108" y="967175"/>
                  </a:cubicBezTo>
                  <a:cubicBezTo>
                    <a:pt x="613913" y="978279"/>
                    <a:pt x="649911" y="989383"/>
                    <a:pt x="660119" y="991532"/>
                  </a:cubicBezTo>
                  <a:cubicBezTo>
                    <a:pt x="660836" y="991532"/>
                    <a:pt x="660836" y="991890"/>
                    <a:pt x="661194" y="992069"/>
                  </a:cubicBezTo>
                  <a:cubicBezTo>
                    <a:pt x="658328" y="993144"/>
                    <a:pt x="655105" y="994755"/>
                    <a:pt x="652597" y="996726"/>
                  </a:cubicBezTo>
                  <a:cubicBezTo>
                    <a:pt x="646508" y="999591"/>
                    <a:pt x="640598" y="1003889"/>
                    <a:pt x="644717" y="1011411"/>
                  </a:cubicBezTo>
                  <a:cubicBezTo>
                    <a:pt x="653314" y="1026992"/>
                    <a:pt x="667104" y="1064602"/>
                    <a:pt x="685909" y="1073557"/>
                  </a:cubicBezTo>
                  <a:cubicBezTo>
                    <a:pt x="704714" y="1082511"/>
                    <a:pt x="757904" y="1122270"/>
                    <a:pt x="764710" y="1140179"/>
                  </a:cubicBezTo>
                  <a:cubicBezTo>
                    <a:pt x="771694" y="1157910"/>
                    <a:pt x="812707" y="1126747"/>
                    <a:pt x="821482" y="1124598"/>
                  </a:cubicBezTo>
                  <a:cubicBezTo>
                    <a:pt x="830079" y="1122449"/>
                    <a:pt x="828467" y="1171162"/>
                    <a:pt x="852466" y="1173312"/>
                  </a:cubicBezTo>
                  <a:cubicBezTo>
                    <a:pt x="869300" y="1174744"/>
                    <a:pt x="878613" y="1171700"/>
                    <a:pt x="889717" y="1162745"/>
                  </a:cubicBezTo>
                  <a:cubicBezTo>
                    <a:pt x="890792" y="1162208"/>
                    <a:pt x="891687" y="1161671"/>
                    <a:pt x="892582" y="1160954"/>
                  </a:cubicBezTo>
                  <a:lnTo>
                    <a:pt x="892224" y="1160954"/>
                  </a:lnTo>
                  <a:cubicBezTo>
                    <a:pt x="896343" y="1157551"/>
                    <a:pt x="900462" y="1153611"/>
                    <a:pt x="905477" y="1148776"/>
                  </a:cubicBezTo>
                  <a:cubicBezTo>
                    <a:pt x="915327" y="1139284"/>
                    <a:pt x="919267" y="1128180"/>
                    <a:pt x="920879" y="1117076"/>
                  </a:cubicBezTo>
                  <a:lnTo>
                    <a:pt x="925536" y="1117076"/>
                  </a:lnTo>
                  <a:cubicBezTo>
                    <a:pt x="928222" y="1103823"/>
                    <a:pt x="926969" y="1090212"/>
                    <a:pt x="928043" y="1078750"/>
                  </a:cubicBezTo>
                  <a:cubicBezTo>
                    <a:pt x="929118" y="1067109"/>
                    <a:pt x="929118" y="1057259"/>
                    <a:pt x="933058" y="1052244"/>
                  </a:cubicBezTo>
                  <a:cubicBezTo>
                    <a:pt x="935923" y="1051528"/>
                    <a:pt x="939863" y="1051886"/>
                    <a:pt x="945057" y="1053319"/>
                  </a:cubicBezTo>
                  <a:cubicBezTo>
                    <a:pt x="967265" y="1059945"/>
                    <a:pt x="979264" y="1048842"/>
                    <a:pt x="977652" y="1026813"/>
                  </a:cubicBezTo>
                  <a:cubicBezTo>
                    <a:pt x="977114" y="1020545"/>
                    <a:pt x="975324" y="1013918"/>
                    <a:pt x="973712" y="1007292"/>
                  </a:cubicBezTo>
                  <a:lnTo>
                    <a:pt x="979801" y="1007292"/>
                  </a:lnTo>
                  <a:cubicBezTo>
                    <a:pt x="976577" y="994576"/>
                    <a:pt x="973533" y="982219"/>
                    <a:pt x="982308" y="974518"/>
                  </a:cubicBezTo>
                  <a:cubicBezTo>
                    <a:pt x="985174" y="973264"/>
                    <a:pt x="988756" y="972190"/>
                    <a:pt x="992875" y="971294"/>
                  </a:cubicBezTo>
                  <a:cubicBezTo>
                    <a:pt x="1011142" y="967891"/>
                    <a:pt x="1024933" y="958937"/>
                    <a:pt x="1036932" y="950878"/>
                  </a:cubicBezTo>
                  <a:cubicBezTo>
                    <a:pt x="1040334" y="948549"/>
                    <a:pt x="1043737" y="946579"/>
                    <a:pt x="1046961" y="944430"/>
                  </a:cubicBezTo>
                  <a:cubicBezTo>
                    <a:pt x="1054841" y="939595"/>
                    <a:pt x="1062363" y="936013"/>
                    <a:pt x="1070064" y="936013"/>
                  </a:cubicBezTo>
                  <a:cubicBezTo>
                    <a:pt x="1092451" y="936013"/>
                    <a:pt x="1154059" y="947117"/>
                    <a:pt x="1161043" y="936013"/>
                  </a:cubicBezTo>
                  <a:cubicBezTo>
                    <a:pt x="1164088" y="930998"/>
                    <a:pt x="1171968" y="914343"/>
                    <a:pt x="1181460" y="897687"/>
                  </a:cubicBezTo>
                  <a:lnTo>
                    <a:pt x="1184863" y="897687"/>
                  </a:lnTo>
                  <a:cubicBezTo>
                    <a:pt x="1193101" y="882464"/>
                    <a:pt x="1202952" y="866704"/>
                    <a:pt x="1211727" y="858644"/>
                  </a:cubicBezTo>
                  <a:cubicBezTo>
                    <a:pt x="1213159" y="857928"/>
                    <a:pt x="1214772" y="856674"/>
                    <a:pt x="1216204" y="856495"/>
                  </a:cubicBezTo>
                  <a:cubicBezTo>
                    <a:pt x="1235009" y="854167"/>
                    <a:pt x="1284439" y="865092"/>
                    <a:pt x="1329212" y="856137"/>
                  </a:cubicBezTo>
                  <a:cubicBezTo>
                    <a:pt x="1373806" y="847362"/>
                    <a:pt x="1421982" y="814050"/>
                    <a:pt x="1437385" y="816199"/>
                  </a:cubicBezTo>
                  <a:cubicBezTo>
                    <a:pt x="1452966" y="818348"/>
                    <a:pt x="1490575" y="818348"/>
                    <a:pt x="1478576" y="805096"/>
                  </a:cubicBezTo>
                  <a:cubicBezTo>
                    <a:pt x="1474636" y="800797"/>
                    <a:pt x="1469980" y="794350"/>
                    <a:pt x="1464965" y="787903"/>
                  </a:cubicBezTo>
                  <a:lnTo>
                    <a:pt x="1472845" y="787903"/>
                  </a:lnTo>
                  <a:cubicBezTo>
                    <a:pt x="1461920" y="773754"/>
                    <a:pt x="1447772" y="757457"/>
                    <a:pt x="1428788" y="757457"/>
                  </a:cubicBezTo>
                  <a:cubicBezTo>
                    <a:pt x="1415715" y="757457"/>
                    <a:pt x="1408192" y="739547"/>
                    <a:pt x="1404790" y="722175"/>
                  </a:cubicBezTo>
                  <a:lnTo>
                    <a:pt x="1399058" y="722175"/>
                  </a:lnTo>
                  <a:cubicBezTo>
                    <a:pt x="1396730" y="706773"/>
                    <a:pt x="1397267" y="692446"/>
                    <a:pt x="1400312" y="692446"/>
                  </a:cubicBezTo>
                  <a:cubicBezTo>
                    <a:pt x="1407118" y="692446"/>
                    <a:pt x="1469801" y="718593"/>
                    <a:pt x="1468189" y="740801"/>
                  </a:cubicBezTo>
                  <a:cubicBezTo>
                    <a:pt x="1466577" y="763009"/>
                    <a:pt x="1478576" y="791843"/>
                    <a:pt x="1512783" y="782888"/>
                  </a:cubicBezTo>
                  <a:cubicBezTo>
                    <a:pt x="1518872" y="781276"/>
                    <a:pt x="1523529" y="778769"/>
                    <a:pt x="1527289" y="775903"/>
                  </a:cubicBezTo>
                  <a:cubicBezTo>
                    <a:pt x="1550930" y="763725"/>
                    <a:pt x="1546453" y="736324"/>
                    <a:pt x="1540363" y="728444"/>
                  </a:cubicBezTo>
                  <a:cubicBezTo>
                    <a:pt x="1539110" y="726832"/>
                    <a:pt x="1537856" y="724504"/>
                    <a:pt x="1536781" y="72199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3" name="צורה חופשית: צורה 62">
              <a:extLst>
                <a:ext uri="{FF2B5EF4-FFF2-40B4-BE49-F238E27FC236}">
                  <a16:creationId xmlns:a16="http://schemas.microsoft.com/office/drawing/2014/main" id="{A4C8413A-4EA0-35CD-5F01-2BA851ACB57F}"/>
                </a:ext>
              </a:extLst>
            </p:cNvPr>
            <p:cNvSpPr/>
            <p:nvPr/>
          </p:nvSpPr>
          <p:spPr>
            <a:xfrm>
              <a:off x="9348394" y="3796054"/>
              <a:ext cx="222730" cy="358008"/>
            </a:xfrm>
            <a:custGeom>
              <a:avLst/>
              <a:gdLst>
                <a:gd name="connsiteX0" fmla="*/ 88769 w 222730"/>
                <a:gd name="connsiteY0" fmla="*/ 73249 h 358008"/>
                <a:gd name="connsiteX1" fmla="*/ 36652 w 222730"/>
                <a:gd name="connsiteY1" fmla="*/ 9671 h 358008"/>
                <a:gd name="connsiteX2" fmla="*/ 27876 w 222730"/>
                <a:gd name="connsiteY2" fmla="*/ 9671 h 358008"/>
                <a:gd name="connsiteX3" fmla="*/ 18564 w 222730"/>
                <a:gd name="connsiteY3" fmla="*/ 0 h 358008"/>
                <a:gd name="connsiteX4" fmla="*/ 7281 w 222730"/>
                <a:gd name="connsiteY4" fmla="*/ 70026 h 358008"/>
                <a:gd name="connsiteX5" fmla="*/ 55099 w 222730"/>
                <a:gd name="connsiteY5" fmla="*/ 136290 h 358008"/>
                <a:gd name="connsiteX6" fmla="*/ 108648 w 222730"/>
                <a:gd name="connsiteY6" fmla="*/ 279207 h 358008"/>
                <a:gd name="connsiteX7" fmla="*/ 184762 w 222730"/>
                <a:gd name="connsiteY7" fmla="*/ 352277 h 358008"/>
                <a:gd name="connsiteX8" fmla="*/ 210910 w 222730"/>
                <a:gd name="connsiteY8" fmla="*/ 352277 h 358008"/>
                <a:gd name="connsiteX9" fmla="*/ 222730 w 222730"/>
                <a:gd name="connsiteY9" fmla="*/ 338128 h 358008"/>
                <a:gd name="connsiteX10" fmla="*/ 218074 w 222730"/>
                <a:gd name="connsiteY10" fmla="*/ 338128 h 358008"/>
                <a:gd name="connsiteX11" fmla="*/ 215745 w 222730"/>
                <a:gd name="connsiteY11" fmla="*/ 325592 h 358008"/>
                <a:gd name="connsiteX12" fmla="*/ 196582 w 222730"/>
                <a:gd name="connsiteY12" fmla="*/ 294250 h 358008"/>
                <a:gd name="connsiteX13" fmla="*/ 203926 w 222730"/>
                <a:gd name="connsiteY13" fmla="*/ 294250 h 358008"/>
                <a:gd name="connsiteX14" fmla="*/ 184404 w 222730"/>
                <a:gd name="connsiteY14" fmla="*/ 249119 h 358008"/>
                <a:gd name="connsiteX15" fmla="*/ 179927 w 222730"/>
                <a:gd name="connsiteY15" fmla="*/ 228523 h 358008"/>
                <a:gd name="connsiteX16" fmla="*/ 173659 w 222730"/>
                <a:gd name="connsiteY16" fmla="*/ 228523 h 358008"/>
                <a:gd name="connsiteX17" fmla="*/ 156286 w 222730"/>
                <a:gd name="connsiteY17" fmla="*/ 184824 h 358008"/>
                <a:gd name="connsiteX18" fmla="*/ 162914 w 222730"/>
                <a:gd name="connsiteY18" fmla="*/ 184824 h 358008"/>
                <a:gd name="connsiteX19" fmla="*/ 145004 w 222730"/>
                <a:gd name="connsiteY19" fmla="*/ 149185 h 358008"/>
                <a:gd name="connsiteX20" fmla="*/ 124408 w 222730"/>
                <a:gd name="connsiteY20" fmla="*/ 118739 h 358008"/>
                <a:gd name="connsiteX21" fmla="*/ 116528 w 222730"/>
                <a:gd name="connsiteY21" fmla="*/ 118739 h 358008"/>
                <a:gd name="connsiteX22" fmla="*/ 83396 w 222730"/>
                <a:gd name="connsiteY22" fmla="*/ 76294 h 358008"/>
                <a:gd name="connsiteX23" fmla="*/ 82679 w 222730"/>
                <a:gd name="connsiteY23" fmla="*/ 74861 h 358008"/>
                <a:gd name="connsiteX24" fmla="*/ 90022 w 222730"/>
                <a:gd name="connsiteY24" fmla="*/ 74861 h 358008"/>
                <a:gd name="connsiteX25" fmla="*/ 88769 w 222730"/>
                <a:gd name="connsiteY25" fmla="*/ 72712 h 35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730" h="358008">
                  <a:moveTo>
                    <a:pt x="88769" y="73249"/>
                  </a:moveTo>
                  <a:cubicBezTo>
                    <a:pt x="79097" y="54982"/>
                    <a:pt x="52591" y="26147"/>
                    <a:pt x="36652" y="9671"/>
                  </a:cubicBezTo>
                  <a:lnTo>
                    <a:pt x="27876" y="9671"/>
                  </a:lnTo>
                  <a:cubicBezTo>
                    <a:pt x="22325" y="3940"/>
                    <a:pt x="18564" y="0"/>
                    <a:pt x="18564" y="0"/>
                  </a:cubicBezTo>
                  <a:cubicBezTo>
                    <a:pt x="-3823" y="3403"/>
                    <a:pt x="-3823" y="53370"/>
                    <a:pt x="7281" y="70026"/>
                  </a:cubicBezTo>
                  <a:cubicBezTo>
                    <a:pt x="18564" y="86681"/>
                    <a:pt x="41308" y="76652"/>
                    <a:pt x="55099" y="136290"/>
                  </a:cubicBezTo>
                  <a:cubicBezTo>
                    <a:pt x="69247" y="196286"/>
                    <a:pt x="97544" y="255924"/>
                    <a:pt x="108648" y="279207"/>
                  </a:cubicBezTo>
                  <a:cubicBezTo>
                    <a:pt x="119751" y="302310"/>
                    <a:pt x="167928" y="335621"/>
                    <a:pt x="184762" y="352277"/>
                  </a:cubicBezTo>
                  <a:cubicBezTo>
                    <a:pt x="193180" y="360873"/>
                    <a:pt x="204105" y="358903"/>
                    <a:pt x="210910" y="352277"/>
                  </a:cubicBezTo>
                  <a:cubicBezTo>
                    <a:pt x="216462" y="349769"/>
                    <a:pt x="220940" y="344397"/>
                    <a:pt x="222730" y="338128"/>
                  </a:cubicBezTo>
                  <a:lnTo>
                    <a:pt x="218074" y="338128"/>
                  </a:lnTo>
                  <a:cubicBezTo>
                    <a:pt x="218611" y="334009"/>
                    <a:pt x="218074" y="329711"/>
                    <a:pt x="215745" y="325592"/>
                  </a:cubicBezTo>
                  <a:cubicBezTo>
                    <a:pt x="210731" y="316637"/>
                    <a:pt x="203388" y="305712"/>
                    <a:pt x="196582" y="294250"/>
                  </a:cubicBezTo>
                  <a:lnTo>
                    <a:pt x="203926" y="294250"/>
                  </a:lnTo>
                  <a:cubicBezTo>
                    <a:pt x="194612" y="279207"/>
                    <a:pt x="186016" y="262909"/>
                    <a:pt x="184404" y="249119"/>
                  </a:cubicBezTo>
                  <a:cubicBezTo>
                    <a:pt x="183509" y="243030"/>
                    <a:pt x="181897" y="236224"/>
                    <a:pt x="179927" y="228523"/>
                  </a:cubicBezTo>
                  <a:lnTo>
                    <a:pt x="173659" y="228523"/>
                  </a:lnTo>
                  <a:cubicBezTo>
                    <a:pt x="169540" y="215628"/>
                    <a:pt x="163809" y="200764"/>
                    <a:pt x="156286" y="184824"/>
                  </a:cubicBezTo>
                  <a:lnTo>
                    <a:pt x="162914" y="184824"/>
                  </a:lnTo>
                  <a:cubicBezTo>
                    <a:pt x="157719" y="173362"/>
                    <a:pt x="151988" y="161542"/>
                    <a:pt x="145004" y="149185"/>
                  </a:cubicBezTo>
                  <a:cubicBezTo>
                    <a:pt x="137840" y="136648"/>
                    <a:pt x="131034" y="126977"/>
                    <a:pt x="124408" y="118739"/>
                  </a:cubicBezTo>
                  <a:lnTo>
                    <a:pt x="116528" y="118739"/>
                  </a:lnTo>
                  <a:cubicBezTo>
                    <a:pt x="103634" y="103516"/>
                    <a:pt x="92350" y="93129"/>
                    <a:pt x="83396" y="76294"/>
                  </a:cubicBezTo>
                  <a:cubicBezTo>
                    <a:pt x="83396" y="75936"/>
                    <a:pt x="82679" y="75398"/>
                    <a:pt x="82679" y="74861"/>
                  </a:cubicBezTo>
                  <a:lnTo>
                    <a:pt x="90022" y="74861"/>
                  </a:lnTo>
                  <a:cubicBezTo>
                    <a:pt x="90022" y="74861"/>
                    <a:pt x="89127" y="73428"/>
                    <a:pt x="88769" y="7271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1BFEC813-C5F2-95B0-D937-BCB4C7DC9676}"/>
                </a:ext>
              </a:extLst>
            </p:cNvPr>
            <p:cNvSpPr/>
            <p:nvPr/>
          </p:nvSpPr>
          <p:spPr>
            <a:xfrm>
              <a:off x="10075950" y="4131854"/>
              <a:ext cx="175012" cy="57072"/>
            </a:xfrm>
            <a:custGeom>
              <a:avLst/>
              <a:gdLst>
                <a:gd name="connsiteX0" fmla="*/ 174834 w 175012"/>
                <a:gd name="connsiteY0" fmla="*/ 2686 h 57072"/>
                <a:gd name="connsiteX1" fmla="*/ 169282 w 175012"/>
                <a:gd name="connsiteY1" fmla="*/ 2686 h 57072"/>
                <a:gd name="connsiteX2" fmla="*/ 166416 w 175012"/>
                <a:gd name="connsiteY2" fmla="*/ 0 h 57072"/>
                <a:gd name="connsiteX3" fmla="*/ 147074 w 175012"/>
                <a:gd name="connsiteY3" fmla="*/ 2686 h 57072"/>
                <a:gd name="connsiteX4" fmla="*/ 134538 w 175012"/>
                <a:gd name="connsiteY4" fmla="*/ 2686 h 57072"/>
                <a:gd name="connsiteX5" fmla="*/ 73466 w 175012"/>
                <a:gd name="connsiteY5" fmla="*/ 16656 h 57072"/>
                <a:gd name="connsiteX6" fmla="*/ 14186 w 175012"/>
                <a:gd name="connsiteY6" fmla="*/ 10029 h 57072"/>
                <a:gd name="connsiteX7" fmla="*/ 11680 w 175012"/>
                <a:gd name="connsiteY7" fmla="*/ 13969 h 57072"/>
                <a:gd name="connsiteX8" fmla="*/ 8993 w 175012"/>
                <a:gd name="connsiteY8" fmla="*/ 13432 h 57072"/>
                <a:gd name="connsiteX9" fmla="*/ 34424 w 175012"/>
                <a:gd name="connsiteY9" fmla="*/ 56773 h 57072"/>
                <a:gd name="connsiteX10" fmla="*/ 144029 w 175012"/>
                <a:gd name="connsiteY10" fmla="*/ 43341 h 57072"/>
                <a:gd name="connsiteX11" fmla="*/ 152268 w 175012"/>
                <a:gd name="connsiteY11" fmla="*/ 39221 h 57072"/>
                <a:gd name="connsiteX12" fmla="*/ 175013 w 175012"/>
                <a:gd name="connsiteY12" fmla="*/ 2866 h 5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012" h="57072">
                  <a:moveTo>
                    <a:pt x="174834" y="2686"/>
                  </a:moveTo>
                  <a:lnTo>
                    <a:pt x="169282" y="2686"/>
                  </a:lnTo>
                  <a:cubicBezTo>
                    <a:pt x="168923" y="1075"/>
                    <a:pt x="168207" y="0"/>
                    <a:pt x="166416" y="0"/>
                  </a:cubicBezTo>
                  <a:cubicBezTo>
                    <a:pt x="163551" y="0"/>
                    <a:pt x="156387" y="1254"/>
                    <a:pt x="147074" y="2686"/>
                  </a:cubicBezTo>
                  <a:lnTo>
                    <a:pt x="134538" y="2686"/>
                  </a:lnTo>
                  <a:cubicBezTo>
                    <a:pt x="108390" y="7880"/>
                    <a:pt x="78481" y="14686"/>
                    <a:pt x="73466" y="16656"/>
                  </a:cubicBezTo>
                  <a:cubicBezTo>
                    <a:pt x="65049" y="19879"/>
                    <a:pt x="14186" y="10029"/>
                    <a:pt x="14186" y="10029"/>
                  </a:cubicBezTo>
                  <a:cubicBezTo>
                    <a:pt x="13112" y="11462"/>
                    <a:pt x="12396" y="12536"/>
                    <a:pt x="11680" y="13969"/>
                  </a:cubicBezTo>
                  <a:cubicBezTo>
                    <a:pt x="9888" y="13969"/>
                    <a:pt x="8993" y="13432"/>
                    <a:pt x="8993" y="13432"/>
                  </a:cubicBezTo>
                  <a:cubicBezTo>
                    <a:pt x="-10528" y="36714"/>
                    <a:pt x="3441" y="59996"/>
                    <a:pt x="34424" y="56773"/>
                  </a:cubicBezTo>
                  <a:cubicBezTo>
                    <a:pt x="65408" y="53370"/>
                    <a:pt x="130240" y="43341"/>
                    <a:pt x="144029" y="43341"/>
                  </a:cubicBezTo>
                  <a:cubicBezTo>
                    <a:pt x="146716" y="43341"/>
                    <a:pt x="149581" y="41550"/>
                    <a:pt x="152268" y="39221"/>
                  </a:cubicBezTo>
                  <a:cubicBezTo>
                    <a:pt x="162476" y="35460"/>
                    <a:pt x="174296" y="13790"/>
                    <a:pt x="175013" y="286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44A2ED4E-F3EB-6217-1A0F-8A7007C09E26}"/>
                </a:ext>
              </a:extLst>
            </p:cNvPr>
            <p:cNvSpPr/>
            <p:nvPr/>
          </p:nvSpPr>
          <p:spPr>
            <a:xfrm>
              <a:off x="10120423" y="3812889"/>
              <a:ext cx="181044" cy="139139"/>
            </a:xfrm>
            <a:custGeom>
              <a:avLst/>
              <a:gdLst>
                <a:gd name="connsiteX0" fmla="*/ 180865 w 181044"/>
                <a:gd name="connsiteY0" fmla="*/ 56414 h 139139"/>
                <a:gd name="connsiteX1" fmla="*/ 135733 w 181044"/>
                <a:gd name="connsiteY1" fmla="*/ 0 h 139139"/>
                <a:gd name="connsiteX2" fmla="*/ 132151 w 181044"/>
                <a:gd name="connsiteY2" fmla="*/ 5015 h 139139"/>
                <a:gd name="connsiteX3" fmla="*/ 130361 w 181044"/>
                <a:gd name="connsiteY3" fmla="*/ 3403 h 139139"/>
                <a:gd name="connsiteX4" fmla="*/ 100631 w 181044"/>
                <a:gd name="connsiteY4" fmla="*/ 43161 h 139139"/>
                <a:gd name="connsiteX5" fmla="*/ 70902 w 181044"/>
                <a:gd name="connsiteY5" fmla="*/ 33311 h 139139"/>
                <a:gd name="connsiteX6" fmla="*/ 30964 w 181044"/>
                <a:gd name="connsiteY6" fmla="*/ 40833 h 139139"/>
                <a:gd name="connsiteX7" fmla="*/ 1055 w 181044"/>
                <a:gd name="connsiteY7" fmla="*/ 83099 h 139139"/>
                <a:gd name="connsiteX8" fmla="*/ 85408 w 181044"/>
                <a:gd name="connsiteY8" fmla="*/ 109605 h 139139"/>
                <a:gd name="connsiteX9" fmla="*/ 127674 w 181044"/>
                <a:gd name="connsiteY9" fmla="*/ 136290 h 139139"/>
                <a:gd name="connsiteX10" fmla="*/ 142002 w 181044"/>
                <a:gd name="connsiteY10" fmla="*/ 129305 h 139139"/>
                <a:gd name="connsiteX11" fmla="*/ 169403 w 181044"/>
                <a:gd name="connsiteY11" fmla="*/ 102441 h 139139"/>
                <a:gd name="connsiteX12" fmla="*/ 166180 w 181044"/>
                <a:gd name="connsiteY12" fmla="*/ 102441 h 139139"/>
                <a:gd name="connsiteX13" fmla="*/ 175493 w 181044"/>
                <a:gd name="connsiteY13" fmla="*/ 59996 h 139139"/>
                <a:gd name="connsiteX14" fmla="*/ 174776 w 181044"/>
                <a:gd name="connsiteY14" fmla="*/ 58563 h 139139"/>
                <a:gd name="connsiteX15" fmla="*/ 181045 w 181044"/>
                <a:gd name="connsiteY15" fmla="*/ 58563 h 139139"/>
                <a:gd name="connsiteX16" fmla="*/ 180686 w 181044"/>
                <a:gd name="connsiteY16" fmla="*/ 56414 h 1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044" h="139139">
                  <a:moveTo>
                    <a:pt x="180865" y="56414"/>
                  </a:moveTo>
                  <a:cubicBezTo>
                    <a:pt x="172447" y="33311"/>
                    <a:pt x="135733" y="0"/>
                    <a:pt x="135733" y="0"/>
                  </a:cubicBezTo>
                  <a:cubicBezTo>
                    <a:pt x="134480" y="1970"/>
                    <a:pt x="133405" y="3403"/>
                    <a:pt x="132151" y="5015"/>
                  </a:cubicBezTo>
                  <a:cubicBezTo>
                    <a:pt x="131256" y="4298"/>
                    <a:pt x="130361" y="3403"/>
                    <a:pt x="130361" y="3403"/>
                  </a:cubicBezTo>
                  <a:cubicBezTo>
                    <a:pt x="116034" y="25431"/>
                    <a:pt x="107258" y="37251"/>
                    <a:pt x="100631" y="43161"/>
                  </a:cubicBezTo>
                  <a:cubicBezTo>
                    <a:pt x="92214" y="46922"/>
                    <a:pt x="85767" y="40296"/>
                    <a:pt x="70902" y="33311"/>
                  </a:cubicBezTo>
                  <a:cubicBezTo>
                    <a:pt x="58903" y="27401"/>
                    <a:pt x="43501" y="32416"/>
                    <a:pt x="30964" y="40833"/>
                  </a:cubicBezTo>
                  <a:cubicBezTo>
                    <a:pt x="11622" y="51937"/>
                    <a:pt x="-4318" y="72533"/>
                    <a:pt x="1055" y="83099"/>
                  </a:cubicBezTo>
                  <a:cubicBezTo>
                    <a:pt x="9473" y="99576"/>
                    <a:pt x="71440" y="79876"/>
                    <a:pt x="85408" y="109605"/>
                  </a:cubicBezTo>
                  <a:cubicBezTo>
                    <a:pt x="99378" y="139514"/>
                    <a:pt x="99378" y="142916"/>
                    <a:pt x="127674" y="136290"/>
                  </a:cubicBezTo>
                  <a:cubicBezTo>
                    <a:pt x="132510" y="135216"/>
                    <a:pt x="137166" y="132350"/>
                    <a:pt x="142002" y="129305"/>
                  </a:cubicBezTo>
                  <a:cubicBezTo>
                    <a:pt x="152210" y="123753"/>
                    <a:pt x="161881" y="113903"/>
                    <a:pt x="169403" y="102441"/>
                  </a:cubicBezTo>
                  <a:lnTo>
                    <a:pt x="166180" y="102441"/>
                  </a:lnTo>
                  <a:cubicBezTo>
                    <a:pt x="174955" y="87577"/>
                    <a:pt x="179612" y="71100"/>
                    <a:pt x="175493" y="59996"/>
                  </a:cubicBezTo>
                  <a:cubicBezTo>
                    <a:pt x="175493" y="59638"/>
                    <a:pt x="174955" y="59101"/>
                    <a:pt x="174776" y="58563"/>
                  </a:cubicBezTo>
                  <a:lnTo>
                    <a:pt x="181045" y="58563"/>
                  </a:lnTo>
                  <a:cubicBezTo>
                    <a:pt x="181045" y="58563"/>
                    <a:pt x="181045" y="56952"/>
                    <a:pt x="180686" y="5641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32C2088F-E65C-60CC-0C3C-B5262F1C8C4D}"/>
                </a:ext>
              </a:extLst>
            </p:cNvPr>
            <p:cNvSpPr/>
            <p:nvPr/>
          </p:nvSpPr>
          <p:spPr>
            <a:xfrm>
              <a:off x="10072175" y="3203669"/>
              <a:ext cx="68465" cy="113741"/>
            </a:xfrm>
            <a:custGeom>
              <a:avLst/>
              <a:gdLst>
                <a:gd name="connsiteX0" fmla="*/ 54497 w 68465"/>
                <a:gd name="connsiteY0" fmla="*/ 302 h 113741"/>
                <a:gd name="connsiteX1" fmla="*/ 42139 w 68465"/>
                <a:gd name="connsiteY1" fmla="*/ 6212 h 113741"/>
                <a:gd name="connsiteX2" fmla="*/ 15454 w 68465"/>
                <a:gd name="connsiteY2" fmla="*/ 113669 h 113741"/>
                <a:gd name="connsiteX3" fmla="*/ 27633 w 68465"/>
                <a:gd name="connsiteY3" fmla="*/ 107937 h 113741"/>
                <a:gd name="connsiteX4" fmla="*/ 63451 w 68465"/>
                <a:gd name="connsiteY4" fmla="*/ 53314 h 113741"/>
                <a:gd name="connsiteX5" fmla="*/ 59331 w 68465"/>
                <a:gd name="connsiteY5" fmla="*/ 53314 h 113741"/>
                <a:gd name="connsiteX6" fmla="*/ 61660 w 68465"/>
                <a:gd name="connsiteY6" fmla="*/ 9436 h 113741"/>
                <a:gd name="connsiteX7" fmla="*/ 68465 w 68465"/>
                <a:gd name="connsiteY7" fmla="*/ 9436 h 113741"/>
                <a:gd name="connsiteX8" fmla="*/ 54676 w 68465"/>
                <a:gd name="connsiteY8" fmla="*/ 302 h 1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65" h="113741">
                  <a:moveTo>
                    <a:pt x="54497" y="302"/>
                  </a:moveTo>
                  <a:cubicBezTo>
                    <a:pt x="50199" y="1198"/>
                    <a:pt x="46079" y="3526"/>
                    <a:pt x="42139" y="6212"/>
                  </a:cubicBezTo>
                  <a:cubicBezTo>
                    <a:pt x="4887" y="23405"/>
                    <a:pt x="-16245" y="116713"/>
                    <a:pt x="15454" y="113669"/>
                  </a:cubicBezTo>
                  <a:cubicBezTo>
                    <a:pt x="19573" y="113310"/>
                    <a:pt x="23513" y="111161"/>
                    <a:pt x="27633" y="107937"/>
                  </a:cubicBezTo>
                  <a:cubicBezTo>
                    <a:pt x="41781" y="100774"/>
                    <a:pt x="55751" y="76775"/>
                    <a:pt x="63451" y="53314"/>
                  </a:cubicBezTo>
                  <a:lnTo>
                    <a:pt x="59331" y="53314"/>
                  </a:lnTo>
                  <a:cubicBezTo>
                    <a:pt x="64884" y="35226"/>
                    <a:pt x="66496" y="18032"/>
                    <a:pt x="61660" y="9436"/>
                  </a:cubicBezTo>
                  <a:lnTo>
                    <a:pt x="68465" y="9436"/>
                  </a:lnTo>
                  <a:cubicBezTo>
                    <a:pt x="66496" y="2630"/>
                    <a:pt x="62198" y="-1130"/>
                    <a:pt x="54676" y="30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A9002062-0A6C-0875-9521-27279C58D06F}"/>
                </a:ext>
              </a:extLst>
            </p:cNvPr>
            <p:cNvSpPr/>
            <p:nvPr/>
          </p:nvSpPr>
          <p:spPr>
            <a:xfrm>
              <a:off x="10191676" y="4494217"/>
              <a:ext cx="112120" cy="102222"/>
            </a:xfrm>
            <a:custGeom>
              <a:avLst/>
              <a:gdLst>
                <a:gd name="connsiteX0" fmla="*/ 55347 w 112120"/>
                <a:gd name="connsiteY0" fmla="*/ 5137 h 102222"/>
                <a:gd name="connsiteX1" fmla="*/ 45138 w 112120"/>
                <a:gd name="connsiteY1" fmla="*/ 13375 h 102222"/>
                <a:gd name="connsiteX2" fmla="*/ 187 w 112120"/>
                <a:gd name="connsiteY2" fmla="*/ 90027 h 102222"/>
                <a:gd name="connsiteX3" fmla="*/ 36721 w 112120"/>
                <a:gd name="connsiteY3" fmla="*/ 90922 h 102222"/>
                <a:gd name="connsiteX4" fmla="*/ 52840 w 112120"/>
                <a:gd name="connsiteY4" fmla="*/ 79281 h 102222"/>
                <a:gd name="connsiteX5" fmla="*/ 51765 w 112120"/>
                <a:gd name="connsiteY5" fmla="*/ 79281 h 102222"/>
                <a:gd name="connsiteX6" fmla="*/ 61973 w 112120"/>
                <a:gd name="connsiteY6" fmla="*/ 69968 h 102222"/>
                <a:gd name="connsiteX7" fmla="*/ 107105 w 112120"/>
                <a:gd name="connsiteY7" fmla="*/ 39880 h 102222"/>
                <a:gd name="connsiteX8" fmla="*/ 106031 w 112120"/>
                <a:gd name="connsiteY8" fmla="*/ 35403 h 102222"/>
                <a:gd name="connsiteX9" fmla="*/ 112120 w 112120"/>
                <a:gd name="connsiteY9" fmla="*/ 35403 h 102222"/>
                <a:gd name="connsiteX10" fmla="*/ 55347 w 112120"/>
                <a:gd name="connsiteY10" fmla="*/ 5137 h 10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20" h="102222">
                  <a:moveTo>
                    <a:pt x="55347" y="5137"/>
                  </a:moveTo>
                  <a:cubicBezTo>
                    <a:pt x="51407" y="6748"/>
                    <a:pt x="47825" y="9256"/>
                    <a:pt x="45138" y="13375"/>
                  </a:cubicBezTo>
                  <a:cubicBezTo>
                    <a:pt x="28125" y="40060"/>
                    <a:pt x="-2679" y="66565"/>
                    <a:pt x="187" y="90027"/>
                  </a:cubicBezTo>
                  <a:cubicBezTo>
                    <a:pt x="2693" y="109727"/>
                    <a:pt x="20782" y="102205"/>
                    <a:pt x="36721" y="90922"/>
                  </a:cubicBezTo>
                  <a:cubicBezTo>
                    <a:pt x="42632" y="87340"/>
                    <a:pt x="48004" y="83221"/>
                    <a:pt x="52840" y="79281"/>
                  </a:cubicBezTo>
                  <a:lnTo>
                    <a:pt x="51765" y="79281"/>
                  </a:lnTo>
                  <a:cubicBezTo>
                    <a:pt x="57854" y="73908"/>
                    <a:pt x="61973" y="69968"/>
                    <a:pt x="61973" y="69968"/>
                  </a:cubicBezTo>
                  <a:cubicBezTo>
                    <a:pt x="61973" y="69968"/>
                    <a:pt x="107105" y="63342"/>
                    <a:pt x="107105" y="39880"/>
                  </a:cubicBezTo>
                  <a:cubicBezTo>
                    <a:pt x="107105" y="38269"/>
                    <a:pt x="106389" y="37015"/>
                    <a:pt x="106031" y="35403"/>
                  </a:cubicBezTo>
                  <a:lnTo>
                    <a:pt x="112120" y="35403"/>
                  </a:lnTo>
                  <a:cubicBezTo>
                    <a:pt x="110687" y="14091"/>
                    <a:pt x="74151" y="-10982"/>
                    <a:pt x="55347" y="513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 algn="r">
              <a:defRPr sz="2000"/>
            </a:lvl1pPr>
            <a:lvl2pPr algn="r">
              <a:defRPr sz="1800"/>
            </a:lvl2pPr>
            <a:lvl3pPr algn="r">
              <a:defRPr sz="16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13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5E3D09C-18C7-5888-A16D-2A76FCEFA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4F7B0511-1D41-C501-C853-C9273510D4C5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  <a:lvl2pPr algn="r">
              <a:defRPr sz="18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400">
                <a:solidFill>
                  <a:schemeClr val="bg1"/>
                </a:solidFill>
              </a:defRPr>
            </a:lvl4pPr>
            <a:lvl5pPr algn="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3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צורה חופשית: צורה 3">
            <a:extLst>
              <a:ext uri="{FF2B5EF4-FFF2-40B4-BE49-F238E27FC236}">
                <a16:creationId xmlns:a16="http://schemas.microsoft.com/office/drawing/2014/main" id="{DB495A13-47F0-99D8-0150-EB36D864417D}"/>
              </a:ext>
            </a:extLst>
          </p:cNvPr>
          <p:cNvSpPr/>
          <p:nvPr userDrawn="1"/>
        </p:nvSpPr>
        <p:spPr>
          <a:xfrm>
            <a:off x="1" y="0"/>
            <a:ext cx="8203531" cy="4293704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 algn="r">
              <a:defRPr sz="2000"/>
            </a:lvl1pPr>
            <a:lvl2pPr algn="r">
              <a:defRPr sz="1800"/>
            </a:lvl2pPr>
            <a:lvl3pPr algn="r">
              <a:defRPr sz="16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FE7F8DD4-0D0D-DB0D-4A02-D6146E8567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00205" y="6300788"/>
            <a:ext cx="5597319" cy="395287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spcAft>
                <a:spcPts val="0"/>
              </a:spcAft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he-IL" dirty="0"/>
              <a:t>שאלה</a:t>
            </a:r>
          </a:p>
        </p:txBody>
      </p: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F77B979C-480E-83AA-0322-FF4DBB27BE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2949" y="6301407"/>
            <a:ext cx="414746" cy="3657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780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1109609"/>
            <a:ext cx="4585252" cy="3203973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4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/>
            </a:lvl1pPr>
            <a:lvl2pPr algn="r">
              <a:defRPr sz="2000"/>
            </a:lvl2pPr>
            <a:lvl3pPr algn="r">
              <a:defRPr sz="1800"/>
            </a:lvl3pPr>
            <a:lvl4pPr algn="r">
              <a:defRPr sz="1600"/>
            </a:lvl4pPr>
            <a:lvl5pPr algn="r">
              <a:defRPr sz="16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B1835E2A-BE28-B66A-50EF-CA984D537AA5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53800" y="4313582"/>
            <a:ext cx="0" cy="2544072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923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E0DD97E5-68C3-9135-B12F-3923D6744C63}"/>
              </a:ext>
            </a:extLst>
          </p:cNvPr>
          <p:cNvGrpSpPr/>
          <p:nvPr userDrawn="1"/>
        </p:nvGrpSpPr>
        <p:grpSpPr>
          <a:xfrm>
            <a:off x="0" y="575056"/>
            <a:ext cx="12192000" cy="6283147"/>
            <a:chOff x="0" y="575056"/>
            <a:chExt cx="12192000" cy="6283147"/>
          </a:xfrm>
        </p:grpSpPr>
        <p:sp>
          <p:nvSpPr>
            <p:cNvPr id="8" name="גרפיקה 15">
              <a:extLst>
                <a:ext uri="{FF2B5EF4-FFF2-40B4-BE49-F238E27FC236}">
                  <a16:creationId xmlns:a16="http://schemas.microsoft.com/office/drawing/2014/main" id="{F5035A23-2D37-4968-A63C-0D2A71C418CB}"/>
                </a:ext>
              </a:extLst>
            </p:cNvPr>
            <p:cNvSpPr/>
            <p:nvPr/>
          </p:nvSpPr>
          <p:spPr>
            <a:xfrm>
              <a:off x="0" y="575056"/>
              <a:ext cx="12192000" cy="6283147"/>
            </a:xfrm>
            <a:custGeom>
              <a:avLst/>
              <a:gdLst>
                <a:gd name="connsiteX0" fmla="*/ 11103498 w 12192000"/>
                <a:gd name="connsiteY0" fmla="*/ 1682496 h 6283147"/>
                <a:gd name="connsiteX1" fmla="*/ 9351264 w 12192000"/>
                <a:gd name="connsiteY1" fmla="*/ 4194536 h 6283147"/>
                <a:gd name="connsiteX2" fmla="*/ 7303008 w 12192000"/>
                <a:gd name="connsiteY2" fmla="*/ 1929912 h 6283147"/>
                <a:gd name="connsiteX3" fmla="*/ 6096000 w 12192000"/>
                <a:gd name="connsiteY3" fmla="*/ 2862397 h 6283147"/>
                <a:gd name="connsiteX4" fmla="*/ 4506976 w 12192000"/>
                <a:gd name="connsiteY4" fmla="*/ 0 h 6283147"/>
                <a:gd name="connsiteX5" fmla="*/ 2800096 w 12192000"/>
                <a:gd name="connsiteY5" fmla="*/ 2177288 h 6283147"/>
                <a:gd name="connsiteX6" fmla="*/ 1710944 w 12192000"/>
                <a:gd name="connsiteY6" fmla="*/ 1525504 h 6283147"/>
                <a:gd name="connsiteX7" fmla="*/ 0 w 12192000"/>
                <a:gd name="connsiteY7" fmla="*/ 2796357 h 6283147"/>
                <a:gd name="connsiteX8" fmla="*/ 0 w 12192000"/>
                <a:gd name="connsiteY8" fmla="*/ 6283148 h 6283147"/>
                <a:gd name="connsiteX9" fmla="*/ 12192000 w 12192000"/>
                <a:gd name="connsiteY9" fmla="*/ 6283148 h 6283147"/>
                <a:gd name="connsiteX10" fmla="*/ 12192000 w 12192000"/>
                <a:gd name="connsiteY10" fmla="*/ 3493536 h 6283147"/>
                <a:gd name="connsiteX11" fmla="*/ 11103498 w 12192000"/>
                <a:gd name="connsiteY11" fmla="*/ 1682537 h 628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283147">
                  <a:moveTo>
                    <a:pt x="11103498" y="1682496"/>
                  </a:moveTo>
                  <a:cubicBezTo>
                    <a:pt x="10268631" y="1665549"/>
                    <a:pt x="10424160" y="4194536"/>
                    <a:pt x="9351264" y="4194536"/>
                  </a:cubicBezTo>
                  <a:cubicBezTo>
                    <a:pt x="8278368" y="4194536"/>
                    <a:pt x="8180832" y="1929912"/>
                    <a:pt x="7303008" y="1929912"/>
                  </a:cubicBezTo>
                  <a:cubicBezTo>
                    <a:pt x="6717548" y="1929912"/>
                    <a:pt x="6587744" y="2862397"/>
                    <a:pt x="6096000" y="2862397"/>
                  </a:cubicBezTo>
                  <a:cubicBezTo>
                    <a:pt x="5604256" y="2862397"/>
                    <a:pt x="5131044" y="0"/>
                    <a:pt x="4506976" y="0"/>
                  </a:cubicBezTo>
                  <a:cubicBezTo>
                    <a:pt x="3769076" y="0"/>
                    <a:pt x="3450539" y="2177288"/>
                    <a:pt x="2800096" y="2177288"/>
                  </a:cubicBezTo>
                  <a:cubicBezTo>
                    <a:pt x="2344928" y="2177288"/>
                    <a:pt x="2296160" y="1525504"/>
                    <a:pt x="1710944" y="1525504"/>
                  </a:cubicBezTo>
                  <a:cubicBezTo>
                    <a:pt x="905541" y="1525504"/>
                    <a:pt x="719328" y="2815377"/>
                    <a:pt x="0" y="2796357"/>
                  </a:cubicBezTo>
                  <a:lnTo>
                    <a:pt x="0" y="6283148"/>
                  </a:lnTo>
                  <a:lnTo>
                    <a:pt x="12192000" y="6283148"/>
                  </a:lnTo>
                  <a:lnTo>
                    <a:pt x="12192000" y="3493536"/>
                  </a:lnTo>
                  <a:cubicBezTo>
                    <a:pt x="11765483" y="3502762"/>
                    <a:pt x="11945031" y="1699605"/>
                    <a:pt x="11103498" y="16825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2">
                    <a:alpha val="50000"/>
                  </a:schemeClr>
                </a:gs>
              </a:gsLst>
              <a:lin ang="16200000" scaled="1"/>
              <a:tileRect/>
            </a:gradFill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9" name="גרפיקה 23">
              <a:extLst>
                <a:ext uri="{FF2B5EF4-FFF2-40B4-BE49-F238E27FC236}">
                  <a16:creationId xmlns:a16="http://schemas.microsoft.com/office/drawing/2014/main" id="{C97CE9E9-0995-08A4-040C-26EDD2BD8DAD}"/>
                </a:ext>
              </a:extLst>
            </p:cNvPr>
            <p:cNvSpPr/>
            <p:nvPr/>
          </p:nvSpPr>
          <p:spPr>
            <a:xfrm>
              <a:off x="40" y="1325880"/>
              <a:ext cx="12191959" cy="4207256"/>
            </a:xfrm>
            <a:custGeom>
              <a:avLst/>
              <a:gdLst>
                <a:gd name="connsiteX0" fmla="*/ 10164714 w 12191959"/>
                <a:gd name="connsiteY0" fmla="*/ 4207256 h 4207256"/>
                <a:gd name="connsiteX1" fmla="*/ 9752828 w 12191959"/>
                <a:gd name="connsiteY1" fmla="*/ 4099641 h 4207256"/>
                <a:gd name="connsiteX2" fmla="*/ 9426041 w 12191959"/>
                <a:gd name="connsiteY2" fmla="*/ 3818738 h 4207256"/>
                <a:gd name="connsiteX3" fmla="*/ 8922675 w 12191959"/>
                <a:gd name="connsiteY3" fmla="*/ 2986471 h 4207256"/>
                <a:gd name="connsiteX4" fmla="*/ 7938333 w 12191959"/>
                <a:gd name="connsiteY4" fmla="*/ 1942673 h 4207256"/>
                <a:gd name="connsiteX5" fmla="*/ 7225467 w 12191959"/>
                <a:gd name="connsiteY5" fmla="*/ 2436937 h 4207256"/>
                <a:gd name="connsiteX6" fmla="*/ 6626312 w 12191959"/>
                <a:gd name="connsiteY6" fmla="*/ 2875199 h 4207256"/>
                <a:gd name="connsiteX7" fmla="*/ 5860573 w 12191959"/>
                <a:gd name="connsiteY7" fmla="*/ 1567566 h 4207256"/>
                <a:gd name="connsiteX8" fmla="*/ 5401463 w 12191959"/>
                <a:gd name="connsiteY8" fmla="*/ 505562 h 4207256"/>
                <a:gd name="connsiteX9" fmla="*/ 4899112 w 12191959"/>
                <a:gd name="connsiteY9" fmla="*/ 12802 h 4207256"/>
                <a:gd name="connsiteX10" fmla="*/ 3915461 w 12191959"/>
                <a:gd name="connsiteY10" fmla="*/ 1149421 h 4207256"/>
                <a:gd name="connsiteX11" fmla="*/ 3510605 w 12191959"/>
                <a:gd name="connsiteY11" fmla="*/ 1866351 h 4207256"/>
                <a:gd name="connsiteX12" fmla="*/ 3289890 w 12191959"/>
                <a:gd name="connsiteY12" fmla="*/ 2100844 h 4207256"/>
                <a:gd name="connsiteX13" fmla="*/ 3043773 w 12191959"/>
                <a:gd name="connsiteY13" fmla="*/ 2190090 h 4207256"/>
                <a:gd name="connsiteX14" fmla="*/ 2529149 w 12191959"/>
                <a:gd name="connsiteY14" fmla="*/ 1892849 h 4207256"/>
                <a:gd name="connsiteX15" fmla="*/ 1859890 w 12191959"/>
                <a:gd name="connsiteY15" fmla="*/ 1538305 h 4207256"/>
                <a:gd name="connsiteX16" fmla="*/ 881807 w 12191959"/>
                <a:gd name="connsiteY16" fmla="*/ 2200981 h 4207256"/>
                <a:gd name="connsiteX17" fmla="*/ 491460 w 12191959"/>
                <a:gd name="connsiteY17" fmla="*/ 2625466 h 4207256"/>
                <a:gd name="connsiteX18" fmla="*/ 16947 w 12191959"/>
                <a:gd name="connsiteY18" fmla="*/ 2809403 h 4207256"/>
                <a:gd name="connsiteX19" fmla="*/ 0 w 12191959"/>
                <a:gd name="connsiteY19" fmla="*/ 2809199 h 4207256"/>
                <a:gd name="connsiteX20" fmla="*/ 325 w 12191959"/>
                <a:gd name="connsiteY20" fmla="*/ 2796479 h 4207256"/>
                <a:gd name="connsiteX21" fmla="*/ 871931 w 12191959"/>
                <a:gd name="connsiteY21" fmla="*/ 2193016 h 4207256"/>
                <a:gd name="connsiteX22" fmla="*/ 1859930 w 12191959"/>
                <a:gd name="connsiteY22" fmla="*/ 1525626 h 4207256"/>
                <a:gd name="connsiteX23" fmla="*/ 2266127 w 12191959"/>
                <a:gd name="connsiteY23" fmla="*/ 1640190 h 4207256"/>
                <a:gd name="connsiteX24" fmla="*/ 2538456 w 12191959"/>
                <a:gd name="connsiteY24" fmla="*/ 1884152 h 4207256"/>
                <a:gd name="connsiteX25" fmla="*/ 3043814 w 12191959"/>
                <a:gd name="connsiteY25" fmla="*/ 2177410 h 4207256"/>
                <a:gd name="connsiteX26" fmla="*/ 3500364 w 12191959"/>
                <a:gd name="connsiteY26" fmla="*/ 1858914 h 4207256"/>
                <a:gd name="connsiteX27" fmla="*/ 3904163 w 12191959"/>
                <a:gd name="connsiteY27" fmla="*/ 1143691 h 4207256"/>
                <a:gd name="connsiteX28" fmla="*/ 4899071 w 12191959"/>
                <a:gd name="connsiteY28" fmla="*/ 0 h 4207256"/>
                <a:gd name="connsiteX29" fmla="*/ 5164938 w 12191959"/>
                <a:gd name="connsiteY29" fmla="*/ 139233 h 4207256"/>
                <a:gd name="connsiteX30" fmla="*/ 5412598 w 12191959"/>
                <a:gd name="connsiteY30" fmla="*/ 499384 h 4207256"/>
                <a:gd name="connsiteX31" fmla="*/ 5872399 w 12191959"/>
                <a:gd name="connsiteY31" fmla="*/ 1562811 h 4207256"/>
                <a:gd name="connsiteX32" fmla="*/ 6626312 w 12191959"/>
                <a:gd name="connsiteY32" fmla="*/ 2862357 h 4207256"/>
                <a:gd name="connsiteX33" fmla="*/ 7215429 w 12191959"/>
                <a:gd name="connsiteY33" fmla="*/ 2429012 h 4207256"/>
                <a:gd name="connsiteX34" fmla="*/ 7938293 w 12191959"/>
                <a:gd name="connsiteY34" fmla="*/ 1929872 h 4207256"/>
                <a:gd name="connsiteX35" fmla="*/ 8933973 w 12191959"/>
                <a:gd name="connsiteY35" fmla="*/ 2980578 h 4207256"/>
                <a:gd name="connsiteX36" fmla="*/ 9435755 w 12191959"/>
                <a:gd name="connsiteY36" fmla="*/ 3810447 h 4207256"/>
                <a:gd name="connsiteX37" fmla="*/ 10164714 w 12191959"/>
                <a:gd name="connsiteY37" fmla="*/ 4194495 h 4207256"/>
                <a:gd name="connsiteX38" fmla="*/ 10871850 w 12191959"/>
                <a:gd name="connsiteY38" fmla="*/ 3758306 h 4207256"/>
                <a:gd name="connsiteX39" fmla="*/ 11314257 w 12191959"/>
                <a:gd name="connsiteY39" fmla="*/ 2821351 h 4207256"/>
                <a:gd name="connsiteX40" fmla="*/ 12182775 w 12191959"/>
                <a:gd name="connsiteY40" fmla="*/ 1682374 h 4207256"/>
                <a:gd name="connsiteX41" fmla="*/ 12191959 w 12191959"/>
                <a:gd name="connsiteY41" fmla="*/ 1682455 h 4207256"/>
                <a:gd name="connsiteX42" fmla="*/ 12191715 w 12191959"/>
                <a:gd name="connsiteY42" fmla="*/ 1695176 h 4207256"/>
                <a:gd name="connsiteX43" fmla="*/ 12182856 w 12191959"/>
                <a:gd name="connsiteY43" fmla="*/ 1695094 h 4207256"/>
                <a:gd name="connsiteX44" fmla="*/ 11326124 w 12191959"/>
                <a:gd name="connsiteY44" fmla="*/ 2825984 h 4207256"/>
                <a:gd name="connsiteX45" fmla="*/ 10882376 w 12191959"/>
                <a:gd name="connsiteY45" fmla="*/ 3765499 h 4207256"/>
                <a:gd name="connsiteX46" fmla="*/ 10573268 w 12191959"/>
                <a:gd name="connsiteY46" fmla="*/ 4084605 h 4207256"/>
                <a:gd name="connsiteX47" fmla="*/ 10164755 w 12191959"/>
                <a:gd name="connsiteY47" fmla="*/ 4207216 h 420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91959" h="4207256">
                  <a:moveTo>
                    <a:pt x="10164714" y="4207256"/>
                  </a:moveTo>
                  <a:cubicBezTo>
                    <a:pt x="10016663" y="4207256"/>
                    <a:pt x="9881941" y="4172062"/>
                    <a:pt x="9752828" y="4099641"/>
                  </a:cubicBezTo>
                  <a:cubicBezTo>
                    <a:pt x="9638467" y="4035471"/>
                    <a:pt x="9531544" y="3943584"/>
                    <a:pt x="9426041" y="3818738"/>
                  </a:cubicBezTo>
                  <a:cubicBezTo>
                    <a:pt x="9231010" y="3587984"/>
                    <a:pt x="9074262" y="3282168"/>
                    <a:pt x="8922675" y="2986471"/>
                  </a:cubicBezTo>
                  <a:cubicBezTo>
                    <a:pt x="8647501" y="2449698"/>
                    <a:pt x="8387608" y="1942673"/>
                    <a:pt x="7938333" y="1942673"/>
                  </a:cubicBezTo>
                  <a:cubicBezTo>
                    <a:pt x="7609393" y="1942673"/>
                    <a:pt x="7414240" y="2193950"/>
                    <a:pt x="7225467" y="2436937"/>
                  </a:cubicBezTo>
                  <a:cubicBezTo>
                    <a:pt x="7050390" y="2662326"/>
                    <a:pt x="6885067" y="2875199"/>
                    <a:pt x="6626312" y="2875199"/>
                  </a:cubicBezTo>
                  <a:cubicBezTo>
                    <a:pt x="6367557" y="2875199"/>
                    <a:pt x="6122863" y="2240036"/>
                    <a:pt x="5860573" y="1567566"/>
                  </a:cubicBezTo>
                  <a:cubicBezTo>
                    <a:pt x="5713456" y="1190427"/>
                    <a:pt x="5561381" y="800486"/>
                    <a:pt x="5401463" y="505562"/>
                  </a:cubicBezTo>
                  <a:cubicBezTo>
                    <a:pt x="5221671" y="173980"/>
                    <a:pt x="5057364" y="12802"/>
                    <a:pt x="4899112" y="12802"/>
                  </a:cubicBezTo>
                  <a:cubicBezTo>
                    <a:pt x="4489339" y="12802"/>
                    <a:pt x="4197584" y="590621"/>
                    <a:pt x="3915461" y="1149421"/>
                  </a:cubicBezTo>
                  <a:cubicBezTo>
                    <a:pt x="3779642" y="1418417"/>
                    <a:pt x="3651382" y="1672499"/>
                    <a:pt x="3510605" y="1866351"/>
                  </a:cubicBezTo>
                  <a:cubicBezTo>
                    <a:pt x="3434730" y="1970837"/>
                    <a:pt x="3362513" y="2047565"/>
                    <a:pt x="3289890" y="2100844"/>
                  </a:cubicBezTo>
                  <a:cubicBezTo>
                    <a:pt x="3208041" y="2160870"/>
                    <a:pt x="3127533" y="2190090"/>
                    <a:pt x="3043773" y="2190090"/>
                  </a:cubicBezTo>
                  <a:cubicBezTo>
                    <a:pt x="2809159" y="2190090"/>
                    <a:pt x="2673137" y="2045696"/>
                    <a:pt x="2529149" y="1892849"/>
                  </a:cubicBezTo>
                  <a:cubicBezTo>
                    <a:pt x="2364964" y="1718544"/>
                    <a:pt x="2195170" y="1538305"/>
                    <a:pt x="1859890" y="1538305"/>
                  </a:cubicBezTo>
                  <a:cubicBezTo>
                    <a:pt x="1414963" y="1538305"/>
                    <a:pt x="1143894" y="1875170"/>
                    <a:pt x="881807" y="2200981"/>
                  </a:cubicBezTo>
                  <a:cubicBezTo>
                    <a:pt x="753344" y="2360656"/>
                    <a:pt x="632033" y="2511430"/>
                    <a:pt x="491460" y="2625466"/>
                  </a:cubicBezTo>
                  <a:cubicBezTo>
                    <a:pt x="339019" y="2749134"/>
                    <a:pt x="183571" y="2809403"/>
                    <a:pt x="16947" y="2809403"/>
                  </a:cubicBezTo>
                  <a:cubicBezTo>
                    <a:pt x="11298" y="2809403"/>
                    <a:pt x="5690" y="2809321"/>
                    <a:pt x="0" y="2809199"/>
                  </a:cubicBezTo>
                  <a:lnTo>
                    <a:pt x="325" y="2796479"/>
                  </a:lnTo>
                  <a:cubicBezTo>
                    <a:pt x="379009" y="2805704"/>
                    <a:pt x="618419" y="2508098"/>
                    <a:pt x="871931" y="2193016"/>
                  </a:cubicBezTo>
                  <a:cubicBezTo>
                    <a:pt x="1135929" y="1864888"/>
                    <a:pt x="1408908" y="1525626"/>
                    <a:pt x="1859930" y="1525626"/>
                  </a:cubicBezTo>
                  <a:cubicBezTo>
                    <a:pt x="2012412" y="1525626"/>
                    <a:pt x="2145264" y="1563096"/>
                    <a:pt x="2266127" y="1640190"/>
                  </a:cubicBezTo>
                  <a:cubicBezTo>
                    <a:pt x="2372685" y="1708181"/>
                    <a:pt x="2456973" y="1797629"/>
                    <a:pt x="2538456" y="1884152"/>
                  </a:cubicBezTo>
                  <a:cubicBezTo>
                    <a:pt x="2680533" y="2034967"/>
                    <a:pt x="2814726" y="2177410"/>
                    <a:pt x="3043814" y="2177410"/>
                  </a:cubicBezTo>
                  <a:cubicBezTo>
                    <a:pt x="3197515" y="2177410"/>
                    <a:pt x="3342599" y="2076216"/>
                    <a:pt x="3500364" y="1858914"/>
                  </a:cubicBezTo>
                  <a:cubicBezTo>
                    <a:pt x="3640531" y="1665874"/>
                    <a:pt x="3768588" y="1412240"/>
                    <a:pt x="3904163" y="1143691"/>
                  </a:cubicBezTo>
                  <a:cubicBezTo>
                    <a:pt x="4187952" y="581396"/>
                    <a:pt x="4481495" y="0"/>
                    <a:pt x="4899071" y="0"/>
                  </a:cubicBezTo>
                  <a:cubicBezTo>
                    <a:pt x="4987097" y="0"/>
                    <a:pt x="5074067" y="45557"/>
                    <a:pt x="5164938" y="139233"/>
                  </a:cubicBezTo>
                  <a:cubicBezTo>
                    <a:pt x="5244836" y="221569"/>
                    <a:pt x="5325832" y="339385"/>
                    <a:pt x="5412598" y="499384"/>
                  </a:cubicBezTo>
                  <a:cubicBezTo>
                    <a:pt x="5572882" y="795000"/>
                    <a:pt x="5725120" y="1185347"/>
                    <a:pt x="5872399" y="1562811"/>
                  </a:cubicBezTo>
                  <a:cubicBezTo>
                    <a:pt x="6133064" y="2231136"/>
                    <a:pt x="6379302" y="2862357"/>
                    <a:pt x="6626312" y="2862357"/>
                  </a:cubicBezTo>
                  <a:cubicBezTo>
                    <a:pt x="6873322" y="2862357"/>
                    <a:pt x="7042303" y="2651882"/>
                    <a:pt x="7215429" y="2429012"/>
                  </a:cubicBezTo>
                  <a:cubicBezTo>
                    <a:pt x="7406031" y="2183628"/>
                    <a:pt x="7603175" y="1929872"/>
                    <a:pt x="7938293" y="1929872"/>
                  </a:cubicBezTo>
                  <a:cubicBezTo>
                    <a:pt x="8395330" y="1929872"/>
                    <a:pt x="8656970" y="2440229"/>
                    <a:pt x="8933973" y="2980578"/>
                  </a:cubicBezTo>
                  <a:cubicBezTo>
                    <a:pt x="9085235" y="3275665"/>
                    <a:pt x="9241658" y="3580790"/>
                    <a:pt x="9435755" y="3810447"/>
                  </a:cubicBezTo>
                  <a:cubicBezTo>
                    <a:pt x="9654154" y="4068877"/>
                    <a:pt x="9892589" y="4194495"/>
                    <a:pt x="10164714" y="4194495"/>
                  </a:cubicBezTo>
                  <a:cubicBezTo>
                    <a:pt x="10436839" y="4194495"/>
                    <a:pt x="10670480" y="4051808"/>
                    <a:pt x="10871850" y="3758306"/>
                  </a:cubicBezTo>
                  <a:cubicBezTo>
                    <a:pt x="11050544" y="3497844"/>
                    <a:pt x="11184615" y="3153949"/>
                    <a:pt x="11314257" y="2821351"/>
                  </a:cubicBezTo>
                  <a:cubicBezTo>
                    <a:pt x="11542573" y="2235728"/>
                    <a:pt x="11758290" y="1682374"/>
                    <a:pt x="12182775" y="1682374"/>
                  </a:cubicBezTo>
                  <a:cubicBezTo>
                    <a:pt x="12185823" y="1682374"/>
                    <a:pt x="12188871" y="1682374"/>
                    <a:pt x="12191959" y="1682455"/>
                  </a:cubicBezTo>
                  <a:lnTo>
                    <a:pt x="12191715" y="1695176"/>
                  </a:lnTo>
                  <a:cubicBezTo>
                    <a:pt x="12188749" y="1695135"/>
                    <a:pt x="12185782" y="1695094"/>
                    <a:pt x="12182856" y="1695094"/>
                  </a:cubicBezTo>
                  <a:cubicBezTo>
                    <a:pt x="11766987" y="1695094"/>
                    <a:pt x="11552814" y="2244507"/>
                    <a:pt x="11326124" y="2825984"/>
                  </a:cubicBezTo>
                  <a:cubicBezTo>
                    <a:pt x="11196198" y="3159232"/>
                    <a:pt x="11061883" y="3503818"/>
                    <a:pt x="10882376" y="3765499"/>
                  </a:cubicBezTo>
                  <a:cubicBezTo>
                    <a:pt x="10785125" y="3907252"/>
                    <a:pt x="10684012" y="4011656"/>
                    <a:pt x="10573268" y="4084605"/>
                  </a:cubicBezTo>
                  <a:cubicBezTo>
                    <a:pt x="10449763" y="4165966"/>
                    <a:pt x="10312319" y="4207216"/>
                    <a:pt x="10164755" y="4207216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1109609"/>
            <a:ext cx="4585252" cy="3203973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4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/>
            </a:lvl1pPr>
            <a:lvl2pPr algn="r">
              <a:defRPr sz="2000"/>
            </a:lvl2pPr>
            <a:lvl3pPr algn="r">
              <a:defRPr sz="1800"/>
            </a:lvl3pPr>
            <a:lvl4pPr algn="r">
              <a:defRPr sz="1600"/>
            </a:lvl4pPr>
            <a:lvl5pPr algn="r">
              <a:defRPr sz="16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4374324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20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4">
            <a:extLst>
              <a:ext uri="{FF2B5EF4-FFF2-40B4-BE49-F238E27FC236}">
                <a16:creationId xmlns:a16="http://schemas.microsoft.com/office/drawing/2014/main" id="{D708D8F3-7865-3947-383E-20B25B3BE705}"/>
              </a:ext>
            </a:extLst>
          </p:cNvPr>
          <p:cNvGrpSpPr/>
          <p:nvPr userDrawn="1"/>
        </p:nvGrpSpPr>
        <p:grpSpPr>
          <a:xfrm>
            <a:off x="282022" y="669371"/>
            <a:ext cx="11792517" cy="5700434"/>
            <a:chOff x="282022" y="669371"/>
            <a:chExt cx="11792517" cy="5700434"/>
          </a:xfrm>
          <a:gradFill flip="none" rotWithShape="1">
            <a:gsLst>
              <a:gs pos="0">
                <a:schemeClr val="bg1"/>
              </a:gs>
              <a:gs pos="89000">
                <a:schemeClr val="bg2">
                  <a:alpha val="50000"/>
                </a:schemeClr>
              </a:gs>
            </a:gsLst>
            <a:lin ang="8100000" scaled="1"/>
            <a:tileRect/>
          </a:gradFill>
        </p:grpSpPr>
        <p:sp>
          <p:nvSpPr>
            <p:cNvPr id="10" name="צורה חופשית: צורה 9">
              <a:extLst>
                <a:ext uri="{FF2B5EF4-FFF2-40B4-BE49-F238E27FC236}">
                  <a16:creationId xmlns:a16="http://schemas.microsoft.com/office/drawing/2014/main" id="{1B88A804-E3BB-A296-7875-6176425E3DE5}"/>
                </a:ext>
              </a:extLst>
            </p:cNvPr>
            <p:cNvSpPr/>
            <p:nvPr/>
          </p:nvSpPr>
          <p:spPr>
            <a:xfrm>
              <a:off x="282022" y="2129151"/>
              <a:ext cx="114153" cy="37869"/>
            </a:xfrm>
            <a:custGeom>
              <a:avLst/>
              <a:gdLst>
                <a:gd name="connsiteX0" fmla="*/ 73672 w 114153"/>
                <a:gd name="connsiteY0" fmla="*/ 1156 h 37869"/>
                <a:gd name="connsiteX1" fmla="*/ 602 w 114153"/>
                <a:gd name="connsiteY1" fmla="*/ 14588 h 37869"/>
                <a:gd name="connsiteX2" fmla="*/ 54151 w 114153"/>
                <a:gd name="connsiteY2" fmla="*/ 37870 h 37869"/>
                <a:gd name="connsiteX3" fmla="*/ 113072 w 114153"/>
                <a:gd name="connsiteY3" fmla="*/ 17991 h 37869"/>
                <a:gd name="connsiteX4" fmla="*/ 73851 w 114153"/>
                <a:gd name="connsiteY4" fmla="*/ 1335 h 3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53" h="37869">
                  <a:moveTo>
                    <a:pt x="73672" y="1156"/>
                  </a:moveTo>
                  <a:cubicBezTo>
                    <a:pt x="39823" y="-2068"/>
                    <a:pt x="6153" y="1156"/>
                    <a:pt x="602" y="14588"/>
                  </a:cubicBezTo>
                  <a:cubicBezTo>
                    <a:pt x="-5129" y="27841"/>
                    <a:pt x="31406" y="37870"/>
                    <a:pt x="54151" y="37870"/>
                  </a:cubicBezTo>
                  <a:cubicBezTo>
                    <a:pt x="76895" y="37870"/>
                    <a:pt x="121669" y="21214"/>
                    <a:pt x="113072" y="17991"/>
                  </a:cubicBezTo>
                  <a:cubicBezTo>
                    <a:pt x="104834" y="14767"/>
                    <a:pt x="73851" y="1335"/>
                    <a:pt x="73851" y="133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9E398DD3-D85F-0F77-276E-9A5DC312BBB0}"/>
                </a:ext>
              </a:extLst>
            </p:cNvPr>
            <p:cNvSpPr/>
            <p:nvPr/>
          </p:nvSpPr>
          <p:spPr>
            <a:xfrm>
              <a:off x="517057" y="1137363"/>
              <a:ext cx="4432203" cy="5232442"/>
            </a:xfrm>
            <a:custGeom>
              <a:avLst/>
              <a:gdLst>
                <a:gd name="connsiteX0" fmla="*/ 4428622 w 4432203"/>
                <a:gd name="connsiteY0" fmla="*/ 3323844 h 5232442"/>
                <a:gd name="connsiteX1" fmla="*/ 4413936 w 4432203"/>
                <a:gd name="connsiteY1" fmla="*/ 3282473 h 5232442"/>
                <a:gd name="connsiteX2" fmla="*/ 4421279 w 4432203"/>
                <a:gd name="connsiteY2" fmla="*/ 3282473 h 5232442"/>
                <a:gd name="connsiteX3" fmla="*/ 4380446 w 4432203"/>
                <a:gd name="connsiteY3" fmla="*/ 3237163 h 5232442"/>
                <a:gd name="connsiteX4" fmla="*/ 4324569 w 4432203"/>
                <a:gd name="connsiteY4" fmla="*/ 3216567 h 5232442"/>
                <a:gd name="connsiteX5" fmla="*/ 4312928 w 4432203"/>
                <a:gd name="connsiteY5" fmla="*/ 3216567 h 5232442"/>
                <a:gd name="connsiteX6" fmla="*/ 4296451 w 4432203"/>
                <a:gd name="connsiteY6" fmla="*/ 3200807 h 5232442"/>
                <a:gd name="connsiteX7" fmla="*/ 4267975 w 4432203"/>
                <a:gd name="connsiteY7" fmla="*/ 3172689 h 5232442"/>
                <a:gd name="connsiteX8" fmla="*/ 4277646 w 4432203"/>
                <a:gd name="connsiteY8" fmla="*/ 3172689 h 5232442"/>
                <a:gd name="connsiteX9" fmla="*/ 4219978 w 4432203"/>
                <a:gd name="connsiteY9" fmla="*/ 3150839 h 5232442"/>
                <a:gd name="connsiteX10" fmla="*/ 4152460 w 4432203"/>
                <a:gd name="connsiteY10" fmla="*/ 3147616 h 5232442"/>
                <a:gd name="connsiteX11" fmla="*/ 4091210 w 4432203"/>
                <a:gd name="connsiteY11" fmla="*/ 3106962 h 5232442"/>
                <a:gd name="connsiteX12" fmla="*/ 4081181 w 4432203"/>
                <a:gd name="connsiteY12" fmla="*/ 3106962 h 5232442"/>
                <a:gd name="connsiteX13" fmla="*/ 4074017 w 4432203"/>
                <a:gd name="connsiteY13" fmla="*/ 3101051 h 5232442"/>
                <a:gd name="connsiteX14" fmla="*/ 4006499 w 4432203"/>
                <a:gd name="connsiteY14" fmla="*/ 3077590 h 5232442"/>
                <a:gd name="connsiteX15" fmla="*/ 3967098 w 4432203"/>
                <a:gd name="connsiteY15" fmla="*/ 3104275 h 5232442"/>
                <a:gd name="connsiteX16" fmla="*/ 3950263 w 4432203"/>
                <a:gd name="connsiteY16" fmla="*/ 3148153 h 5232442"/>
                <a:gd name="connsiteX17" fmla="*/ 3927339 w 4432203"/>
                <a:gd name="connsiteY17" fmla="*/ 3147437 h 5232442"/>
                <a:gd name="connsiteX18" fmla="*/ 3913728 w 4432203"/>
                <a:gd name="connsiteY18" fmla="*/ 3136512 h 5232442"/>
                <a:gd name="connsiteX19" fmla="*/ 3921966 w 4432203"/>
                <a:gd name="connsiteY19" fmla="*/ 3131139 h 5232442"/>
                <a:gd name="connsiteX20" fmla="*/ 3950980 w 4432203"/>
                <a:gd name="connsiteY20" fmla="*/ 3106783 h 5232442"/>
                <a:gd name="connsiteX21" fmla="*/ 3948652 w 4432203"/>
                <a:gd name="connsiteY21" fmla="*/ 3106783 h 5232442"/>
                <a:gd name="connsiteX22" fmla="*/ 3952950 w 4432203"/>
                <a:gd name="connsiteY22" fmla="*/ 3100872 h 5232442"/>
                <a:gd name="connsiteX23" fmla="*/ 3961367 w 4432203"/>
                <a:gd name="connsiteY23" fmla="*/ 3062904 h 5232442"/>
                <a:gd name="connsiteX24" fmla="*/ 3967277 w 4432203"/>
                <a:gd name="connsiteY24" fmla="*/ 3062904 h 5232442"/>
                <a:gd name="connsiteX25" fmla="*/ 3927339 w 4432203"/>
                <a:gd name="connsiteY25" fmla="*/ 3044279 h 5232442"/>
                <a:gd name="connsiteX26" fmla="*/ 3916773 w 4432203"/>
                <a:gd name="connsiteY26" fmla="*/ 3050368 h 5232442"/>
                <a:gd name="connsiteX27" fmla="*/ 3868597 w 4432203"/>
                <a:gd name="connsiteY27" fmla="*/ 3087798 h 5232442"/>
                <a:gd name="connsiteX28" fmla="*/ 3840479 w 4432203"/>
                <a:gd name="connsiteY28" fmla="*/ 3062904 h 5232442"/>
                <a:gd name="connsiteX29" fmla="*/ 3841554 w 4432203"/>
                <a:gd name="connsiteY29" fmla="*/ 3062904 h 5232442"/>
                <a:gd name="connsiteX30" fmla="*/ 3844777 w 4432203"/>
                <a:gd name="connsiteY30" fmla="*/ 3060397 h 5232442"/>
                <a:gd name="connsiteX31" fmla="*/ 3851762 w 4432203"/>
                <a:gd name="connsiteY31" fmla="*/ 3057711 h 5232442"/>
                <a:gd name="connsiteX32" fmla="*/ 3905669 w 4432203"/>
                <a:gd name="connsiteY32" fmla="*/ 3032638 h 5232442"/>
                <a:gd name="connsiteX33" fmla="*/ 3935757 w 4432203"/>
                <a:gd name="connsiteY33" fmla="*/ 3004520 h 5232442"/>
                <a:gd name="connsiteX34" fmla="*/ 3935220 w 4432203"/>
                <a:gd name="connsiteY34" fmla="*/ 2997177 h 5232442"/>
                <a:gd name="connsiteX35" fmla="*/ 3929668 w 4432203"/>
                <a:gd name="connsiteY35" fmla="*/ 2997177 h 5232442"/>
                <a:gd name="connsiteX36" fmla="*/ 3902266 w 4432203"/>
                <a:gd name="connsiteY36" fmla="*/ 2957956 h 5232442"/>
                <a:gd name="connsiteX37" fmla="*/ 3891162 w 4432203"/>
                <a:gd name="connsiteY37" fmla="*/ 2953120 h 5232442"/>
                <a:gd name="connsiteX38" fmla="*/ 3901729 w 4432203"/>
                <a:gd name="connsiteY38" fmla="*/ 2953120 h 5232442"/>
                <a:gd name="connsiteX39" fmla="*/ 3863582 w 4432203"/>
                <a:gd name="connsiteY39" fmla="*/ 2887393 h 5232442"/>
                <a:gd name="connsiteX40" fmla="*/ 3856060 w 4432203"/>
                <a:gd name="connsiteY40" fmla="*/ 2887393 h 5232442"/>
                <a:gd name="connsiteX41" fmla="*/ 3851762 w 4432203"/>
                <a:gd name="connsiteY41" fmla="*/ 2881304 h 5232442"/>
                <a:gd name="connsiteX42" fmla="*/ 3818988 w 4432203"/>
                <a:gd name="connsiteY42" fmla="*/ 2843515 h 5232442"/>
                <a:gd name="connsiteX43" fmla="*/ 3827584 w 4432203"/>
                <a:gd name="connsiteY43" fmla="*/ 2843515 h 5232442"/>
                <a:gd name="connsiteX44" fmla="*/ 3741082 w 4432203"/>
                <a:gd name="connsiteY44" fmla="*/ 2792474 h 5232442"/>
                <a:gd name="connsiteX45" fmla="*/ 3671236 w 4432203"/>
                <a:gd name="connsiteY45" fmla="*/ 2794802 h 5232442"/>
                <a:gd name="connsiteX46" fmla="*/ 3661565 w 4432203"/>
                <a:gd name="connsiteY46" fmla="*/ 2777609 h 5232442"/>
                <a:gd name="connsiteX47" fmla="*/ 3654043 w 4432203"/>
                <a:gd name="connsiteY47" fmla="*/ 2777609 h 5232442"/>
                <a:gd name="connsiteX48" fmla="*/ 3617866 w 4432203"/>
                <a:gd name="connsiteY48" fmla="*/ 2735164 h 5232442"/>
                <a:gd name="connsiteX49" fmla="*/ 3616791 w 4432203"/>
                <a:gd name="connsiteY49" fmla="*/ 2733731 h 5232442"/>
                <a:gd name="connsiteX50" fmla="*/ 3624492 w 4432203"/>
                <a:gd name="connsiteY50" fmla="*/ 2733731 h 5232442"/>
                <a:gd name="connsiteX51" fmla="*/ 3623060 w 4432203"/>
                <a:gd name="connsiteY51" fmla="*/ 2731582 h 5232442"/>
                <a:gd name="connsiteX52" fmla="*/ 3575242 w 4432203"/>
                <a:gd name="connsiteY52" fmla="*/ 2721732 h 5232442"/>
                <a:gd name="connsiteX53" fmla="*/ 3566824 w 4432203"/>
                <a:gd name="connsiteY53" fmla="*/ 2711702 h 5232442"/>
                <a:gd name="connsiteX54" fmla="*/ 3549990 w 4432203"/>
                <a:gd name="connsiteY54" fmla="*/ 2691644 h 5232442"/>
                <a:gd name="connsiteX55" fmla="*/ 3561631 w 4432203"/>
                <a:gd name="connsiteY55" fmla="*/ 2668004 h 5232442"/>
                <a:gd name="connsiteX56" fmla="*/ 3557691 w 4432203"/>
                <a:gd name="connsiteY56" fmla="*/ 2668004 h 5232442"/>
                <a:gd name="connsiteX57" fmla="*/ 3567362 w 4432203"/>
                <a:gd name="connsiteY57" fmla="*/ 2623947 h 5232442"/>
                <a:gd name="connsiteX58" fmla="*/ 3572376 w 4432203"/>
                <a:gd name="connsiteY58" fmla="*/ 2623947 h 5232442"/>
                <a:gd name="connsiteX59" fmla="*/ 3569690 w 4432203"/>
                <a:gd name="connsiteY59" fmla="*/ 2608366 h 5232442"/>
                <a:gd name="connsiteX60" fmla="*/ 3565571 w 4432203"/>
                <a:gd name="connsiteY60" fmla="*/ 2612485 h 5232442"/>
                <a:gd name="connsiteX61" fmla="*/ 3564496 w 4432203"/>
                <a:gd name="connsiteY61" fmla="*/ 2611589 h 5232442"/>
                <a:gd name="connsiteX62" fmla="*/ 3527782 w 4432203"/>
                <a:gd name="connsiteY62" fmla="*/ 2658154 h 5232442"/>
                <a:gd name="connsiteX63" fmla="*/ 3496978 w 4432203"/>
                <a:gd name="connsiteY63" fmla="*/ 2628424 h 5232442"/>
                <a:gd name="connsiteX64" fmla="*/ 3488382 w 4432203"/>
                <a:gd name="connsiteY64" fmla="*/ 2623768 h 5232442"/>
                <a:gd name="connsiteX65" fmla="*/ 3500202 w 4432203"/>
                <a:gd name="connsiteY65" fmla="*/ 2623768 h 5232442"/>
                <a:gd name="connsiteX66" fmla="*/ 3440743 w 4432203"/>
                <a:gd name="connsiteY66" fmla="*/ 2623768 h 5232442"/>
                <a:gd name="connsiteX67" fmla="*/ 3442354 w 4432203"/>
                <a:gd name="connsiteY67" fmla="*/ 2623768 h 5232442"/>
                <a:gd name="connsiteX68" fmla="*/ 3423729 w 4432203"/>
                <a:gd name="connsiteY68" fmla="*/ 2641677 h 5232442"/>
                <a:gd name="connsiteX69" fmla="*/ 3412983 w 4432203"/>
                <a:gd name="connsiteY69" fmla="*/ 2667824 h 5232442"/>
                <a:gd name="connsiteX70" fmla="*/ 3406715 w 4432203"/>
                <a:gd name="connsiteY70" fmla="*/ 2667824 h 5232442"/>
                <a:gd name="connsiteX71" fmla="*/ 3392746 w 4432203"/>
                <a:gd name="connsiteY71" fmla="*/ 2641677 h 5232442"/>
                <a:gd name="connsiteX72" fmla="*/ 3325227 w 4432203"/>
                <a:gd name="connsiteY72" fmla="*/ 2638453 h 5232442"/>
                <a:gd name="connsiteX73" fmla="*/ 3302124 w 4432203"/>
                <a:gd name="connsiteY73" fmla="*/ 2623768 h 5232442"/>
                <a:gd name="connsiteX74" fmla="*/ 3309109 w 4432203"/>
                <a:gd name="connsiteY74" fmla="*/ 2623768 h 5232442"/>
                <a:gd name="connsiteX75" fmla="*/ 3285469 w 4432203"/>
                <a:gd name="connsiteY75" fmla="*/ 2584904 h 5232442"/>
                <a:gd name="connsiteX76" fmla="*/ 3259679 w 4432203"/>
                <a:gd name="connsiteY76" fmla="*/ 2595829 h 5232442"/>
                <a:gd name="connsiteX77" fmla="*/ 3224039 w 4432203"/>
                <a:gd name="connsiteY77" fmla="*/ 2634871 h 5232442"/>
                <a:gd name="connsiteX78" fmla="*/ 3209354 w 4432203"/>
                <a:gd name="connsiteY78" fmla="*/ 2701136 h 5232442"/>
                <a:gd name="connsiteX79" fmla="*/ 3198788 w 4432203"/>
                <a:gd name="connsiteY79" fmla="*/ 2667824 h 5232442"/>
                <a:gd name="connsiteX80" fmla="*/ 3193415 w 4432203"/>
                <a:gd name="connsiteY80" fmla="*/ 2667824 h 5232442"/>
                <a:gd name="connsiteX81" fmla="*/ 3193415 w 4432203"/>
                <a:gd name="connsiteY81" fmla="*/ 2624842 h 5232442"/>
                <a:gd name="connsiteX82" fmla="*/ 3193594 w 4432203"/>
                <a:gd name="connsiteY82" fmla="*/ 2623768 h 5232442"/>
                <a:gd name="connsiteX83" fmla="*/ 3198429 w 4432203"/>
                <a:gd name="connsiteY83" fmla="*/ 2623768 h 5232442"/>
                <a:gd name="connsiteX84" fmla="*/ 3198429 w 4432203"/>
                <a:gd name="connsiteY84" fmla="*/ 2621618 h 5232442"/>
                <a:gd name="connsiteX85" fmla="*/ 3209712 w 4432203"/>
                <a:gd name="connsiteY85" fmla="*/ 2561801 h 5232442"/>
                <a:gd name="connsiteX86" fmla="*/ 3177296 w 4432203"/>
                <a:gd name="connsiteY86" fmla="*/ 2572189 h 5232442"/>
                <a:gd name="connsiteX87" fmla="*/ 3144522 w 4432203"/>
                <a:gd name="connsiteY87" fmla="*/ 2595829 h 5232442"/>
                <a:gd name="connsiteX88" fmla="*/ 3139328 w 4432203"/>
                <a:gd name="connsiteY88" fmla="*/ 2598157 h 5232442"/>
                <a:gd name="connsiteX89" fmla="*/ 3123031 w 4432203"/>
                <a:gd name="connsiteY89" fmla="*/ 2606754 h 5232442"/>
                <a:gd name="connsiteX90" fmla="*/ 3075034 w 4432203"/>
                <a:gd name="connsiteY90" fmla="*/ 2654751 h 5232442"/>
                <a:gd name="connsiteX91" fmla="*/ 3036171 w 4432203"/>
                <a:gd name="connsiteY91" fmla="*/ 2705255 h 5232442"/>
                <a:gd name="connsiteX92" fmla="*/ 3001606 w 4432203"/>
                <a:gd name="connsiteY92" fmla="*/ 2694688 h 5232442"/>
                <a:gd name="connsiteX93" fmla="*/ 2975637 w 4432203"/>
                <a:gd name="connsiteY93" fmla="*/ 2667645 h 5232442"/>
                <a:gd name="connsiteX94" fmla="*/ 2964354 w 4432203"/>
                <a:gd name="connsiteY94" fmla="*/ 2667645 h 5232442"/>
                <a:gd name="connsiteX95" fmla="*/ 2939997 w 4432203"/>
                <a:gd name="connsiteY95" fmla="*/ 2664601 h 5232442"/>
                <a:gd name="connsiteX96" fmla="*/ 2932117 w 4432203"/>
                <a:gd name="connsiteY96" fmla="*/ 2672839 h 5232442"/>
                <a:gd name="connsiteX97" fmla="*/ 2886269 w 4432203"/>
                <a:gd name="connsiteY97" fmla="*/ 2697733 h 5232442"/>
                <a:gd name="connsiteX98" fmla="*/ 2832900 w 4432203"/>
                <a:gd name="connsiteY98" fmla="*/ 2668004 h 5232442"/>
                <a:gd name="connsiteX99" fmla="*/ 2832900 w 4432203"/>
                <a:gd name="connsiteY99" fmla="*/ 2667645 h 5232442"/>
                <a:gd name="connsiteX100" fmla="*/ 2825915 w 4432203"/>
                <a:gd name="connsiteY100" fmla="*/ 2667645 h 5232442"/>
                <a:gd name="connsiteX101" fmla="*/ 2809438 w 4432203"/>
                <a:gd name="connsiteY101" fmla="*/ 2623588 h 5232442"/>
                <a:gd name="connsiteX102" fmla="*/ 2815169 w 4432203"/>
                <a:gd name="connsiteY102" fmla="*/ 2623588 h 5232442"/>
                <a:gd name="connsiteX103" fmla="*/ 2813557 w 4432203"/>
                <a:gd name="connsiteY103" fmla="*/ 2608007 h 5232442"/>
                <a:gd name="connsiteX104" fmla="*/ 2814990 w 4432203"/>
                <a:gd name="connsiteY104" fmla="*/ 2557861 h 5232442"/>
                <a:gd name="connsiteX105" fmla="*/ 2809976 w 4432203"/>
                <a:gd name="connsiteY105" fmla="*/ 2557861 h 5232442"/>
                <a:gd name="connsiteX106" fmla="*/ 2817139 w 4432203"/>
                <a:gd name="connsiteY106" fmla="*/ 2513804 h 5232442"/>
                <a:gd name="connsiteX107" fmla="*/ 2821617 w 4432203"/>
                <a:gd name="connsiteY107" fmla="*/ 2513804 h 5232442"/>
                <a:gd name="connsiteX108" fmla="*/ 2827348 w 4432203"/>
                <a:gd name="connsiteY108" fmla="*/ 2491597 h 5232442"/>
                <a:gd name="connsiteX109" fmla="*/ 2811408 w 4432203"/>
                <a:gd name="connsiteY109" fmla="*/ 2447898 h 5232442"/>
                <a:gd name="connsiteX110" fmla="*/ 2803528 w 4432203"/>
                <a:gd name="connsiteY110" fmla="*/ 2447898 h 5232442"/>
                <a:gd name="connsiteX111" fmla="*/ 2760188 w 4432203"/>
                <a:gd name="connsiteY111" fmla="*/ 2418527 h 5232442"/>
                <a:gd name="connsiteX112" fmla="*/ 2701087 w 4432203"/>
                <a:gd name="connsiteY112" fmla="*/ 2441809 h 5232442"/>
                <a:gd name="connsiteX113" fmla="*/ 2658821 w 4432203"/>
                <a:gd name="connsiteY113" fmla="*/ 2431780 h 5232442"/>
                <a:gd name="connsiteX114" fmla="*/ 2656313 w 4432203"/>
                <a:gd name="connsiteY114" fmla="*/ 2404020 h 5232442"/>
                <a:gd name="connsiteX115" fmla="*/ 2660254 w 4432203"/>
                <a:gd name="connsiteY115" fmla="*/ 2404020 h 5232442"/>
                <a:gd name="connsiteX116" fmla="*/ 2664015 w 4432203"/>
                <a:gd name="connsiteY116" fmla="*/ 2391841 h 5232442"/>
                <a:gd name="connsiteX117" fmla="*/ 2664731 w 4432203"/>
                <a:gd name="connsiteY117" fmla="*/ 2338293 h 5232442"/>
                <a:gd name="connsiteX118" fmla="*/ 2659716 w 4432203"/>
                <a:gd name="connsiteY118" fmla="*/ 2338293 h 5232442"/>
                <a:gd name="connsiteX119" fmla="*/ 2678521 w 4432203"/>
                <a:gd name="connsiteY119" fmla="*/ 2298713 h 5232442"/>
                <a:gd name="connsiteX120" fmla="*/ 2682103 w 4432203"/>
                <a:gd name="connsiteY120" fmla="*/ 2294236 h 5232442"/>
                <a:gd name="connsiteX121" fmla="*/ 2684610 w 4432203"/>
                <a:gd name="connsiteY121" fmla="*/ 2294236 h 5232442"/>
                <a:gd name="connsiteX122" fmla="*/ 2700908 w 4432203"/>
                <a:gd name="connsiteY122" fmla="*/ 2228508 h 5232442"/>
                <a:gd name="connsiteX123" fmla="*/ 2694998 w 4432203"/>
                <a:gd name="connsiteY123" fmla="*/ 2228508 h 5232442"/>
                <a:gd name="connsiteX124" fmla="*/ 2678521 w 4432203"/>
                <a:gd name="connsiteY124" fmla="*/ 2205584 h 5232442"/>
                <a:gd name="connsiteX125" fmla="*/ 2596855 w 4432203"/>
                <a:gd name="connsiteY125" fmla="*/ 2212211 h 5232442"/>
                <a:gd name="connsiteX126" fmla="*/ 2560140 w 4432203"/>
                <a:gd name="connsiteY126" fmla="*/ 2265402 h 5232442"/>
                <a:gd name="connsiteX127" fmla="*/ 2537575 w 4432203"/>
                <a:gd name="connsiteY127" fmla="*/ 2311966 h 5232442"/>
                <a:gd name="connsiteX128" fmla="*/ 2486891 w 4432203"/>
                <a:gd name="connsiteY128" fmla="*/ 2318772 h 5232442"/>
                <a:gd name="connsiteX129" fmla="*/ 2413642 w 4432203"/>
                <a:gd name="connsiteY129" fmla="*/ 2305340 h 5232442"/>
                <a:gd name="connsiteX130" fmla="*/ 2402180 w 4432203"/>
                <a:gd name="connsiteY130" fmla="*/ 2294236 h 5232442"/>
                <a:gd name="connsiteX131" fmla="*/ 2410956 w 4432203"/>
                <a:gd name="connsiteY131" fmla="*/ 2294236 h 5232442"/>
                <a:gd name="connsiteX132" fmla="*/ 2357944 w 4432203"/>
                <a:gd name="connsiteY132" fmla="*/ 2228508 h 5232442"/>
                <a:gd name="connsiteX133" fmla="*/ 2351317 w 4432203"/>
                <a:gd name="connsiteY133" fmla="*/ 2228508 h 5232442"/>
                <a:gd name="connsiteX134" fmla="*/ 2343258 w 4432203"/>
                <a:gd name="connsiteY134" fmla="*/ 2198779 h 5232442"/>
                <a:gd name="connsiteX135" fmla="*/ 2341646 w 4432203"/>
                <a:gd name="connsiteY135" fmla="*/ 2184631 h 5232442"/>
                <a:gd name="connsiteX136" fmla="*/ 2347377 w 4432203"/>
                <a:gd name="connsiteY136" fmla="*/ 2184631 h 5232442"/>
                <a:gd name="connsiteX137" fmla="*/ 2343796 w 4432203"/>
                <a:gd name="connsiteY137" fmla="*/ 2118724 h 5232442"/>
                <a:gd name="connsiteX138" fmla="*/ 2338602 w 4432203"/>
                <a:gd name="connsiteY138" fmla="*/ 2118724 h 5232442"/>
                <a:gd name="connsiteX139" fmla="*/ 2345945 w 4432203"/>
                <a:gd name="connsiteY139" fmla="*/ 2079145 h 5232442"/>
                <a:gd name="connsiteX140" fmla="*/ 2347377 w 4432203"/>
                <a:gd name="connsiteY140" fmla="*/ 2074846 h 5232442"/>
                <a:gd name="connsiteX141" fmla="*/ 2351496 w 4432203"/>
                <a:gd name="connsiteY141" fmla="*/ 2074846 h 5232442"/>
                <a:gd name="connsiteX142" fmla="*/ 2355436 w 4432203"/>
                <a:gd name="connsiteY142" fmla="*/ 2008940 h 5232442"/>
                <a:gd name="connsiteX143" fmla="*/ 2348631 w 4432203"/>
                <a:gd name="connsiteY143" fmla="*/ 2008940 h 5232442"/>
                <a:gd name="connsiteX144" fmla="*/ 2340034 w 4432203"/>
                <a:gd name="connsiteY144" fmla="*/ 1999269 h 5232442"/>
                <a:gd name="connsiteX145" fmla="*/ 2358660 w 4432203"/>
                <a:gd name="connsiteY145" fmla="*/ 1965062 h 5232442"/>
                <a:gd name="connsiteX146" fmla="*/ 2359556 w 4432203"/>
                <a:gd name="connsiteY146" fmla="*/ 1965062 h 5232442"/>
                <a:gd name="connsiteX147" fmla="*/ 2370122 w 4432203"/>
                <a:gd name="connsiteY147" fmla="*/ 1957182 h 5232442"/>
                <a:gd name="connsiteX148" fmla="*/ 2379614 w 4432203"/>
                <a:gd name="connsiteY148" fmla="*/ 1952705 h 5232442"/>
                <a:gd name="connsiteX149" fmla="*/ 2397165 w 4432203"/>
                <a:gd name="connsiteY149" fmla="*/ 1943033 h 5232442"/>
                <a:gd name="connsiteX150" fmla="*/ 2441222 w 4432203"/>
                <a:gd name="connsiteY150" fmla="*/ 1899335 h 5232442"/>
                <a:gd name="connsiteX151" fmla="*/ 2441222 w 4432203"/>
                <a:gd name="connsiteY151" fmla="*/ 1899156 h 5232442"/>
                <a:gd name="connsiteX152" fmla="*/ 2438357 w 4432203"/>
                <a:gd name="connsiteY152" fmla="*/ 1899156 h 5232442"/>
                <a:gd name="connsiteX153" fmla="*/ 2500323 w 4432203"/>
                <a:gd name="connsiteY153" fmla="*/ 1892887 h 5232442"/>
                <a:gd name="connsiteX154" fmla="*/ 2567841 w 4432203"/>
                <a:gd name="connsiteY154" fmla="*/ 1912767 h 5232442"/>
                <a:gd name="connsiteX155" fmla="*/ 2596675 w 4432203"/>
                <a:gd name="connsiteY155" fmla="*/ 1915095 h 5232442"/>
                <a:gd name="connsiteX156" fmla="*/ 2608675 w 4432203"/>
                <a:gd name="connsiteY156" fmla="*/ 1899156 h 5232442"/>
                <a:gd name="connsiteX157" fmla="*/ 2604018 w 4432203"/>
                <a:gd name="connsiteY157" fmla="*/ 1899156 h 5232442"/>
                <a:gd name="connsiteX158" fmla="*/ 2604555 w 4432203"/>
                <a:gd name="connsiteY158" fmla="*/ 1892887 h 5232442"/>
                <a:gd name="connsiteX159" fmla="*/ 2655776 w 4432203"/>
                <a:gd name="connsiteY159" fmla="*/ 1879097 h 5232442"/>
                <a:gd name="connsiteX160" fmla="*/ 2739592 w 4432203"/>
                <a:gd name="connsiteY160" fmla="*/ 1862979 h 5232442"/>
                <a:gd name="connsiteX161" fmla="*/ 2781679 w 4432203"/>
                <a:gd name="connsiteY161" fmla="*/ 1899514 h 5232442"/>
                <a:gd name="connsiteX162" fmla="*/ 2809976 w 4432203"/>
                <a:gd name="connsiteY162" fmla="*/ 1902917 h 5232442"/>
                <a:gd name="connsiteX163" fmla="*/ 2854928 w 4432203"/>
                <a:gd name="connsiteY163" fmla="*/ 2012701 h 5232442"/>
                <a:gd name="connsiteX164" fmla="*/ 2891642 w 4432203"/>
                <a:gd name="connsiteY164" fmla="*/ 2065891 h 5232442"/>
                <a:gd name="connsiteX165" fmla="*/ 2902746 w 4432203"/>
                <a:gd name="connsiteY165" fmla="*/ 2061951 h 5232442"/>
                <a:gd name="connsiteX166" fmla="*/ 2927103 w 4432203"/>
                <a:gd name="connsiteY166" fmla="*/ 2008940 h 5232442"/>
                <a:gd name="connsiteX167" fmla="*/ 2922088 w 4432203"/>
                <a:gd name="connsiteY167" fmla="*/ 2008940 h 5232442"/>
                <a:gd name="connsiteX168" fmla="*/ 2919760 w 4432203"/>
                <a:gd name="connsiteY168" fmla="*/ 1979389 h 5232442"/>
                <a:gd name="connsiteX169" fmla="*/ 2915283 w 4432203"/>
                <a:gd name="connsiteY169" fmla="*/ 1965241 h 5232442"/>
                <a:gd name="connsiteX170" fmla="*/ 2921551 w 4432203"/>
                <a:gd name="connsiteY170" fmla="*/ 1965241 h 5232442"/>
                <a:gd name="connsiteX171" fmla="*/ 2901134 w 4432203"/>
                <a:gd name="connsiteY171" fmla="*/ 1899335 h 5232442"/>
                <a:gd name="connsiteX172" fmla="*/ 2894687 w 4432203"/>
                <a:gd name="connsiteY172" fmla="*/ 1899335 h 5232442"/>
                <a:gd name="connsiteX173" fmla="*/ 2880538 w 4432203"/>
                <a:gd name="connsiteY173" fmla="*/ 1869605 h 5232442"/>
                <a:gd name="connsiteX174" fmla="*/ 2876598 w 4432203"/>
                <a:gd name="connsiteY174" fmla="*/ 1855278 h 5232442"/>
                <a:gd name="connsiteX175" fmla="*/ 2881971 w 4432203"/>
                <a:gd name="connsiteY175" fmla="*/ 1855278 h 5232442"/>
                <a:gd name="connsiteX176" fmla="*/ 2912775 w 4432203"/>
                <a:gd name="connsiteY176" fmla="*/ 1801550 h 5232442"/>
                <a:gd name="connsiteX177" fmla="*/ 2918148 w 4432203"/>
                <a:gd name="connsiteY177" fmla="*/ 1798326 h 5232442"/>
                <a:gd name="connsiteX178" fmla="*/ 2922626 w 4432203"/>
                <a:gd name="connsiteY178" fmla="*/ 1795460 h 5232442"/>
                <a:gd name="connsiteX179" fmla="*/ 2923521 w 4432203"/>
                <a:gd name="connsiteY179" fmla="*/ 1794923 h 5232442"/>
                <a:gd name="connsiteX180" fmla="*/ 2931759 w 4432203"/>
                <a:gd name="connsiteY180" fmla="*/ 1789371 h 5232442"/>
                <a:gd name="connsiteX181" fmla="*/ 2931043 w 4432203"/>
                <a:gd name="connsiteY181" fmla="*/ 1789371 h 5232442"/>
                <a:gd name="connsiteX182" fmla="*/ 2970801 w 4432203"/>
                <a:gd name="connsiteY182" fmla="*/ 1745673 h 5232442"/>
                <a:gd name="connsiteX183" fmla="*/ 2973488 w 4432203"/>
                <a:gd name="connsiteY183" fmla="*/ 1745673 h 5232442"/>
                <a:gd name="connsiteX184" fmla="*/ 3015396 w 4432203"/>
                <a:gd name="connsiteY184" fmla="*/ 1693377 h 5232442"/>
                <a:gd name="connsiteX185" fmla="*/ 3022201 w 4432203"/>
                <a:gd name="connsiteY185" fmla="*/ 1688363 h 5232442"/>
                <a:gd name="connsiteX186" fmla="*/ 3077362 w 4432203"/>
                <a:gd name="connsiteY186" fmla="*/ 1644664 h 5232442"/>
                <a:gd name="connsiteX187" fmla="*/ 3071989 w 4432203"/>
                <a:gd name="connsiteY187" fmla="*/ 1636067 h 5232442"/>
                <a:gd name="connsiteX188" fmla="*/ 3079332 w 4432203"/>
                <a:gd name="connsiteY188" fmla="*/ 1636067 h 5232442"/>
                <a:gd name="connsiteX189" fmla="*/ 3049782 w 4432203"/>
                <a:gd name="connsiteY189" fmla="*/ 1570340 h 5232442"/>
                <a:gd name="connsiteX190" fmla="*/ 3043872 w 4432203"/>
                <a:gd name="connsiteY190" fmla="*/ 1570340 h 5232442"/>
                <a:gd name="connsiteX191" fmla="*/ 3069124 w 4432203"/>
                <a:gd name="connsiteY191" fmla="*/ 1570519 h 5232442"/>
                <a:gd name="connsiteX192" fmla="*/ 3102972 w 4432203"/>
                <a:gd name="connsiteY192" fmla="*/ 1533984 h 5232442"/>
                <a:gd name="connsiteX193" fmla="*/ 3100107 w 4432203"/>
                <a:gd name="connsiteY193" fmla="*/ 1526462 h 5232442"/>
                <a:gd name="connsiteX194" fmla="*/ 3106554 w 4432203"/>
                <a:gd name="connsiteY194" fmla="*/ 1526462 h 5232442"/>
                <a:gd name="connsiteX195" fmla="*/ 3108345 w 4432203"/>
                <a:gd name="connsiteY195" fmla="*/ 1498345 h 5232442"/>
                <a:gd name="connsiteX196" fmla="*/ 3117121 w 4432203"/>
                <a:gd name="connsiteY196" fmla="*/ 1497449 h 5232442"/>
                <a:gd name="connsiteX197" fmla="*/ 3133239 w 4432203"/>
                <a:gd name="connsiteY197" fmla="*/ 1492972 h 5232442"/>
                <a:gd name="connsiteX198" fmla="*/ 3139149 w 4432203"/>
                <a:gd name="connsiteY198" fmla="*/ 1464138 h 5232442"/>
                <a:gd name="connsiteX199" fmla="*/ 3138254 w 4432203"/>
                <a:gd name="connsiteY199" fmla="*/ 1460556 h 5232442"/>
                <a:gd name="connsiteX200" fmla="*/ 3132881 w 4432203"/>
                <a:gd name="connsiteY200" fmla="*/ 1460556 h 5232442"/>
                <a:gd name="connsiteX201" fmla="*/ 3173356 w 4432203"/>
                <a:gd name="connsiteY201" fmla="*/ 1444079 h 5232442"/>
                <a:gd name="connsiteX202" fmla="*/ 3266664 w 4432203"/>
                <a:gd name="connsiteY202" fmla="*/ 1442826 h 5232442"/>
                <a:gd name="connsiteX203" fmla="*/ 3256456 w 4432203"/>
                <a:gd name="connsiteY203" fmla="*/ 1416678 h 5232442"/>
                <a:gd name="connsiteX204" fmla="*/ 3263978 w 4432203"/>
                <a:gd name="connsiteY204" fmla="*/ 1416678 h 5232442"/>
                <a:gd name="connsiteX205" fmla="*/ 3240516 w 4432203"/>
                <a:gd name="connsiteY205" fmla="*/ 1371009 h 5232442"/>
                <a:gd name="connsiteX206" fmla="*/ 3246784 w 4432203"/>
                <a:gd name="connsiteY206" fmla="*/ 1350951 h 5232442"/>
                <a:gd name="connsiteX207" fmla="*/ 3243919 w 4432203"/>
                <a:gd name="connsiteY207" fmla="*/ 1350951 h 5232442"/>
                <a:gd name="connsiteX208" fmla="*/ 3288692 w 4432203"/>
                <a:gd name="connsiteY208" fmla="*/ 1321221 h 5232442"/>
                <a:gd name="connsiteX209" fmla="*/ 3336510 w 4432203"/>
                <a:gd name="connsiteY209" fmla="*/ 1311192 h 5232442"/>
                <a:gd name="connsiteX210" fmla="*/ 3338480 w 4432203"/>
                <a:gd name="connsiteY210" fmla="*/ 1306894 h 5232442"/>
                <a:gd name="connsiteX211" fmla="*/ 3342241 w 4432203"/>
                <a:gd name="connsiteY211" fmla="*/ 1306894 h 5232442"/>
                <a:gd name="connsiteX212" fmla="*/ 3355852 w 4432203"/>
                <a:gd name="connsiteY212" fmla="*/ 1290775 h 5232442"/>
                <a:gd name="connsiteX213" fmla="*/ 3370359 w 4432203"/>
                <a:gd name="connsiteY213" fmla="*/ 1297760 h 5232442"/>
                <a:gd name="connsiteX214" fmla="*/ 3392746 w 4432203"/>
                <a:gd name="connsiteY214" fmla="*/ 1360801 h 5232442"/>
                <a:gd name="connsiteX215" fmla="*/ 3451846 w 4432203"/>
                <a:gd name="connsiteY215" fmla="*/ 1327669 h 5232442"/>
                <a:gd name="connsiteX216" fmla="*/ 3524916 w 4432203"/>
                <a:gd name="connsiteY216" fmla="*/ 1307610 h 5232442"/>
                <a:gd name="connsiteX217" fmla="*/ 3590286 w 4432203"/>
                <a:gd name="connsiteY217" fmla="*/ 1288089 h 5232442"/>
                <a:gd name="connsiteX218" fmla="*/ 3600494 w 4432203"/>
                <a:gd name="connsiteY218" fmla="*/ 1271075 h 5232442"/>
                <a:gd name="connsiteX219" fmla="*/ 3589032 w 4432203"/>
                <a:gd name="connsiteY219" fmla="*/ 1241166 h 5232442"/>
                <a:gd name="connsiteX220" fmla="*/ 3582406 w 4432203"/>
                <a:gd name="connsiteY220" fmla="*/ 1241166 h 5232442"/>
                <a:gd name="connsiteX221" fmla="*/ 3569869 w 4432203"/>
                <a:gd name="connsiteY221" fmla="*/ 1218063 h 5232442"/>
                <a:gd name="connsiteX222" fmla="*/ 3541751 w 4432203"/>
                <a:gd name="connsiteY222" fmla="*/ 1237943 h 5232442"/>
                <a:gd name="connsiteX223" fmla="*/ 3535841 w 4432203"/>
                <a:gd name="connsiteY223" fmla="*/ 1243674 h 5232442"/>
                <a:gd name="connsiteX224" fmla="*/ 3513275 w 4432203"/>
                <a:gd name="connsiteY224" fmla="*/ 1241166 h 5232442"/>
                <a:gd name="connsiteX225" fmla="*/ 3505216 w 4432203"/>
                <a:gd name="connsiteY225" fmla="*/ 1241166 h 5232442"/>
                <a:gd name="connsiteX226" fmla="*/ 3488202 w 4432203"/>
                <a:gd name="connsiteY226" fmla="*/ 1201408 h 5232442"/>
                <a:gd name="connsiteX227" fmla="*/ 3454354 w 4432203"/>
                <a:gd name="connsiteY227" fmla="*/ 1221287 h 5232442"/>
                <a:gd name="connsiteX228" fmla="*/ 3435011 w 4432203"/>
                <a:gd name="connsiteY228" fmla="*/ 1197289 h 5232442"/>
                <a:gd name="connsiteX229" fmla="*/ 3442354 w 4432203"/>
                <a:gd name="connsiteY229" fmla="*/ 1197289 h 5232442"/>
                <a:gd name="connsiteX230" fmla="*/ 3437161 w 4432203"/>
                <a:gd name="connsiteY230" fmla="*/ 1187976 h 5232442"/>
                <a:gd name="connsiteX231" fmla="*/ 3445578 w 4432203"/>
                <a:gd name="connsiteY231" fmla="*/ 1141591 h 5232442"/>
                <a:gd name="connsiteX232" fmla="*/ 3437161 w 4432203"/>
                <a:gd name="connsiteY232" fmla="*/ 1131561 h 5232442"/>
                <a:gd name="connsiteX233" fmla="*/ 3427490 w 4432203"/>
                <a:gd name="connsiteY233" fmla="*/ 1131561 h 5232442"/>
                <a:gd name="connsiteX234" fmla="*/ 3377344 w 4432203"/>
                <a:gd name="connsiteY234" fmla="*/ 1131561 h 5232442"/>
                <a:gd name="connsiteX235" fmla="*/ 3375911 w 4432203"/>
                <a:gd name="connsiteY235" fmla="*/ 1131561 h 5232442"/>
                <a:gd name="connsiteX236" fmla="*/ 3369643 w 4432203"/>
                <a:gd name="connsiteY236" fmla="*/ 1134964 h 5232442"/>
                <a:gd name="connsiteX237" fmla="*/ 3310542 w 4432203"/>
                <a:gd name="connsiteY237" fmla="*/ 1158246 h 5232442"/>
                <a:gd name="connsiteX238" fmla="*/ 3260037 w 4432203"/>
                <a:gd name="connsiteY238" fmla="*/ 1178126 h 5232442"/>
                <a:gd name="connsiteX239" fmla="*/ 3274007 w 4432203"/>
                <a:gd name="connsiteY239" fmla="*/ 1131561 h 5232442"/>
                <a:gd name="connsiteX240" fmla="*/ 3270067 w 4432203"/>
                <a:gd name="connsiteY240" fmla="*/ 1131561 h 5232442"/>
                <a:gd name="connsiteX241" fmla="*/ 3283678 w 4432203"/>
                <a:gd name="connsiteY241" fmla="*/ 1109891 h 5232442"/>
                <a:gd name="connsiteX242" fmla="*/ 3376806 w 4432203"/>
                <a:gd name="connsiteY242" fmla="*/ 1081773 h 5232442"/>
                <a:gd name="connsiteX243" fmla="*/ 3386477 w 4432203"/>
                <a:gd name="connsiteY243" fmla="*/ 1075147 h 5232442"/>
                <a:gd name="connsiteX244" fmla="*/ 3389343 w 4432203"/>
                <a:gd name="connsiteY244" fmla="*/ 1072998 h 5232442"/>
                <a:gd name="connsiteX245" fmla="*/ 3443250 w 4432203"/>
                <a:gd name="connsiteY245" fmla="*/ 1088400 h 5232442"/>
                <a:gd name="connsiteX246" fmla="*/ 3447190 w 4432203"/>
                <a:gd name="connsiteY246" fmla="*/ 1084281 h 5232442"/>
                <a:gd name="connsiteX247" fmla="*/ 3448623 w 4432203"/>
                <a:gd name="connsiteY247" fmla="*/ 1085176 h 5232442"/>
                <a:gd name="connsiteX248" fmla="*/ 3459726 w 4432203"/>
                <a:gd name="connsiteY248" fmla="*/ 1074072 h 5232442"/>
                <a:gd name="connsiteX249" fmla="*/ 3465816 w 4432203"/>
                <a:gd name="connsiteY249" fmla="*/ 1078550 h 5232442"/>
                <a:gd name="connsiteX250" fmla="*/ 3477099 w 4432203"/>
                <a:gd name="connsiteY250" fmla="*/ 1138367 h 5232442"/>
                <a:gd name="connsiteX251" fmla="*/ 3522051 w 4432203"/>
                <a:gd name="connsiteY251" fmla="*/ 1105056 h 5232442"/>
                <a:gd name="connsiteX252" fmla="*/ 3527961 w 4432203"/>
                <a:gd name="connsiteY252" fmla="*/ 1087504 h 5232442"/>
                <a:gd name="connsiteX253" fmla="*/ 3528319 w 4432203"/>
                <a:gd name="connsiteY253" fmla="*/ 1087504 h 5232442"/>
                <a:gd name="connsiteX254" fmla="*/ 3556437 w 4432203"/>
                <a:gd name="connsiteY254" fmla="*/ 1067804 h 5232442"/>
                <a:gd name="connsiteX255" fmla="*/ 3623060 w 4432203"/>
                <a:gd name="connsiteY255" fmla="*/ 1065118 h 5232442"/>
                <a:gd name="connsiteX256" fmla="*/ 3626642 w 4432203"/>
                <a:gd name="connsiteY256" fmla="*/ 1062073 h 5232442"/>
                <a:gd name="connsiteX257" fmla="*/ 3628432 w 4432203"/>
                <a:gd name="connsiteY257" fmla="*/ 1061536 h 5232442"/>
                <a:gd name="connsiteX258" fmla="*/ 3654043 w 4432203"/>
                <a:gd name="connsiteY258" fmla="*/ 1030732 h 5232442"/>
                <a:gd name="connsiteX259" fmla="*/ 3662639 w 4432203"/>
                <a:gd name="connsiteY259" fmla="*/ 1028404 h 5232442"/>
                <a:gd name="connsiteX260" fmla="*/ 3662639 w 4432203"/>
                <a:gd name="connsiteY260" fmla="*/ 1078371 h 5232442"/>
                <a:gd name="connsiteX261" fmla="*/ 3617508 w 4432203"/>
                <a:gd name="connsiteY261" fmla="*/ 1161470 h 5232442"/>
                <a:gd name="connsiteX262" fmla="*/ 3634343 w 4432203"/>
                <a:gd name="connsiteY262" fmla="*/ 1188155 h 5232442"/>
                <a:gd name="connsiteX263" fmla="*/ 3696309 w 4432203"/>
                <a:gd name="connsiteY263" fmla="*/ 1184752 h 5232442"/>
                <a:gd name="connsiteX264" fmla="*/ 3732844 w 4432203"/>
                <a:gd name="connsiteY264" fmla="*/ 1201408 h 5232442"/>
                <a:gd name="connsiteX265" fmla="*/ 3749679 w 4432203"/>
                <a:gd name="connsiteY265" fmla="*/ 1197289 h 5232442"/>
                <a:gd name="connsiteX266" fmla="*/ 3750753 w 4432203"/>
                <a:gd name="connsiteY266" fmla="*/ 1197289 h 5232442"/>
                <a:gd name="connsiteX267" fmla="*/ 3758275 w 4432203"/>
                <a:gd name="connsiteY267" fmla="*/ 1190841 h 5232442"/>
                <a:gd name="connsiteX268" fmla="*/ 3803407 w 4432203"/>
                <a:gd name="connsiteY268" fmla="*/ 1198184 h 5232442"/>
                <a:gd name="connsiteX269" fmla="*/ 3816480 w 4432203"/>
                <a:gd name="connsiteY269" fmla="*/ 1197289 h 5232442"/>
                <a:gd name="connsiteX270" fmla="*/ 3819883 w 4432203"/>
                <a:gd name="connsiteY270" fmla="*/ 1197289 h 5232442"/>
                <a:gd name="connsiteX271" fmla="*/ 3819883 w 4432203"/>
                <a:gd name="connsiteY271" fmla="*/ 1168096 h 5232442"/>
                <a:gd name="connsiteX272" fmla="*/ 3800004 w 4432203"/>
                <a:gd name="connsiteY272" fmla="*/ 1131561 h 5232442"/>
                <a:gd name="connsiteX273" fmla="*/ 3793019 w 4432203"/>
                <a:gd name="connsiteY273" fmla="*/ 1131561 h 5232442"/>
                <a:gd name="connsiteX274" fmla="*/ 3786393 w 4432203"/>
                <a:gd name="connsiteY274" fmla="*/ 1118308 h 5232442"/>
                <a:gd name="connsiteX275" fmla="*/ 3744127 w 4432203"/>
                <a:gd name="connsiteY275" fmla="*/ 1098429 h 5232442"/>
                <a:gd name="connsiteX276" fmla="*/ 3709024 w 4432203"/>
                <a:gd name="connsiteY276" fmla="*/ 1087504 h 5232442"/>
                <a:gd name="connsiteX277" fmla="*/ 3718516 w 4432203"/>
                <a:gd name="connsiteY277" fmla="*/ 1087504 h 5232442"/>
                <a:gd name="connsiteX278" fmla="*/ 3707234 w 4432203"/>
                <a:gd name="connsiteY278" fmla="*/ 1078192 h 5232442"/>
                <a:gd name="connsiteX279" fmla="*/ 3693085 w 4432203"/>
                <a:gd name="connsiteY279" fmla="*/ 1068162 h 5232442"/>
                <a:gd name="connsiteX280" fmla="*/ 3716905 w 4432203"/>
                <a:gd name="connsiteY280" fmla="*/ 1021598 h 5232442"/>
                <a:gd name="connsiteX281" fmla="*/ 3713144 w 4432203"/>
                <a:gd name="connsiteY281" fmla="*/ 1021598 h 5232442"/>
                <a:gd name="connsiteX282" fmla="*/ 3736426 w 4432203"/>
                <a:gd name="connsiteY282" fmla="*/ 977720 h 5232442"/>
                <a:gd name="connsiteX283" fmla="*/ 3740545 w 4432203"/>
                <a:gd name="connsiteY283" fmla="*/ 977720 h 5232442"/>
                <a:gd name="connsiteX284" fmla="*/ 3726755 w 4432203"/>
                <a:gd name="connsiteY284" fmla="*/ 951931 h 5232442"/>
                <a:gd name="connsiteX285" fmla="*/ 3673206 w 4432203"/>
                <a:gd name="connsiteY285" fmla="*/ 915396 h 5232442"/>
                <a:gd name="connsiteX286" fmla="*/ 3671773 w 4432203"/>
                <a:gd name="connsiteY286" fmla="*/ 911993 h 5232442"/>
                <a:gd name="connsiteX287" fmla="*/ 3664968 w 4432203"/>
                <a:gd name="connsiteY287" fmla="*/ 911993 h 5232442"/>
                <a:gd name="connsiteX288" fmla="*/ 3621985 w 4432203"/>
                <a:gd name="connsiteY288" fmla="*/ 868115 h 5232442"/>
                <a:gd name="connsiteX289" fmla="*/ 3632014 w 4432203"/>
                <a:gd name="connsiteY289" fmla="*/ 868115 h 5232442"/>
                <a:gd name="connsiteX290" fmla="*/ 3614284 w 4432203"/>
                <a:gd name="connsiteY290" fmla="*/ 858802 h 5232442"/>
                <a:gd name="connsiteX291" fmla="*/ 3546229 w 4432203"/>
                <a:gd name="connsiteY291" fmla="*/ 854146 h 5232442"/>
                <a:gd name="connsiteX292" fmla="*/ 3531185 w 4432203"/>
                <a:gd name="connsiteY292" fmla="*/ 802388 h 5232442"/>
                <a:gd name="connsiteX293" fmla="*/ 3524558 w 4432203"/>
                <a:gd name="connsiteY293" fmla="*/ 802388 h 5232442"/>
                <a:gd name="connsiteX294" fmla="*/ 3510410 w 4432203"/>
                <a:gd name="connsiteY294" fmla="*/ 775882 h 5232442"/>
                <a:gd name="connsiteX295" fmla="*/ 3496620 w 4432203"/>
                <a:gd name="connsiteY295" fmla="*/ 758510 h 5232442"/>
                <a:gd name="connsiteX296" fmla="*/ 3504679 w 4432203"/>
                <a:gd name="connsiteY296" fmla="*/ 758510 h 5232442"/>
                <a:gd name="connsiteX297" fmla="*/ 3453996 w 4432203"/>
                <a:gd name="connsiteY297" fmla="*/ 692782 h 5232442"/>
                <a:gd name="connsiteX298" fmla="*/ 3445936 w 4432203"/>
                <a:gd name="connsiteY298" fmla="*/ 692782 h 5232442"/>
                <a:gd name="connsiteX299" fmla="*/ 3434295 w 4432203"/>
                <a:gd name="connsiteY299" fmla="*/ 679350 h 5232442"/>
                <a:gd name="connsiteX300" fmla="*/ 3389164 w 4432203"/>
                <a:gd name="connsiteY300" fmla="*/ 716065 h 5232442"/>
                <a:gd name="connsiteX301" fmla="*/ 3362479 w 4432203"/>
                <a:gd name="connsiteY301" fmla="*/ 747227 h 5232442"/>
                <a:gd name="connsiteX302" fmla="*/ 3326839 w 4432203"/>
                <a:gd name="connsiteY302" fmla="*/ 749197 h 5232442"/>
                <a:gd name="connsiteX303" fmla="*/ 3265948 w 4432203"/>
                <a:gd name="connsiteY303" fmla="*/ 722870 h 5232442"/>
                <a:gd name="connsiteX304" fmla="*/ 3276335 w 4432203"/>
                <a:gd name="connsiteY304" fmla="*/ 692782 h 5232442"/>
                <a:gd name="connsiteX305" fmla="*/ 3275797 w 4432203"/>
                <a:gd name="connsiteY305" fmla="*/ 692782 h 5232442"/>
                <a:gd name="connsiteX306" fmla="*/ 3290662 w 4432203"/>
                <a:gd name="connsiteY306" fmla="*/ 672724 h 5232442"/>
                <a:gd name="connsiteX307" fmla="*/ 3228875 w 4432203"/>
                <a:gd name="connsiteY307" fmla="*/ 648905 h 5232442"/>
                <a:gd name="connsiteX308" fmla="*/ 3252874 w 4432203"/>
                <a:gd name="connsiteY308" fmla="*/ 648905 h 5232442"/>
                <a:gd name="connsiteX309" fmla="*/ 3214190 w 4432203"/>
                <a:gd name="connsiteY309" fmla="*/ 642815 h 5232442"/>
                <a:gd name="connsiteX310" fmla="*/ 3124285 w 4432203"/>
                <a:gd name="connsiteY310" fmla="*/ 599654 h 5232442"/>
                <a:gd name="connsiteX311" fmla="*/ 3017366 w 4432203"/>
                <a:gd name="connsiteY311" fmla="*/ 606280 h 5232442"/>
                <a:gd name="connsiteX312" fmla="*/ 3009665 w 4432203"/>
                <a:gd name="connsiteY312" fmla="*/ 610220 h 5232442"/>
                <a:gd name="connsiteX313" fmla="*/ 2992293 w 4432203"/>
                <a:gd name="connsiteY313" fmla="*/ 669500 h 5232442"/>
                <a:gd name="connsiteX314" fmla="*/ 2996233 w 4432203"/>
                <a:gd name="connsiteY314" fmla="*/ 717856 h 5232442"/>
                <a:gd name="connsiteX315" fmla="*/ 2991935 w 4432203"/>
                <a:gd name="connsiteY315" fmla="*/ 719288 h 5232442"/>
                <a:gd name="connsiteX316" fmla="*/ 2967220 w 4432203"/>
                <a:gd name="connsiteY316" fmla="*/ 728780 h 5232442"/>
                <a:gd name="connsiteX317" fmla="*/ 2975458 w 4432203"/>
                <a:gd name="connsiteY317" fmla="*/ 745973 h 5232442"/>
                <a:gd name="connsiteX318" fmla="*/ 3034559 w 4432203"/>
                <a:gd name="connsiteY318" fmla="*/ 812417 h 5232442"/>
                <a:gd name="connsiteX319" fmla="*/ 3014859 w 4432203"/>
                <a:gd name="connsiteY319" fmla="*/ 858981 h 5232442"/>
                <a:gd name="connsiteX320" fmla="*/ 2964175 w 4432203"/>
                <a:gd name="connsiteY320" fmla="*/ 872234 h 5232442"/>
                <a:gd name="connsiteX321" fmla="*/ 2960951 w 4432203"/>
                <a:gd name="connsiteY321" fmla="*/ 868115 h 5232442"/>
                <a:gd name="connsiteX322" fmla="*/ 2968831 w 4432203"/>
                <a:gd name="connsiteY322" fmla="*/ 868115 h 5232442"/>
                <a:gd name="connsiteX323" fmla="*/ 2936774 w 4432203"/>
                <a:gd name="connsiteY323" fmla="*/ 859697 h 5232442"/>
                <a:gd name="connsiteX324" fmla="*/ 2930147 w 4432203"/>
                <a:gd name="connsiteY324" fmla="*/ 875458 h 5232442"/>
                <a:gd name="connsiteX325" fmla="*/ 2955399 w 4432203"/>
                <a:gd name="connsiteY325" fmla="*/ 925425 h 5232442"/>
                <a:gd name="connsiteX326" fmla="*/ 2963817 w 4432203"/>
                <a:gd name="connsiteY326" fmla="*/ 1011927 h 5232442"/>
                <a:gd name="connsiteX327" fmla="*/ 2913133 w 4432203"/>
                <a:gd name="connsiteY327" fmla="*/ 1018732 h 5232442"/>
                <a:gd name="connsiteX328" fmla="*/ 2896299 w 4432203"/>
                <a:gd name="connsiteY328" fmla="*/ 985421 h 5232442"/>
                <a:gd name="connsiteX329" fmla="*/ 2899881 w 4432203"/>
                <a:gd name="connsiteY329" fmla="*/ 977899 h 5232442"/>
                <a:gd name="connsiteX330" fmla="*/ 2904358 w 4432203"/>
                <a:gd name="connsiteY330" fmla="*/ 977899 h 5232442"/>
                <a:gd name="connsiteX331" fmla="*/ 2898806 w 4432203"/>
                <a:gd name="connsiteY331" fmla="*/ 925425 h 5232442"/>
                <a:gd name="connsiteX332" fmla="*/ 2894329 w 4432203"/>
                <a:gd name="connsiteY332" fmla="*/ 932409 h 5232442"/>
                <a:gd name="connsiteX333" fmla="*/ 2893612 w 4432203"/>
                <a:gd name="connsiteY333" fmla="*/ 928828 h 5232442"/>
                <a:gd name="connsiteX334" fmla="*/ 2870688 w 4432203"/>
                <a:gd name="connsiteY334" fmla="*/ 960706 h 5232442"/>
                <a:gd name="connsiteX335" fmla="*/ 2867823 w 4432203"/>
                <a:gd name="connsiteY335" fmla="*/ 952289 h 5232442"/>
                <a:gd name="connsiteX336" fmla="*/ 2857435 w 4432203"/>
                <a:gd name="connsiteY336" fmla="*/ 912351 h 5232442"/>
                <a:gd name="connsiteX337" fmla="*/ 2850809 w 4432203"/>
                <a:gd name="connsiteY337" fmla="*/ 912351 h 5232442"/>
                <a:gd name="connsiteX338" fmla="*/ 2848481 w 4432203"/>
                <a:gd name="connsiteY338" fmla="*/ 899098 h 5232442"/>
                <a:gd name="connsiteX339" fmla="*/ 2837019 w 4432203"/>
                <a:gd name="connsiteY339" fmla="*/ 868473 h 5232442"/>
                <a:gd name="connsiteX340" fmla="*/ 2844720 w 4432203"/>
                <a:gd name="connsiteY340" fmla="*/ 868473 h 5232442"/>
                <a:gd name="connsiteX341" fmla="*/ 2803887 w 4432203"/>
                <a:gd name="connsiteY341" fmla="*/ 846803 h 5232442"/>
                <a:gd name="connsiteX342" fmla="*/ 2707534 w 4432203"/>
                <a:gd name="connsiteY342" fmla="*/ 849131 h 5232442"/>
                <a:gd name="connsiteX343" fmla="*/ 2600615 w 4432203"/>
                <a:gd name="connsiteY343" fmla="*/ 809193 h 5232442"/>
                <a:gd name="connsiteX344" fmla="*/ 2587721 w 4432203"/>
                <a:gd name="connsiteY344" fmla="*/ 802567 h 5232442"/>
                <a:gd name="connsiteX345" fmla="*/ 2572498 w 4432203"/>
                <a:gd name="connsiteY345" fmla="*/ 802567 h 5232442"/>
                <a:gd name="connsiteX346" fmla="*/ 2544201 w 4432203"/>
                <a:gd name="connsiteY346" fmla="*/ 802567 h 5232442"/>
                <a:gd name="connsiteX347" fmla="*/ 2539007 w 4432203"/>
                <a:gd name="connsiteY347" fmla="*/ 802567 h 5232442"/>
                <a:gd name="connsiteX348" fmla="*/ 2527366 w 4432203"/>
                <a:gd name="connsiteY348" fmla="*/ 805790 h 5232442"/>
                <a:gd name="connsiteX349" fmla="*/ 2519307 w 4432203"/>
                <a:gd name="connsiteY349" fmla="*/ 802567 h 5232442"/>
                <a:gd name="connsiteX350" fmla="*/ 2511427 w 4432203"/>
                <a:gd name="connsiteY350" fmla="*/ 802567 h 5232442"/>
                <a:gd name="connsiteX351" fmla="*/ 2490473 w 4432203"/>
                <a:gd name="connsiteY351" fmla="*/ 758689 h 5232442"/>
                <a:gd name="connsiteX352" fmla="*/ 2500144 w 4432203"/>
                <a:gd name="connsiteY352" fmla="*/ 758689 h 5232442"/>
                <a:gd name="connsiteX353" fmla="*/ 2490831 w 4432203"/>
                <a:gd name="connsiteY353" fmla="*/ 752600 h 5232442"/>
                <a:gd name="connsiteX354" fmla="*/ 2475967 w 4432203"/>
                <a:gd name="connsiteY354" fmla="*/ 695290 h 5232442"/>
                <a:gd name="connsiteX355" fmla="*/ 2475608 w 4432203"/>
                <a:gd name="connsiteY355" fmla="*/ 692962 h 5232442"/>
                <a:gd name="connsiteX356" fmla="*/ 2469698 w 4432203"/>
                <a:gd name="connsiteY356" fmla="*/ 692962 h 5232442"/>
                <a:gd name="connsiteX357" fmla="*/ 2474354 w 4432203"/>
                <a:gd name="connsiteY357" fmla="*/ 649084 h 5232442"/>
                <a:gd name="connsiteX358" fmla="*/ 2476146 w 4432203"/>
                <a:gd name="connsiteY358" fmla="*/ 649084 h 5232442"/>
                <a:gd name="connsiteX359" fmla="*/ 2516083 w 4432203"/>
                <a:gd name="connsiteY359" fmla="*/ 616310 h 5232442"/>
                <a:gd name="connsiteX360" fmla="*/ 2554409 w 4432203"/>
                <a:gd name="connsiteY360" fmla="*/ 583177 h 5232442"/>
                <a:gd name="connsiteX361" fmla="*/ 2552439 w 4432203"/>
                <a:gd name="connsiteY361" fmla="*/ 583177 h 5232442"/>
                <a:gd name="connsiteX362" fmla="*/ 2612257 w 4432203"/>
                <a:gd name="connsiteY362" fmla="*/ 546642 h 5232442"/>
                <a:gd name="connsiteX363" fmla="*/ 2677805 w 4432203"/>
                <a:gd name="connsiteY363" fmla="*/ 559895 h 5232442"/>
                <a:gd name="connsiteX364" fmla="*/ 2679954 w 4432203"/>
                <a:gd name="connsiteY364" fmla="*/ 539299 h 5232442"/>
                <a:gd name="connsiteX365" fmla="*/ 2684789 w 4432203"/>
                <a:gd name="connsiteY365" fmla="*/ 539299 h 5232442"/>
                <a:gd name="connsiteX366" fmla="*/ 2694102 w 4432203"/>
                <a:gd name="connsiteY366" fmla="*/ 487721 h 5232442"/>
                <a:gd name="connsiteX367" fmla="*/ 2724906 w 4432203"/>
                <a:gd name="connsiteY367" fmla="*/ 546642 h 5232442"/>
                <a:gd name="connsiteX368" fmla="*/ 2733324 w 4432203"/>
                <a:gd name="connsiteY368" fmla="*/ 573148 h 5232442"/>
                <a:gd name="connsiteX369" fmla="*/ 2789559 w 4432203"/>
                <a:gd name="connsiteY369" fmla="*/ 549866 h 5232442"/>
                <a:gd name="connsiteX370" fmla="*/ 2845794 w 4432203"/>
                <a:gd name="connsiteY370" fmla="*/ 546642 h 5232442"/>
                <a:gd name="connsiteX371" fmla="*/ 2876777 w 4432203"/>
                <a:gd name="connsiteY371" fmla="*/ 586580 h 5232442"/>
                <a:gd name="connsiteX372" fmla="*/ 2905074 w 4432203"/>
                <a:gd name="connsiteY372" fmla="*/ 539299 h 5232442"/>
                <a:gd name="connsiteX373" fmla="*/ 2914387 w 4432203"/>
                <a:gd name="connsiteY373" fmla="*/ 539299 h 5232442"/>
                <a:gd name="connsiteX374" fmla="*/ 2907402 w 4432203"/>
                <a:gd name="connsiteY374" fmla="*/ 533210 h 5232442"/>
                <a:gd name="connsiteX375" fmla="*/ 2825736 w 4432203"/>
                <a:gd name="connsiteY375" fmla="*/ 486646 h 5232442"/>
                <a:gd name="connsiteX376" fmla="*/ 2813737 w 4432203"/>
                <a:gd name="connsiteY376" fmla="*/ 473572 h 5232442"/>
                <a:gd name="connsiteX377" fmla="*/ 2803887 w 4432203"/>
                <a:gd name="connsiteY377" fmla="*/ 473572 h 5232442"/>
                <a:gd name="connsiteX378" fmla="*/ 2796185 w 4432203"/>
                <a:gd name="connsiteY378" fmla="*/ 473572 h 5232442"/>
                <a:gd name="connsiteX379" fmla="*/ 2792962 w 4432203"/>
                <a:gd name="connsiteY379" fmla="*/ 473572 h 5232442"/>
                <a:gd name="connsiteX380" fmla="*/ 2783291 w 4432203"/>
                <a:gd name="connsiteY380" fmla="*/ 476617 h 5232442"/>
                <a:gd name="connsiteX381" fmla="*/ 2759292 w 4432203"/>
                <a:gd name="connsiteY381" fmla="*/ 473572 h 5232442"/>
                <a:gd name="connsiteX382" fmla="*/ 2750337 w 4432203"/>
                <a:gd name="connsiteY382" fmla="*/ 473572 h 5232442"/>
                <a:gd name="connsiteX383" fmla="*/ 2744248 w 4432203"/>
                <a:gd name="connsiteY383" fmla="*/ 470169 h 5232442"/>
                <a:gd name="connsiteX384" fmla="*/ 2716131 w 4432203"/>
                <a:gd name="connsiteY384" fmla="*/ 463543 h 5232442"/>
                <a:gd name="connsiteX385" fmla="*/ 2747114 w 4432203"/>
                <a:gd name="connsiteY385" fmla="*/ 446887 h 5232442"/>
                <a:gd name="connsiteX386" fmla="*/ 2809080 w 4432203"/>
                <a:gd name="connsiteY386" fmla="*/ 456916 h 5232442"/>
                <a:gd name="connsiteX387" fmla="*/ 2851346 w 4432203"/>
                <a:gd name="connsiteY387" fmla="*/ 440082 h 5232442"/>
                <a:gd name="connsiteX388" fmla="*/ 2888060 w 4432203"/>
                <a:gd name="connsiteY388" fmla="*/ 425038 h 5232442"/>
                <a:gd name="connsiteX389" fmla="*/ 2901492 w 4432203"/>
                <a:gd name="connsiteY389" fmla="*/ 396741 h 5232442"/>
                <a:gd name="connsiteX390" fmla="*/ 2867106 w 4432203"/>
                <a:gd name="connsiteY390" fmla="*/ 363609 h 5232442"/>
                <a:gd name="connsiteX391" fmla="*/ 2855286 w 4432203"/>
                <a:gd name="connsiteY391" fmla="*/ 363609 h 5232442"/>
                <a:gd name="connsiteX392" fmla="*/ 2851167 w 4432203"/>
                <a:gd name="connsiteY392" fmla="*/ 360206 h 5232442"/>
                <a:gd name="connsiteX393" fmla="*/ 2881971 w 4432203"/>
                <a:gd name="connsiteY393" fmla="*/ 330297 h 5232442"/>
                <a:gd name="connsiteX394" fmla="*/ 2935520 w 4432203"/>
                <a:gd name="connsiteY394" fmla="*/ 330297 h 5232442"/>
                <a:gd name="connsiteX395" fmla="*/ 2960951 w 4432203"/>
                <a:gd name="connsiteY395" fmla="*/ 320268 h 5232442"/>
                <a:gd name="connsiteX396" fmla="*/ 2960951 w 4432203"/>
                <a:gd name="connsiteY396" fmla="*/ 319731 h 5232442"/>
                <a:gd name="connsiteX397" fmla="*/ 2965608 w 4432203"/>
                <a:gd name="connsiteY397" fmla="*/ 319731 h 5232442"/>
                <a:gd name="connsiteX398" fmla="*/ 2966324 w 4432203"/>
                <a:gd name="connsiteY398" fmla="*/ 316865 h 5232442"/>
                <a:gd name="connsiteX399" fmla="*/ 2965787 w 4432203"/>
                <a:gd name="connsiteY399" fmla="*/ 297523 h 5232442"/>
                <a:gd name="connsiteX400" fmla="*/ 2972413 w 4432203"/>
                <a:gd name="connsiteY400" fmla="*/ 300210 h 5232442"/>
                <a:gd name="connsiteX401" fmla="*/ 2997665 w 4432203"/>
                <a:gd name="connsiteY401" fmla="*/ 333521 h 5232442"/>
                <a:gd name="connsiteX402" fmla="*/ 3042618 w 4432203"/>
                <a:gd name="connsiteY402" fmla="*/ 343550 h 5232442"/>
                <a:gd name="connsiteX403" fmla="*/ 3029186 w 4432203"/>
                <a:gd name="connsiteY403" fmla="*/ 397637 h 5232442"/>
                <a:gd name="connsiteX404" fmla="*/ 3016650 w 4432203"/>
                <a:gd name="connsiteY404" fmla="*/ 404800 h 5232442"/>
                <a:gd name="connsiteX405" fmla="*/ 3020052 w 4432203"/>
                <a:gd name="connsiteY405" fmla="*/ 423247 h 5232442"/>
                <a:gd name="connsiteX406" fmla="*/ 3073601 w 4432203"/>
                <a:gd name="connsiteY406" fmla="*/ 426650 h 5232442"/>
                <a:gd name="connsiteX407" fmla="*/ 3076467 w 4432203"/>
                <a:gd name="connsiteY407" fmla="*/ 423247 h 5232442"/>
                <a:gd name="connsiteX408" fmla="*/ 3078974 w 4432203"/>
                <a:gd name="connsiteY408" fmla="*/ 423247 h 5232442"/>
                <a:gd name="connsiteX409" fmla="*/ 3107271 w 4432203"/>
                <a:gd name="connsiteY409" fmla="*/ 379906 h 5232442"/>
                <a:gd name="connsiteX410" fmla="*/ 3111211 w 4432203"/>
                <a:gd name="connsiteY410" fmla="*/ 373459 h 5232442"/>
                <a:gd name="connsiteX411" fmla="*/ 3135747 w 4432203"/>
                <a:gd name="connsiteY411" fmla="*/ 383488 h 5232442"/>
                <a:gd name="connsiteX412" fmla="*/ 3164043 w 4432203"/>
                <a:gd name="connsiteY412" fmla="*/ 406233 h 5232442"/>
                <a:gd name="connsiteX413" fmla="*/ 3154909 w 4432203"/>
                <a:gd name="connsiteY413" fmla="*/ 409994 h 5232442"/>
                <a:gd name="connsiteX414" fmla="*/ 3125538 w 4432203"/>
                <a:gd name="connsiteY414" fmla="*/ 423963 h 5232442"/>
                <a:gd name="connsiteX415" fmla="*/ 3125359 w 4432203"/>
                <a:gd name="connsiteY415" fmla="*/ 423963 h 5232442"/>
                <a:gd name="connsiteX416" fmla="*/ 3124822 w 4432203"/>
                <a:gd name="connsiteY416" fmla="*/ 424321 h 5232442"/>
                <a:gd name="connsiteX417" fmla="*/ 3093481 w 4432203"/>
                <a:gd name="connsiteY417" fmla="*/ 459782 h 5232442"/>
                <a:gd name="connsiteX418" fmla="*/ 3084526 w 4432203"/>
                <a:gd name="connsiteY418" fmla="*/ 474647 h 5232442"/>
                <a:gd name="connsiteX419" fmla="*/ 3051393 w 4432203"/>
                <a:gd name="connsiteY419" fmla="*/ 473214 h 5232442"/>
                <a:gd name="connsiteX420" fmla="*/ 3029544 w 4432203"/>
                <a:gd name="connsiteY420" fmla="*/ 473214 h 5232442"/>
                <a:gd name="connsiteX421" fmla="*/ 2997845 w 4432203"/>
                <a:gd name="connsiteY421" fmla="*/ 473214 h 5232442"/>
                <a:gd name="connsiteX422" fmla="*/ 2994263 w 4432203"/>
                <a:gd name="connsiteY422" fmla="*/ 473214 h 5232442"/>
                <a:gd name="connsiteX423" fmla="*/ 2992651 w 4432203"/>
                <a:gd name="connsiteY423" fmla="*/ 475184 h 5232442"/>
                <a:gd name="connsiteX424" fmla="*/ 2980652 w 4432203"/>
                <a:gd name="connsiteY424" fmla="*/ 486467 h 5232442"/>
                <a:gd name="connsiteX425" fmla="*/ 2991755 w 4432203"/>
                <a:gd name="connsiteY425" fmla="*/ 549508 h 5232442"/>
                <a:gd name="connsiteX426" fmla="*/ 3036708 w 4432203"/>
                <a:gd name="connsiteY426" fmla="*/ 536255 h 5232442"/>
                <a:gd name="connsiteX427" fmla="*/ 3138075 w 4432203"/>
                <a:gd name="connsiteY427" fmla="*/ 539658 h 5232442"/>
                <a:gd name="connsiteX428" fmla="*/ 3191624 w 4432203"/>
                <a:gd name="connsiteY428" fmla="*/ 566343 h 5232442"/>
                <a:gd name="connsiteX429" fmla="*/ 3233890 w 4432203"/>
                <a:gd name="connsiteY429" fmla="*/ 593027 h 5232442"/>
                <a:gd name="connsiteX430" fmla="*/ 3245531 w 4432203"/>
                <a:gd name="connsiteY430" fmla="*/ 591953 h 5232442"/>
                <a:gd name="connsiteX431" fmla="*/ 3254844 w 4432203"/>
                <a:gd name="connsiteY431" fmla="*/ 583177 h 5232442"/>
                <a:gd name="connsiteX432" fmla="*/ 3253232 w 4432203"/>
                <a:gd name="connsiteY432" fmla="*/ 583177 h 5232442"/>
                <a:gd name="connsiteX433" fmla="*/ 3276156 w 4432203"/>
                <a:gd name="connsiteY433" fmla="*/ 589804 h 5232442"/>
                <a:gd name="connsiteX434" fmla="*/ 3307139 w 4432203"/>
                <a:gd name="connsiteY434" fmla="*/ 616489 h 5232442"/>
                <a:gd name="connsiteX435" fmla="*/ 3360688 w 4432203"/>
                <a:gd name="connsiteY435" fmla="*/ 619712 h 5232442"/>
                <a:gd name="connsiteX436" fmla="*/ 3361404 w 4432203"/>
                <a:gd name="connsiteY436" fmla="*/ 615951 h 5232442"/>
                <a:gd name="connsiteX437" fmla="*/ 3366061 w 4432203"/>
                <a:gd name="connsiteY437" fmla="*/ 616310 h 5232442"/>
                <a:gd name="connsiteX438" fmla="*/ 3376090 w 4432203"/>
                <a:gd name="connsiteY438" fmla="*/ 594102 h 5232442"/>
                <a:gd name="connsiteX439" fmla="*/ 3391492 w 4432203"/>
                <a:gd name="connsiteY439" fmla="*/ 593027 h 5232442"/>
                <a:gd name="connsiteX440" fmla="*/ 3441996 w 4432203"/>
                <a:gd name="connsiteY440" fmla="*/ 615056 h 5232442"/>
                <a:gd name="connsiteX441" fmla="*/ 3447369 w 4432203"/>
                <a:gd name="connsiteY441" fmla="*/ 606280 h 5232442"/>
                <a:gd name="connsiteX442" fmla="*/ 3446115 w 4432203"/>
                <a:gd name="connsiteY442" fmla="*/ 583177 h 5232442"/>
                <a:gd name="connsiteX443" fmla="*/ 3440743 w 4432203"/>
                <a:gd name="connsiteY443" fmla="*/ 583177 h 5232442"/>
                <a:gd name="connsiteX444" fmla="*/ 3422654 w 4432203"/>
                <a:gd name="connsiteY444" fmla="*/ 543239 h 5232442"/>
                <a:gd name="connsiteX445" fmla="*/ 3417640 w 4432203"/>
                <a:gd name="connsiteY445" fmla="*/ 539299 h 5232442"/>
                <a:gd name="connsiteX446" fmla="*/ 3427132 w 4432203"/>
                <a:gd name="connsiteY446" fmla="*/ 539299 h 5232442"/>
                <a:gd name="connsiteX447" fmla="*/ 3363016 w 4432203"/>
                <a:gd name="connsiteY447" fmla="*/ 496675 h 5232442"/>
                <a:gd name="connsiteX448" fmla="*/ 3356389 w 4432203"/>
                <a:gd name="connsiteY448" fmla="*/ 473393 h 5232442"/>
                <a:gd name="connsiteX449" fmla="*/ 3352808 w 4432203"/>
                <a:gd name="connsiteY449" fmla="*/ 473393 h 5232442"/>
                <a:gd name="connsiteX450" fmla="*/ 3354957 w 4432203"/>
                <a:gd name="connsiteY450" fmla="*/ 469990 h 5232442"/>
                <a:gd name="connsiteX451" fmla="*/ 3425341 w 4432203"/>
                <a:gd name="connsiteY451" fmla="*/ 490049 h 5232442"/>
                <a:gd name="connsiteX452" fmla="*/ 3484441 w 4432203"/>
                <a:gd name="connsiteY452" fmla="*/ 510107 h 5232442"/>
                <a:gd name="connsiteX453" fmla="*/ 3488023 w 4432203"/>
                <a:gd name="connsiteY453" fmla="*/ 507600 h 5232442"/>
                <a:gd name="connsiteX454" fmla="*/ 3489635 w 4432203"/>
                <a:gd name="connsiteY454" fmla="*/ 506704 h 5232442"/>
                <a:gd name="connsiteX455" fmla="*/ 3499306 w 4432203"/>
                <a:gd name="connsiteY455" fmla="*/ 500257 h 5232442"/>
                <a:gd name="connsiteX456" fmla="*/ 3522230 w 4432203"/>
                <a:gd name="connsiteY456" fmla="*/ 486467 h 5232442"/>
                <a:gd name="connsiteX457" fmla="*/ 3534767 w 4432203"/>
                <a:gd name="connsiteY457" fmla="*/ 476796 h 5232442"/>
                <a:gd name="connsiteX458" fmla="*/ 3537274 w 4432203"/>
                <a:gd name="connsiteY458" fmla="*/ 473751 h 5232442"/>
                <a:gd name="connsiteX459" fmla="*/ 3534588 w 4432203"/>
                <a:gd name="connsiteY459" fmla="*/ 473751 h 5232442"/>
                <a:gd name="connsiteX460" fmla="*/ 3557691 w 4432203"/>
                <a:gd name="connsiteY460" fmla="*/ 440440 h 5232442"/>
                <a:gd name="connsiteX461" fmla="*/ 3506649 w 4432203"/>
                <a:gd name="connsiteY461" fmla="*/ 429873 h 5232442"/>
                <a:gd name="connsiteX462" fmla="*/ 3525991 w 4432203"/>
                <a:gd name="connsiteY462" fmla="*/ 429873 h 5232442"/>
                <a:gd name="connsiteX463" fmla="*/ 3467248 w 4432203"/>
                <a:gd name="connsiteY463" fmla="*/ 407129 h 5232442"/>
                <a:gd name="connsiteX464" fmla="*/ 3405282 w 4432203"/>
                <a:gd name="connsiteY464" fmla="*/ 367370 h 5232442"/>
                <a:gd name="connsiteX465" fmla="*/ 3355136 w 4432203"/>
                <a:gd name="connsiteY465" fmla="*/ 364146 h 5232442"/>
                <a:gd name="connsiteX466" fmla="*/ 3348151 w 4432203"/>
                <a:gd name="connsiteY466" fmla="*/ 364146 h 5232442"/>
                <a:gd name="connsiteX467" fmla="*/ 3346540 w 4432203"/>
                <a:gd name="connsiteY467" fmla="*/ 360743 h 5232442"/>
                <a:gd name="connsiteX468" fmla="*/ 3336868 w 4432203"/>
                <a:gd name="connsiteY468" fmla="*/ 320268 h 5232442"/>
                <a:gd name="connsiteX469" fmla="*/ 3342778 w 4432203"/>
                <a:gd name="connsiteY469" fmla="*/ 320268 h 5232442"/>
                <a:gd name="connsiteX470" fmla="*/ 3329167 w 4432203"/>
                <a:gd name="connsiteY470" fmla="*/ 280868 h 5232442"/>
                <a:gd name="connsiteX471" fmla="*/ 3203086 w 4432203"/>
                <a:gd name="connsiteY471" fmla="*/ 254541 h 5232442"/>
                <a:gd name="connsiteX472" fmla="*/ 3186251 w 4432203"/>
                <a:gd name="connsiteY472" fmla="*/ 254541 h 5232442"/>
                <a:gd name="connsiteX473" fmla="*/ 3177475 w 4432203"/>
                <a:gd name="connsiteY473" fmla="*/ 251138 h 5232442"/>
                <a:gd name="connsiteX474" fmla="*/ 3084884 w 4432203"/>
                <a:gd name="connsiteY474" fmla="*/ 210663 h 5232442"/>
                <a:gd name="connsiteX475" fmla="*/ 3097242 w 4432203"/>
                <a:gd name="connsiteY475" fmla="*/ 210663 h 5232442"/>
                <a:gd name="connsiteX476" fmla="*/ 3072885 w 4432203"/>
                <a:gd name="connsiteY476" fmla="*/ 197947 h 5232442"/>
                <a:gd name="connsiteX477" fmla="*/ 2988532 w 4432203"/>
                <a:gd name="connsiteY477" fmla="*/ 158010 h 5232442"/>
                <a:gd name="connsiteX478" fmla="*/ 2856182 w 4432203"/>
                <a:gd name="connsiteY478" fmla="*/ 168039 h 5232442"/>
                <a:gd name="connsiteX479" fmla="*/ 2768963 w 4432203"/>
                <a:gd name="connsiteY479" fmla="*/ 178068 h 5232442"/>
                <a:gd name="connsiteX480" fmla="*/ 2764307 w 4432203"/>
                <a:gd name="connsiteY480" fmla="*/ 181292 h 5232442"/>
                <a:gd name="connsiteX481" fmla="*/ 2763590 w 4432203"/>
                <a:gd name="connsiteY481" fmla="*/ 181292 h 5232442"/>
                <a:gd name="connsiteX482" fmla="*/ 2746756 w 4432203"/>
                <a:gd name="connsiteY482" fmla="*/ 238064 h 5232442"/>
                <a:gd name="connsiteX483" fmla="*/ 2717563 w 4432203"/>
                <a:gd name="connsiteY483" fmla="*/ 210842 h 5232442"/>
                <a:gd name="connsiteX484" fmla="*/ 2722220 w 4432203"/>
                <a:gd name="connsiteY484" fmla="*/ 210842 h 5232442"/>
                <a:gd name="connsiteX485" fmla="*/ 2723832 w 4432203"/>
                <a:gd name="connsiteY485" fmla="*/ 201350 h 5232442"/>
                <a:gd name="connsiteX486" fmla="*/ 2659179 w 4432203"/>
                <a:gd name="connsiteY486" fmla="*/ 158189 h 5232442"/>
                <a:gd name="connsiteX487" fmla="*/ 2589691 w 4432203"/>
                <a:gd name="connsiteY487" fmla="*/ 191142 h 5232442"/>
                <a:gd name="connsiteX488" fmla="*/ 2572319 w 4432203"/>
                <a:gd name="connsiteY488" fmla="*/ 218185 h 5232442"/>
                <a:gd name="connsiteX489" fmla="*/ 2597750 w 4432203"/>
                <a:gd name="connsiteY489" fmla="*/ 281226 h 5232442"/>
                <a:gd name="connsiteX490" fmla="*/ 2673686 w 4432203"/>
                <a:gd name="connsiteY490" fmla="*/ 307911 h 5232442"/>
                <a:gd name="connsiteX491" fmla="*/ 2746935 w 4432203"/>
                <a:gd name="connsiteY491" fmla="*/ 314537 h 5232442"/>
                <a:gd name="connsiteX492" fmla="*/ 2732786 w 4432203"/>
                <a:gd name="connsiteY492" fmla="*/ 361102 h 5232442"/>
                <a:gd name="connsiteX493" fmla="*/ 2723294 w 4432203"/>
                <a:gd name="connsiteY493" fmla="*/ 364504 h 5232442"/>
                <a:gd name="connsiteX494" fmla="*/ 2718459 w 4432203"/>
                <a:gd name="connsiteY494" fmla="*/ 364504 h 5232442"/>
                <a:gd name="connsiteX495" fmla="*/ 2703415 w 4432203"/>
                <a:gd name="connsiteY495" fmla="*/ 372563 h 5232442"/>
                <a:gd name="connsiteX496" fmla="*/ 2690699 w 4432203"/>
                <a:gd name="connsiteY496" fmla="*/ 387607 h 5232442"/>
                <a:gd name="connsiteX497" fmla="*/ 2678521 w 4432203"/>
                <a:gd name="connsiteY497" fmla="*/ 404442 h 5232442"/>
                <a:gd name="connsiteX498" fmla="*/ 2662224 w 4432203"/>
                <a:gd name="connsiteY498" fmla="*/ 404084 h 5232442"/>
                <a:gd name="connsiteX499" fmla="*/ 2666701 w 4432203"/>
                <a:gd name="connsiteY499" fmla="*/ 364325 h 5232442"/>
                <a:gd name="connsiteX500" fmla="*/ 2660970 w 4432203"/>
                <a:gd name="connsiteY500" fmla="*/ 364325 h 5232442"/>
                <a:gd name="connsiteX501" fmla="*/ 2651478 w 4432203"/>
                <a:gd name="connsiteY501" fmla="*/ 347490 h 5232442"/>
                <a:gd name="connsiteX502" fmla="*/ 2603660 w 4432203"/>
                <a:gd name="connsiteY502" fmla="*/ 344267 h 5232442"/>
                <a:gd name="connsiteX503" fmla="*/ 2566946 w 4432203"/>
                <a:gd name="connsiteY503" fmla="*/ 340864 h 5232442"/>
                <a:gd name="connsiteX504" fmla="*/ 2553872 w 4432203"/>
                <a:gd name="connsiteY504" fmla="*/ 320268 h 5232442"/>
                <a:gd name="connsiteX505" fmla="*/ 2561752 w 4432203"/>
                <a:gd name="connsiteY505" fmla="*/ 320268 h 5232442"/>
                <a:gd name="connsiteX506" fmla="*/ 2527187 w 4432203"/>
                <a:gd name="connsiteY506" fmla="*/ 287494 h 5232442"/>
                <a:gd name="connsiteX507" fmla="*/ 2502651 w 4432203"/>
                <a:gd name="connsiteY507" fmla="*/ 254541 h 5232442"/>
                <a:gd name="connsiteX508" fmla="*/ 2494592 w 4432203"/>
                <a:gd name="connsiteY508" fmla="*/ 254541 h 5232442"/>
                <a:gd name="connsiteX509" fmla="*/ 2482593 w 4432203"/>
                <a:gd name="connsiteY509" fmla="*/ 241109 h 5232442"/>
                <a:gd name="connsiteX510" fmla="*/ 2431909 w 4432203"/>
                <a:gd name="connsiteY510" fmla="*/ 244512 h 5232442"/>
                <a:gd name="connsiteX511" fmla="*/ 2448744 w 4432203"/>
                <a:gd name="connsiteY511" fmla="*/ 307732 h 5232442"/>
                <a:gd name="connsiteX512" fmla="*/ 2453043 w 4432203"/>
                <a:gd name="connsiteY512" fmla="*/ 374175 h 5232442"/>
                <a:gd name="connsiteX513" fmla="*/ 2450714 w 4432203"/>
                <a:gd name="connsiteY513" fmla="*/ 375429 h 5232442"/>
                <a:gd name="connsiteX514" fmla="*/ 2439969 w 4432203"/>
                <a:gd name="connsiteY514" fmla="*/ 380444 h 5232442"/>
                <a:gd name="connsiteX515" fmla="*/ 2417940 w 4432203"/>
                <a:gd name="connsiteY515" fmla="*/ 405517 h 5232442"/>
                <a:gd name="connsiteX516" fmla="*/ 2414717 w 4432203"/>
                <a:gd name="connsiteY516" fmla="*/ 407129 h 5232442"/>
                <a:gd name="connsiteX517" fmla="*/ 2386599 w 4432203"/>
                <a:gd name="connsiteY517" fmla="*/ 370593 h 5232442"/>
                <a:gd name="connsiteX518" fmla="*/ 2386241 w 4432203"/>
                <a:gd name="connsiteY518" fmla="*/ 364146 h 5232442"/>
                <a:gd name="connsiteX519" fmla="*/ 2380868 w 4432203"/>
                <a:gd name="connsiteY519" fmla="*/ 364146 h 5232442"/>
                <a:gd name="connsiteX520" fmla="*/ 2377465 w 4432203"/>
                <a:gd name="connsiteY520" fmla="*/ 320268 h 5232442"/>
                <a:gd name="connsiteX521" fmla="*/ 2382121 w 4432203"/>
                <a:gd name="connsiteY521" fmla="*/ 320268 h 5232442"/>
                <a:gd name="connsiteX522" fmla="*/ 2383913 w 4432203"/>
                <a:gd name="connsiteY522" fmla="*/ 310776 h 5232442"/>
                <a:gd name="connsiteX523" fmla="*/ 2333408 w 4432203"/>
                <a:gd name="connsiteY523" fmla="*/ 310776 h 5232442"/>
                <a:gd name="connsiteX524" fmla="*/ 2301888 w 4432203"/>
                <a:gd name="connsiteY524" fmla="*/ 315791 h 5232442"/>
                <a:gd name="connsiteX525" fmla="*/ 2305470 w 4432203"/>
                <a:gd name="connsiteY525" fmla="*/ 337461 h 5232442"/>
                <a:gd name="connsiteX526" fmla="*/ 2322304 w 4432203"/>
                <a:gd name="connsiteY526" fmla="*/ 392085 h 5232442"/>
                <a:gd name="connsiteX527" fmla="*/ 2319260 w 4432203"/>
                <a:gd name="connsiteY527" fmla="*/ 393876 h 5232442"/>
                <a:gd name="connsiteX528" fmla="*/ 2167388 w 4432203"/>
                <a:gd name="connsiteY528" fmla="*/ 393876 h 5232442"/>
                <a:gd name="connsiteX529" fmla="*/ 2083035 w 4432203"/>
                <a:gd name="connsiteY529" fmla="*/ 383846 h 5232442"/>
                <a:gd name="connsiteX530" fmla="*/ 2089125 w 4432203"/>
                <a:gd name="connsiteY530" fmla="*/ 363967 h 5232442"/>
                <a:gd name="connsiteX531" fmla="*/ 2088408 w 4432203"/>
                <a:gd name="connsiteY531" fmla="*/ 363967 h 5232442"/>
                <a:gd name="connsiteX532" fmla="*/ 2122794 w 4432203"/>
                <a:gd name="connsiteY532" fmla="*/ 353938 h 5232442"/>
                <a:gd name="connsiteX533" fmla="*/ 2223982 w 4432203"/>
                <a:gd name="connsiteY533" fmla="*/ 320626 h 5232442"/>
                <a:gd name="connsiteX534" fmla="*/ 2224161 w 4432203"/>
                <a:gd name="connsiteY534" fmla="*/ 320089 h 5232442"/>
                <a:gd name="connsiteX535" fmla="*/ 2226848 w 4432203"/>
                <a:gd name="connsiteY535" fmla="*/ 320089 h 5232442"/>
                <a:gd name="connsiteX536" fmla="*/ 2229176 w 4432203"/>
                <a:gd name="connsiteY536" fmla="*/ 317224 h 5232442"/>
                <a:gd name="connsiteX537" fmla="*/ 2178492 w 4432203"/>
                <a:gd name="connsiteY537" fmla="*/ 274062 h 5232442"/>
                <a:gd name="connsiteX538" fmla="*/ 2133002 w 4432203"/>
                <a:gd name="connsiteY538" fmla="*/ 254183 h 5232442"/>
                <a:gd name="connsiteX539" fmla="*/ 2124048 w 4432203"/>
                <a:gd name="connsiteY539" fmla="*/ 254183 h 5232442"/>
                <a:gd name="connsiteX540" fmla="*/ 2108646 w 4432203"/>
                <a:gd name="connsiteY540" fmla="*/ 237527 h 5232442"/>
                <a:gd name="connsiteX541" fmla="*/ 2102019 w 4432203"/>
                <a:gd name="connsiteY541" fmla="*/ 210305 h 5232442"/>
                <a:gd name="connsiteX542" fmla="*/ 2106497 w 4432203"/>
                <a:gd name="connsiteY542" fmla="*/ 210305 h 5232442"/>
                <a:gd name="connsiteX543" fmla="*/ 2125122 w 4432203"/>
                <a:gd name="connsiteY543" fmla="*/ 170904 h 5232442"/>
                <a:gd name="connsiteX544" fmla="*/ 2066022 w 4432203"/>
                <a:gd name="connsiteY544" fmla="*/ 167502 h 5232442"/>
                <a:gd name="connsiteX545" fmla="*/ 2021069 w 4432203"/>
                <a:gd name="connsiteY545" fmla="*/ 158905 h 5232442"/>
                <a:gd name="connsiteX546" fmla="*/ 2043993 w 4432203"/>
                <a:gd name="connsiteY546" fmla="*/ 154070 h 5232442"/>
                <a:gd name="connsiteX547" fmla="*/ 2050082 w 4432203"/>
                <a:gd name="connsiteY547" fmla="*/ 149950 h 5232442"/>
                <a:gd name="connsiteX548" fmla="*/ 2053843 w 4432203"/>
                <a:gd name="connsiteY548" fmla="*/ 144578 h 5232442"/>
                <a:gd name="connsiteX549" fmla="*/ 2051157 w 4432203"/>
                <a:gd name="connsiteY549" fmla="*/ 144578 h 5232442"/>
                <a:gd name="connsiteX550" fmla="*/ 2069066 w 4432203"/>
                <a:gd name="connsiteY550" fmla="*/ 124519 h 5232442"/>
                <a:gd name="connsiteX551" fmla="*/ 2073544 w 4432203"/>
                <a:gd name="connsiteY551" fmla="*/ 100700 h 5232442"/>
                <a:gd name="connsiteX552" fmla="*/ 2078021 w 4432203"/>
                <a:gd name="connsiteY552" fmla="*/ 100700 h 5232442"/>
                <a:gd name="connsiteX553" fmla="*/ 2085543 w 4432203"/>
                <a:gd name="connsiteY553" fmla="*/ 65776 h 5232442"/>
                <a:gd name="connsiteX554" fmla="*/ 2055455 w 4432203"/>
                <a:gd name="connsiteY554" fmla="*/ 52524 h 5232442"/>
                <a:gd name="connsiteX555" fmla="*/ 2014264 w 4432203"/>
                <a:gd name="connsiteY555" fmla="*/ 65776 h 5232442"/>
                <a:gd name="connsiteX556" fmla="*/ 1985788 w 4432203"/>
                <a:gd name="connsiteY556" fmla="*/ 34972 h 5232442"/>
                <a:gd name="connsiteX557" fmla="*/ 1959103 w 4432203"/>
                <a:gd name="connsiteY557" fmla="*/ 34972 h 5232442"/>
                <a:gd name="connsiteX558" fmla="*/ 1946566 w 4432203"/>
                <a:gd name="connsiteY558" fmla="*/ 41599 h 5232442"/>
                <a:gd name="connsiteX559" fmla="*/ 1916837 w 4432203"/>
                <a:gd name="connsiteY559" fmla="*/ 71328 h 5232442"/>
                <a:gd name="connsiteX560" fmla="*/ 1912359 w 4432203"/>
                <a:gd name="connsiteY560" fmla="*/ 74373 h 5232442"/>
                <a:gd name="connsiteX561" fmla="*/ 1884600 w 4432203"/>
                <a:gd name="connsiteY561" fmla="*/ 79029 h 5232442"/>
                <a:gd name="connsiteX562" fmla="*/ 1833916 w 4432203"/>
                <a:gd name="connsiteY562" fmla="*/ 45718 h 5232442"/>
                <a:gd name="connsiteX563" fmla="*/ 1751175 w 4432203"/>
                <a:gd name="connsiteY563" fmla="*/ 34972 h 5232442"/>
                <a:gd name="connsiteX564" fmla="*/ 1738281 w 4432203"/>
                <a:gd name="connsiteY564" fmla="*/ 34972 h 5232442"/>
                <a:gd name="connsiteX565" fmla="*/ 1734878 w 4432203"/>
                <a:gd name="connsiteY565" fmla="*/ 31570 h 5232442"/>
                <a:gd name="connsiteX566" fmla="*/ 1674702 w 4432203"/>
                <a:gd name="connsiteY566" fmla="*/ 586 h 5232442"/>
                <a:gd name="connsiteX567" fmla="*/ 1550770 w 4432203"/>
                <a:gd name="connsiteY567" fmla="*/ 33898 h 5232442"/>
                <a:gd name="connsiteX568" fmla="*/ 1553814 w 4432203"/>
                <a:gd name="connsiteY568" fmla="*/ 57001 h 5232442"/>
                <a:gd name="connsiteX569" fmla="*/ 1521399 w 4432203"/>
                <a:gd name="connsiteY569" fmla="*/ 63448 h 5232442"/>
                <a:gd name="connsiteX570" fmla="*/ 1509578 w 4432203"/>
                <a:gd name="connsiteY570" fmla="*/ 78134 h 5232442"/>
                <a:gd name="connsiteX571" fmla="*/ 1550770 w 4432203"/>
                <a:gd name="connsiteY571" fmla="*/ 91387 h 5232442"/>
                <a:gd name="connsiteX572" fmla="*/ 1625989 w 4432203"/>
                <a:gd name="connsiteY572" fmla="*/ 84760 h 5232442"/>
                <a:gd name="connsiteX573" fmla="*/ 1691537 w 4432203"/>
                <a:gd name="connsiteY573" fmla="*/ 82432 h 5232442"/>
                <a:gd name="connsiteX574" fmla="*/ 1727177 w 4432203"/>
                <a:gd name="connsiteY574" fmla="*/ 128996 h 5232442"/>
                <a:gd name="connsiteX575" fmla="*/ 1779830 w 4432203"/>
                <a:gd name="connsiteY575" fmla="*/ 106789 h 5232442"/>
                <a:gd name="connsiteX576" fmla="*/ 1807948 w 4432203"/>
                <a:gd name="connsiteY576" fmla="*/ 151204 h 5232442"/>
                <a:gd name="connsiteX577" fmla="*/ 1873496 w 4432203"/>
                <a:gd name="connsiteY577" fmla="*/ 151204 h 5232442"/>
                <a:gd name="connsiteX578" fmla="*/ 1958028 w 4432203"/>
                <a:gd name="connsiteY578" fmla="*/ 149055 h 5232442"/>
                <a:gd name="connsiteX579" fmla="*/ 2013547 w 4432203"/>
                <a:gd name="connsiteY579" fmla="*/ 158547 h 5232442"/>
                <a:gd name="connsiteX580" fmla="*/ 2003518 w 4432203"/>
                <a:gd name="connsiteY580" fmla="*/ 162487 h 5232442"/>
                <a:gd name="connsiteX581" fmla="*/ 1995638 w 4432203"/>
                <a:gd name="connsiteY581" fmla="*/ 174486 h 5232442"/>
                <a:gd name="connsiteX582" fmla="*/ 2013368 w 4432203"/>
                <a:gd name="connsiteY582" fmla="*/ 258302 h 5232442"/>
                <a:gd name="connsiteX583" fmla="*/ 2012115 w 4432203"/>
                <a:gd name="connsiteY583" fmla="*/ 257406 h 5232442"/>
                <a:gd name="connsiteX584" fmla="*/ 2009070 w 4432203"/>
                <a:gd name="connsiteY584" fmla="*/ 254362 h 5232442"/>
                <a:gd name="connsiteX585" fmla="*/ 2000473 w 4432203"/>
                <a:gd name="connsiteY585" fmla="*/ 254362 h 5232442"/>
                <a:gd name="connsiteX586" fmla="*/ 1981310 w 4432203"/>
                <a:gd name="connsiteY586" fmla="*/ 210484 h 5232442"/>
                <a:gd name="connsiteX587" fmla="*/ 1988116 w 4432203"/>
                <a:gd name="connsiteY587" fmla="*/ 210484 h 5232442"/>
                <a:gd name="connsiteX588" fmla="*/ 1981131 w 4432203"/>
                <a:gd name="connsiteY588" fmla="*/ 197768 h 5232442"/>
                <a:gd name="connsiteX589" fmla="*/ 1916479 w 4432203"/>
                <a:gd name="connsiteY589" fmla="*/ 184336 h 5232442"/>
                <a:gd name="connsiteX590" fmla="*/ 1826395 w 4432203"/>
                <a:gd name="connsiteY590" fmla="*/ 194366 h 5232442"/>
                <a:gd name="connsiteX591" fmla="*/ 1792725 w 4432203"/>
                <a:gd name="connsiteY591" fmla="*/ 174486 h 5232442"/>
                <a:gd name="connsiteX592" fmla="*/ 1725386 w 4432203"/>
                <a:gd name="connsiteY592" fmla="*/ 144757 h 5232442"/>
                <a:gd name="connsiteX593" fmla="*/ 1716073 w 4432203"/>
                <a:gd name="connsiteY593" fmla="*/ 144757 h 5232442"/>
                <a:gd name="connsiteX594" fmla="*/ 1677568 w 4432203"/>
                <a:gd name="connsiteY594" fmla="*/ 121295 h 5232442"/>
                <a:gd name="connsiteX595" fmla="*/ 1601632 w 4432203"/>
                <a:gd name="connsiteY595" fmla="*/ 137951 h 5232442"/>
                <a:gd name="connsiteX596" fmla="*/ 1511728 w 4432203"/>
                <a:gd name="connsiteY596" fmla="*/ 137951 h 5232442"/>
                <a:gd name="connsiteX597" fmla="*/ 1446896 w 4432203"/>
                <a:gd name="connsiteY597" fmla="*/ 154607 h 5232442"/>
                <a:gd name="connsiteX598" fmla="*/ 1413226 w 4432203"/>
                <a:gd name="connsiteY598" fmla="*/ 217827 h 5232442"/>
                <a:gd name="connsiteX599" fmla="*/ 1430061 w 4432203"/>
                <a:gd name="connsiteY599" fmla="*/ 244512 h 5232442"/>
                <a:gd name="connsiteX600" fmla="*/ 1500266 w 4432203"/>
                <a:gd name="connsiteY600" fmla="*/ 274420 h 5232442"/>
                <a:gd name="connsiteX601" fmla="*/ 1593036 w 4432203"/>
                <a:gd name="connsiteY601" fmla="*/ 255615 h 5232442"/>
                <a:gd name="connsiteX602" fmla="*/ 1595543 w 4432203"/>
                <a:gd name="connsiteY602" fmla="*/ 254362 h 5232442"/>
                <a:gd name="connsiteX603" fmla="*/ 1594469 w 4432203"/>
                <a:gd name="connsiteY603" fmla="*/ 254362 h 5232442"/>
                <a:gd name="connsiteX604" fmla="*/ 1601632 w 4432203"/>
                <a:gd name="connsiteY604" fmla="*/ 244333 h 5232442"/>
                <a:gd name="connsiteX605" fmla="*/ 1627064 w 4432203"/>
                <a:gd name="connsiteY605" fmla="*/ 227677 h 5232442"/>
                <a:gd name="connsiteX606" fmla="*/ 1674882 w 4432203"/>
                <a:gd name="connsiteY606" fmla="*/ 297523 h 5232442"/>
                <a:gd name="connsiteX607" fmla="*/ 1714282 w 4432203"/>
                <a:gd name="connsiteY607" fmla="*/ 330656 h 5232442"/>
                <a:gd name="connsiteX608" fmla="*/ 1680433 w 4432203"/>
                <a:gd name="connsiteY608" fmla="*/ 350535 h 5232442"/>
                <a:gd name="connsiteX609" fmla="*/ 1598767 w 4432203"/>
                <a:gd name="connsiteY609" fmla="*/ 320626 h 5232442"/>
                <a:gd name="connsiteX610" fmla="*/ 1598051 w 4432203"/>
                <a:gd name="connsiteY610" fmla="*/ 320089 h 5232442"/>
                <a:gd name="connsiteX611" fmla="*/ 1608080 w 4432203"/>
                <a:gd name="connsiteY611" fmla="*/ 320089 h 5232442"/>
                <a:gd name="connsiteX612" fmla="*/ 1604140 w 4432203"/>
                <a:gd name="connsiteY612" fmla="*/ 317224 h 5232442"/>
                <a:gd name="connsiteX613" fmla="*/ 1522115 w 4432203"/>
                <a:gd name="connsiteY613" fmla="*/ 296807 h 5232442"/>
                <a:gd name="connsiteX614" fmla="*/ 1426837 w 4432203"/>
                <a:gd name="connsiteY614" fmla="*/ 293941 h 5232442"/>
                <a:gd name="connsiteX615" fmla="*/ 1411077 w 4432203"/>
                <a:gd name="connsiteY615" fmla="*/ 301643 h 5232442"/>
                <a:gd name="connsiteX616" fmla="*/ 1373825 w 4432203"/>
                <a:gd name="connsiteY616" fmla="*/ 330477 h 5232442"/>
                <a:gd name="connsiteX617" fmla="*/ 1368095 w 4432203"/>
                <a:gd name="connsiteY617" fmla="*/ 319910 h 5232442"/>
                <a:gd name="connsiteX618" fmla="*/ 1375258 w 4432203"/>
                <a:gd name="connsiteY618" fmla="*/ 319910 h 5232442"/>
                <a:gd name="connsiteX619" fmla="*/ 1356454 w 4432203"/>
                <a:gd name="connsiteY619" fmla="*/ 287136 h 5232442"/>
                <a:gd name="connsiteX620" fmla="*/ 1342305 w 4432203"/>
                <a:gd name="connsiteY620" fmla="*/ 288031 h 5232442"/>
                <a:gd name="connsiteX621" fmla="*/ 1324038 w 4432203"/>
                <a:gd name="connsiteY621" fmla="*/ 303254 h 5232442"/>
                <a:gd name="connsiteX622" fmla="*/ 1322605 w 4432203"/>
                <a:gd name="connsiteY622" fmla="*/ 303971 h 5232442"/>
                <a:gd name="connsiteX623" fmla="*/ 1243804 w 4432203"/>
                <a:gd name="connsiteY623" fmla="*/ 290718 h 5232442"/>
                <a:gd name="connsiteX624" fmla="*/ 1223924 w 4432203"/>
                <a:gd name="connsiteY624" fmla="*/ 301463 h 5232442"/>
                <a:gd name="connsiteX625" fmla="*/ 1212641 w 4432203"/>
                <a:gd name="connsiteY625" fmla="*/ 309164 h 5232442"/>
                <a:gd name="connsiteX626" fmla="*/ 1173599 w 4432203"/>
                <a:gd name="connsiteY626" fmla="*/ 313821 h 5232442"/>
                <a:gd name="connsiteX627" fmla="*/ 1097485 w 4432203"/>
                <a:gd name="connsiteY627" fmla="*/ 303792 h 5232442"/>
                <a:gd name="connsiteX628" fmla="*/ 1080650 w 4432203"/>
                <a:gd name="connsiteY628" fmla="*/ 307015 h 5232442"/>
                <a:gd name="connsiteX629" fmla="*/ 1080650 w 4432203"/>
                <a:gd name="connsiteY629" fmla="*/ 309344 h 5232442"/>
                <a:gd name="connsiteX630" fmla="*/ 1075456 w 4432203"/>
                <a:gd name="connsiteY630" fmla="*/ 310239 h 5232442"/>
                <a:gd name="connsiteX631" fmla="*/ 1058442 w 4432203"/>
                <a:gd name="connsiteY631" fmla="*/ 336924 h 5232442"/>
                <a:gd name="connsiteX632" fmla="*/ 1010624 w 4432203"/>
                <a:gd name="connsiteY632" fmla="*/ 346953 h 5232442"/>
                <a:gd name="connsiteX633" fmla="*/ 979462 w 4432203"/>
                <a:gd name="connsiteY633" fmla="*/ 323671 h 5232442"/>
                <a:gd name="connsiteX634" fmla="*/ 972298 w 4432203"/>
                <a:gd name="connsiteY634" fmla="*/ 319731 h 5232442"/>
                <a:gd name="connsiteX635" fmla="*/ 983939 w 4432203"/>
                <a:gd name="connsiteY635" fmla="*/ 319731 h 5232442"/>
                <a:gd name="connsiteX636" fmla="*/ 922868 w 4432203"/>
                <a:gd name="connsiteY636" fmla="*/ 310239 h 5232442"/>
                <a:gd name="connsiteX637" fmla="*/ 835650 w 4432203"/>
                <a:gd name="connsiteY637" fmla="*/ 261346 h 5232442"/>
                <a:gd name="connsiteX638" fmla="*/ 683779 w 4432203"/>
                <a:gd name="connsiteY638" fmla="*/ 283733 h 5232442"/>
                <a:gd name="connsiteX639" fmla="*/ 597097 w 4432203"/>
                <a:gd name="connsiteY639" fmla="*/ 253825 h 5232442"/>
                <a:gd name="connsiteX640" fmla="*/ 554473 w 4432203"/>
                <a:gd name="connsiteY640" fmla="*/ 253825 h 5232442"/>
                <a:gd name="connsiteX641" fmla="*/ 505223 w 4432203"/>
                <a:gd name="connsiteY641" fmla="*/ 261167 h 5232442"/>
                <a:gd name="connsiteX642" fmla="*/ 471732 w 4432203"/>
                <a:gd name="connsiteY642" fmla="*/ 253825 h 5232442"/>
                <a:gd name="connsiteX643" fmla="*/ 445943 w 4432203"/>
                <a:gd name="connsiteY643" fmla="*/ 253825 h 5232442"/>
                <a:gd name="connsiteX644" fmla="*/ 444689 w 4432203"/>
                <a:gd name="connsiteY644" fmla="*/ 253825 h 5232442"/>
                <a:gd name="connsiteX645" fmla="*/ 443973 w 4432203"/>
                <a:gd name="connsiteY645" fmla="*/ 253825 h 5232442"/>
                <a:gd name="connsiteX646" fmla="*/ 435913 w 4432203"/>
                <a:gd name="connsiteY646" fmla="*/ 253825 h 5232442"/>
                <a:gd name="connsiteX647" fmla="*/ 400811 w 4432203"/>
                <a:gd name="connsiteY647" fmla="*/ 253825 h 5232442"/>
                <a:gd name="connsiteX648" fmla="*/ 391140 w 4432203"/>
                <a:gd name="connsiteY648" fmla="*/ 253825 h 5232442"/>
                <a:gd name="connsiteX649" fmla="*/ 351739 w 4432203"/>
                <a:gd name="connsiteY649" fmla="*/ 227140 h 5232442"/>
                <a:gd name="connsiteX650" fmla="*/ 329711 w 4432203"/>
                <a:gd name="connsiteY650" fmla="*/ 264749 h 5232442"/>
                <a:gd name="connsiteX651" fmla="*/ 325950 w 4432203"/>
                <a:gd name="connsiteY651" fmla="*/ 266898 h 5232442"/>
                <a:gd name="connsiteX652" fmla="*/ 255566 w 4432203"/>
                <a:gd name="connsiteY652" fmla="*/ 280151 h 5232442"/>
                <a:gd name="connsiteX653" fmla="*/ 174079 w 4432203"/>
                <a:gd name="connsiteY653" fmla="*/ 306657 h 5232442"/>
                <a:gd name="connsiteX654" fmla="*/ 121425 w 4432203"/>
                <a:gd name="connsiteY654" fmla="*/ 314000 h 5232442"/>
                <a:gd name="connsiteX655" fmla="*/ 99934 w 4432203"/>
                <a:gd name="connsiteY655" fmla="*/ 319552 h 5232442"/>
                <a:gd name="connsiteX656" fmla="*/ 102979 w 4432203"/>
                <a:gd name="connsiteY656" fmla="*/ 319552 h 5232442"/>
                <a:gd name="connsiteX657" fmla="*/ 61966 w 4432203"/>
                <a:gd name="connsiteY657" fmla="*/ 353400 h 5232442"/>
                <a:gd name="connsiteX658" fmla="*/ 106919 w 4432203"/>
                <a:gd name="connsiteY658" fmla="*/ 393338 h 5232442"/>
                <a:gd name="connsiteX659" fmla="*/ 171571 w 4432203"/>
                <a:gd name="connsiteY659" fmla="*/ 416620 h 5232442"/>
                <a:gd name="connsiteX660" fmla="*/ 213838 w 4432203"/>
                <a:gd name="connsiteY660" fmla="*/ 436500 h 5232442"/>
                <a:gd name="connsiteX661" fmla="*/ 217061 w 4432203"/>
                <a:gd name="connsiteY661" fmla="*/ 473035 h 5232442"/>
                <a:gd name="connsiteX662" fmla="*/ 211330 w 4432203"/>
                <a:gd name="connsiteY662" fmla="*/ 473035 h 5232442"/>
                <a:gd name="connsiteX663" fmla="*/ 208286 w 4432203"/>
                <a:gd name="connsiteY663" fmla="*/ 473035 h 5232442"/>
                <a:gd name="connsiteX664" fmla="*/ 137902 w 4432203"/>
                <a:gd name="connsiteY664" fmla="*/ 446529 h 5232442"/>
                <a:gd name="connsiteX665" fmla="*/ 121067 w 4432203"/>
                <a:gd name="connsiteY665" fmla="*/ 429873 h 5232442"/>
                <a:gd name="connsiteX666" fmla="*/ 90084 w 4432203"/>
                <a:gd name="connsiteY666" fmla="*/ 446529 h 5232442"/>
                <a:gd name="connsiteX667" fmla="*/ 0 w 4432203"/>
                <a:gd name="connsiteY667" fmla="*/ 473035 h 5232442"/>
                <a:gd name="connsiteX668" fmla="*/ 39401 w 4432203"/>
                <a:gd name="connsiteY668" fmla="*/ 523002 h 5232442"/>
                <a:gd name="connsiteX669" fmla="*/ 126619 w 4432203"/>
                <a:gd name="connsiteY669" fmla="*/ 542881 h 5232442"/>
                <a:gd name="connsiteX670" fmla="*/ 182317 w 4432203"/>
                <a:gd name="connsiteY670" fmla="*/ 531957 h 5232442"/>
                <a:gd name="connsiteX671" fmla="*/ 191093 w 4432203"/>
                <a:gd name="connsiteY671" fmla="*/ 526226 h 5232442"/>
                <a:gd name="connsiteX672" fmla="*/ 195749 w 4432203"/>
                <a:gd name="connsiteY672" fmla="*/ 522286 h 5232442"/>
                <a:gd name="connsiteX673" fmla="*/ 233538 w 4432203"/>
                <a:gd name="connsiteY673" fmla="*/ 519599 h 5232442"/>
                <a:gd name="connsiteX674" fmla="*/ 194137 w 4432203"/>
                <a:gd name="connsiteY674" fmla="*/ 562940 h 5232442"/>
                <a:gd name="connsiteX675" fmla="*/ 101188 w 4432203"/>
                <a:gd name="connsiteY675" fmla="*/ 589446 h 5232442"/>
                <a:gd name="connsiteX676" fmla="*/ 64653 w 4432203"/>
                <a:gd name="connsiteY676" fmla="*/ 642636 h 5232442"/>
                <a:gd name="connsiteX677" fmla="*/ 121067 w 4432203"/>
                <a:gd name="connsiteY677" fmla="*/ 719109 h 5232442"/>
                <a:gd name="connsiteX678" fmla="*/ 159393 w 4432203"/>
                <a:gd name="connsiteY678" fmla="*/ 711229 h 5232442"/>
                <a:gd name="connsiteX679" fmla="*/ 180526 w 4432203"/>
                <a:gd name="connsiteY679" fmla="*/ 692424 h 5232442"/>
                <a:gd name="connsiteX680" fmla="*/ 177123 w 4432203"/>
                <a:gd name="connsiteY680" fmla="*/ 692424 h 5232442"/>
                <a:gd name="connsiteX681" fmla="*/ 202376 w 4432203"/>
                <a:gd name="connsiteY681" fmla="*/ 712304 h 5232442"/>
                <a:gd name="connsiteX682" fmla="*/ 230493 w 4432203"/>
                <a:gd name="connsiteY682" fmla="*/ 755465 h 5232442"/>
                <a:gd name="connsiteX683" fmla="*/ 232821 w 4432203"/>
                <a:gd name="connsiteY683" fmla="*/ 751346 h 5232442"/>
                <a:gd name="connsiteX684" fmla="*/ 235866 w 4432203"/>
                <a:gd name="connsiteY684" fmla="*/ 752241 h 5232442"/>
                <a:gd name="connsiteX685" fmla="*/ 252343 w 4432203"/>
                <a:gd name="connsiteY685" fmla="*/ 728243 h 5232442"/>
                <a:gd name="connsiteX686" fmla="*/ 255924 w 4432203"/>
                <a:gd name="connsiteY686" fmla="*/ 728959 h 5232442"/>
                <a:gd name="connsiteX687" fmla="*/ 292460 w 4432203"/>
                <a:gd name="connsiteY687" fmla="*/ 765673 h 5232442"/>
                <a:gd name="connsiteX688" fmla="*/ 303026 w 4432203"/>
                <a:gd name="connsiteY688" fmla="*/ 758152 h 5232442"/>
                <a:gd name="connsiteX689" fmla="*/ 303026 w 4432203"/>
                <a:gd name="connsiteY689" fmla="*/ 758152 h 5232442"/>
                <a:gd name="connsiteX690" fmla="*/ 304459 w 4432203"/>
                <a:gd name="connsiteY690" fmla="*/ 757077 h 5232442"/>
                <a:gd name="connsiteX691" fmla="*/ 339919 w 4432203"/>
                <a:gd name="connsiteY691" fmla="*/ 755465 h 5232442"/>
                <a:gd name="connsiteX692" fmla="*/ 306250 w 4432203"/>
                <a:gd name="connsiteY692" fmla="*/ 802030 h 5232442"/>
                <a:gd name="connsiteX693" fmla="*/ 305175 w 4432203"/>
                <a:gd name="connsiteY693" fmla="*/ 802030 h 5232442"/>
                <a:gd name="connsiteX694" fmla="*/ 218494 w 4432203"/>
                <a:gd name="connsiteY694" fmla="*/ 845191 h 5232442"/>
                <a:gd name="connsiteX695" fmla="*/ 214554 w 4432203"/>
                <a:gd name="connsiteY695" fmla="*/ 847877 h 5232442"/>
                <a:gd name="connsiteX696" fmla="*/ 213300 w 4432203"/>
                <a:gd name="connsiteY696" fmla="*/ 848594 h 5232442"/>
                <a:gd name="connsiteX697" fmla="*/ 210793 w 4432203"/>
                <a:gd name="connsiteY697" fmla="*/ 850385 h 5232442"/>
                <a:gd name="connsiteX698" fmla="*/ 179810 w 4432203"/>
                <a:gd name="connsiteY698" fmla="*/ 867936 h 5232442"/>
                <a:gd name="connsiteX699" fmla="*/ 181063 w 4432203"/>
                <a:gd name="connsiteY699" fmla="*/ 867936 h 5232442"/>
                <a:gd name="connsiteX700" fmla="*/ 131992 w 4432203"/>
                <a:gd name="connsiteY700" fmla="*/ 888711 h 5232442"/>
                <a:gd name="connsiteX701" fmla="*/ 137544 w 4432203"/>
                <a:gd name="connsiteY701" fmla="*/ 925246 h 5232442"/>
                <a:gd name="connsiteX702" fmla="*/ 253059 w 4432203"/>
                <a:gd name="connsiteY702" fmla="*/ 881905 h 5232442"/>
                <a:gd name="connsiteX703" fmla="*/ 330427 w 4432203"/>
                <a:gd name="connsiteY703" fmla="*/ 884950 h 5232442"/>
                <a:gd name="connsiteX704" fmla="*/ 353710 w 4432203"/>
                <a:gd name="connsiteY704" fmla="*/ 867936 h 5232442"/>
                <a:gd name="connsiteX705" fmla="*/ 355142 w 4432203"/>
                <a:gd name="connsiteY705" fmla="*/ 867936 h 5232442"/>
                <a:gd name="connsiteX706" fmla="*/ 406184 w 4432203"/>
                <a:gd name="connsiteY706" fmla="*/ 812954 h 5232442"/>
                <a:gd name="connsiteX707" fmla="*/ 410661 w 4432203"/>
                <a:gd name="connsiteY707" fmla="*/ 812238 h 5232442"/>
                <a:gd name="connsiteX708" fmla="*/ 450062 w 4432203"/>
                <a:gd name="connsiteY708" fmla="*/ 845728 h 5232442"/>
                <a:gd name="connsiteX709" fmla="*/ 479075 w 4432203"/>
                <a:gd name="connsiteY709" fmla="*/ 838385 h 5232442"/>
                <a:gd name="connsiteX710" fmla="*/ 511670 w 4432203"/>
                <a:gd name="connsiteY710" fmla="*/ 812238 h 5232442"/>
                <a:gd name="connsiteX711" fmla="*/ 520087 w 4432203"/>
                <a:gd name="connsiteY711" fmla="*/ 802388 h 5232442"/>
                <a:gd name="connsiteX712" fmla="*/ 516684 w 4432203"/>
                <a:gd name="connsiteY712" fmla="*/ 802388 h 5232442"/>
                <a:gd name="connsiteX713" fmla="*/ 517580 w 4432203"/>
                <a:gd name="connsiteY713" fmla="*/ 769076 h 5232442"/>
                <a:gd name="connsiteX714" fmla="*/ 466897 w 4432203"/>
                <a:gd name="connsiteY714" fmla="*/ 769076 h 5232442"/>
                <a:gd name="connsiteX715" fmla="*/ 481045 w 4432203"/>
                <a:gd name="connsiteY715" fmla="*/ 758510 h 5232442"/>
                <a:gd name="connsiteX716" fmla="*/ 482119 w 4432203"/>
                <a:gd name="connsiteY716" fmla="*/ 758510 h 5232442"/>
                <a:gd name="connsiteX717" fmla="*/ 511670 w 4432203"/>
                <a:gd name="connsiteY717" fmla="*/ 722512 h 5232442"/>
                <a:gd name="connsiteX718" fmla="*/ 517580 w 4432203"/>
                <a:gd name="connsiteY718" fmla="*/ 692603 h 5232442"/>
                <a:gd name="connsiteX719" fmla="*/ 514535 w 4432203"/>
                <a:gd name="connsiteY719" fmla="*/ 692603 h 5232442"/>
                <a:gd name="connsiteX720" fmla="*/ 534594 w 4432203"/>
                <a:gd name="connsiteY720" fmla="*/ 672545 h 5232442"/>
                <a:gd name="connsiteX721" fmla="*/ 543011 w 4432203"/>
                <a:gd name="connsiteY721" fmla="*/ 709080 h 5232442"/>
                <a:gd name="connsiteX722" fmla="*/ 581337 w 4432203"/>
                <a:gd name="connsiteY722" fmla="*/ 721437 h 5232442"/>
                <a:gd name="connsiteX723" fmla="*/ 591546 w 4432203"/>
                <a:gd name="connsiteY723" fmla="*/ 713736 h 5232442"/>
                <a:gd name="connsiteX724" fmla="*/ 656019 w 4432203"/>
                <a:gd name="connsiteY724" fmla="*/ 720900 h 5232442"/>
                <a:gd name="connsiteX725" fmla="*/ 657452 w 4432203"/>
                <a:gd name="connsiteY725" fmla="*/ 719467 h 5232442"/>
                <a:gd name="connsiteX726" fmla="*/ 661213 w 4432203"/>
                <a:gd name="connsiteY726" fmla="*/ 717676 h 5232442"/>
                <a:gd name="connsiteX727" fmla="*/ 679839 w 4432203"/>
                <a:gd name="connsiteY727" fmla="*/ 692424 h 5232442"/>
                <a:gd name="connsiteX728" fmla="*/ 676078 w 4432203"/>
                <a:gd name="connsiteY728" fmla="*/ 692424 h 5232442"/>
                <a:gd name="connsiteX729" fmla="*/ 694882 w 4432203"/>
                <a:gd name="connsiteY729" fmla="*/ 652486 h 5232442"/>
                <a:gd name="connsiteX730" fmla="*/ 759535 w 4432203"/>
                <a:gd name="connsiteY730" fmla="*/ 675769 h 5232442"/>
                <a:gd name="connsiteX731" fmla="*/ 847828 w 4432203"/>
                <a:gd name="connsiteY731" fmla="*/ 703349 h 5232442"/>
                <a:gd name="connsiteX732" fmla="*/ 987521 w 4432203"/>
                <a:gd name="connsiteY732" fmla="*/ 735765 h 5232442"/>
                <a:gd name="connsiteX733" fmla="*/ 1057905 w 4432203"/>
                <a:gd name="connsiteY733" fmla="*/ 802209 h 5232442"/>
                <a:gd name="connsiteX734" fmla="*/ 1094619 w 4432203"/>
                <a:gd name="connsiteY734" fmla="*/ 842146 h 5232442"/>
                <a:gd name="connsiteX735" fmla="*/ 1150854 w 4432203"/>
                <a:gd name="connsiteY735" fmla="*/ 875458 h 5232442"/>
                <a:gd name="connsiteX736" fmla="*/ 1167689 w 4432203"/>
                <a:gd name="connsiteY736" fmla="*/ 975213 h 5232442"/>
                <a:gd name="connsiteX737" fmla="*/ 1232342 w 4432203"/>
                <a:gd name="connsiteY737" fmla="*/ 1011748 h 5232442"/>
                <a:gd name="connsiteX738" fmla="*/ 1234670 w 4432203"/>
                <a:gd name="connsiteY738" fmla="*/ 977720 h 5232442"/>
                <a:gd name="connsiteX739" fmla="*/ 1240580 w 4432203"/>
                <a:gd name="connsiteY739" fmla="*/ 977720 h 5232442"/>
                <a:gd name="connsiteX740" fmla="*/ 1223745 w 4432203"/>
                <a:gd name="connsiteY740" fmla="*/ 941901 h 5232442"/>
                <a:gd name="connsiteX741" fmla="*/ 1214611 w 4432203"/>
                <a:gd name="connsiteY741" fmla="*/ 911993 h 5232442"/>
                <a:gd name="connsiteX742" fmla="*/ 1209060 w 4432203"/>
                <a:gd name="connsiteY742" fmla="*/ 911993 h 5232442"/>
                <a:gd name="connsiteX743" fmla="*/ 1207090 w 4432203"/>
                <a:gd name="connsiteY743" fmla="*/ 902143 h 5232442"/>
                <a:gd name="connsiteX744" fmla="*/ 1232521 w 4432203"/>
                <a:gd name="connsiteY744" fmla="*/ 912172 h 5232442"/>
                <a:gd name="connsiteX745" fmla="*/ 1277652 w 4432203"/>
                <a:gd name="connsiteY745" fmla="*/ 978615 h 5232442"/>
                <a:gd name="connsiteX746" fmla="*/ 1314366 w 4432203"/>
                <a:gd name="connsiteY746" fmla="*/ 1041656 h 5232442"/>
                <a:gd name="connsiteX747" fmla="*/ 1342484 w 4432203"/>
                <a:gd name="connsiteY747" fmla="*/ 1112040 h 5232442"/>
                <a:gd name="connsiteX748" fmla="*/ 1415554 w 4432203"/>
                <a:gd name="connsiteY748" fmla="*/ 1148038 h 5232442"/>
                <a:gd name="connsiteX749" fmla="*/ 1433285 w 4432203"/>
                <a:gd name="connsiteY749" fmla="*/ 1190304 h 5232442"/>
                <a:gd name="connsiteX750" fmla="*/ 1454955 w 4432203"/>
                <a:gd name="connsiteY750" fmla="*/ 1267672 h 5232442"/>
                <a:gd name="connsiteX751" fmla="*/ 1443672 w 4432203"/>
                <a:gd name="connsiteY751" fmla="*/ 1420618 h 5232442"/>
                <a:gd name="connsiteX752" fmla="*/ 1494355 w 4432203"/>
                <a:gd name="connsiteY752" fmla="*/ 1553684 h 5232442"/>
                <a:gd name="connsiteX753" fmla="*/ 1534114 w 4432203"/>
                <a:gd name="connsiteY753" fmla="*/ 1674752 h 5232442"/>
                <a:gd name="connsiteX754" fmla="*/ 1618109 w 4432203"/>
                <a:gd name="connsiteY754" fmla="*/ 1709854 h 5232442"/>
                <a:gd name="connsiteX755" fmla="*/ 1682941 w 4432203"/>
                <a:gd name="connsiteY755" fmla="*/ 1776477 h 5232442"/>
                <a:gd name="connsiteX756" fmla="*/ 1744907 w 4432203"/>
                <a:gd name="connsiteY756" fmla="*/ 1906140 h 5232442"/>
                <a:gd name="connsiteX757" fmla="*/ 1775890 w 4432203"/>
                <a:gd name="connsiteY757" fmla="*/ 1952705 h 5232442"/>
                <a:gd name="connsiteX758" fmla="*/ 1764607 w 4432203"/>
                <a:gd name="connsiteY758" fmla="*/ 2005895 h 5232442"/>
                <a:gd name="connsiteX759" fmla="*/ 1817977 w 4432203"/>
                <a:gd name="connsiteY759" fmla="*/ 2019327 h 5232442"/>
                <a:gd name="connsiteX760" fmla="*/ 1860243 w 4432203"/>
                <a:gd name="connsiteY760" fmla="*/ 2085771 h 5232442"/>
                <a:gd name="connsiteX761" fmla="*/ 1894092 w 4432203"/>
                <a:gd name="connsiteY761" fmla="*/ 2115680 h 5232442"/>
                <a:gd name="connsiteX762" fmla="*/ 1953551 w 4432203"/>
                <a:gd name="connsiteY762" fmla="*/ 2154543 h 5232442"/>
                <a:gd name="connsiteX763" fmla="*/ 1961431 w 4432203"/>
                <a:gd name="connsiteY763" fmla="*/ 2148812 h 5232442"/>
                <a:gd name="connsiteX764" fmla="*/ 1962864 w 4432203"/>
                <a:gd name="connsiteY764" fmla="*/ 2118724 h 5232442"/>
                <a:gd name="connsiteX765" fmla="*/ 1955700 w 4432203"/>
                <a:gd name="connsiteY765" fmla="*/ 2118724 h 5232442"/>
                <a:gd name="connsiteX766" fmla="*/ 1911822 w 4432203"/>
                <a:gd name="connsiteY766" fmla="*/ 2074846 h 5232442"/>
                <a:gd name="connsiteX767" fmla="*/ 1920956 w 4432203"/>
                <a:gd name="connsiteY767" fmla="*/ 2074846 h 5232442"/>
                <a:gd name="connsiteX768" fmla="*/ 1910927 w 4432203"/>
                <a:gd name="connsiteY768" fmla="*/ 2065713 h 5232442"/>
                <a:gd name="connsiteX769" fmla="*/ 1894092 w 4432203"/>
                <a:gd name="connsiteY769" fmla="*/ 2008940 h 5232442"/>
                <a:gd name="connsiteX770" fmla="*/ 1887465 w 4432203"/>
                <a:gd name="connsiteY770" fmla="*/ 2008940 h 5232442"/>
                <a:gd name="connsiteX771" fmla="*/ 1866153 w 4432203"/>
                <a:gd name="connsiteY771" fmla="*/ 1979389 h 5232442"/>
                <a:gd name="connsiteX772" fmla="*/ 1852542 w 4432203"/>
                <a:gd name="connsiteY772" fmla="*/ 1965241 h 5232442"/>
                <a:gd name="connsiteX773" fmla="*/ 1860960 w 4432203"/>
                <a:gd name="connsiteY773" fmla="*/ 1965241 h 5232442"/>
                <a:gd name="connsiteX774" fmla="*/ 1820843 w 4432203"/>
                <a:gd name="connsiteY774" fmla="*/ 1899335 h 5232442"/>
                <a:gd name="connsiteX775" fmla="*/ 1813142 w 4432203"/>
                <a:gd name="connsiteY775" fmla="*/ 1899335 h 5232442"/>
                <a:gd name="connsiteX776" fmla="*/ 1804187 w 4432203"/>
                <a:gd name="connsiteY776" fmla="*/ 1889664 h 5232442"/>
                <a:gd name="connsiteX777" fmla="*/ 1774099 w 4432203"/>
                <a:gd name="connsiteY777" fmla="*/ 1855457 h 5232442"/>
                <a:gd name="connsiteX778" fmla="*/ 1781442 w 4432203"/>
                <a:gd name="connsiteY778" fmla="*/ 1855457 h 5232442"/>
                <a:gd name="connsiteX779" fmla="*/ 1786636 w 4432203"/>
                <a:gd name="connsiteY779" fmla="*/ 1813728 h 5232442"/>
                <a:gd name="connsiteX780" fmla="*/ 1824066 w 4432203"/>
                <a:gd name="connsiteY780" fmla="*/ 1869784 h 5232442"/>
                <a:gd name="connsiteX781" fmla="*/ 1919702 w 4432203"/>
                <a:gd name="connsiteY781" fmla="*/ 1986195 h 5232442"/>
                <a:gd name="connsiteX782" fmla="*/ 2004234 w 4432203"/>
                <a:gd name="connsiteY782" fmla="*/ 2105830 h 5232442"/>
                <a:gd name="connsiteX783" fmla="*/ 2057604 w 4432203"/>
                <a:gd name="connsiteY783" fmla="*/ 2159020 h 5232442"/>
                <a:gd name="connsiteX784" fmla="*/ 2071753 w 4432203"/>
                <a:gd name="connsiteY784" fmla="*/ 2215614 h 5232442"/>
                <a:gd name="connsiteX785" fmla="*/ 2102736 w 4432203"/>
                <a:gd name="connsiteY785" fmla="*/ 2292087 h 5232442"/>
                <a:gd name="connsiteX786" fmla="*/ 2212520 w 4432203"/>
                <a:gd name="connsiteY786" fmla="*/ 2355128 h 5232442"/>
                <a:gd name="connsiteX787" fmla="*/ 2258726 w 4432203"/>
                <a:gd name="connsiteY787" fmla="*/ 2431780 h 5232442"/>
                <a:gd name="connsiteX788" fmla="*/ 2339139 w 4432203"/>
                <a:gd name="connsiteY788" fmla="*/ 2425153 h 5232442"/>
                <a:gd name="connsiteX789" fmla="*/ 2386778 w 4432203"/>
                <a:gd name="connsiteY789" fmla="*/ 2454524 h 5232442"/>
                <a:gd name="connsiteX790" fmla="*/ 2395195 w 4432203"/>
                <a:gd name="connsiteY790" fmla="*/ 2448256 h 5232442"/>
                <a:gd name="connsiteX791" fmla="*/ 2395374 w 4432203"/>
                <a:gd name="connsiteY791" fmla="*/ 2447898 h 5232442"/>
                <a:gd name="connsiteX792" fmla="*/ 2392509 w 4432203"/>
                <a:gd name="connsiteY792" fmla="*/ 2447898 h 5232442"/>
                <a:gd name="connsiteX793" fmla="*/ 2434954 w 4432203"/>
                <a:gd name="connsiteY793" fmla="*/ 2418527 h 5232442"/>
                <a:gd name="connsiteX794" fmla="*/ 2485637 w 4432203"/>
                <a:gd name="connsiteY794" fmla="*/ 2458285 h 5232442"/>
                <a:gd name="connsiteX795" fmla="*/ 2558708 w 4432203"/>
                <a:gd name="connsiteY795" fmla="*/ 2514879 h 5232442"/>
                <a:gd name="connsiteX796" fmla="*/ 2617808 w 4432203"/>
                <a:gd name="connsiteY796" fmla="*/ 2531534 h 5232442"/>
                <a:gd name="connsiteX797" fmla="*/ 2665626 w 4432203"/>
                <a:gd name="connsiteY797" fmla="*/ 2544787 h 5232442"/>
                <a:gd name="connsiteX798" fmla="*/ 2697684 w 4432203"/>
                <a:gd name="connsiteY798" fmla="*/ 2615887 h 5232442"/>
                <a:gd name="connsiteX799" fmla="*/ 2752845 w 4432203"/>
                <a:gd name="connsiteY799" fmla="*/ 2674451 h 5232442"/>
                <a:gd name="connsiteX800" fmla="*/ 2806394 w 4432203"/>
                <a:gd name="connsiteY800" fmla="*/ 2724418 h 5232442"/>
                <a:gd name="connsiteX801" fmla="*/ 2859943 w 4432203"/>
                <a:gd name="connsiteY801" fmla="*/ 2754327 h 5232442"/>
                <a:gd name="connsiteX802" fmla="*/ 2899343 w 4432203"/>
                <a:gd name="connsiteY802" fmla="*/ 2767400 h 5232442"/>
                <a:gd name="connsiteX803" fmla="*/ 2919223 w 4432203"/>
                <a:gd name="connsiteY803" fmla="*/ 2733014 h 5232442"/>
                <a:gd name="connsiteX804" fmla="*/ 2924058 w 4432203"/>
                <a:gd name="connsiteY804" fmla="*/ 2733014 h 5232442"/>
                <a:gd name="connsiteX805" fmla="*/ 2924595 w 4432203"/>
                <a:gd name="connsiteY805" fmla="*/ 2719941 h 5232442"/>
                <a:gd name="connsiteX806" fmla="*/ 2961130 w 4432203"/>
                <a:gd name="connsiteY806" fmla="*/ 2727821 h 5232442"/>
                <a:gd name="connsiteX807" fmla="*/ 2992114 w 4432203"/>
                <a:gd name="connsiteY807" fmla="*/ 2790862 h 5232442"/>
                <a:gd name="connsiteX808" fmla="*/ 3006083 w 4432203"/>
                <a:gd name="connsiteY808" fmla="*/ 2883990 h 5232442"/>
                <a:gd name="connsiteX809" fmla="*/ 2986383 w 4432203"/>
                <a:gd name="connsiteY809" fmla="*/ 2957239 h 5232442"/>
                <a:gd name="connsiteX810" fmla="*/ 2927282 w 4432203"/>
                <a:gd name="connsiteY810" fmla="*/ 3002013 h 5232442"/>
                <a:gd name="connsiteX811" fmla="*/ 2885195 w 4432203"/>
                <a:gd name="connsiteY811" fmla="*/ 3083500 h 5232442"/>
                <a:gd name="connsiteX812" fmla="*/ 2892000 w 4432203"/>
                <a:gd name="connsiteY812" fmla="*/ 3175913 h 5232442"/>
                <a:gd name="connsiteX813" fmla="*/ 2873912 w 4432203"/>
                <a:gd name="connsiteY813" fmla="*/ 3259728 h 5232442"/>
                <a:gd name="connsiteX814" fmla="*/ 2944296 w 4432203"/>
                <a:gd name="connsiteY814" fmla="*/ 3339425 h 5232442"/>
                <a:gd name="connsiteX815" fmla="*/ 2994800 w 4432203"/>
                <a:gd name="connsiteY815" fmla="*/ 3479118 h 5232442"/>
                <a:gd name="connsiteX816" fmla="*/ 3030619 w 4432203"/>
                <a:gd name="connsiteY816" fmla="*/ 3597319 h 5232442"/>
                <a:gd name="connsiteX817" fmla="*/ 3129836 w 4432203"/>
                <a:gd name="connsiteY817" fmla="*/ 3675225 h 5232442"/>
                <a:gd name="connsiteX818" fmla="*/ 3188937 w 4432203"/>
                <a:gd name="connsiteY818" fmla="*/ 3718565 h 5232442"/>
                <a:gd name="connsiteX819" fmla="*/ 3239621 w 4432203"/>
                <a:gd name="connsiteY819" fmla="*/ 3775159 h 5232442"/>
                <a:gd name="connsiteX820" fmla="*/ 3250903 w 4432203"/>
                <a:gd name="connsiteY820" fmla="*/ 3851632 h 5232442"/>
                <a:gd name="connsiteX821" fmla="*/ 3234069 w 4432203"/>
                <a:gd name="connsiteY821" fmla="*/ 4024457 h 5232442"/>
                <a:gd name="connsiteX822" fmla="*/ 3237471 w 4432203"/>
                <a:gd name="connsiteY822" fmla="*/ 4157523 h 5232442"/>
                <a:gd name="connsiteX823" fmla="*/ 3205772 w 4432203"/>
                <a:gd name="connsiteY823" fmla="*/ 4200864 h 5232442"/>
                <a:gd name="connsiteX824" fmla="*/ 3186072 w 4432203"/>
                <a:gd name="connsiteY824" fmla="*/ 4244204 h 5232442"/>
                <a:gd name="connsiteX825" fmla="*/ 3197355 w 4432203"/>
                <a:gd name="connsiteY825" fmla="*/ 4330528 h 5232442"/>
                <a:gd name="connsiteX826" fmla="*/ 3169237 w 4432203"/>
                <a:gd name="connsiteY826" fmla="*/ 4407001 h 5232442"/>
                <a:gd name="connsiteX827" fmla="*/ 3146671 w 4432203"/>
                <a:gd name="connsiteY827" fmla="*/ 4477026 h 5232442"/>
                <a:gd name="connsiteX828" fmla="*/ 3124285 w 4432203"/>
                <a:gd name="connsiteY828" fmla="*/ 4526814 h 5232442"/>
                <a:gd name="connsiteX829" fmla="*/ 3143985 w 4432203"/>
                <a:gd name="connsiteY829" fmla="*/ 4580363 h 5232442"/>
                <a:gd name="connsiteX830" fmla="*/ 3124285 w 4432203"/>
                <a:gd name="connsiteY830" fmla="*/ 4653254 h 5232442"/>
                <a:gd name="connsiteX831" fmla="*/ 3138254 w 4432203"/>
                <a:gd name="connsiteY831" fmla="*/ 4726503 h 5232442"/>
                <a:gd name="connsiteX832" fmla="*/ 3104405 w 4432203"/>
                <a:gd name="connsiteY832" fmla="*/ 4796529 h 5232442"/>
                <a:gd name="connsiteX833" fmla="*/ 3073422 w 4432203"/>
                <a:gd name="connsiteY833" fmla="*/ 4856167 h 5232442"/>
                <a:gd name="connsiteX834" fmla="*/ 3093302 w 4432203"/>
                <a:gd name="connsiteY834" fmla="*/ 4902911 h 5232442"/>
                <a:gd name="connsiteX835" fmla="*/ 3067870 w 4432203"/>
                <a:gd name="connsiteY835" fmla="*/ 4969354 h 5232442"/>
                <a:gd name="connsiteX836" fmla="*/ 3101719 w 4432203"/>
                <a:gd name="connsiteY836" fmla="*/ 4999084 h 5232442"/>
                <a:gd name="connsiteX837" fmla="*/ 3084884 w 4432203"/>
                <a:gd name="connsiteY837" fmla="*/ 5045827 h 5232442"/>
                <a:gd name="connsiteX838" fmla="*/ 3118733 w 4432203"/>
                <a:gd name="connsiteY838" fmla="*/ 5099017 h 5232442"/>
                <a:gd name="connsiteX839" fmla="*/ 3157954 w 4432203"/>
                <a:gd name="connsiteY839" fmla="*/ 5158835 h 5232442"/>
                <a:gd name="connsiteX840" fmla="*/ 3197355 w 4432203"/>
                <a:gd name="connsiteY840" fmla="*/ 5192146 h 5232442"/>
                <a:gd name="connsiteX841" fmla="*/ 3228159 w 4432203"/>
                <a:gd name="connsiteY841" fmla="*/ 5147194 h 5232442"/>
                <a:gd name="connsiteX842" fmla="*/ 3232636 w 4432203"/>
                <a:gd name="connsiteY842" fmla="*/ 5147194 h 5232442"/>
                <a:gd name="connsiteX843" fmla="*/ 3233531 w 4432203"/>
                <a:gd name="connsiteY843" fmla="*/ 5142537 h 5232442"/>
                <a:gd name="connsiteX844" fmla="*/ 3238904 w 4432203"/>
                <a:gd name="connsiteY844" fmla="*/ 5129642 h 5232442"/>
                <a:gd name="connsiteX845" fmla="*/ 3244994 w 4432203"/>
                <a:gd name="connsiteY845" fmla="*/ 5165640 h 5232442"/>
                <a:gd name="connsiteX846" fmla="*/ 3211324 w 4432203"/>
                <a:gd name="connsiteY846" fmla="*/ 5205757 h 5232442"/>
                <a:gd name="connsiteX847" fmla="*/ 3284394 w 4432203"/>
                <a:gd name="connsiteY847" fmla="*/ 5232442 h 5232442"/>
                <a:gd name="connsiteX848" fmla="*/ 3360509 w 4432203"/>
                <a:gd name="connsiteY848" fmla="*/ 5215786 h 5232442"/>
                <a:gd name="connsiteX849" fmla="*/ 3435728 w 4432203"/>
                <a:gd name="connsiteY849" fmla="*/ 5193041 h 5232442"/>
                <a:gd name="connsiteX850" fmla="*/ 3438952 w 4432203"/>
                <a:gd name="connsiteY850" fmla="*/ 5191250 h 5232442"/>
                <a:gd name="connsiteX851" fmla="*/ 3436265 w 4432203"/>
                <a:gd name="connsiteY851" fmla="*/ 5191250 h 5232442"/>
                <a:gd name="connsiteX852" fmla="*/ 3363374 w 4432203"/>
                <a:gd name="connsiteY852" fmla="*/ 5176028 h 5232442"/>
                <a:gd name="connsiteX853" fmla="*/ 3325586 w 4432203"/>
                <a:gd name="connsiteY853" fmla="*/ 5147552 h 5232442"/>
                <a:gd name="connsiteX854" fmla="*/ 3334361 w 4432203"/>
                <a:gd name="connsiteY854" fmla="*/ 5147552 h 5232442"/>
                <a:gd name="connsiteX855" fmla="*/ 3292812 w 4432203"/>
                <a:gd name="connsiteY855" fmla="*/ 5092928 h 5232442"/>
                <a:gd name="connsiteX856" fmla="*/ 3290662 w 4432203"/>
                <a:gd name="connsiteY856" fmla="*/ 5081825 h 5232442"/>
                <a:gd name="connsiteX857" fmla="*/ 3284931 w 4432203"/>
                <a:gd name="connsiteY857" fmla="*/ 5081825 h 5232442"/>
                <a:gd name="connsiteX858" fmla="*/ 3290125 w 4432203"/>
                <a:gd name="connsiteY858" fmla="*/ 5038126 h 5232442"/>
                <a:gd name="connsiteX859" fmla="*/ 3294244 w 4432203"/>
                <a:gd name="connsiteY859" fmla="*/ 5038126 h 5232442"/>
                <a:gd name="connsiteX860" fmla="*/ 3306960 w 4432203"/>
                <a:gd name="connsiteY860" fmla="*/ 5019679 h 5232442"/>
                <a:gd name="connsiteX861" fmla="*/ 3361762 w 4432203"/>
                <a:gd name="connsiteY861" fmla="*/ 4972040 h 5232442"/>
                <a:gd name="connsiteX862" fmla="*/ 3360151 w 4432203"/>
                <a:gd name="connsiteY862" fmla="*/ 4972040 h 5232442"/>
                <a:gd name="connsiteX863" fmla="*/ 3380388 w 4432203"/>
                <a:gd name="connsiteY863" fmla="*/ 4953236 h 5232442"/>
                <a:gd name="connsiteX864" fmla="*/ 3394715 w 4432203"/>
                <a:gd name="connsiteY864" fmla="*/ 4928162 h 5232442"/>
                <a:gd name="connsiteX865" fmla="*/ 3398656 w 4432203"/>
                <a:gd name="connsiteY865" fmla="*/ 4928162 h 5232442"/>
                <a:gd name="connsiteX866" fmla="*/ 3405461 w 4432203"/>
                <a:gd name="connsiteY866" fmla="*/ 4886613 h 5232442"/>
                <a:gd name="connsiteX867" fmla="*/ 3349226 w 4432203"/>
                <a:gd name="connsiteY867" fmla="*/ 4876584 h 5232442"/>
                <a:gd name="connsiteX868" fmla="*/ 3346719 w 4432203"/>
                <a:gd name="connsiteY868" fmla="*/ 4862256 h 5232442"/>
                <a:gd name="connsiteX869" fmla="*/ 3342241 w 4432203"/>
                <a:gd name="connsiteY869" fmla="*/ 4862256 h 5232442"/>
                <a:gd name="connsiteX870" fmla="*/ 3366419 w 4432203"/>
                <a:gd name="connsiteY870" fmla="*/ 4833422 h 5232442"/>
                <a:gd name="connsiteX871" fmla="*/ 3381821 w 4432203"/>
                <a:gd name="connsiteY871" fmla="*/ 4818378 h 5232442"/>
                <a:gd name="connsiteX872" fmla="*/ 3383970 w 4432203"/>
                <a:gd name="connsiteY872" fmla="*/ 4818378 h 5232442"/>
                <a:gd name="connsiteX873" fmla="*/ 3425341 w 4432203"/>
                <a:gd name="connsiteY873" fmla="*/ 4763755 h 5232442"/>
                <a:gd name="connsiteX874" fmla="*/ 3437161 w 4432203"/>
                <a:gd name="connsiteY874" fmla="*/ 4752651 h 5232442"/>
                <a:gd name="connsiteX875" fmla="*/ 3435370 w 4432203"/>
                <a:gd name="connsiteY875" fmla="*/ 4752651 h 5232442"/>
                <a:gd name="connsiteX876" fmla="*/ 3462413 w 4432203"/>
                <a:gd name="connsiteY876" fmla="*/ 4713787 h 5232442"/>
                <a:gd name="connsiteX877" fmla="*/ 3463846 w 4432203"/>
                <a:gd name="connsiteY877" fmla="*/ 4708773 h 5232442"/>
                <a:gd name="connsiteX878" fmla="*/ 3468144 w 4432203"/>
                <a:gd name="connsiteY878" fmla="*/ 4708773 h 5232442"/>
                <a:gd name="connsiteX879" fmla="*/ 3442175 w 4432203"/>
                <a:gd name="connsiteY879" fmla="*/ 4700535 h 5232442"/>
                <a:gd name="connsiteX880" fmla="*/ 3416923 w 4432203"/>
                <a:gd name="connsiteY880" fmla="*/ 4647165 h 5232442"/>
                <a:gd name="connsiteX881" fmla="*/ 3417819 w 4432203"/>
                <a:gd name="connsiteY881" fmla="*/ 4644837 h 5232442"/>
                <a:gd name="connsiteX882" fmla="*/ 3484800 w 4432203"/>
                <a:gd name="connsiteY882" fmla="*/ 4663821 h 5232442"/>
                <a:gd name="connsiteX883" fmla="*/ 3502888 w 4432203"/>
                <a:gd name="connsiteY883" fmla="*/ 4661134 h 5232442"/>
                <a:gd name="connsiteX884" fmla="*/ 3508440 w 4432203"/>
                <a:gd name="connsiteY884" fmla="*/ 4642867 h 5232442"/>
                <a:gd name="connsiteX885" fmla="*/ 3502351 w 4432203"/>
                <a:gd name="connsiteY885" fmla="*/ 4642867 h 5232442"/>
                <a:gd name="connsiteX886" fmla="*/ 3498948 w 4432203"/>
                <a:gd name="connsiteY886" fmla="*/ 4627465 h 5232442"/>
                <a:gd name="connsiteX887" fmla="*/ 3501455 w 4432203"/>
                <a:gd name="connsiteY887" fmla="*/ 4599168 h 5232442"/>
                <a:gd name="connsiteX888" fmla="*/ 3505754 w 4432203"/>
                <a:gd name="connsiteY888" fmla="*/ 4599168 h 5232442"/>
                <a:gd name="connsiteX889" fmla="*/ 3513096 w 4432203"/>
                <a:gd name="connsiteY889" fmla="*/ 4583407 h 5232442"/>
                <a:gd name="connsiteX890" fmla="*/ 3521693 w 4432203"/>
                <a:gd name="connsiteY890" fmla="*/ 4584303 h 5232442"/>
                <a:gd name="connsiteX891" fmla="*/ 3637029 w 4432203"/>
                <a:gd name="connsiteY891" fmla="*/ 4577677 h 5232442"/>
                <a:gd name="connsiteX892" fmla="*/ 3641506 w 4432203"/>
                <a:gd name="connsiteY892" fmla="*/ 4574274 h 5232442"/>
                <a:gd name="connsiteX893" fmla="*/ 3642402 w 4432203"/>
                <a:gd name="connsiteY893" fmla="*/ 4574274 h 5232442"/>
                <a:gd name="connsiteX894" fmla="*/ 3672669 w 4432203"/>
                <a:gd name="connsiteY894" fmla="*/ 4533799 h 5232442"/>
                <a:gd name="connsiteX895" fmla="*/ 3669266 w 4432203"/>
                <a:gd name="connsiteY895" fmla="*/ 4533799 h 5232442"/>
                <a:gd name="connsiteX896" fmla="*/ 3690578 w 4432203"/>
                <a:gd name="connsiteY896" fmla="*/ 4498159 h 5232442"/>
                <a:gd name="connsiteX897" fmla="*/ 3695055 w 4432203"/>
                <a:gd name="connsiteY897" fmla="*/ 4489921 h 5232442"/>
                <a:gd name="connsiteX898" fmla="*/ 3698458 w 4432203"/>
                <a:gd name="connsiteY898" fmla="*/ 4489921 h 5232442"/>
                <a:gd name="connsiteX899" fmla="*/ 3695772 w 4432203"/>
                <a:gd name="connsiteY899" fmla="*/ 4451416 h 5232442"/>
                <a:gd name="connsiteX900" fmla="*/ 3665147 w 4432203"/>
                <a:gd name="connsiteY900" fmla="*/ 4424014 h 5232442"/>
                <a:gd name="connsiteX901" fmla="*/ 3656550 w 4432203"/>
                <a:gd name="connsiteY901" fmla="*/ 4424014 h 5232442"/>
                <a:gd name="connsiteX902" fmla="*/ 3631656 w 4432203"/>
                <a:gd name="connsiteY902" fmla="*/ 4396255 h 5232442"/>
                <a:gd name="connsiteX903" fmla="*/ 3631656 w 4432203"/>
                <a:gd name="connsiteY903" fmla="*/ 4380316 h 5232442"/>
                <a:gd name="connsiteX904" fmla="*/ 3636492 w 4432203"/>
                <a:gd name="connsiteY904" fmla="*/ 4380316 h 5232442"/>
                <a:gd name="connsiteX905" fmla="*/ 3653506 w 4432203"/>
                <a:gd name="connsiteY905" fmla="*/ 4316558 h 5232442"/>
                <a:gd name="connsiteX906" fmla="*/ 3690399 w 4432203"/>
                <a:gd name="connsiteY906" fmla="*/ 4421865 h 5232442"/>
                <a:gd name="connsiteX907" fmla="*/ 3788721 w 4432203"/>
                <a:gd name="connsiteY907" fmla="*/ 4401807 h 5232442"/>
                <a:gd name="connsiteX908" fmla="*/ 3808780 w 4432203"/>
                <a:gd name="connsiteY908" fmla="*/ 4380495 h 5232442"/>
                <a:gd name="connsiteX909" fmla="*/ 3810929 w 4432203"/>
                <a:gd name="connsiteY909" fmla="*/ 4380495 h 5232442"/>
                <a:gd name="connsiteX910" fmla="*/ 3859642 w 4432203"/>
                <a:gd name="connsiteY910" fmla="*/ 4314409 h 5232442"/>
                <a:gd name="connsiteX911" fmla="*/ 3855165 w 4432203"/>
                <a:gd name="connsiteY911" fmla="*/ 4314409 h 5232442"/>
                <a:gd name="connsiteX912" fmla="*/ 3856419 w 4432203"/>
                <a:gd name="connsiteY912" fmla="*/ 4308678 h 5232442"/>
                <a:gd name="connsiteX913" fmla="*/ 3865015 w 4432203"/>
                <a:gd name="connsiteY913" fmla="*/ 4270531 h 5232442"/>
                <a:gd name="connsiteX914" fmla="*/ 3869134 w 4432203"/>
                <a:gd name="connsiteY914" fmla="*/ 4270531 h 5232442"/>
                <a:gd name="connsiteX915" fmla="*/ 3885969 w 4432203"/>
                <a:gd name="connsiteY915" fmla="*/ 4242772 h 5232442"/>
                <a:gd name="connsiteX916" fmla="*/ 3903162 w 4432203"/>
                <a:gd name="connsiteY916" fmla="*/ 4233459 h 5232442"/>
                <a:gd name="connsiteX917" fmla="*/ 3925549 w 4432203"/>
                <a:gd name="connsiteY917" fmla="*/ 4204446 h 5232442"/>
                <a:gd name="connsiteX918" fmla="*/ 3921788 w 4432203"/>
                <a:gd name="connsiteY918" fmla="*/ 4204446 h 5232442"/>
                <a:gd name="connsiteX919" fmla="*/ 3924116 w 4432203"/>
                <a:gd name="connsiteY919" fmla="*/ 4199431 h 5232442"/>
                <a:gd name="connsiteX920" fmla="*/ 3966740 w 4432203"/>
                <a:gd name="connsiteY920" fmla="*/ 4160568 h 5232442"/>
                <a:gd name="connsiteX921" fmla="*/ 3969784 w 4432203"/>
                <a:gd name="connsiteY921" fmla="*/ 4160568 h 5232442"/>
                <a:gd name="connsiteX922" fmla="*/ 3976948 w 4432203"/>
                <a:gd name="connsiteY922" fmla="*/ 4148748 h 5232442"/>
                <a:gd name="connsiteX923" fmla="*/ 3974620 w 4432203"/>
                <a:gd name="connsiteY923" fmla="*/ 4094841 h 5232442"/>
                <a:gd name="connsiteX924" fmla="*/ 3968531 w 4432203"/>
                <a:gd name="connsiteY924" fmla="*/ 4094841 h 5232442"/>
                <a:gd name="connsiteX925" fmla="*/ 3970143 w 4432203"/>
                <a:gd name="connsiteY925" fmla="*/ 4050784 h 5232442"/>
                <a:gd name="connsiteX926" fmla="*/ 3973008 w 4432203"/>
                <a:gd name="connsiteY926" fmla="*/ 4050784 h 5232442"/>
                <a:gd name="connsiteX927" fmla="*/ 3982500 w 4432203"/>
                <a:gd name="connsiteY927" fmla="*/ 4038963 h 5232442"/>
                <a:gd name="connsiteX928" fmla="*/ 4014020 w 4432203"/>
                <a:gd name="connsiteY928" fmla="*/ 4016577 h 5232442"/>
                <a:gd name="connsiteX929" fmla="*/ 4021184 w 4432203"/>
                <a:gd name="connsiteY929" fmla="*/ 4011920 h 5232442"/>
                <a:gd name="connsiteX930" fmla="*/ 4021722 w 4432203"/>
                <a:gd name="connsiteY930" fmla="*/ 4011741 h 5232442"/>
                <a:gd name="connsiteX931" fmla="*/ 4070256 w 4432203"/>
                <a:gd name="connsiteY931" fmla="*/ 3982549 h 5232442"/>
                <a:gd name="connsiteX932" fmla="*/ 4120939 w 4432203"/>
                <a:gd name="connsiteY932" fmla="*/ 3962491 h 5232442"/>
                <a:gd name="connsiteX933" fmla="*/ 4200994 w 4432203"/>
                <a:gd name="connsiteY933" fmla="*/ 3940999 h 5232442"/>
                <a:gd name="connsiteX934" fmla="*/ 4203322 w 4432203"/>
                <a:gd name="connsiteY934" fmla="*/ 3940999 h 5232442"/>
                <a:gd name="connsiteX935" fmla="*/ 4207800 w 4432203"/>
                <a:gd name="connsiteY935" fmla="*/ 3935627 h 5232442"/>
                <a:gd name="connsiteX936" fmla="*/ 4233052 w 4432203"/>
                <a:gd name="connsiteY936" fmla="*/ 3875093 h 5232442"/>
                <a:gd name="connsiteX937" fmla="*/ 4229291 w 4432203"/>
                <a:gd name="connsiteY937" fmla="*/ 3875093 h 5232442"/>
                <a:gd name="connsiteX938" fmla="*/ 4241827 w 4432203"/>
                <a:gd name="connsiteY938" fmla="*/ 3852706 h 5232442"/>
                <a:gd name="connsiteX939" fmla="*/ 4255618 w 4432203"/>
                <a:gd name="connsiteY939" fmla="*/ 3831394 h 5232442"/>
                <a:gd name="connsiteX940" fmla="*/ 4259021 w 4432203"/>
                <a:gd name="connsiteY940" fmla="*/ 3831394 h 5232442"/>
                <a:gd name="connsiteX941" fmla="*/ 4275318 w 4432203"/>
                <a:gd name="connsiteY941" fmla="*/ 3772831 h 5232442"/>
                <a:gd name="connsiteX942" fmla="*/ 4274064 w 4432203"/>
                <a:gd name="connsiteY942" fmla="*/ 3765309 h 5232442"/>
                <a:gd name="connsiteX943" fmla="*/ 4268871 w 4432203"/>
                <a:gd name="connsiteY943" fmla="*/ 3765309 h 5232442"/>
                <a:gd name="connsiteX944" fmla="*/ 4278004 w 4432203"/>
                <a:gd name="connsiteY944" fmla="*/ 3721431 h 5232442"/>
                <a:gd name="connsiteX945" fmla="*/ 4282303 w 4432203"/>
                <a:gd name="connsiteY945" fmla="*/ 3721431 h 5232442"/>
                <a:gd name="connsiteX946" fmla="*/ 4294839 w 4432203"/>
                <a:gd name="connsiteY946" fmla="*/ 3663047 h 5232442"/>
                <a:gd name="connsiteX947" fmla="*/ 4293227 w 4432203"/>
                <a:gd name="connsiteY947" fmla="*/ 3655883 h 5232442"/>
                <a:gd name="connsiteX948" fmla="*/ 4287138 w 4432203"/>
                <a:gd name="connsiteY948" fmla="*/ 3655883 h 5232442"/>
                <a:gd name="connsiteX949" fmla="*/ 4279795 w 4432203"/>
                <a:gd name="connsiteY949" fmla="*/ 3611826 h 5232442"/>
                <a:gd name="connsiteX950" fmla="*/ 4284989 w 4432203"/>
                <a:gd name="connsiteY950" fmla="*/ 3611826 h 5232442"/>
                <a:gd name="connsiteX951" fmla="*/ 4308808 w 4432203"/>
                <a:gd name="connsiteY951" fmla="*/ 3556665 h 5232442"/>
                <a:gd name="connsiteX952" fmla="*/ 4319554 w 4432203"/>
                <a:gd name="connsiteY952" fmla="*/ 3546099 h 5232442"/>
                <a:gd name="connsiteX953" fmla="*/ 4317584 w 4432203"/>
                <a:gd name="connsiteY953" fmla="*/ 3546099 h 5232442"/>
                <a:gd name="connsiteX954" fmla="*/ 4356089 w 4432203"/>
                <a:gd name="connsiteY954" fmla="*/ 3502042 h 5232442"/>
                <a:gd name="connsiteX955" fmla="*/ 4358776 w 4432203"/>
                <a:gd name="connsiteY955" fmla="*/ 3502042 h 5232442"/>
                <a:gd name="connsiteX956" fmla="*/ 4398713 w 4432203"/>
                <a:gd name="connsiteY956" fmla="*/ 3440254 h 5232442"/>
                <a:gd name="connsiteX957" fmla="*/ 4399788 w 4432203"/>
                <a:gd name="connsiteY957" fmla="*/ 3436314 h 5232442"/>
                <a:gd name="connsiteX958" fmla="*/ 4395490 w 4432203"/>
                <a:gd name="connsiteY958" fmla="*/ 3436314 h 5232442"/>
                <a:gd name="connsiteX959" fmla="*/ 4411608 w 4432203"/>
                <a:gd name="connsiteY959" fmla="*/ 3392436 h 5232442"/>
                <a:gd name="connsiteX960" fmla="*/ 4415548 w 4432203"/>
                <a:gd name="connsiteY960" fmla="*/ 3392436 h 5232442"/>
                <a:gd name="connsiteX961" fmla="*/ 4432204 w 4432203"/>
                <a:gd name="connsiteY961" fmla="*/ 3326351 h 5232442"/>
                <a:gd name="connsiteX962" fmla="*/ 4427189 w 4432203"/>
                <a:gd name="connsiteY962" fmla="*/ 3326351 h 5232442"/>
                <a:gd name="connsiteX963" fmla="*/ 4427189 w 4432203"/>
                <a:gd name="connsiteY963" fmla="*/ 3323844 h 5232442"/>
                <a:gd name="connsiteX964" fmla="*/ 2687655 w 4432203"/>
                <a:gd name="connsiteY964" fmla="*/ 1351846 h 5232442"/>
                <a:gd name="connsiteX965" fmla="*/ 2682640 w 4432203"/>
                <a:gd name="connsiteY965" fmla="*/ 1351846 h 5232442"/>
                <a:gd name="connsiteX966" fmla="*/ 2683715 w 4432203"/>
                <a:gd name="connsiteY966" fmla="*/ 1341996 h 5232442"/>
                <a:gd name="connsiteX967" fmla="*/ 2682819 w 4432203"/>
                <a:gd name="connsiteY967" fmla="*/ 1307968 h 5232442"/>
                <a:gd name="connsiteX968" fmla="*/ 2688371 w 4432203"/>
                <a:gd name="connsiteY968" fmla="*/ 1307968 h 5232442"/>
                <a:gd name="connsiteX969" fmla="*/ 2691953 w 4432203"/>
                <a:gd name="connsiteY969" fmla="*/ 1242241 h 5232442"/>
                <a:gd name="connsiteX970" fmla="*/ 2691953 w 4432203"/>
                <a:gd name="connsiteY970" fmla="*/ 1242241 h 5232442"/>
                <a:gd name="connsiteX971" fmla="*/ 2688550 w 4432203"/>
                <a:gd name="connsiteY971" fmla="*/ 1242241 h 5232442"/>
                <a:gd name="connsiteX972" fmla="*/ 2754099 w 4432203"/>
                <a:gd name="connsiteY972" fmla="*/ 1205706 h 5232442"/>
                <a:gd name="connsiteX973" fmla="*/ 2833079 w 4432203"/>
                <a:gd name="connsiteY973" fmla="*/ 1219138 h 5232442"/>
                <a:gd name="connsiteX974" fmla="*/ 2900597 w 4432203"/>
                <a:gd name="connsiteY974" fmla="*/ 1219138 h 5232442"/>
                <a:gd name="connsiteX975" fmla="*/ 2937311 w 4432203"/>
                <a:gd name="connsiteY975" fmla="*/ 1282179 h 5232442"/>
                <a:gd name="connsiteX976" fmla="*/ 2902925 w 4432203"/>
                <a:gd name="connsiteY976" fmla="*/ 1245644 h 5232442"/>
                <a:gd name="connsiteX977" fmla="*/ 2902746 w 4432203"/>
                <a:gd name="connsiteY977" fmla="*/ 1242241 h 5232442"/>
                <a:gd name="connsiteX978" fmla="*/ 2900418 w 4432203"/>
                <a:gd name="connsiteY978" fmla="*/ 1242241 h 5232442"/>
                <a:gd name="connsiteX979" fmla="*/ 2897731 w 4432203"/>
                <a:gd name="connsiteY979" fmla="*/ 1249226 h 5232442"/>
                <a:gd name="connsiteX980" fmla="*/ 2897731 w 4432203"/>
                <a:gd name="connsiteY980" fmla="*/ 1249226 h 5232442"/>
                <a:gd name="connsiteX981" fmla="*/ 2889314 w 4432203"/>
                <a:gd name="connsiteY981" fmla="*/ 1312267 h 5232442"/>
                <a:gd name="connsiteX982" fmla="*/ 2866211 w 4432203"/>
                <a:gd name="connsiteY982" fmla="*/ 1352025 h 5232442"/>
                <a:gd name="connsiteX983" fmla="*/ 2861375 w 4432203"/>
                <a:gd name="connsiteY983" fmla="*/ 1352025 h 5232442"/>
                <a:gd name="connsiteX984" fmla="*/ 2861017 w 4432203"/>
                <a:gd name="connsiteY984" fmla="*/ 1352025 h 5232442"/>
                <a:gd name="connsiteX985" fmla="*/ 2860659 w 4432203"/>
                <a:gd name="connsiteY985" fmla="*/ 1352025 h 5232442"/>
                <a:gd name="connsiteX986" fmla="*/ 2849555 w 4432203"/>
                <a:gd name="connsiteY986" fmla="*/ 1352025 h 5232442"/>
                <a:gd name="connsiteX987" fmla="*/ 2838272 w 4432203"/>
                <a:gd name="connsiteY987" fmla="*/ 1308147 h 5232442"/>
                <a:gd name="connsiteX988" fmla="*/ 2843645 w 4432203"/>
                <a:gd name="connsiteY988" fmla="*/ 1308147 h 5232442"/>
                <a:gd name="connsiteX989" fmla="*/ 2844003 w 4432203"/>
                <a:gd name="connsiteY989" fmla="*/ 1292387 h 5232442"/>
                <a:gd name="connsiteX990" fmla="*/ 2818214 w 4432203"/>
                <a:gd name="connsiteY990" fmla="*/ 1242420 h 5232442"/>
                <a:gd name="connsiteX991" fmla="*/ 2783649 w 4432203"/>
                <a:gd name="connsiteY991" fmla="*/ 1242420 h 5232442"/>
                <a:gd name="connsiteX992" fmla="*/ 2775769 w 4432203"/>
                <a:gd name="connsiteY992" fmla="*/ 1247077 h 5232442"/>
                <a:gd name="connsiteX993" fmla="*/ 2734756 w 4432203"/>
                <a:gd name="connsiteY993" fmla="*/ 1285940 h 5232442"/>
                <a:gd name="connsiteX994" fmla="*/ 2726339 w 4432203"/>
                <a:gd name="connsiteY994" fmla="*/ 1365815 h 5232442"/>
                <a:gd name="connsiteX995" fmla="*/ 2717384 w 4432203"/>
                <a:gd name="connsiteY995" fmla="*/ 1416678 h 5232442"/>
                <a:gd name="connsiteX996" fmla="*/ 2715056 w 4432203"/>
                <a:gd name="connsiteY996" fmla="*/ 1418111 h 5232442"/>
                <a:gd name="connsiteX997" fmla="*/ 2715414 w 4432203"/>
                <a:gd name="connsiteY997" fmla="*/ 1418111 h 5232442"/>
                <a:gd name="connsiteX998" fmla="*/ 2701266 w 4432203"/>
                <a:gd name="connsiteY998" fmla="*/ 1422230 h 5232442"/>
                <a:gd name="connsiteX999" fmla="*/ 2692669 w 4432203"/>
                <a:gd name="connsiteY999" fmla="*/ 1418111 h 5232442"/>
                <a:gd name="connsiteX1000" fmla="*/ 2704848 w 4432203"/>
                <a:gd name="connsiteY1000" fmla="*/ 1418111 h 5232442"/>
                <a:gd name="connsiteX1001" fmla="*/ 2688192 w 4432203"/>
                <a:gd name="connsiteY1001" fmla="*/ 1352204 h 5232442"/>
                <a:gd name="connsiteX1002" fmla="*/ 2858331 w 4432203"/>
                <a:gd name="connsiteY1002" fmla="*/ 1421872 h 5232442"/>
                <a:gd name="connsiteX1003" fmla="*/ 2856719 w 4432203"/>
                <a:gd name="connsiteY1003" fmla="*/ 1417753 h 5232442"/>
                <a:gd name="connsiteX1004" fmla="*/ 2863345 w 4432203"/>
                <a:gd name="connsiteY1004" fmla="*/ 1417753 h 5232442"/>
                <a:gd name="connsiteX1005" fmla="*/ 2861017 w 4432203"/>
                <a:gd name="connsiteY1005" fmla="*/ 1406291 h 5232442"/>
                <a:gd name="connsiteX1006" fmla="*/ 2862629 w 4432203"/>
                <a:gd name="connsiteY1006" fmla="*/ 1404858 h 5232442"/>
                <a:gd name="connsiteX1007" fmla="*/ 2869255 w 4432203"/>
                <a:gd name="connsiteY1007" fmla="*/ 1398769 h 5232442"/>
                <a:gd name="connsiteX1008" fmla="*/ 2878568 w 4432203"/>
                <a:gd name="connsiteY1008" fmla="*/ 1389635 h 5232442"/>
                <a:gd name="connsiteX1009" fmla="*/ 2917432 w 4432203"/>
                <a:gd name="connsiteY1009" fmla="*/ 1369039 h 5232442"/>
                <a:gd name="connsiteX1010" fmla="*/ 2918506 w 4432203"/>
                <a:gd name="connsiteY1010" fmla="*/ 1367606 h 5232442"/>
                <a:gd name="connsiteX1011" fmla="*/ 2922805 w 4432203"/>
                <a:gd name="connsiteY1011" fmla="*/ 1365636 h 5232442"/>
                <a:gd name="connsiteX1012" fmla="*/ 2933013 w 4432203"/>
                <a:gd name="connsiteY1012" fmla="*/ 1352204 h 5232442"/>
                <a:gd name="connsiteX1013" fmla="*/ 2930326 w 4432203"/>
                <a:gd name="connsiteY1013" fmla="*/ 1352204 h 5232442"/>
                <a:gd name="connsiteX1014" fmla="*/ 2967220 w 4432203"/>
                <a:gd name="connsiteY1014" fmla="*/ 1308327 h 5232442"/>
                <a:gd name="connsiteX1015" fmla="*/ 2969190 w 4432203"/>
                <a:gd name="connsiteY1015" fmla="*/ 1308327 h 5232442"/>
                <a:gd name="connsiteX1016" fmla="*/ 2981905 w 4432203"/>
                <a:gd name="connsiteY1016" fmla="*/ 1296327 h 5232442"/>
                <a:gd name="connsiteX1017" fmla="*/ 2985129 w 4432203"/>
                <a:gd name="connsiteY1017" fmla="*/ 1295969 h 5232442"/>
                <a:gd name="connsiteX1018" fmla="*/ 3063930 w 4432203"/>
                <a:gd name="connsiteY1018" fmla="*/ 1302596 h 5232442"/>
                <a:gd name="connsiteX1019" fmla="*/ 3024350 w 4432203"/>
                <a:gd name="connsiteY1019" fmla="*/ 1335907 h 5232442"/>
                <a:gd name="connsiteX1020" fmla="*/ 2976712 w 4432203"/>
                <a:gd name="connsiteY1020" fmla="*/ 1362413 h 5232442"/>
                <a:gd name="connsiteX1021" fmla="*/ 2967041 w 4432203"/>
                <a:gd name="connsiteY1021" fmla="*/ 1371367 h 5232442"/>
                <a:gd name="connsiteX1022" fmla="*/ 2929610 w 4432203"/>
                <a:gd name="connsiteY1022" fmla="*/ 1391605 h 5232442"/>
                <a:gd name="connsiteX1023" fmla="*/ 2912059 w 4432203"/>
                <a:gd name="connsiteY1023" fmla="*/ 1405574 h 5232442"/>
                <a:gd name="connsiteX1024" fmla="*/ 2898985 w 4432203"/>
                <a:gd name="connsiteY1024" fmla="*/ 1417394 h 5232442"/>
                <a:gd name="connsiteX1025" fmla="*/ 2898269 w 4432203"/>
                <a:gd name="connsiteY1025" fmla="*/ 1418111 h 5232442"/>
                <a:gd name="connsiteX1026" fmla="*/ 2898269 w 4432203"/>
                <a:gd name="connsiteY1026" fmla="*/ 1418111 h 5232442"/>
                <a:gd name="connsiteX1027" fmla="*/ 2858510 w 4432203"/>
                <a:gd name="connsiteY1027" fmla="*/ 1422230 h 5232442"/>
                <a:gd name="connsiteX1028" fmla="*/ 1434180 w 4432203"/>
                <a:gd name="connsiteY1028" fmla="*/ 1106130 h 5232442"/>
                <a:gd name="connsiteX1029" fmla="*/ 1418599 w 4432203"/>
                <a:gd name="connsiteY1029" fmla="*/ 1088579 h 5232442"/>
                <a:gd name="connsiteX1030" fmla="*/ 1426300 w 4432203"/>
                <a:gd name="connsiteY1030" fmla="*/ 1088579 h 5232442"/>
                <a:gd name="connsiteX1031" fmla="*/ 1408928 w 4432203"/>
                <a:gd name="connsiteY1031" fmla="*/ 1055805 h 5232442"/>
                <a:gd name="connsiteX1032" fmla="*/ 1411614 w 4432203"/>
                <a:gd name="connsiteY1032" fmla="*/ 1056163 h 5232442"/>
                <a:gd name="connsiteX1033" fmla="*/ 1445463 w 4432203"/>
                <a:gd name="connsiteY1033" fmla="*/ 1079445 h 5232442"/>
                <a:gd name="connsiteX1034" fmla="*/ 1507250 w 4432203"/>
                <a:gd name="connsiteY1034" fmla="*/ 1132636 h 5232442"/>
                <a:gd name="connsiteX1035" fmla="*/ 1509578 w 4432203"/>
                <a:gd name="connsiteY1035" fmla="*/ 1182424 h 5232442"/>
                <a:gd name="connsiteX1036" fmla="*/ 1485043 w 4432203"/>
                <a:gd name="connsiteY1036" fmla="*/ 1132457 h 5232442"/>
                <a:gd name="connsiteX1037" fmla="*/ 1479133 w 4432203"/>
                <a:gd name="connsiteY1037" fmla="*/ 1132457 h 5232442"/>
                <a:gd name="connsiteX1038" fmla="*/ 1434001 w 4432203"/>
                <a:gd name="connsiteY1038" fmla="*/ 1105951 h 5232442"/>
                <a:gd name="connsiteX1039" fmla="*/ 2763949 w 4432203"/>
                <a:gd name="connsiteY1039" fmla="*/ 1175977 h 5232442"/>
                <a:gd name="connsiteX1040" fmla="*/ 2700191 w 4432203"/>
                <a:gd name="connsiteY1040" fmla="*/ 1169171 h 5232442"/>
                <a:gd name="connsiteX1041" fmla="*/ 2669208 w 4432203"/>
                <a:gd name="connsiteY1041" fmla="*/ 1152694 h 5232442"/>
                <a:gd name="connsiteX1042" fmla="*/ 2615659 w 4432203"/>
                <a:gd name="connsiteY1042" fmla="*/ 1172574 h 5232442"/>
                <a:gd name="connsiteX1043" fmla="*/ 2570707 w 4432203"/>
                <a:gd name="connsiteY1043" fmla="*/ 1162544 h 5232442"/>
                <a:gd name="connsiteX1044" fmla="*/ 2576796 w 4432203"/>
                <a:gd name="connsiteY1044" fmla="*/ 1143561 h 5232442"/>
                <a:gd name="connsiteX1045" fmla="*/ 2613331 w 4432203"/>
                <a:gd name="connsiteY1045" fmla="*/ 1129412 h 5232442"/>
                <a:gd name="connsiteX1046" fmla="*/ 2706281 w 4432203"/>
                <a:gd name="connsiteY1046" fmla="*/ 1086251 h 5232442"/>
                <a:gd name="connsiteX1047" fmla="*/ 2773799 w 4432203"/>
                <a:gd name="connsiteY1047" fmla="*/ 1132815 h 5232442"/>
                <a:gd name="connsiteX1048" fmla="*/ 2763949 w 4432203"/>
                <a:gd name="connsiteY1048" fmla="*/ 1176156 h 5232442"/>
                <a:gd name="connsiteX1049" fmla="*/ 3650998 w 4432203"/>
                <a:gd name="connsiteY1049" fmla="*/ 4313693 h 5232442"/>
                <a:gd name="connsiteX1050" fmla="*/ 3651894 w 4432203"/>
                <a:gd name="connsiteY1050" fmla="*/ 4311365 h 5232442"/>
                <a:gd name="connsiteX1051" fmla="*/ 3654043 w 4432203"/>
                <a:gd name="connsiteY1051" fmla="*/ 4313693 h 5232442"/>
                <a:gd name="connsiteX1052" fmla="*/ 3650998 w 4432203"/>
                <a:gd name="connsiteY1052" fmla="*/ 4313693 h 52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</a:cxnLst>
              <a:rect l="l" t="t" r="r" b="b"/>
              <a:pathLst>
                <a:path w="4432203" h="5232442">
                  <a:moveTo>
                    <a:pt x="4428622" y="3323844"/>
                  </a:moveTo>
                  <a:cubicBezTo>
                    <a:pt x="4427547" y="3310233"/>
                    <a:pt x="4421637" y="3295726"/>
                    <a:pt x="4413936" y="3282473"/>
                  </a:cubicBezTo>
                  <a:lnTo>
                    <a:pt x="4421279" y="3282473"/>
                  </a:lnTo>
                  <a:cubicBezTo>
                    <a:pt x="4409817" y="3261698"/>
                    <a:pt x="4392983" y="3243431"/>
                    <a:pt x="4380446" y="3237163"/>
                  </a:cubicBezTo>
                  <a:cubicBezTo>
                    <a:pt x="4367193" y="3230536"/>
                    <a:pt x="4343553" y="3226596"/>
                    <a:pt x="4324569" y="3216567"/>
                  </a:cubicBezTo>
                  <a:lnTo>
                    <a:pt x="4312928" y="3216567"/>
                  </a:lnTo>
                  <a:cubicBezTo>
                    <a:pt x="4306301" y="3212448"/>
                    <a:pt x="4300570" y="3207075"/>
                    <a:pt x="4296451" y="3200807"/>
                  </a:cubicBezTo>
                  <a:cubicBezTo>
                    <a:pt x="4290183" y="3190777"/>
                    <a:pt x="4279616" y="3180927"/>
                    <a:pt x="4267975" y="3172689"/>
                  </a:cubicBezTo>
                  <a:lnTo>
                    <a:pt x="4277646" y="3172689"/>
                  </a:lnTo>
                  <a:cubicBezTo>
                    <a:pt x="4256872" y="3156928"/>
                    <a:pt x="4231440" y="3146183"/>
                    <a:pt x="4219978" y="3150839"/>
                  </a:cubicBezTo>
                  <a:cubicBezTo>
                    <a:pt x="4203143" y="3157287"/>
                    <a:pt x="4175026" y="3164271"/>
                    <a:pt x="4152460" y="3147616"/>
                  </a:cubicBezTo>
                  <a:cubicBezTo>
                    <a:pt x="4134730" y="3134363"/>
                    <a:pt x="4108403" y="3119498"/>
                    <a:pt x="4091210" y="3106962"/>
                  </a:cubicBezTo>
                  <a:lnTo>
                    <a:pt x="4081181" y="3106962"/>
                  </a:lnTo>
                  <a:cubicBezTo>
                    <a:pt x="4078494" y="3104992"/>
                    <a:pt x="4075987" y="3103021"/>
                    <a:pt x="4074017" y="3101051"/>
                  </a:cubicBezTo>
                  <a:cubicBezTo>
                    <a:pt x="4059869" y="3087798"/>
                    <a:pt x="4023512" y="3077590"/>
                    <a:pt x="4006499" y="3077590"/>
                  </a:cubicBezTo>
                  <a:cubicBezTo>
                    <a:pt x="3989485" y="3077590"/>
                    <a:pt x="3992350" y="3064337"/>
                    <a:pt x="3967098" y="3104275"/>
                  </a:cubicBezTo>
                  <a:cubicBezTo>
                    <a:pt x="3952233" y="3127736"/>
                    <a:pt x="3954741" y="3141706"/>
                    <a:pt x="3950263" y="3148153"/>
                  </a:cubicBezTo>
                  <a:cubicBezTo>
                    <a:pt x="3945786" y="3149407"/>
                    <a:pt x="3938981" y="3149049"/>
                    <a:pt x="3927339" y="3147437"/>
                  </a:cubicBezTo>
                  <a:cubicBezTo>
                    <a:pt x="3906744" y="3144213"/>
                    <a:pt x="3906206" y="3141885"/>
                    <a:pt x="3913728" y="3136512"/>
                  </a:cubicBezTo>
                  <a:cubicBezTo>
                    <a:pt x="3916236" y="3134900"/>
                    <a:pt x="3918922" y="3133109"/>
                    <a:pt x="3921966" y="3131139"/>
                  </a:cubicBezTo>
                  <a:cubicBezTo>
                    <a:pt x="3930384" y="3125766"/>
                    <a:pt x="3941488" y="3118245"/>
                    <a:pt x="3950980" y="3106783"/>
                  </a:cubicBezTo>
                  <a:lnTo>
                    <a:pt x="3948652" y="3106783"/>
                  </a:lnTo>
                  <a:cubicBezTo>
                    <a:pt x="3950084" y="3105171"/>
                    <a:pt x="3951517" y="3103021"/>
                    <a:pt x="3952950" y="3100872"/>
                  </a:cubicBezTo>
                  <a:cubicBezTo>
                    <a:pt x="3962800" y="3085291"/>
                    <a:pt x="3964412" y="3072396"/>
                    <a:pt x="3961367" y="3062904"/>
                  </a:cubicBezTo>
                  <a:lnTo>
                    <a:pt x="3967277" y="3062904"/>
                  </a:lnTo>
                  <a:cubicBezTo>
                    <a:pt x="3963875" y="3045712"/>
                    <a:pt x="3945786" y="3037653"/>
                    <a:pt x="3927339" y="3044279"/>
                  </a:cubicBezTo>
                  <a:cubicBezTo>
                    <a:pt x="3922504" y="3045891"/>
                    <a:pt x="3919459" y="3048040"/>
                    <a:pt x="3916773" y="3050368"/>
                  </a:cubicBezTo>
                  <a:cubicBezTo>
                    <a:pt x="3896894" y="3060755"/>
                    <a:pt x="3910147" y="3078307"/>
                    <a:pt x="3868597" y="3087798"/>
                  </a:cubicBezTo>
                  <a:cubicBezTo>
                    <a:pt x="3830987" y="3095858"/>
                    <a:pt x="3825077" y="3074187"/>
                    <a:pt x="3840479" y="3062904"/>
                  </a:cubicBezTo>
                  <a:lnTo>
                    <a:pt x="3841554" y="3062904"/>
                  </a:lnTo>
                  <a:cubicBezTo>
                    <a:pt x="3841554" y="3062904"/>
                    <a:pt x="3843703" y="3061293"/>
                    <a:pt x="3844777" y="3060397"/>
                  </a:cubicBezTo>
                  <a:cubicBezTo>
                    <a:pt x="3846926" y="3059502"/>
                    <a:pt x="3849076" y="3058248"/>
                    <a:pt x="3851762" y="3057711"/>
                  </a:cubicBezTo>
                  <a:cubicBezTo>
                    <a:pt x="3867164" y="3054308"/>
                    <a:pt x="3888834" y="3043563"/>
                    <a:pt x="3905669" y="3032638"/>
                  </a:cubicBezTo>
                  <a:cubicBezTo>
                    <a:pt x="3922504" y="3022429"/>
                    <a:pt x="3935757" y="3011326"/>
                    <a:pt x="3935757" y="3004520"/>
                  </a:cubicBezTo>
                  <a:cubicBezTo>
                    <a:pt x="3935757" y="3002729"/>
                    <a:pt x="3935578" y="3000222"/>
                    <a:pt x="3935220" y="2997177"/>
                  </a:cubicBezTo>
                  <a:lnTo>
                    <a:pt x="3929668" y="2997177"/>
                  </a:lnTo>
                  <a:cubicBezTo>
                    <a:pt x="3927339" y="2981059"/>
                    <a:pt x="3920355" y="2957956"/>
                    <a:pt x="3902266" y="2957956"/>
                  </a:cubicBezTo>
                  <a:cubicBezTo>
                    <a:pt x="3897431" y="2957956"/>
                    <a:pt x="3894028" y="2956165"/>
                    <a:pt x="3891162" y="2953120"/>
                  </a:cubicBezTo>
                  <a:lnTo>
                    <a:pt x="3901729" y="2953120"/>
                  </a:lnTo>
                  <a:cubicBezTo>
                    <a:pt x="3887402" y="2947927"/>
                    <a:pt x="3886864" y="2921600"/>
                    <a:pt x="3863582" y="2887393"/>
                  </a:cubicBezTo>
                  <a:lnTo>
                    <a:pt x="3856060" y="2887393"/>
                  </a:lnTo>
                  <a:cubicBezTo>
                    <a:pt x="3854627" y="2885423"/>
                    <a:pt x="3853374" y="2883453"/>
                    <a:pt x="3851762" y="2881304"/>
                  </a:cubicBezTo>
                  <a:cubicBezTo>
                    <a:pt x="3841733" y="2868588"/>
                    <a:pt x="3830629" y="2855515"/>
                    <a:pt x="3818988" y="2843515"/>
                  </a:cubicBezTo>
                  <a:lnTo>
                    <a:pt x="3827584" y="2843515"/>
                  </a:lnTo>
                  <a:cubicBezTo>
                    <a:pt x="3798571" y="2812711"/>
                    <a:pt x="3765976" y="2787280"/>
                    <a:pt x="3741082" y="2792474"/>
                  </a:cubicBezTo>
                  <a:cubicBezTo>
                    <a:pt x="3707413" y="2798921"/>
                    <a:pt x="3688071" y="2831516"/>
                    <a:pt x="3671236" y="2794802"/>
                  </a:cubicBezTo>
                  <a:cubicBezTo>
                    <a:pt x="3668191" y="2788175"/>
                    <a:pt x="3664968" y="2782623"/>
                    <a:pt x="3661565" y="2777609"/>
                  </a:cubicBezTo>
                  <a:lnTo>
                    <a:pt x="3654043" y="2777609"/>
                  </a:lnTo>
                  <a:cubicBezTo>
                    <a:pt x="3640432" y="2758267"/>
                    <a:pt x="3626642" y="2750566"/>
                    <a:pt x="3617866" y="2735164"/>
                  </a:cubicBezTo>
                  <a:cubicBezTo>
                    <a:pt x="3617508" y="2734627"/>
                    <a:pt x="3617150" y="2734447"/>
                    <a:pt x="3616791" y="2733731"/>
                  </a:cubicBezTo>
                  <a:lnTo>
                    <a:pt x="3624492" y="2733731"/>
                  </a:lnTo>
                  <a:cubicBezTo>
                    <a:pt x="3624492" y="2733731"/>
                    <a:pt x="3623597" y="2732298"/>
                    <a:pt x="3623060" y="2731582"/>
                  </a:cubicBezTo>
                  <a:cubicBezTo>
                    <a:pt x="3611777" y="2711702"/>
                    <a:pt x="3583659" y="2731582"/>
                    <a:pt x="3575242" y="2721732"/>
                  </a:cubicBezTo>
                  <a:lnTo>
                    <a:pt x="3566824" y="2711702"/>
                  </a:lnTo>
                  <a:cubicBezTo>
                    <a:pt x="3566824" y="2711702"/>
                    <a:pt x="3530289" y="2721732"/>
                    <a:pt x="3549990" y="2691644"/>
                  </a:cubicBezTo>
                  <a:cubicBezTo>
                    <a:pt x="3554646" y="2684659"/>
                    <a:pt x="3558407" y="2676600"/>
                    <a:pt x="3561631" y="2668004"/>
                  </a:cubicBezTo>
                  <a:lnTo>
                    <a:pt x="3557691" y="2668004"/>
                  </a:lnTo>
                  <a:cubicBezTo>
                    <a:pt x="3563601" y="2651527"/>
                    <a:pt x="3566824" y="2634871"/>
                    <a:pt x="3567362" y="2623947"/>
                  </a:cubicBezTo>
                  <a:lnTo>
                    <a:pt x="3572376" y="2623947"/>
                  </a:lnTo>
                  <a:cubicBezTo>
                    <a:pt x="3573451" y="2613738"/>
                    <a:pt x="3572555" y="2607291"/>
                    <a:pt x="3569690" y="2608366"/>
                  </a:cubicBezTo>
                  <a:cubicBezTo>
                    <a:pt x="3568436" y="2609082"/>
                    <a:pt x="3567183" y="2610515"/>
                    <a:pt x="3565571" y="2612485"/>
                  </a:cubicBezTo>
                  <a:cubicBezTo>
                    <a:pt x="3565212" y="2611947"/>
                    <a:pt x="3564854" y="2611589"/>
                    <a:pt x="3564496" y="2611589"/>
                  </a:cubicBezTo>
                  <a:cubicBezTo>
                    <a:pt x="3555900" y="2614992"/>
                    <a:pt x="3541930" y="2661556"/>
                    <a:pt x="3527782" y="2658154"/>
                  </a:cubicBezTo>
                  <a:cubicBezTo>
                    <a:pt x="3513634" y="2654751"/>
                    <a:pt x="3524916" y="2648124"/>
                    <a:pt x="3496978" y="2628424"/>
                  </a:cubicBezTo>
                  <a:cubicBezTo>
                    <a:pt x="3494292" y="2626454"/>
                    <a:pt x="3491426" y="2625021"/>
                    <a:pt x="3488382" y="2623768"/>
                  </a:cubicBezTo>
                  <a:lnTo>
                    <a:pt x="3500202" y="2623768"/>
                  </a:lnTo>
                  <a:cubicBezTo>
                    <a:pt x="3480860" y="2611589"/>
                    <a:pt x="3455428" y="2615171"/>
                    <a:pt x="3440743" y="2623768"/>
                  </a:cubicBezTo>
                  <a:lnTo>
                    <a:pt x="3442354" y="2623768"/>
                  </a:lnTo>
                  <a:cubicBezTo>
                    <a:pt x="3431430" y="2628066"/>
                    <a:pt x="3423729" y="2634692"/>
                    <a:pt x="3423729" y="2641677"/>
                  </a:cubicBezTo>
                  <a:cubicBezTo>
                    <a:pt x="3423729" y="2653139"/>
                    <a:pt x="3417102" y="2662631"/>
                    <a:pt x="3412983" y="2667824"/>
                  </a:cubicBezTo>
                  <a:lnTo>
                    <a:pt x="3406715" y="2667824"/>
                  </a:lnTo>
                  <a:cubicBezTo>
                    <a:pt x="3403670" y="2663347"/>
                    <a:pt x="3398298" y="2654930"/>
                    <a:pt x="3392746" y="2641677"/>
                  </a:cubicBezTo>
                  <a:cubicBezTo>
                    <a:pt x="3384328" y="2621618"/>
                    <a:pt x="3344928" y="2618395"/>
                    <a:pt x="3325227" y="2638453"/>
                  </a:cubicBezTo>
                  <a:cubicBezTo>
                    <a:pt x="3316093" y="2647587"/>
                    <a:pt x="3308751" y="2637558"/>
                    <a:pt x="3302124" y="2623768"/>
                  </a:cubicBezTo>
                  <a:lnTo>
                    <a:pt x="3309109" y="2623768"/>
                  </a:lnTo>
                  <a:cubicBezTo>
                    <a:pt x="3300691" y="2608007"/>
                    <a:pt x="3293528" y="2584904"/>
                    <a:pt x="3285469" y="2584904"/>
                  </a:cubicBezTo>
                  <a:cubicBezTo>
                    <a:pt x="3279021" y="2584904"/>
                    <a:pt x="3269350" y="2588844"/>
                    <a:pt x="3259679" y="2595829"/>
                  </a:cubicBezTo>
                  <a:cubicBezTo>
                    <a:pt x="3246963" y="2603351"/>
                    <a:pt x="3232815" y="2616246"/>
                    <a:pt x="3224039" y="2634871"/>
                  </a:cubicBezTo>
                  <a:cubicBezTo>
                    <a:pt x="3212936" y="2658870"/>
                    <a:pt x="3214010" y="2690748"/>
                    <a:pt x="3209354" y="2701136"/>
                  </a:cubicBezTo>
                  <a:cubicBezTo>
                    <a:pt x="3203981" y="2698987"/>
                    <a:pt x="3200578" y="2684301"/>
                    <a:pt x="3198788" y="2667824"/>
                  </a:cubicBezTo>
                  <a:lnTo>
                    <a:pt x="3193415" y="2667824"/>
                  </a:lnTo>
                  <a:cubicBezTo>
                    <a:pt x="3191803" y="2651527"/>
                    <a:pt x="3191982" y="2634334"/>
                    <a:pt x="3193415" y="2624842"/>
                  </a:cubicBezTo>
                  <a:cubicBezTo>
                    <a:pt x="3193415" y="2624842"/>
                    <a:pt x="3193594" y="2624305"/>
                    <a:pt x="3193594" y="2623768"/>
                  </a:cubicBezTo>
                  <a:lnTo>
                    <a:pt x="3198429" y="2623768"/>
                  </a:lnTo>
                  <a:cubicBezTo>
                    <a:pt x="3198429" y="2623768"/>
                    <a:pt x="3198429" y="2622156"/>
                    <a:pt x="3198429" y="2621618"/>
                  </a:cubicBezTo>
                  <a:cubicBezTo>
                    <a:pt x="3201116" y="2601560"/>
                    <a:pt x="3232278" y="2568249"/>
                    <a:pt x="3209712" y="2561801"/>
                  </a:cubicBezTo>
                  <a:cubicBezTo>
                    <a:pt x="3200220" y="2558936"/>
                    <a:pt x="3188579" y="2564488"/>
                    <a:pt x="3177296" y="2572189"/>
                  </a:cubicBezTo>
                  <a:cubicBezTo>
                    <a:pt x="3165476" y="2579352"/>
                    <a:pt x="3153656" y="2589382"/>
                    <a:pt x="3144522" y="2595829"/>
                  </a:cubicBezTo>
                  <a:cubicBezTo>
                    <a:pt x="3142552" y="2596724"/>
                    <a:pt x="3140761" y="2597799"/>
                    <a:pt x="3139328" y="2598157"/>
                  </a:cubicBezTo>
                  <a:cubicBezTo>
                    <a:pt x="3135030" y="2599053"/>
                    <a:pt x="3129299" y="2602276"/>
                    <a:pt x="3123031" y="2606754"/>
                  </a:cubicBezTo>
                  <a:cubicBezTo>
                    <a:pt x="3108345" y="2615350"/>
                    <a:pt x="3088287" y="2633797"/>
                    <a:pt x="3075034" y="2654751"/>
                  </a:cubicBezTo>
                  <a:cubicBezTo>
                    <a:pt x="3059453" y="2679466"/>
                    <a:pt x="3050856" y="2695226"/>
                    <a:pt x="3036171" y="2705255"/>
                  </a:cubicBezTo>
                  <a:cubicBezTo>
                    <a:pt x="3019336" y="2713672"/>
                    <a:pt x="2996054" y="2704001"/>
                    <a:pt x="3001606" y="2694688"/>
                  </a:cubicBezTo>
                  <a:cubicBezTo>
                    <a:pt x="3004471" y="2689495"/>
                    <a:pt x="2990681" y="2676421"/>
                    <a:pt x="2975637" y="2667645"/>
                  </a:cubicBezTo>
                  <a:lnTo>
                    <a:pt x="2964354" y="2667645"/>
                  </a:lnTo>
                  <a:cubicBezTo>
                    <a:pt x="2953429" y="2662094"/>
                    <a:pt x="2943400" y="2659407"/>
                    <a:pt x="2939997" y="2664601"/>
                  </a:cubicBezTo>
                  <a:cubicBezTo>
                    <a:pt x="2938207" y="2667645"/>
                    <a:pt x="2935162" y="2670332"/>
                    <a:pt x="2932117" y="2672839"/>
                  </a:cubicBezTo>
                  <a:cubicBezTo>
                    <a:pt x="2920297" y="2681077"/>
                    <a:pt x="2903641" y="2688778"/>
                    <a:pt x="2886269" y="2697733"/>
                  </a:cubicBezTo>
                  <a:cubicBezTo>
                    <a:pt x="2861017" y="2711165"/>
                    <a:pt x="2838631" y="2681256"/>
                    <a:pt x="2832900" y="2668004"/>
                  </a:cubicBezTo>
                  <a:cubicBezTo>
                    <a:pt x="2832900" y="2668004"/>
                    <a:pt x="2832900" y="2667645"/>
                    <a:pt x="2832900" y="2667645"/>
                  </a:cubicBezTo>
                  <a:lnTo>
                    <a:pt x="2825915" y="2667645"/>
                  </a:lnTo>
                  <a:cubicBezTo>
                    <a:pt x="2820542" y="2658154"/>
                    <a:pt x="2812841" y="2651527"/>
                    <a:pt x="2809438" y="2623588"/>
                  </a:cubicBezTo>
                  <a:lnTo>
                    <a:pt x="2815169" y="2623588"/>
                  </a:lnTo>
                  <a:cubicBezTo>
                    <a:pt x="2814453" y="2619111"/>
                    <a:pt x="2813916" y="2613917"/>
                    <a:pt x="2813557" y="2608007"/>
                  </a:cubicBezTo>
                  <a:cubicBezTo>
                    <a:pt x="2812483" y="2591173"/>
                    <a:pt x="2813557" y="2574159"/>
                    <a:pt x="2814990" y="2557861"/>
                  </a:cubicBezTo>
                  <a:lnTo>
                    <a:pt x="2809976" y="2557861"/>
                  </a:lnTo>
                  <a:cubicBezTo>
                    <a:pt x="2811767" y="2541743"/>
                    <a:pt x="2814274" y="2526878"/>
                    <a:pt x="2817139" y="2513804"/>
                  </a:cubicBezTo>
                  <a:lnTo>
                    <a:pt x="2821617" y="2513804"/>
                  </a:lnTo>
                  <a:cubicBezTo>
                    <a:pt x="2823408" y="2505566"/>
                    <a:pt x="2825378" y="2498044"/>
                    <a:pt x="2827348" y="2491597"/>
                  </a:cubicBezTo>
                  <a:cubicBezTo>
                    <a:pt x="2831109" y="2479776"/>
                    <a:pt x="2823049" y="2462942"/>
                    <a:pt x="2811408" y="2447898"/>
                  </a:cubicBezTo>
                  <a:lnTo>
                    <a:pt x="2803528" y="2447898"/>
                  </a:lnTo>
                  <a:cubicBezTo>
                    <a:pt x="2789201" y="2430526"/>
                    <a:pt x="2770396" y="2416736"/>
                    <a:pt x="2760188" y="2418527"/>
                  </a:cubicBezTo>
                  <a:cubicBezTo>
                    <a:pt x="2740487" y="2421929"/>
                    <a:pt x="2720608" y="2445212"/>
                    <a:pt x="2701087" y="2441809"/>
                  </a:cubicBezTo>
                  <a:cubicBezTo>
                    <a:pt x="2681387" y="2438585"/>
                    <a:pt x="2689804" y="2431780"/>
                    <a:pt x="2658821" y="2431780"/>
                  </a:cubicBezTo>
                  <a:cubicBezTo>
                    <a:pt x="2631240" y="2431780"/>
                    <a:pt x="2648254" y="2426407"/>
                    <a:pt x="2656313" y="2404020"/>
                  </a:cubicBezTo>
                  <a:lnTo>
                    <a:pt x="2660254" y="2404020"/>
                  </a:lnTo>
                  <a:cubicBezTo>
                    <a:pt x="2661865" y="2400617"/>
                    <a:pt x="2663119" y="2396498"/>
                    <a:pt x="2664015" y="2391841"/>
                  </a:cubicBezTo>
                  <a:cubicBezTo>
                    <a:pt x="2667238" y="2375544"/>
                    <a:pt x="2663656" y="2356560"/>
                    <a:pt x="2664731" y="2338293"/>
                  </a:cubicBezTo>
                  <a:lnTo>
                    <a:pt x="2659716" y="2338293"/>
                  </a:lnTo>
                  <a:cubicBezTo>
                    <a:pt x="2660970" y="2323786"/>
                    <a:pt x="2665268" y="2309996"/>
                    <a:pt x="2678521" y="2298713"/>
                  </a:cubicBezTo>
                  <a:cubicBezTo>
                    <a:pt x="2679954" y="2297459"/>
                    <a:pt x="2680849" y="2295848"/>
                    <a:pt x="2682103" y="2294236"/>
                  </a:cubicBezTo>
                  <a:lnTo>
                    <a:pt x="2684610" y="2294236"/>
                  </a:lnTo>
                  <a:cubicBezTo>
                    <a:pt x="2702520" y="2278117"/>
                    <a:pt x="2705564" y="2249642"/>
                    <a:pt x="2700908" y="2228508"/>
                  </a:cubicBezTo>
                  <a:lnTo>
                    <a:pt x="2694998" y="2228508"/>
                  </a:lnTo>
                  <a:cubicBezTo>
                    <a:pt x="2691595" y="2215972"/>
                    <a:pt x="2685685" y="2206838"/>
                    <a:pt x="2678521" y="2205584"/>
                  </a:cubicBezTo>
                  <a:cubicBezTo>
                    <a:pt x="2658821" y="2202182"/>
                    <a:pt x="2622107" y="2215435"/>
                    <a:pt x="2596855" y="2212211"/>
                  </a:cubicBezTo>
                  <a:cubicBezTo>
                    <a:pt x="2571602" y="2208808"/>
                    <a:pt x="2551902" y="2235314"/>
                    <a:pt x="2560140" y="2265402"/>
                  </a:cubicBezTo>
                  <a:cubicBezTo>
                    <a:pt x="2568558" y="2295310"/>
                    <a:pt x="2546171" y="2315190"/>
                    <a:pt x="2537575" y="2311966"/>
                  </a:cubicBezTo>
                  <a:cubicBezTo>
                    <a:pt x="2528978" y="2308563"/>
                    <a:pt x="2517874" y="2291908"/>
                    <a:pt x="2486891" y="2318772"/>
                  </a:cubicBezTo>
                  <a:cubicBezTo>
                    <a:pt x="2456087" y="2345456"/>
                    <a:pt x="2444625" y="2335427"/>
                    <a:pt x="2413642" y="2305340"/>
                  </a:cubicBezTo>
                  <a:cubicBezTo>
                    <a:pt x="2409881" y="2301579"/>
                    <a:pt x="2406120" y="2297817"/>
                    <a:pt x="2402180" y="2294236"/>
                  </a:cubicBezTo>
                  <a:lnTo>
                    <a:pt x="2410956" y="2294236"/>
                  </a:lnTo>
                  <a:cubicBezTo>
                    <a:pt x="2390539" y="2274356"/>
                    <a:pt x="2369943" y="2254119"/>
                    <a:pt x="2357944" y="2228508"/>
                  </a:cubicBezTo>
                  <a:lnTo>
                    <a:pt x="2351317" y="2228508"/>
                  </a:lnTo>
                  <a:cubicBezTo>
                    <a:pt x="2347377" y="2219375"/>
                    <a:pt x="2344512" y="2209525"/>
                    <a:pt x="2343258" y="2198779"/>
                  </a:cubicBezTo>
                  <a:cubicBezTo>
                    <a:pt x="2342721" y="2194122"/>
                    <a:pt x="2342184" y="2189287"/>
                    <a:pt x="2341646" y="2184631"/>
                  </a:cubicBezTo>
                  <a:lnTo>
                    <a:pt x="2347377" y="2184631"/>
                  </a:lnTo>
                  <a:cubicBezTo>
                    <a:pt x="2344691" y="2161348"/>
                    <a:pt x="2343258" y="2138783"/>
                    <a:pt x="2343796" y="2118724"/>
                  </a:cubicBezTo>
                  <a:lnTo>
                    <a:pt x="2338602" y="2118724"/>
                  </a:lnTo>
                  <a:cubicBezTo>
                    <a:pt x="2339318" y="2103143"/>
                    <a:pt x="2341467" y="2089532"/>
                    <a:pt x="2345945" y="2079145"/>
                  </a:cubicBezTo>
                  <a:cubicBezTo>
                    <a:pt x="2346482" y="2077712"/>
                    <a:pt x="2346840" y="2076279"/>
                    <a:pt x="2347377" y="2074846"/>
                  </a:cubicBezTo>
                  <a:lnTo>
                    <a:pt x="2351496" y="2074846"/>
                  </a:lnTo>
                  <a:cubicBezTo>
                    <a:pt x="2359377" y="2055325"/>
                    <a:pt x="2361347" y="2026133"/>
                    <a:pt x="2355436" y="2008940"/>
                  </a:cubicBezTo>
                  <a:lnTo>
                    <a:pt x="2348631" y="2008940"/>
                  </a:lnTo>
                  <a:cubicBezTo>
                    <a:pt x="2346661" y="2004463"/>
                    <a:pt x="2343796" y="2000702"/>
                    <a:pt x="2340034" y="1999269"/>
                  </a:cubicBezTo>
                  <a:cubicBezTo>
                    <a:pt x="2328393" y="1994612"/>
                    <a:pt x="2342363" y="1977419"/>
                    <a:pt x="2358660" y="1965062"/>
                  </a:cubicBezTo>
                  <a:lnTo>
                    <a:pt x="2359556" y="1965062"/>
                  </a:lnTo>
                  <a:cubicBezTo>
                    <a:pt x="2362959" y="1962197"/>
                    <a:pt x="2366540" y="1959689"/>
                    <a:pt x="2370122" y="1957182"/>
                  </a:cubicBezTo>
                  <a:cubicBezTo>
                    <a:pt x="2373525" y="1955212"/>
                    <a:pt x="2376749" y="1953600"/>
                    <a:pt x="2379614" y="1952705"/>
                  </a:cubicBezTo>
                  <a:cubicBezTo>
                    <a:pt x="2384808" y="1950914"/>
                    <a:pt x="2390897" y="1947332"/>
                    <a:pt x="2397165" y="1943033"/>
                  </a:cubicBezTo>
                  <a:cubicBezTo>
                    <a:pt x="2415612" y="1931571"/>
                    <a:pt x="2436566" y="1910080"/>
                    <a:pt x="2441222" y="1899335"/>
                  </a:cubicBezTo>
                  <a:cubicBezTo>
                    <a:pt x="2441222" y="1899335"/>
                    <a:pt x="2441222" y="1899335"/>
                    <a:pt x="2441222" y="1899156"/>
                  </a:cubicBezTo>
                  <a:lnTo>
                    <a:pt x="2438357" y="1899156"/>
                  </a:lnTo>
                  <a:cubicBezTo>
                    <a:pt x="2447490" y="1890201"/>
                    <a:pt x="2472743" y="1892887"/>
                    <a:pt x="2500323" y="1892887"/>
                  </a:cubicBezTo>
                  <a:cubicBezTo>
                    <a:pt x="2531306" y="1892887"/>
                    <a:pt x="2537037" y="1892887"/>
                    <a:pt x="2567841" y="1912767"/>
                  </a:cubicBezTo>
                  <a:cubicBezTo>
                    <a:pt x="2582348" y="1922080"/>
                    <a:pt x="2591123" y="1920289"/>
                    <a:pt x="2596675" y="1915095"/>
                  </a:cubicBezTo>
                  <a:cubicBezTo>
                    <a:pt x="2603302" y="1912588"/>
                    <a:pt x="2606884" y="1905603"/>
                    <a:pt x="2608675" y="1899156"/>
                  </a:cubicBezTo>
                  <a:lnTo>
                    <a:pt x="2604018" y="1899156"/>
                  </a:lnTo>
                  <a:cubicBezTo>
                    <a:pt x="2604376" y="1896827"/>
                    <a:pt x="2604555" y="1894499"/>
                    <a:pt x="2604555" y="1892887"/>
                  </a:cubicBezTo>
                  <a:cubicBezTo>
                    <a:pt x="2604555" y="1882858"/>
                    <a:pt x="2621928" y="1875694"/>
                    <a:pt x="2655776" y="1879097"/>
                  </a:cubicBezTo>
                  <a:cubicBezTo>
                    <a:pt x="2689446" y="1882321"/>
                    <a:pt x="2731175" y="1853129"/>
                    <a:pt x="2739592" y="1862979"/>
                  </a:cubicBezTo>
                  <a:cubicBezTo>
                    <a:pt x="2748009" y="1873008"/>
                    <a:pt x="2764844" y="1912767"/>
                    <a:pt x="2781679" y="1899514"/>
                  </a:cubicBezTo>
                  <a:cubicBezTo>
                    <a:pt x="2798693" y="1886440"/>
                    <a:pt x="2804245" y="1862979"/>
                    <a:pt x="2809976" y="1902917"/>
                  </a:cubicBezTo>
                  <a:cubicBezTo>
                    <a:pt x="2815527" y="1942854"/>
                    <a:pt x="2829676" y="2002672"/>
                    <a:pt x="2854928" y="2012701"/>
                  </a:cubicBezTo>
                  <a:cubicBezTo>
                    <a:pt x="2880359" y="2022730"/>
                    <a:pt x="2866211" y="2062489"/>
                    <a:pt x="2891642" y="2065891"/>
                  </a:cubicBezTo>
                  <a:cubicBezTo>
                    <a:pt x="2895762" y="2066429"/>
                    <a:pt x="2899343" y="2064459"/>
                    <a:pt x="2902746" y="2061951"/>
                  </a:cubicBezTo>
                  <a:cubicBezTo>
                    <a:pt x="2916357" y="2057653"/>
                    <a:pt x="2924775" y="2032401"/>
                    <a:pt x="2927103" y="2008940"/>
                  </a:cubicBezTo>
                  <a:lnTo>
                    <a:pt x="2922088" y="2008940"/>
                  </a:lnTo>
                  <a:cubicBezTo>
                    <a:pt x="2922984" y="1997299"/>
                    <a:pt x="2922446" y="1986374"/>
                    <a:pt x="2919760" y="1979389"/>
                  </a:cubicBezTo>
                  <a:cubicBezTo>
                    <a:pt x="2918506" y="1975808"/>
                    <a:pt x="2916894" y="1970793"/>
                    <a:pt x="2915283" y="1965241"/>
                  </a:cubicBezTo>
                  <a:lnTo>
                    <a:pt x="2921551" y="1965241"/>
                  </a:lnTo>
                  <a:cubicBezTo>
                    <a:pt x="2916178" y="1947690"/>
                    <a:pt x="2908656" y="1921184"/>
                    <a:pt x="2901134" y="1899335"/>
                  </a:cubicBezTo>
                  <a:lnTo>
                    <a:pt x="2894687" y="1899335"/>
                  </a:lnTo>
                  <a:cubicBezTo>
                    <a:pt x="2889851" y="1886261"/>
                    <a:pt x="2885016" y="1875157"/>
                    <a:pt x="2880538" y="1869605"/>
                  </a:cubicBezTo>
                  <a:cubicBezTo>
                    <a:pt x="2877315" y="1866023"/>
                    <a:pt x="2876419" y="1860830"/>
                    <a:pt x="2876598" y="1855278"/>
                  </a:cubicBezTo>
                  <a:lnTo>
                    <a:pt x="2881971" y="1855278"/>
                  </a:lnTo>
                  <a:cubicBezTo>
                    <a:pt x="2880717" y="1838980"/>
                    <a:pt x="2894508" y="1815340"/>
                    <a:pt x="2912775" y="1801550"/>
                  </a:cubicBezTo>
                  <a:cubicBezTo>
                    <a:pt x="2914566" y="1800475"/>
                    <a:pt x="2916357" y="1799042"/>
                    <a:pt x="2918148" y="1798326"/>
                  </a:cubicBezTo>
                  <a:cubicBezTo>
                    <a:pt x="2919581" y="1797610"/>
                    <a:pt x="2921193" y="1796356"/>
                    <a:pt x="2922626" y="1795460"/>
                  </a:cubicBezTo>
                  <a:cubicBezTo>
                    <a:pt x="2922984" y="1795282"/>
                    <a:pt x="2923342" y="1795102"/>
                    <a:pt x="2923521" y="1794923"/>
                  </a:cubicBezTo>
                  <a:cubicBezTo>
                    <a:pt x="2926028" y="1793670"/>
                    <a:pt x="2928894" y="1791521"/>
                    <a:pt x="2931759" y="1789371"/>
                  </a:cubicBezTo>
                  <a:lnTo>
                    <a:pt x="2931043" y="1789371"/>
                  </a:lnTo>
                  <a:cubicBezTo>
                    <a:pt x="2943579" y="1778805"/>
                    <a:pt x="2957549" y="1762328"/>
                    <a:pt x="2970801" y="1745673"/>
                  </a:cubicBezTo>
                  <a:lnTo>
                    <a:pt x="2973488" y="1745673"/>
                  </a:lnTo>
                  <a:cubicBezTo>
                    <a:pt x="2990144" y="1724719"/>
                    <a:pt x="3005725" y="1703048"/>
                    <a:pt x="3015396" y="1693377"/>
                  </a:cubicBezTo>
                  <a:cubicBezTo>
                    <a:pt x="3017187" y="1691586"/>
                    <a:pt x="3019694" y="1689974"/>
                    <a:pt x="3022201" y="1688363"/>
                  </a:cubicBezTo>
                  <a:cubicBezTo>
                    <a:pt x="3047991" y="1674572"/>
                    <a:pt x="3091510" y="1667051"/>
                    <a:pt x="3077362" y="1644664"/>
                  </a:cubicBezTo>
                  <a:cubicBezTo>
                    <a:pt x="3075571" y="1641798"/>
                    <a:pt x="3073780" y="1638933"/>
                    <a:pt x="3071989" y="1636067"/>
                  </a:cubicBezTo>
                  <a:lnTo>
                    <a:pt x="3079332" y="1636067"/>
                  </a:lnTo>
                  <a:cubicBezTo>
                    <a:pt x="3064467" y="1612427"/>
                    <a:pt x="3051035" y="1588608"/>
                    <a:pt x="3049782" y="1570340"/>
                  </a:cubicBezTo>
                  <a:lnTo>
                    <a:pt x="3043872" y="1570340"/>
                  </a:lnTo>
                  <a:cubicBezTo>
                    <a:pt x="3043872" y="1550640"/>
                    <a:pt x="3060885" y="1557445"/>
                    <a:pt x="3069124" y="1570519"/>
                  </a:cubicBezTo>
                  <a:cubicBezTo>
                    <a:pt x="3077541" y="1583772"/>
                    <a:pt x="3111390" y="1550461"/>
                    <a:pt x="3102972" y="1533984"/>
                  </a:cubicBezTo>
                  <a:cubicBezTo>
                    <a:pt x="3101719" y="1531656"/>
                    <a:pt x="3100823" y="1528970"/>
                    <a:pt x="3100107" y="1526462"/>
                  </a:cubicBezTo>
                  <a:lnTo>
                    <a:pt x="3106554" y="1526462"/>
                  </a:lnTo>
                  <a:cubicBezTo>
                    <a:pt x="3102614" y="1516075"/>
                    <a:pt x="3102793" y="1504434"/>
                    <a:pt x="3108345" y="1498345"/>
                  </a:cubicBezTo>
                  <a:cubicBezTo>
                    <a:pt x="3110853" y="1497449"/>
                    <a:pt x="3113539" y="1496912"/>
                    <a:pt x="3117121" y="1497449"/>
                  </a:cubicBezTo>
                  <a:cubicBezTo>
                    <a:pt x="3124464" y="1498703"/>
                    <a:pt x="3129836" y="1496733"/>
                    <a:pt x="3133239" y="1492972"/>
                  </a:cubicBezTo>
                  <a:cubicBezTo>
                    <a:pt x="3143806" y="1488674"/>
                    <a:pt x="3145776" y="1474525"/>
                    <a:pt x="3139149" y="1464138"/>
                  </a:cubicBezTo>
                  <a:cubicBezTo>
                    <a:pt x="3138433" y="1463063"/>
                    <a:pt x="3138433" y="1461810"/>
                    <a:pt x="3138254" y="1460556"/>
                  </a:cubicBezTo>
                  <a:lnTo>
                    <a:pt x="3132881" y="1460556"/>
                  </a:lnTo>
                  <a:cubicBezTo>
                    <a:pt x="3135030" y="1449273"/>
                    <a:pt x="3156879" y="1438706"/>
                    <a:pt x="3173356" y="1444079"/>
                  </a:cubicBezTo>
                  <a:cubicBezTo>
                    <a:pt x="3193056" y="1450706"/>
                    <a:pt x="3258067" y="1456079"/>
                    <a:pt x="3266664" y="1442826"/>
                  </a:cubicBezTo>
                  <a:cubicBezTo>
                    <a:pt x="3270425" y="1436736"/>
                    <a:pt x="3264156" y="1427424"/>
                    <a:pt x="3256456" y="1416678"/>
                  </a:cubicBezTo>
                  <a:lnTo>
                    <a:pt x="3263978" y="1416678"/>
                  </a:lnTo>
                  <a:cubicBezTo>
                    <a:pt x="3254486" y="1403246"/>
                    <a:pt x="3240516" y="1386769"/>
                    <a:pt x="3240516" y="1371009"/>
                  </a:cubicBezTo>
                  <a:cubicBezTo>
                    <a:pt x="3240516" y="1364025"/>
                    <a:pt x="3243024" y="1357219"/>
                    <a:pt x="3246784" y="1350951"/>
                  </a:cubicBezTo>
                  <a:lnTo>
                    <a:pt x="3243919" y="1350951"/>
                  </a:lnTo>
                  <a:cubicBezTo>
                    <a:pt x="3255202" y="1335370"/>
                    <a:pt x="3275081" y="1323549"/>
                    <a:pt x="3288692" y="1321221"/>
                  </a:cubicBezTo>
                  <a:cubicBezTo>
                    <a:pt x="3308393" y="1317998"/>
                    <a:pt x="3333645" y="1321221"/>
                    <a:pt x="3336510" y="1311192"/>
                  </a:cubicBezTo>
                  <a:cubicBezTo>
                    <a:pt x="3336868" y="1309938"/>
                    <a:pt x="3337585" y="1308506"/>
                    <a:pt x="3338480" y="1306894"/>
                  </a:cubicBezTo>
                  <a:lnTo>
                    <a:pt x="3342241" y="1306894"/>
                  </a:lnTo>
                  <a:cubicBezTo>
                    <a:pt x="3343853" y="1302596"/>
                    <a:pt x="3349584" y="1295790"/>
                    <a:pt x="3355852" y="1290775"/>
                  </a:cubicBezTo>
                  <a:cubicBezTo>
                    <a:pt x="3362658" y="1287193"/>
                    <a:pt x="3369105" y="1287373"/>
                    <a:pt x="3370359" y="1297760"/>
                  </a:cubicBezTo>
                  <a:cubicBezTo>
                    <a:pt x="3373045" y="1321042"/>
                    <a:pt x="3370359" y="1360801"/>
                    <a:pt x="3392746" y="1360801"/>
                  </a:cubicBezTo>
                  <a:cubicBezTo>
                    <a:pt x="3415132" y="1360801"/>
                    <a:pt x="3443429" y="1330892"/>
                    <a:pt x="3451846" y="1327669"/>
                  </a:cubicBezTo>
                  <a:cubicBezTo>
                    <a:pt x="3460264" y="1324266"/>
                    <a:pt x="3513634" y="1311013"/>
                    <a:pt x="3524916" y="1307610"/>
                  </a:cubicBezTo>
                  <a:cubicBezTo>
                    <a:pt x="3533513" y="1305103"/>
                    <a:pt x="3575242" y="1300446"/>
                    <a:pt x="3590286" y="1288089"/>
                  </a:cubicBezTo>
                  <a:cubicBezTo>
                    <a:pt x="3598166" y="1283612"/>
                    <a:pt x="3603001" y="1278239"/>
                    <a:pt x="3600494" y="1271075"/>
                  </a:cubicBezTo>
                  <a:cubicBezTo>
                    <a:pt x="3596733" y="1260688"/>
                    <a:pt x="3592793" y="1250300"/>
                    <a:pt x="3589032" y="1241166"/>
                  </a:cubicBezTo>
                  <a:lnTo>
                    <a:pt x="3582406" y="1241166"/>
                  </a:lnTo>
                  <a:cubicBezTo>
                    <a:pt x="3578286" y="1231316"/>
                    <a:pt x="3573988" y="1223078"/>
                    <a:pt x="3569869" y="1218063"/>
                  </a:cubicBezTo>
                  <a:cubicBezTo>
                    <a:pt x="3561452" y="1208034"/>
                    <a:pt x="3552855" y="1221287"/>
                    <a:pt x="3541751" y="1237943"/>
                  </a:cubicBezTo>
                  <a:cubicBezTo>
                    <a:pt x="3539960" y="1240450"/>
                    <a:pt x="3537811" y="1241883"/>
                    <a:pt x="3535841" y="1243674"/>
                  </a:cubicBezTo>
                  <a:cubicBezTo>
                    <a:pt x="3527424" y="1248330"/>
                    <a:pt x="3518469" y="1247435"/>
                    <a:pt x="3513275" y="1241166"/>
                  </a:cubicBezTo>
                  <a:lnTo>
                    <a:pt x="3505216" y="1241166"/>
                  </a:lnTo>
                  <a:cubicBezTo>
                    <a:pt x="3499664" y="1227734"/>
                    <a:pt x="3507903" y="1188155"/>
                    <a:pt x="3488202" y="1201408"/>
                  </a:cubicBezTo>
                  <a:cubicBezTo>
                    <a:pt x="3468681" y="1214661"/>
                    <a:pt x="3465816" y="1228093"/>
                    <a:pt x="3454354" y="1221287"/>
                  </a:cubicBezTo>
                  <a:cubicBezTo>
                    <a:pt x="3446653" y="1216810"/>
                    <a:pt x="3439131" y="1204631"/>
                    <a:pt x="3435011" y="1197289"/>
                  </a:cubicBezTo>
                  <a:lnTo>
                    <a:pt x="3442354" y="1197289"/>
                  </a:lnTo>
                  <a:cubicBezTo>
                    <a:pt x="3439310" y="1192095"/>
                    <a:pt x="3437161" y="1187976"/>
                    <a:pt x="3437161" y="1187976"/>
                  </a:cubicBezTo>
                  <a:cubicBezTo>
                    <a:pt x="3437161" y="1187976"/>
                    <a:pt x="3465278" y="1171499"/>
                    <a:pt x="3445578" y="1141591"/>
                  </a:cubicBezTo>
                  <a:cubicBezTo>
                    <a:pt x="3442892" y="1137471"/>
                    <a:pt x="3440205" y="1134248"/>
                    <a:pt x="3437161" y="1131561"/>
                  </a:cubicBezTo>
                  <a:lnTo>
                    <a:pt x="3427490" y="1131561"/>
                  </a:lnTo>
                  <a:cubicBezTo>
                    <a:pt x="3412804" y="1120995"/>
                    <a:pt x="3395432" y="1123323"/>
                    <a:pt x="3377344" y="1131561"/>
                  </a:cubicBezTo>
                  <a:lnTo>
                    <a:pt x="3375911" y="1131561"/>
                  </a:lnTo>
                  <a:cubicBezTo>
                    <a:pt x="3373762" y="1132636"/>
                    <a:pt x="3371613" y="1133710"/>
                    <a:pt x="3369643" y="1134964"/>
                  </a:cubicBezTo>
                  <a:cubicBezTo>
                    <a:pt x="3341525" y="1151620"/>
                    <a:pt x="3344390" y="1148217"/>
                    <a:pt x="3310542" y="1158246"/>
                  </a:cubicBezTo>
                  <a:cubicBezTo>
                    <a:pt x="3276693" y="1168096"/>
                    <a:pt x="3260037" y="1178126"/>
                    <a:pt x="3260037" y="1178126"/>
                  </a:cubicBezTo>
                  <a:cubicBezTo>
                    <a:pt x="3260037" y="1178126"/>
                    <a:pt x="3264694" y="1153411"/>
                    <a:pt x="3274007" y="1131561"/>
                  </a:cubicBezTo>
                  <a:lnTo>
                    <a:pt x="3270067" y="1131561"/>
                  </a:lnTo>
                  <a:cubicBezTo>
                    <a:pt x="3274007" y="1123144"/>
                    <a:pt x="3278484" y="1115264"/>
                    <a:pt x="3283678" y="1109891"/>
                  </a:cubicBezTo>
                  <a:cubicBezTo>
                    <a:pt x="3302124" y="1091265"/>
                    <a:pt x="3356032" y="1097175"/>
                    <a:pt x="3376806" y="1081773"/>
                  </a:cubicBezTo>
                  <a:cubicBezTo>
                    <a:pt x="3380567" y="1079982"/>
                    <a:pt x="3384149" y="1077833"/>
                    <a:pt x="3386477" y="1075147"/>
                  </a:cubicBezTo>
                  <a:cubicBezTo>
                    <a:pt x="3387373" y="1074251"/>
                    <a:pt x="3388447" y="1073893"/>
                    <a:pt x="3389343" y="1072998"/>
                  </a:cubicBezTo>
                  <a:cubicBezTo>
                    <a:pt x="3409401" y="1066013"/>
                    <a:pt x="3443250" y="1088400"/>
                    <a:pt x="3443250" y="1088400"/>
                  </a:cubicBezTo>
                  <a:cubicBezTo>
                    <a:pt x="3443250" y="1088400"/>
                    <a:pt x="3444862" y="1086609"/>
                    <a:pt x="3447190" y="1084281"/>
                  </a:cubicBezTo>
                  <a:cubicBezTo>
                    <a:pt x="3447906" y="1084639"/>
                    <a:pt x="3448623" y="1085176"/>
                    <a:pt x="3448623" y="1085176"/>
                  </a:cubicBezTo>
                  <a:cubicBezTo>
                    <a:pt x="3448623" y="1085176"/>
                    <a:pt x="3454175" y="1078729"/>
                    <a:pt x="3459726" y="1074072"/>
                  </a:cubicBezTo>
                  <a:cubicBezTo>
                    <a:pt x="3463129" y="1072461"/>
                    <a:pt x="3465816" y="1072819"/>
                    <a:pt x="3465816" y="1078550"/>
                  </a:cubicBezTo>
                  <a:cubicBezTo>
                    <a:pt x="3465816" y="1095205"/>
                    <a:pt x="3460085" y="1138367"/>
                    <a:pt x="3477099" y="1138367"/>
                  </a:cubicBezTo>
                  <a:cubicBezTo>
                    <a:pt x="3494112" y="1138367"/>
                    <a:pt x="3541751" y="1111861"/>
                    <a:pt x="3522051" y="1105056"/>
                  </a:cubicBezTo>
                  <a:cubicBezTo>
                    <a:pt x="3510410" y="1101115"/>
                    <a:pt x="3516857" y="1095205"/>
                    <a:pt x="3527961" y="1087504"/>
                  </a:cubicBezTo>
                  <a:lnTo>
                    <a:pt x="3528319" y="1087504"/>
                  </a:lnTo>
                  <a:cubicBezTo>
                    <a:pt x="3535662" y="1081952"/>
                    <a:pt x="3546945" y="1075326"/>
                    <a:pt x="3556437" y="1067804"/>
                  </a:cubicBezTo>
                  <a:cubicBezTo>
                    <a:pt x="3576854" y="1054730"/>
                    <a:pt x="3612314" y="1071386"/>
                    <a:pt x="3623060" y="1065118"/>
                  </a:cubicBezTo>
                  <a:cubicBezTo>
                    <a:pt x="3624313" y="1064401"/>
                    <a:pt x="3625388" y="1063327"/>
                    <a:pt x="3626642" y="1062073"/>
                  </a:cubicBezTo>
                  <a:cubicBezTo>
                    <a:pt x="3627358" y="1061894"/>
                    <a:pt x="3628074" y="1061894"/>
                    <a:pt x="3628432" y="1061536"/>
                  </a:cubicBezTo>
                  <a:cubicBezTo>
                    <a:pt x="3636671" y="1056700"/>
                    <a:pt x="3643297" y="1039686"/>
                    <a:pt x="3654043" y="1030732"/>
                  </a:cubicBezTo>
                  <a:cubicBezTo>
                    <a:pt x="3656729" y="1029299"/>
                    <a:pt x="3659416" y="1028404"/>
                    <a:pt x="3662639" y="1028404"/>
                  </a:cubicBezTo>
                  <a:cubicBezTo>
                    <a:pt x="3682340" y="1028404"/>
                    <a:pt x="3690757" y="1058491"/>
                    <a:pt x="3662639" y="1078371"/>
                  </a:cubicBezTo>
                  <a:cubicBezTo>
                    <a:pt x="3634522" y="1098429"/>
                    <a:pt x="3631656" y="1148217"/>
                    <a:pt x="3617508" y="1161470"/>
                  </a:cubicBezTo>
                  <a:cubicBezTo>
                    <a:pt x="3603538" y="1174902"/>
                    <a:pt x="3611956" y="1191379"/>
                    <a:pt x="3634343" y="1188155"/>
                  </a:cubicBezTo>
                  <a:cubicBezTo>
                    <a:pt x="3656908" y="1184752"/>
                    <a:pt x="3676609" y="1191379"/>
                    <a:pt x="3696309" y="1184752"/>
                  </a:cubicBezTo>
                  <a:cubicBezTo>
                    <a:pt x="3716009" y="1178126"/>
                    <a:pt x="3727292" y="1191379"/>
                    <a:pt x="3732844" y="1201408"/>
                  </a:cubicBezTo>
                  <a:cubicBezTo>
                    <a:pt x="3736426" y="1207497"/>
                    <a:pt x="3744127" y="1202303"/>
                    <a:pt x="3749679" y="1197289"/>
                  </a:cubicBezTo>
                  <a:lnTo>
                    <a:pt x="3750753" y="1197289"/>
                  </a:lnTo>
                  <a:cubicBezTo>
                    <a:pt x="3753619" y="1195319"/>
                    <a:pt x="3756305" y="1192811"/>
                    <a:pt x="3758275" y="1190841"/>
                  </a:cubicBezTo>
                  <a:cubicBezTo>
                    <a:pt x="3766514" y="1189050"/>
                    <a:pt x="3793915" y="1184036"/>
                    <a:pt x="3803407" y="1198184"/>
                  </a:cubicBezTo>
                  <a:cubicBezTo>
                    <a:pt x="3808959" y="1206422"/>
                    <a:pt x="3813973" y="1204094"/>
                    <a:pt x="3816480" y="1197289"/>
                  </a:cubicBezTo>
                  <a:lnTo>
                    <a:pt x="3819883" y="1197289"/>
                  </a:lnTo>
                  <a:cubicBezTo>
                    <a:pt x="3824002" y="1191558"/>
                    <a:pt x="3825077" y="1178126"/>
                    <a:pt x="3819883" y="1168096"/>
                  </a:cubicBezTo>
                  <a:cubicBezTo>
                    <a:pt x="3813973" y="1156455"/>
                    <a:pt x="3806810" y="1144277"/>
                    <a:pt x="3800004" y="1131561"/>
                  </a:cubicBezTo>
                  <a:lnTo>
                    <a:pt x="3793019" y="1131561"/>
                  </a:lnTo>
                  <a:cubicBezTo>
                    <a:pt x="3790691" y="1127084"/>
                    <a:pt x="3788363" y="1123144"/>
                    <a:pt x="3786393" y="1118308"/>
                  </a:cubicBezTo>
                  <a:cubicBezTo>
                    <a:pt x="3777976" y="1098429"/>
                    <a:pt x="3766872" y="1091803"/>
                    <a:pt x="3744127" y="1098429"/>
                  </a:cubicBezTo>
                  <a:cubicBezTo>
                    <a:pt x="3725859" y="1103802"/>
                    <a:pt x="3718516" y="1096101"/>
                    <a:pt x="3709024" y="1087504"/>
                  </a:cubicBezTo>
                  <a:lnTo>
                    <a:pt x="3718516" y="1087504"/>
                  </a:lnTo>
                  <a:cubicBezTo>
                    <a:pt x="3714935" y="1084460"/>
                    <a:pt x="3711532" y="1081236"/>
                    <a:pt x="3707234" y="1078192"/>
                  </a:cubicBezTo>
                  <a:cubicBezTo>
                    <a:pt x="3693085" y="1068162"/>
                    <a:pt x="3681981" y="1091624"/>
                    <a:pt x="3693085" y="1068162"/>
                  </a:cubicBezTo>
                  <a:cubicBezTo>
                    <a:pt x="3703652" y="1046492"/>
                    <a:pt x="3709204" y="1038791"/>
                    <a:pt x="3716905" y="1021598"/>
                  </a:cubicBezTo>
                  <a:lnTo>
                    <a:pt x="3713144" y="1021598"/>
                  </a:lnTo>
                  <a:cubicBezTo>
                    <a:pt x="3718158" y="1009778"/>
                    <a:pt x="3732844" y="992047"/>
                    <a:pt x="3736426" y="977720"/>
                  </a:cubicBezTo>
                  <a:lnTo>
                    <a:pt x="3740545" y="977720"/>
                  </a:lnTo>
                  <a:cubicBezTo>
                    <a:pt x="3744485" y="966437"/>
                    <a:pt x="3743231" y="956408"/>
                    <a:pt x="3726755" y="951931"/>
                  </a:cubicBezTo>
                  <a:cubicBezTo>
                    <a:pt x="3690041" y="941901"/>
                    <a:pt x="3678937" y="935275"/>
                    <a:pt x="3673206" y="915396"/>
                  </a:cubicBezTo>
                  <a:cubicBezTo>
                    <a:pt x="3672848" y="914321"/>
                    <a:pt x="3672131" y="913067"/>
                    <a:pt x="3671773" y="911993"/>
                  </a:cubicBezTo>
                  <a:lnTo>
                    <a:pt x="3664968" y="911993"/>
                  </a:lnTo>
                  <a:cubicBezTo>
                    <a:pt x="3656908" y="897128"/>
                    <a:pt x="3636492" y="877786"/>
                    <a:pt x="3621985" y="868115"/>
                  </a:cubicBezTo>
                  <a:lnTo>
                    <a:pt x="3632014" y="868115"/>
                  </a:lnTo>
                  <a:cubicBezTo>
                    <a:pt x="3624492" y="862563"/>
                    <a:pt x="3617866" y="858802"/>
                    <a:pt x="3614284" y="858802"/>
                  </a:cubicBezTo>
                  <a:cubicBezTo>
                    <a:pt x="3603001" y="858802"/>
                    <a:pt x="3549094" y="870622"/>
                    <a:pt x="3546229" y="854146"/>
                  </a:cubicBezTo>
                  <a:cubicBezTo>
                    <a:pt x="3544438" y="843937"/>
                    <a:pt x="3538707" y="821730"/>
                    <a:pt x="3531185" y="802388"/>
                  </a:cubicBezTo>
                  <a:lnTo>
                    <a:pt x="3524558" y="802388"/>
                  </a:lnTo>
                  <a:cubicBezTo>
                    <a:pt x="3520260" y="791463"/>
                    <a:pt x="3515425" y="781613"/>
                    <a:pt x="3510410" y="775882"/>
                  </a:cubicBezTo>
                  <a:cubicBezTo>
                    <a:pt x="3507544" y="772300"/>
                    <a:pt x="3502530" y="766032"/>
                    <a:pt x="3496620" y="758510"/>
                  </a:cubicBezTo>
                  <a:lnTo>
                    <a:pt x="3504679" y="758510"/>
                  </a:lnTo>
                  <a:cubicBezTo>
                    <a:pt x="3490352" y="740063"/>
                    <a:pt x="3468681" y="711229"/>
                    <a:pt x="3453996" y="692782"/>
                  </a:cubicBezTo>
                  <a:lnTo>
                    <a:pt x="3445936" y="692782"/>
                  </a:lnTo>
                  <a:cubicBezTo>
                    <a:pt x="3440384" y="685977"/>
                    <a:pt x="3436086" y="680962"/>
                    <a:pt x="3434295" y="679350"/>
                  </a:cubicBezTo>
                  <a:cubicBezTo>
                    <a:pt x="3425699" y="672724"/>
                    <a:pt x="3414595" y="675948"/>
                    <a:pt x="3389164" y="716065"/>
                  </a:cubicBezTo>
                  <a:cubicBezTo>
                    <a:pt x="3379851" y="730571"/>
                    <a:pt x="3370896" y="740779"/>
                    <a:pt x="3362479" y="747227"/>
                  </a:cubicBezTo>
                  <a:cubicBezTo>
                    <a:pt x="3349763" y="754928"/>
                    <a:pt x="3337943" y="754749"/>
                    <a:pt x="3326839" y="749197"/>
                  </a:cubicBezTo>
                  <a:cubicBezTo>
                    <a:pt x="3307139" y="739347"/>
                    <a:pt x="3285469" y="749555"/>
                    <a:pt x="3265948" y="722870"/>
                  </a:cubicBezTo>
                  <a:cubicBezTo>
                    <a:pt x="3256097" y="709796"/>
                    <a:pt x="3265410" y="700663"/>
                    <a:pt x="3276335" y="692782"/>
                  </a:cubicBezTo>
                  <a:lnTo>
                    <a:pt x="3275797" y="692782"/>
                  </a:lnTo>
                  <a:cubicBezTo>
                    <a:pt x="3285469" y="685977"/>
                    <a:pt x="3294423" y="680067"/>
                    <a:pt x="3290662" y="672724"/>
                  </a:cubicBezTo>
                  <a:cubicBezTo>
                    <a:pt x="3284036" y="659650"/>
                    <a:pt x="3254665" y="652845"/>
                    <a:pt x="3228875" y="648905"/>
                  </a:cubicBezTo>
                  <a:lnTo>
                    <a:pt x="3252874" y="648905"/>
                  </a:lnTo>
                  <a:cubicBezTo>
                    <a:pt x="3239621" y="646039"/>
                    <a:pt x="3225652" y="644069"/>
                    <a:pt x="3214190" y="642815"/>
                  </a:cubicBezTo>
                  <a:cubicBezTo>
                    <a:pt x="3186072" y="639413"/>
                    <a:pt x="3166371" y="602878"/>
                    <a:pt x="3124285" y="599654"/>
                  </a:cubicBezTo>
                  <a:cubicBezTo>
                    <a:pt x="3081840" y="596251"/>
                    <a:pt x="3031335" y="606280"/>
                    <a:pt x="3017366" y="606280"/>
                  </a:cubicBezTo>
                  <a:cubicBezTo>
                    <a:pt x="3013963" y="606280"/>
                    <a:pt x="3011635" y="607892"/>
                    <a:pt x="3009665" y="610220"/>
                  </a:cubicBezTo>
                  <a:cubicBezTo>
                    <a:pt x="2998024" y="612907"/>
                    <a:pt x="2997486" y="635293"/>
                    <a:pt x="2992293" y="669500"/>
                  </a:cubicBezTo>
                  <a:cubicBezTo>
                    <a:pt x="2987816" y="698513"/>
                    <a:pt x="3002501" y="710692"/>
                    <a:pt x="2996233" y="717856"/>
                  </a:cubicBezTo>
                  <a:cubicBezTo>
                    <a:pt x="2994979" y="718393"/>
                    <a:pt x="2993546" y="718751"/>
                    <a:pt x="2991935" y="719288"/>
                  </a:cubicBezTo>
                  <a:cubicBezTo>
                    <a:pt x="2978861" y="722691"/>
                    <a:pt x="2969906" y="725377"/>
                    <a:pt x="2967220" y="728780"/>
                  </a:cubicBezTo>
                  <a:cubicBezTo>
                    <a:pt x="2958086" y="732720"/>
                    <a:pt x="2958444" y="737198"/>
                    <a:pt x="2975458" y="745973"/>
                  </a:cubicBezTo>
                  <a:cubicBezTo>
                    <a:pt x="3000710" y="759405"/>
                    <a:pt x="3034559" y="812417"/>
                    <a:pt x="3034559" y="812417"/>
                  </a:cubicBezTo>
                  <a:cubicBezTo>
                    <a:pt x="3034559" y="812417"/>
                    <a:pt x="3034559" y="842326"/>
                    <a:pt x="3014859" y="858981"/>
                  </a:cubicBezTo>
                  <a:cubicBezTo>
                    <a:pt x="2995158" y="875637"/>
                    <a:pt x="2975458" y="892113"/>
                    <a:pt x="2964175" y="872234"/>
                  </a:cubicBezTo>
                  <a:cubicBezTo>
                    <a:pt x="2963280" y="870622"/>
                    <a:pt x="2962026" y="869548"/>
                    <a:pt x="2960951" y="868115"/>
                  </a:cubicBezTo>
                  <a:lnTo>
                    <a:pt x="2968831" y="868115"/>
                  </a:lnTo>
                  <a:cubicBezTo>
                    <a:pt x="2960414" y="854325"/>
                    <a:pt x="2943042" y="852534"/>
                    <a:pt x="2936774" y="859697"/>
                  </a:cubicBezTo>
                  <a:cubicBezTo>
                    <a:pt x="2930505" y="861489"/>
                    <a:pt x="2926565" y="866861"/>
                    <a:pt x="2930147" y="875458"/>
                  </a:cubicBezTo>
                  <a:cubicBezTo>
                    <a:pt x="2938565" y="895516"/>
                    <a:pt x="2955399" y="905366"/>
                    <a:pt x="2955399" y="925425"/>
                  </a:cubicBezTo>
                  <a:cubicBezTo>
                    <a:pt x="2955399" y="945483"/>
                    <a:pt x="2980831" y="995271"/>
                    <a:pt x="2963817" y="1011927"/>
                  </a:cubicBezTo>
                  <a:cubicBezTo>
                    <a:pt x="2946982" y="1028583"/>
                    <a:pt x="2927103" y="1015330"/>
                    <a:pt x="2913133" y="1018732"/>
                  </a:cubicBezTo>
                  <a:cubicBezTo>
                    <a:pt x="2899164" y="1021956"/>
                    <a:pt x="2885016" y="992047"/>
                    <a:pt x="2896299" y="985421"/>
                  </a:cubicBezTo>
                  <a:cubicBezTo>
                    <a:pt x="2898269" y="984167"/>
                    <a:pt x="2899343" y="981302"/>
                    <a:pt x="2899881" y="977899"/>
                  </a:cubicBezTo>
                  <a:lnTo>
                    <a:pt x="2904358" y="977899"/>
                  </a:lnTo>
                  <a:cubicBezTo>
                    <a:pt x="2909552" y="964288"/>
                    <a:pt x="2898806" y="925425"/>
                    <a:pt x="2898806" y="925425"/>
                  </a:cubicBezTo>
                  <a:cubicBezTo>
                    <a:pt x="2898806" y="925425"/>
                    <a:pt x="2897015" y="928290"/>
                    <a:pt x="2894329" y="932409"/>
                  </a:cubicBezTo>
                  <a:cubicBezTo>
                    <a:pt x="2893791" y="930260"/>
                    <a:pt x="2893612" y="928828"/>
                    <a:pt x="2893612" y="928828"/>
                  </a:cubicBezTo>
                  <a:cubicBezTo>
                    <a:pt x="2893612" y="928828"/>
                    <a:pt x="2879822" y="951751"/>
                    <a:pt x="2870688" y="960706"/>
                  </a:cubicBezTo>
                  <a:cubicBezTo>
                    <a:pt x="2868360" y="961064"/>
                    <a:pt x="2867106" y="958736"/>
                    <a:pt x="2867823" y="952289"/>
                  </a:cubicBezTo>
                  <a:cubicBezTo>
                    <a:pt x="2869793" y="931156"/>
                    <a:pt x="2862092" y="923276"/>
                    <a:pt x="2857435" y="912351"/>
                  </a:cubicBezTo>
                  <a:lnTo>
                    <a:pt x="2850809" y="912351"/>
                  </a:lnTo>
                  <a:cubicBezTo>
                    <a:pt x="2849555" y="908590"/>
                    <a:pt x="2848481" y="904292"/>
                    <a:pt x="2848481" y="899098"/>
                  </a:cubicBezTo>
                  <a:cubicBezTo>
                    <a:pt x="2848481" y="889248"/>
                    <a:pt x="2844003" y="877786"/>
                    <a:pt x="2837019" y="868473"/>
                  </a:cubicBezTo>
                  <a:lnTo>
                    <a:pt x="2844720" y="868473"/>
                  </a:lnTo>
                  <a:cubicBezTo>
                    <a:pt x="2835407" y="853787"/>
                    <a:pt x="2819826" y="842684"/>
                    <a:pt x="2803887" y="846803"/>
                  </a:cubicBezTo>
                  <a:cubicBezTo>
                    <a:pt x="2778634" y="853429"/>
                    <a:pt x="2755173" y="859160"/>
                    <a:pt x="2707534" y="849131"/>
                  </a:cubicBezTo>
                  <a:cubicBezTo>
                    <a:pt x="2659716" y="839102"/>
                    <a:pt x="2640016" y="832654"/>
                    <a:pt x="2600615" y="809193"/>
                  </a:cubicBezTo>
                  <a:cubicBezTo>
                    <a:pt x="2595780" y="806507"/>
                    <a:pt x="2591661" y="804358"/>
                    <a:pt x="2587721" y="802567"/>
                  </a:cubicBezTo>
                  <a:lnTo>
                    <a:pt x="2572498" y="802567"/>
                  </a:lnTo>
                  <a:cubicBezTo>
                    <a:pt x="2560857" y="799343"/>
                    <a:pt x="2551902" y="800238"/>
                    <a:pt x="2544201" y="802567"/>
                  </a:cubicBezTo>
                  <a:lnTo>
                    <a:pt x="2539007" y="802567"/>
                  </a:lnTo>
                  <a:cubicBezTo>
                    <a:pt x="2535246" y="803820"/>
                    <a:pt x="2531485" y="805074"/>
                    <a:pt x="2527366" y="805790"/>
                  </a:cubicBezTo>
                  <a:cubicBezTo>
                    <a:pt x="2523784" y="806328"/>
                    <a:pt x="2521277" y="804895"/>
                    <a:pt x="2519307" y="802567"/>
                  </a:cubicBezTo>
                  <a:lnTo>
                    <a:pt x="2511427" y="802567"/>
                  </a:lnTo>
                  <a:cubicBezTo>
                    <a:pt x="2505338" y="790747"/>
                    <a:pt x="2504084" y="766927"/>
                    <a:pt x="2490473" y="758689"/>
                  </a:cubicBezTo>
                  <a:lnTo>
                    <a:pt x="2500144" y="758689"/>
                  </a:lnTo>
                  <a:cubicBezTo>
                    <a:pt x="2497816" y="756002"/>
                    <a:pt x="2494771" y="753674"/>
                    <a:pt x="2490831" y="752600"/>
                  </a:cubicBezTo>
                  <a:cubicBezTo>
                    <a:pt x="2465579" y="745794"/>
                    <a:pt x="2481697" y="738451"/>
                    <a:pt x="2475967" y="695290"/>
                  </a:cubicBezTo>
                  <a:cubicBezTo>
                    <a:pt x="2475967" y="694215"/>
                    <a:pt x="2475787" y="693678"/>
                    <a:pt x="2475608" y="692962"/>
                  </a:cubicBezTo>
                  <a:lnTo>
                    <a:pt x="2469698" y="692962"/>
                  </a:lnTo>
                  <a:cubicBezTo>
                    <a:pt x="2465579" y="668426"/>
                    <a:pt x="2459669" y="663411"/>
                    <a:pt x="2474354" y="649084"/>
                  </a:cubicBezTo>
                  <a:lnTo>
                    <a:pt x="2476146" y="649084"/>
                  </a:lnTo>
                  <a:cubicBezTo>
                    <a:pt x="2482414" y="642099"/>
                    <a:pt x="2494234" y="632786"/>
                    <a:pt x="2516083" y="616310"/>
                  </a:cubicBezTo>
                  <a:cubicBezTo>
                    <a:pt x="2533635" y="603236"/>
                    <a:pt x="2545097" y="592311"/>
                    <a:pt x="2554409" y="583177"/>
                  </a:cubicBezTo>
                  <a:lnTo>
                    <a:pt x="2552439" y="583177"/>
                  </a:lnTo>
                  <a:cubicBezTo>
                    <a:pt x="2572856" y="562044"/>
                    <a:pt x="2579840" y="551120"/>
                    <a:pt x="2612257" y="546642"/>
                  </a:cubicBezTo>
                  <a:cubicBezTo>
                    <a:pt x="2660254" y="540016"/>
                    <a:pt x="2677805" y="576551"/>
                    <a:pt x="2677805" y="559895"/>
                  </a:cubicBezTo>
                  <a:cubicBezTo>
                    <a:pt x="2677805" y="556134"/>
                    <a:pt x="2678700" y="548433"/>
                    <a:pt x="2679954" y="539299"/>
                  </a:cubicBezTo>
                  <a:lnTo>
                    <a:pt x="2684789" y="539299"/>
                  </a:lnTo>
                  <a:cubicBezTo>
                    <a:pt x="2686939" y="523181"/>
                    <a:pt x="2690879" y="501153"/>
                    <a:pt x="2694102" y="487721"/>
                  </a:cubicBezTo>
                  <a:cubicBezTo>
                    <a:pt x="2695356" y="519957"/>
                    <a:pt x="2749979" y="523539"/>
                    <a:pt x="2724906" y="546642"/>
                  </a:cubicBezTo>
                  <a:cubicBezTo>
                    <a:pt x="2699654" y="569924"/>
                    <a:pt x="2713803" y="573148"/>
                    <a:pt x="2733324" y="573148"/>
                  </a:cubicBezTo>
                  <a:cubicBezTo>
                    <a:pt x="2752845" y="573148"/>
                    <a:pt x="2789559" y="549866"/>
                    <a:pt x="2789559" y="549866"/>
                  </a:cubicBezTo>
                  <a:cubicBezTo>
                    <a:pt x="2789559" y="549866"/>
                    <a:pt x="2834511" y="526584"/>
                    <a:pt x="2845794" y="546642"/>
                  </a:cubicBezTo>
                  <a:cubicBezTo>
                    <a:pt x="2857077" y="566522"/>
                    <a:pt x="2857077" y="586580"/>
                    <a:pt x="2876777" y="586580"/>
                  </a:cubicBezTo>
                  <a:cubicBezTo>
                    <a:pt x="2896478" y="586580"/>
                    <a:pt x="2934625" y="561865"/>
                    <a:pt x="2905074" y="539299"/>
                  </a:cubicBezTo>
                  <a:lnTo>
                    <a:pt x="2914387" y="539299"/>
                  </a:lnTo>
                  <a:cubicBezTo>
                    <a:pt x="2912238" y="537150"/>
                    <a:pt x="2910447" y="535180"/>
                    <a:pt x="2907402" y="533210"/>
                  </a:cubicBezTo>
                  <a:cubicBezTo>
                    <a:pt x="2870867" y="509928"/>
                    <a:pt x="2848302" y="513152"/>
                    <a:pt x="2825736" y="486646"/>
                  </a:cubicBezTo>
                  <a:cubicBezTo>
                    <a:pt x="2820363" y="480378"/>
                    <a:pt x="2816781" y="476259"/>
                    <a:pt x="2813737" y="473572"/>
                  </a:cubicBezTo>
                  <a:lnTo>
                    <a:pt x="2803887" y="473572"/>
                  </a:lnTo>
                  <a:cubicBezTo>
                    <a:pt x="2801200" y="472318"/>
                    <a:pt x="2799051" y="472498"/>
                    <a:pt x="2796185" y="473572"/>
                  </a:cubicBezTo>
                  <a:lnTo>
                    <a:pt x="2792962" y="473572"/>
                  </a:lnTo>
                  <a:cubicBezTo>
                    <a:pt x="2790275" y="474647"/>
                    <a:pt x="2787410" y="475721"/>
                    <a:pt x="2783291" y="476617"/>
                  </a:cubicBezTo>
                  <a:cubicBezTo>
                    <a:pt x="2769859" y="480199"/>
                    <a:pt x="2763590" y="477154"/>
                    <a:pt x="2759292" y="473572"/>
                  </a:cubicBezTo>
                  <a:lnTo>
                    <a:pt x="2750337" y="473572"/>
                  </a:lnTo>
                  <a:cubicBezTo>
                    <a:pt x="2748547" y="471781"/>
                    <a:pt x="2746756" y="470169"/>
                    <a:pt x="2744248" y="470169"/>
                  </a:cubicBezTo>
                  <a:cubicBezTo>
                    <a:pt x="2735831" y="470169"/>
                    <a:pt x="2721862" y="476975"/>
                    <a:pt x="2716131" y="463543"/>
                  </a:cubicBezTo>
                  <a:cubicBezTo>
                    <a:pt x="2710400" y="450111"/>
                    <a:pt x="2718817" y="446887"/>
                    <a:pt x="2747114" y="446887"/>
                  </a:cubicBezTo>
                  <a:cubicBezTo>
                    <a:pt x="2775411" y="446887"/>
                    <a:pt x="2809080" y="456916"/>
                    <a:pt x="2809080" y="456916"/>
                  </a:cubicBezTo>
                  <a:cubicBezTo>
                    <a:pt x="2809080" y="456916"/>
                    <a:pt x="2842750" y="443484"/>
                    <a:pt x="2851346" y="440082"/>
                  </a:cubicBezTo>
                  <a:cubicBezTo>
                    <a:pt x="2856540" y="438112"/>
                    <a:pt x="2876240" y="434709"/>
                    <a:pt x="2888060" y="425038"/>
                  </a:cubicBezTo>
                  <a:cubicBezTo>
                    <a:pt x="2897911" y="419307"/>
                    <a:pt x="2905432" y="410531"/>
                    <a:pt x="2901492" y="396741"/>
                  </a:cubicBezTo>
                  <a:cubicBezTo>
                    <a:pt x="2895403" y="375071"/>
                    <a:pt x="2878927" y="368982"/>
                    <a:pt x="2867106" y="363609"/>
                  </a:cubicBezTo>
                  <a:lnTo>
                    <a:pt x="2855286" y="363609"/>
                  </a:lnTo>
                  <a:cubicBezTo>
                    <a:pt x="2853674" y="362713"/>
                    <a:pt x="2852242" y="361460"/>
                    <a:pt x="2851167" y="360206"/>
                  </a:cubicBezTo>
                  <a:cubicBezTo>
                    <a:pt x="2842750" y="350177"/>
                    <a:pt x="2868002" y="336924"/>
                    <a:pt x="2881971" y="330297"/>
                  </a:cubicBezTo>
                  <a:cubicBezTo>
                    <a:pt x="2896119" y="323671"/>
                    <a:pt x="2935520" y="330297"/>
                    <a:pt x="2935520" y="330297"/>
                  </a:cubicBezTo>
                  <a:cubicBezTo>
                    <a:pt x="2935520" y="330297"/>
                    <a:pt x="2960951" y="333521"/>
                    <a:pt x="2960951" y="320268"/>
                  </a:cubicBezTo>
                  <a:lnTo>
                    <a:pt x="2960951" y="319731"/>
                  </a:lnTo>
                  <a:lnTo>
                    <a:pt x="2965608" y="319731"/>
                  </a:lnTo>
                  <a:cubicBezTo>
                    <a:pt x="2965608" y="319731"/>
                    <a:pt x="2966324" y="318119"/>
                    <a:pt x="2966324" y="316865"/>
                  </a:cubicBezTo>
                  <a:cubicBezTo>
                    <a:pt x="2966324" y="309881"/>
                    <a:pt x="2964891" y="302001"/>
                    <a:pt x="2965787" y="297523"/>
                  </a:cubicBezTo>
                  <a:cubicBezTo>
                    <a:pt x="2967578" y="297881"/>
                    <a:pt x="2969548" y="298419"/>
                    <a:pt x="2972413" y="300210"/>
                  </a:cubicBezTo>
                  <a:cubicBezTo>
                    <a:pt x="2989248" y="310239"/>
                    <a:pt x="2972413" y="340148"/>
                    <a:pt x="2997665" y="333521"/>
                  </a:cubicBezTo>
                  <a:cubicBezTo>
                    <a:pt x="3022918" y="326895"/>
                    <a:pt x="3028649" y="333521"/>
                    <a:pt x="3042618" y="343550"/>
                  </a:cubicBezTo>
                  <a:cubicBezTo>
                    <a:pt x="3055692" y="352684"/>
                    <a:pt x="3042260" y="387070"/>
                    <a:pt x="3029186" y="397637"/>
                  </a:cubicBezTo>
                  <a:cubicBezTo>
                    <a:pt x="3024888" y="399786"/>
                    <a:pt x="3020231" y="402293"/>
                    <a:pt x="3016650" y="404800"/>
                  </a:cubicBezTo>
                  <a:cubicBezTo>
                    <a:pt x="3004829" y="411785"/>
                    <a:pt x="2995516" y="420561"/>
                    <a:pt x="3020052" y="423247"/>
                  </a:cubicBezTo>
                  <a:cubicBezTo>
                    <a:pt x="3051035" y="426650"/>
                    <a:pt x="3073601" y="426650"/>
                    <a:pt x="3073601" y="426650"/>
                  </a:cubicBezTo>
                  <a:cubicBezTo>
                    <a:pt x="3073601" y="426650"/>
                    <a:pt x="3074676" y="425217"/>
                    <a:pt x="3076467" y="423247"/>
                  </a:cubicBezTo>
                  <a:cubicBezTo>
                    <a:pt x="3077899" y="423247"/>
                    <a:pt x="3078974" y="423247"/>
                    <a:pt x="3078974" y="423247"/>
                  </a:cubicBezTo>
                  <a:cubicBezTo>
                    <a:pt x="3078974" y="423247"/>
                    <a:pt x="3098674" y="399965"/>
                    <a:pt x="3107271" y="379906"/>
                  </a:cubicBezTo>
                  <a:cubicBezTo>
                    <a:pt x="3108345" y="377041"/>
                    <a:pt x="3109778" y="375071"/>
                    <a:pt x="3111211" y="373459"/>
                  </a:cubicBezTo>
                  <a:cubicBezTo>
                    <a:pt x="3118912" y="371310"/>
                    <a:pt x="3127866" y="378832"/>
                    <a:pt x="3135747" y="383488"/>
                  </a:cubicBezTo>
                  <a:cubicBezTo>
                    <a:pt x="3144880" y="388861"/>
                    <a:pt x="3174252" y="396383"/>
                    <a:pt x="3164043" y="406233"/>
                  </a:cubicBezTo>
                  <a:cubicBezTo>
                    <a:pt x="3161715" y="407487"/>
                    <a:pt x="3158849" y="408740"/>
                    <a:pt x="3154909" y="409994"/>
                  </a:cubicBezTo>
                  <a:cubicBezTo>
                    <a:pt x="3142015" y="414292"/>
                    <a:pt x="3132702" y="418949"/>
                    <a:pt x="3125538" y="423963"/>
                  </a:cubicBezTo>
                  <a:cubicBezTo>
                    <a:pt x="3125538" y="423963"/>
                    <a:pt x="3125359" y="423963"/>
                    <a:pt x="3125359" y="423963"/>
                  </a:cubicBezTo>
                  <a:cubicBezTo>
                    <a:pt x="3125359" y="423963"/>
                    <a:pt x="3125001" y="424321"/>
                    <a:pt x="3124822" y="424321"/>
                  </a:cubicBezTo>
                  <a:cubicBezTo>
                    <a:pt x="3106017" y="435246"/>
                    <a:pt x="3099749" y="447604"/>
                    <a:pt x="3093481" y="459782"/>
                  </a:cubicBezTo>
                  <a:cubicBezTo>
                    <a:pt x="3090257" y="465871"/>
                    <a:pt x="3087929" y="470886"/>
                    <a:pt x="3084526" y="474647"/>
                  </a:cubicBezTo>
                  <a:cubicBezTo>
                    <a:pt x="3078257" y="477691"/>
                    <a:pt x="3068945" y="478049"/>
                    <a:pt x="3051393" y="473214"/>
                  </a:cubicBezTo>
                  <a:lnTo>
                    <a:pt x="3029544" y="473214"/>
                  </a:lnTo>
                  <a:cubicBezTo>
                    <a:pt x="3016291" y="470886"/>
                    <a:pt x="3005904" y="470886"/>
                    <a:pt x="2997845" y="473214"/>
                  </a:cubicBezTo>
                  <a:lnTo>
                    <a:pt x="2994263" y="473214"/>
                  </a:lnTo>
                  <a:cubicBezTo>
                    <a:pt x="2994263" y="473214"/>
                    <a:pt x="2993188" y="474647"/>
                    <a:pt x="2992651" y="475184"/>
                  </a:cubicBezTo>
                  <a:cubicBezTo>
                    <a:pt x="2987457" y="477691"/>
                    <a:pt x="2983338" y="481273"/>
                    <a:pt x="2980652" y="486467"/>
                  </a:cubicBezTo>
                  <a:cubicBezTo>
                    <a:pt x="2972234" y="502943"/>
                    <a:pt x="2977786" y="556313"/>
                    <a:pt x="2991755" y="549508"/>
                  </a:cubicBezTo>
                  <a:cubicBezTo>
                    <a:pt x="3005725" y="542881"/>
                    <a:pt x="3019873" y="542881"/>
                    <a:pt x="3036708" y="536255"/>
                  </a:cubicBezTo>
                  <a:cubicBezTo>
                    <a:pt x="3053722" y="529628"/>
                    <a:pt x="3121240" y="542881"/>
                    <a:pt x="3138075" y="539658"/>
                  </a:cubicBezTo>
                  <a:cubicBezTo>
                    <a:pt x="3154909" y="536255"/>
                    <a:pt x="3183027" y="572969"/>
                    <a:pt x="3191624" y="566343"/>
                  </a:cubicBezTo>
                  <a:cubicBezTo>
                    <a:pt x="3200220" y="559716"/>
                    <a:pt x="3217055" y="579595"/>
                    <a:pt x="3233890" y="593027"/>
                  </a:cubicBezTo>
                  <a:cubicBezTo>
                    <a:pt x="3239442" y="597505"/>
                    <a:pt x="3242665" y="595535"/>
                    <a:pt x="3245531" y="591953"/>
                  </a:cubicBezTo>
                  <a:cubicBezTo>
                    <a:pt x="3249471" y="591595"/>
                    <a:pt x="3251799" y="587117"/>
                    <a:pt x="3254844" y="583177"/>
                  </a:cubicBezTo>
                  <a:lnTo>
                    <a:pt x="3253232" y="583177"/>
                  </a:lnTo>
                  <a:cubicBezTo>
                    <a:pt x="3257530" y="579775"/>
                    <a:pt x="3264156" y="579416"/>
                    <a:pt x="3276156" y="589804"/>
                  </a:cubicBezTo>
                  <a:cubicBezTo>
                    <a:pt x="3307139" y="616489"/>
                    <a:pt x="3290304" y="616489"/>
                    <a:pt x="3307139" y="616489"/>
                  </a:cubicBezTo>
                  <a:cubicBezTo>
                    <a:pt x="3323974" y="616489"/>
                    <a:pt x="3360688" y="619712"/>
                    <a:pt x="3360688" y="619712"/>
                  </a:cubicBezTo>
                  <a:cubicBezTo>
                    <a:pt x="3360688" y="619712"/>
                    <a:pt x="3360688" y="618101"/>
                    <a:pt x="3361404" y="615951"/>
                  </a:cubicBezTo>
                  <a:cubicBezTo>
                    <a:pt x="3364091" y="615951"/>
                    <a:pt x="3366061" y="616310"/>
                    <a:pt x="3366061" y="616310"/>
                  </a:cubicBezTo>
                  <a:cubicBezTo>
                    <a:pt x="3366061" y="616310"/>
                    <a:pt x="3367314" y="602161"/>
                    <a:pt x="3376090" y="594102"/>
                  </a:cubicBezTo>
                  <a:cubicBezTo>
                    <a:pt x="3380209" y="592311"/>
                    <a:pt x="3385045" y="591595"/>
                    <a:pt x="3391492" y="593027"/>
                  </a:cubicBezTo>
                  <a:cubicBezTo>
                    <a:pt x="3416923" y="599117"/>
                    <a:pt x="3440026" y="629204"/>
                    <a:pt x="3441996" y="615056"/>
                  </a:cubicBezTo>
                  <a:cubicBezTo>
                    <a:pt x="3446115" y="616489"/>
                    <a:pt x="3448264" y="614877"/>
                    <a:pt x="3447369" y="606280"/>
                  </a:cubicBezTo>
                  <a:cubicBezTo>
                    <a:pt x="3446474" y="598042"/>
                    <a:pt x="3446474" y="590341"/>
                    <a:pt x="3446115" y="583177"/>
                  </a:cubicBezTo>
                  <a:lnTo>
                    <a:pt x="3440743" y="583177"/>
                  </a:lnTo>
                  <a:cubicBezTo>
                    <a:pt x="3439847" y="568671"/>
                    <a:pt x="3436982" y="555955"/>
                    <a:pt x="3422654" y="543239"/>
                  </a:cubicBezTo>
                  <a:cubicBezTo>
                    <a:pt x="3421042" y="541807"/>
                    <a:pt x="3419251" y="540553"/>
                    <a:pt x="3417640" y="539299"/>
                  </a:cubicBezTo>
                  <a:lnTo>
                    <a:pt x="3427132" y="539299"/>
                  </a:lnTo>
                  <a:cubicBezTo>
                    <a:pt x="3404566" y="519599"/>
                    <a:pt x="3368568" y="506346"/>
                    <a:pt x="3363016" y="496675"/>
                  </a:cubicBezTo>
                  <a:cubicBezTo>
                    <a:pt x="3358897" y="489332"/>
                    <a:pt x="3355136" y="480378"/>
                    <a:pt x="3356389" y="473393"/>
                  </a:cubicBezTo>
                  <a:lnTo>
                    <a:pt x="3352808" y="473393"/>
                  </a:lnTo>
                  <a:cubicBezTo>
                    <a:pt x="3353524" y="472139"/>
                    <a:pt x="3353703" y="470886"/>
                    <a:pt x="3354957" y="469990"/>
                  </a:cubicBezTo>
                  <a:cubicBezTo>
                    <a:pt x="3363374" y="463364"/>
                    <a:pt x="3402775" y="473393"/>
                    <a:pt x="3425341" y="490049"/>
                  </a:cubicBezTo>
                  <a:cubicBezTo>
                    <a:pt x="3447906" y="506525"/>
                    <a:pt x="3467607" y="523360"/>
                    <a:pt x="3484441" y="510107"/>
                  </a:cubicBezTo>
                  <a:cubicBezTo>
                    <a:pt x="3485695" y="509212"/>
                    <a:pt x="3486949" y="508495"/>
                    <a:pt x="3488023" y="507600"/>
                  </a:cubicBezTo>
                  <a:cubicBezTo>
                    <a:pt x="3488561" y="507242"/>
                    <a:pt x="3489098" y="507063"/>
                    <a:pt x="3489635" y="506704"/>
                  </a:cubicBezTo>
                  <a:cubicBezTo>
                    <a:pt x="3492680" y="504376"/>
                    <a:pt x="3495903" y="502227"/>
                    <a:pt x="3499306" y="500257"/>
                  </a:cubicBezTo>
                  <a:cubicBezTo>
                    <a:pt x="3507903" y="495242"/>
                    <a:pt x="3515962" y="490944"/>
                    <a:pt x="3522230" y="486467"/>
                  </a:cubicBezTo>
                  <a:cubicBezTo>
                    <a:pt x="3527424" y="483422"/>
                    <a:pt x="3531901" y="480199"/>
                    <a:pt x="3534767" y="476796"/>
                  </a:cubicBezTo>
                  <a:cubicBezTo>
                    <a:pt x="3535483" y="476079"/>
                    <a:pt x="3536378" y="474826"/>
                    <a:pt x="3537274" y="473751"/>
                  </a:cubicBezTo>
                  <a:lnTo>
                    <a:pt x="3534588" y="473751"/>
                  </a:lnTo>
                  <a:cubicBezTo>
                    <a:pt x="3544080" y="461036"/>
                    <a:pt x="3557691" y="440440"/>
                    <a:pt x="3557691" y="440440"/>
                  </a:cubicBezTo>
                  <a:cubicBezTo>
                    <a:pt x="3557691" y="440440"/>
                    <a:pt x="3531722" y="436321"/>
                    <a:pt x="3506649" y="429873"/>
                  </a:cubicBezTo>
                  <a:lnTo>
                    <a:pt x="3525991" y="429873"/>
                  </a:lnTo>
                  <a:cubicBezTo>
                    <a:pt x="3501814" y="424501"/>
                    <a:pt x="3473338" y="416262"/>
                    <a:pt x="3467248" y="407129"/>
                  </a:cubicBezTo>
                  <a:cubicBezTo>
                    <a:pt x="3455966" y="390652"/>
                    <a:pt x="3416565" y="367370"/>
                    <a:pt x="3405282" y="367370"/>
                  </a:cubicBezTo>
                  <a:cubicBezTo>
                    <a:pt x="3394895" y="367370"/>
                    <a:pt x="3368389" y="386354"/>
                    <a:pt x="3355136" y="364146"/>
                  </a:cubicBezTo>
                  <a:lnTo>
                    <a:pt x="3348151" y="364146"/>
                  </a:lnTo>
                  <a:cubicBezTo>
                    <a:pt x="3347614" y="362892"/>
                    <a:pt x="3346898" y="362176"/>
                    <a:pt x="3346540" y="360743"/>
                  </a:cubicBezTo>
                  <a:cubicBezTo>
                    <a:pt x="3341883" y="347311"/>
                    <a:pt x="3339376" y="332984"/>
                    <a:pt x="3336868" y="320268"/>
                  </a:cubicBezTo>
                  <a:lnTo>
                    <a:pt x="3342778" y="320268"/>
                  </a:lnTo>
                  <a:cubicBezTo>
                    <a:pt x="3339018" y="299852"/>
                    <a:pt x="3336331" y="283017"/>
                    <a:pt x="3329167" y="280868"/>
                  </a:cubicBezTo>
                  <a:cubicBezTo>
                    <a:pt x="3320213" y="278181"/>
                    <a:pt x="3242307" y="264749"/>
                    <a:pt x="3203086" y="254541"/>
                  </a:cubicBezTo>
                  <a:lnTo>
                    <a:pt x="3186251" y="254541"/>
                  </a:lnTo>
                  <a:cubicBezTo>
                    <a:pt x="3182311" y="253287"/>
                    <a:pt x="3179266" y="252213"/>
                    <a:pt x="3177475" y="251138"/>
                  </a:cubicBezTo>
                  <a:cubicBezTo>
                    <a:pt x="3163506" y="242900"/>
                    <a:pt x="3115688" y="225707"/>
                    <a:pt x="3084884" y="210663"/>
                  </a:cubicBezTo>
                  <a:lnTo>
                    <a:pt x="3097242" y="210663"/>
                  </a:lnTo>
                  <a:cubicBezTo>
                    <a:pt x="3087570" y="206186"/>
                    <a:pt x="3078974" y="201887"/>
                    <a:pt x="3072885" y="197947"/>
                  </a:cubicBezTo>
                  <a:cubicBezTo>
                    <a:pt x="3047633" y="181292"/>
                    <a:pt x="3010918" y="158010"/>
                    <a:pt x="2988532" y="158010"/>
                  </a:cubicBezTo>
                  <a:cubicBezTo>
                    <a:pt x="2966145" y="158010"/>
                    <a:pt x="2873196" y="171442"/>
                    <a:pt x="2856182" y="168039"/>
                  </a:cubicBezTo>
                  <a:cubicBezTo>
                    <a:pt x="2839347" y="164636"/>
                    <a:pt x="2788663" y="174844"/>
                    <a:pt x="2768963" y="178068"/>
                  </a:cubicBezTo>
                  <a:cubicBezTo>
                    <a:pt x="2766456" y="178426"/>
                    <a:pt x="2765023" y="179680"/>
                    <a:pt x="2764307" y="181292"/>
                  </a:cubicBezTo>
                  <a:cubicBezTo>
                    <a:pt x="2764128" y="181292"/>
                    <a:pt x="2763769" y="181292"/>
                    <a:pt x="2763590" y="181292"/>
                  </a:cubicBezTo>
                  <a:cubicBezTo>
                    <a:pt x="2744069" y="184694"/>
                    <a:pt x="2789022" y="227856"/>
                    <a:pt x="2746756" y="238064"/>
                  </a:cubicBezTo>
                  <a:cubicBezTo>
                    <a:pt x="2706460" y="247556"/>
                    <a:pt x="2709862" y="253287"/>
                    <a:pt x="2717563" y="210842"/>
                  </a:cubicBezTo>
                  <a:lnTo>
                    <a:pt x="2722220" y="210842"/>
                  </a:lnTo>
                  <a:cubicBezTo>
                    <a:pt x="2722757" y="207798"/>
                    <a:pt x="2723294" y="204932"/>
                    <a:pt x="2723832" y="201350"/>
                  </a:cubicBezTo>
                  <a:cubicBezTo>
                    <a:pt x="2732428" y="151383"/>
                    <a:pt x="2695714" y="138130"/>
                    <a:pt x="2659179" y="158189"/>
                  </a:cubicBezTo>
                  <a:cubicBezTo>
                    <a:pt x="2636792" y="170367"/>
                    <a:pt x="2606704" y="180217"/>
                    <a:pt x="2589691" y="191142"/>
                  </a:cubicBezTo>
                  <a:cubicBezTo>
                    <a:pt x="2575005" y="199022"/>
                    <a:pt x="2565871" y="207618"/>
                    <a:pt x="2572319" y="218185"/>
                  </a:cubicBezTo>
                  <a:cubicBezTo>
                    <a:pt x="2586467" y="241467"/>
                    <a:pt x="2569632" y="258123"/>
                    <a:pt x="2597750" y="281226"/>
                  </a:cubicBezTo>
                  <a:cubicBezTo>
                    <a:pt x="2625868" y="304508"/>
                    <a:pt x="2637151" y="311134"/>
                    <a:pt x="2673686" y="307911"/>
                  </a:cubicBezTo>
                  <a:cubicBezTo>
                    <a:pt x="2710400" y="304508"/>
                    <a:pt x="2746935" y="314537"/>
                    <a:pt x="2746935" y="314537"/>
                  </a:cubicBezTo>
                  <a:cubicBezTo>
                    <a:pt x="2746935" y="314537"/>
                    <a:pt x="2746935" y="354475"/>
                    <a:pt x="2732786" y="361102"/>
                  </a:cubicBezTo>
                  <a:cubicBezTo>
                    <a:pt x="2729921" y="362534"/>
                    <a:pt x="2726518" y="363609"/>
                    <a:pt x="2723294" y="364504"/>
                  </a:cubicBezTo>
                  <a:lnTo>
                    <a:pt x="2718459" y="364504"/>
                  </a:lnTo>
                  <a:cubicBezTo>
                    <a:pt x="2712907" y="366295"/>
                    <a:pt x="2707534" y="368803"/>
                    <a:pt x="2703415" y="372563"/>
                  </a:cubicBezTo>
                  <a:cubicBezTo>
                    <a:pt x="2697684" y="375787"/>
                    <a:pt x="2692849" y="380085"/>
                    <a:pt x="2690699" y="387607"/>
                  </a:cubicBezTo>
                  <a:cubicBezTo>
                    <a:pt x="2688729" y="394592"/>
                    <a:pt x="2683894" y="400502"/>
                    <a:pt x="2678521" y="404442"/>
                  </a:cubicBezTo>
                  <a:cubicBezTo>
                    <a:pt x="2670283" y="408919"/>
                    <a:pt x="2662224" y="409457"/>
                    <a:pt x="2662224" y="404084"/>
                  </a:cubicBezTo>
                  <a:cubicBezTo>
                    <a:pt x="2662224" y="397278"/>
                    <a:pt x="2668492" y="379906"/>
                    <a:pt x="2666701" y="364325"/>
                  </a:cubicBezTo>
                  <a:lnTo>
                    <a:pt x="2660970" y="364325"/>
                  </a:lnTo>
                  <a:cubicBezTo>
                    <a:pt x="2659537" y="358057"/>
                    <a:pt x="2657030" y="352147"/>
                    <a:pt x="2651478" y="347490"/>
                  </a:cubicBezTo>
                  <a:cubicBezTo>
                    <a:pt x="2631778" y="330835"/>
                    <a:pt x="2626047" y="327611"/>
                    <a:pt x="2603660" y="344267"/>
                  </a:cubicBezTo>
                  <a:cubicBezTo>
                    <a:pt x="2581094" y="360922"/>
                    <a:pt x="2578229" y="367549"/>
                    <a:pt x="2566946" y="340864"/>
                  </a:cubicBezTo>
                  <a:cubicBezTo>
                    <a:pt x="2563901" y="333700"/>
                    <a:pt x="2559245" y="326716"/>
                    <a:pt x="2553872" y="320268"/>
                  </a:cubicBezTo>
                  <a:lnTo>
                    <a:pt x="2561752" y="320268"/>
                  </a:lnTo>
                  <a:cubicBezTo>
                    <a:pt x="2547425" y="301643"/>
                    <a:pt x="2527187" y="287494"/>
                    <a:pt x="2527187" y="287494"/>
                  </a:cubicBezTo>
                  <a:cubicBezTo>
                    <a:pt x="2527187" y="287494"/>
                    <a:pt x="2515546" y="270301"/>
                    <a:pt x="2502651" y="254541"/>
                  </a:cubicBezTo>
                  <a:lnTo>
                    <a:pt x="2494592" y="254541"/>
                  </a:lnTo>
                  <a:cubicBezTo>
                    <a:pt x="2490473" y="249705"/>
                    <a:pt x="2486354" y="244870"/>
                    <a:pt x="2482593" y="241109"/>
                  </a:cubicBezTo>
                  <a:cubicBezTo>
                    <a:pt x="2465579" y="224632"/>
                    <a:pt x="2434775" y="227856"/>
                    <a:pt x="2431909" y="244512"/>
                  </a:cubicBezTo>
                  <a:cubicBezTo>
                    <a:pt x="2429223" y="260988"/>
                    <a:pt x="2437641" y="277823"/>
                    <a:pt x="2448744" y="307732"/>
                  </a:cubicBezTo>
                  <a:cubicBezTo>
                    <a:pt x="2458236" y="332626"/>
                    <a:pt x="2462893" y="362713"/>
                    <a:pt x="2453043" y="374175"/>
                  </a:cubicBezTo>
                  <a:cubicBezTo>
                    <a:pt x="2452147" y="374534"/>
                    <a:pt x="2451610" y="375250"/>
                    <a:pt x="2450714" y="375429"/>
                  </a:cubicBezTo>
                  <a:cubicBezTo>
                    <a:pt x="2446058" y="376145"/>
                    <a:pt x="2442655" y="378115"/>
                    <a:pt x="2439969" y="380444"/>
                  </a:cubicBezTo>
                  <a:cubicBezTo>
                    <a:pt x="2429044" y="385458"/>
                    <a:pt x="2427074" y="397816"/>
                    <a:pt x="2417940" y="405517"/>
                  </a:cubicBezTo>
                  <a:cubicBezTo>
                    <a:pt x="2416866" y="406054"/>
                    <a:pt x="2415970" y="406770"/>
                    <a:pt x="2414717" y="407129"/>
                  </a:cubicBezTo>
                  <a:cubicBezTo>
                    <a:pt x="2395016" y="413934"/>
                    <a:pt x="2386599" y="397278"/>
                    <a:pt x="2386599" y="370593"/>
                  </a:cubicBezTo>
                  <a:cubicBezTo>
                    <a:pt x="2386599" y="368265"/>
                    <a:pt x="2386420" y="366295"/>
                    <a:pt x="2386241" y="364146"/>
                  </a:cubicBezTo>
                  <a:lnTo>
                    <a:pt x="2380868" y="364146"/>
                  </a:lnTo>
                  <a:cubicBezTo>
                    <a:pt x="2379435" y="345879"/>
                    <a:pt x="2376032" y="330118"/>
                    <a:pt x="2377465" y="320268"/>
                  </a:cubicBezTo>
                  <a:lnTo>
                    <a:pt x="2382121" y="320268"/>
                  </a:lnTo>
                  <a:cubicBezTo>
                    <a:pt x="2382121" y="316507"/>
                    <a:pt x="2382480" y="313104"/>
                    <a:pt x="2383913" y="310776"/>
                  </a:cubicBezTo>
                  <a:cubicBezTo>
                    <a:pt x="2389643" y="300747"/>
                    <a:pt x="2361526" y="317582"/>
                    <a:pt x="2333408" y="310776"/>
                  </a:cubicBezTo>
                  <a:cubicBezTo>
                    <a:pt x="2319797" y="307553"/>
                    <a:pt x="2307798" y="310776"/>
                    <a:pt x="2301888" y="315791"/>
                  </a:cubicBezTo>
                  <a:cubicBezTo>
                    <a:pt x="2290426" y="320805"/>
                    <a:pt x="2287560" y="331193"/>
                    <a:pt x="2305470" y="337461"/>
                  </a:cubicBezTo>
                  <a:cubicBezTo>
                    <a:pt x="2330005" y="346058"/>
                    <a:pt x="2337527" y="377578"/>
                    <a:pt x="2322304" y="392085"/>
                  </a:cubicBezTo>
                  <a:cubicBezTo>
                    <a:pt x="2321230" y="392622"/>
                    <a:pt x="2320513" y="393517"/>
                    <a:pt x="2319260" y="393876"/>
                  </a:cubicBezTo>
                  <a:cubicBezTo>
                    <a:pt x="2294008" y="403905"/>
                    <a:pt x="2198372" y="393876"/>
                    <a:pt x="2167388" y="393876"/>
                  </a:cubicBezTo>
                  <a:cubicBezTo>
                    <a:pt x="2136405" y="393876"/>
                    <a:pt x="2091453" y="403905"/>
                    <a:pt x="2083035" y="383846"/>
                  </a:cubicBezTo>
                  <a:cubicBezTo>
                    <a:pt x="2079812" y="376145"/>
                    <a:pt x="2083035" y="369340"/>
                    <a:pt x="2089125" y="363967"/>
                  </a:cubicBezTo>
                  <a:lnTo>
                    <a:pt x="2088408" y="363967"/>
                  </a:lnTo>
                  <a:cubicBezTo>
                    <a:pt x="2098438" y="357699"/>
                    <a:pt x="2112407" y="353938"/>
                    <a:pt x="2122794" y="353938"/>
                  </a:cubicBezTo>
                  <a:cubicBezTo>
                    <a:pt x="2142494" y="353938"/>
                    <a:pt x="2201595" y="357161"/>
                    <a:pt x="2223982" y="320626"/>
                  </a:cubicBezTo>
                  <a:cubicBezTo>
                    <a:pt x="2223982" y="320626"/>
                    <a:pt x="2223982" y="320268"/>
                    <a:pt x="2224161" y="320089"/>
                  </a:cubicBezTo>
                  <a:lnTo>
                    <a:pt x="2226848" y="320089"/>
                  </a:lnTo>
                  <a:cubicBezTo>
                    <a:pt x="2227564" y="319194"/>
                    <a:pt x="2228639" y="318477"/>
                    <a:pt x="2229176" y="317224"/>
                  </a:cubicBezTo>
                  <a:cubicBezTo>
                    <a:pt x="2251742" y="280509"/>
                    <a:pt x="2201058" y="274062"/>
                    <a:pt x="2178492" y="274062"/>
                  </a:cubicBezTo>
                  <a:cubicBezTo>
                    <a:pt x="2162195" y="274062"/>
                    <a:pt x="2148763" y="268689"/>
                    <a:pt x="2133002" y="254183"/>
                  </a:cubicBezTo>
                  <a:lnTo>
                    <a:pt x="2124048" y="254183"/>
                  </a:lnTo>
                  <a:cubicBezTo>
                    <a:pt x="2119212" y="249526"/>
                    <a:pt x="2114198" y="244153"/>
                    <a:pt x="2108646" y="237527"/>
                  </a:cubicBezTo>
                  <a:cubicBezTo>
                    <a:pt x="2099870" y="227140"/>
                    <a:pt x="2099512" y="218364"/>
                    <a:pt x="2102019" y="210305"/>
                  </a:cubicBezTo>
                  <a:lnTo>
                    <a:pt x="2106497" y="210305"/>
                  </a:lnTo>
                  <a:cubicBezTo>
                    <a:pt x="2109720" y="193112"/>
                    <a:pt x="2129062" y="180217"/>
                    <a:pt x="2125122" y="170904"/>
                  </a:cubicBezTo>
                  <a:cubicBezTo>
                    <a:pt x="2119391" y="157472"/>
                    <a:pt x="2091453" y="167502"/>
                    <a:pt x="2066022" y="167502"/>
                  </a:cubicBezTo>
                  <a:cubicBezTo>
                    <a:pt x="2052231" y="167502"/>
                    <a:pt x="2034501" y="160875"/>
                    <a:pt x="2021069" y="158905"/>
                  </a:cubicBezTo>
                  <a:cubicBezTo>
                    <a:pt x="2032531" y="159442"/>
                    <a:pt x="2041128" y="158189"/>
                    <a:pt x="2043993" y="154070"/>
                  </a:cubicBezTo>
                  <a:cubicBezTo>
                    <a:pt x="2047038" y="153174"/>
                    <a:pt x="2049366" y="151920"/>
                    <a:pt x="2050082" y="149950"/>
                  </a:cubicBezTo>
                  <a:cubicBezTo>
                    <a:pt x="2050978" y="147801"/>
                    <a:pt x="2052590" y="146189"/>
                    <a:pt x="2053843" y="144578"/>
                  </a:cubicBezTo>
                  <a:lnTo>
                    <a:pt x="2051157" y="144578"/>
                  </a:lnTo>
                  <a:cubicBezTo>
                    <a:pt x="2058321" y="138130"/>
                    <a:pt x="2067633" y="134190"/>
                    <a:pt x="2069066" y="124519"/>
                  </a:cubicBezTo>
                  <a:cubicBezTo>
                    <a:pt x="2069782" y="119325"/>
                    <a:pt x="2071574" y="110192"/>
                    <a:pt x="2073544" y="100700"/>
                  </a:cubicBezTo>
                  <a:lnTo>
                    <a:pt x="2078021" y="100700"/>
                  </a:lnTo>
                  <a:cubicBezTo>
                    <a:pt x="2081424" y="84402"/>
                    <a:pt x="2085543" y="65776"/>
                    <a:pt x="2085543" y="65776"/>
                  </a:cubicBezTo>
                  <a:cubicBezTo>
                    <a:pt x="2085543" y="65776"/>
                    <a:pt x="2074260" y="41420"/>
                    <a:pt x="2055455" y="52524"/>
                  </a:cubicBezTo>
                  <a:cubicBezTo>
                    <a:pt x="2036650" y="63627"/>
                    <a:pt x="2031098" y="70254"/>
                    <a:pt x="2014264" y="65776"/>
                  </a:cubicBezTo>
                  <a:cubicBezTo>
                    <a:pt x="2001906" y="62553"/>
                    <a:pt x="1998324" y="42853"/>
                    <a:pt x="1985788" y="34972"/>
                  </a:cubicBezTo>
                  <a:lnTo>
                    <a:pt x="1959103" y="34972"/>
                  </a:lnTo>
                  <a:cubicBezTo>
                    <a:pt x="1954088" y="36763"/>
                    <a:pt x="1950148" y="39092"/>
                    <a:pt x="1946566" y="41599"/>
                  </a:cubicBezTo>
                  <a:cubicBezTo>
                    <a:pt x="1929552" y="50374"/>
                    <a:pt x="1924359" y="64344"/>
                    <a:pt x="1916837" y="71328"/>
                  </a:cubicBezTo>
                  <a:cubicBezTo>
                    <a:pt x="1915583" y="72403"/>
                    <a:pt x="1913792" y="73477"/>
                    <a:pt x="1912359" y="74373"/>
                  </a:cubicBezTo>
                  <a:cubicBezTo>
                    <a:pt x="1902509" y="79567"/>
                    <a:pt x="1890152" y="82253"/>
                    <a:pt x="1884600" y="79029"/>
                  </a:cubicBezTo>
                  <a:cubicBezTo>
                    <a:pt x="1877078" y="74552"/>
                    <a:pt x="1833916" y="45718"/>
                    <a:pt x="1833916" y="45718"/>
                  </a:cubicBezTo>
                  <a:cubicBezTo>
                    <a:pt x="1833916" y="45718"/>
                    <a:pt x="1776069" y="42853"/>
                    <a:pt x="1751175" y="34972"/>
                  </a:cubicBezTo>
                  <a:lnTo>
                    <a:pt x="1738281" y="34972"/>
                  </a:lnTo>
                  <a:cubicBezTo>
                    <a:pt x="1736490" y="33898"/>
                    <a:pt x="1735236" y="32644"/>
                    <a:pt x="1734878" y="31570"/>
                  </a:cubicBezTo>
                  <a:cubicBezTo>
                    <a:pt x="1731117" y="18317"/>
                    <a:pt x="1716073" y="-3891"/>
                    <a:pt x="1674702" y="586"/>
                  </a:cubicBezTo>
                  <a:cubicBezTo>
                    <a:pt x="1633332" y="4885"/>
                    <a:pt x="1562232" y="33898"/>
                    <a:pt x="1550770" y="33898"/>
                  </a:cubicBezTo>
                  <a:cubicBezTo>
                    <a:pt x="1541994" y="33898"/>
                    <a:pt x="1554889" y="50016"/>
                    <a:pt x="1553814" y="57001"/>
                  </a:cubicBezTo>
                  <a:cubicBezTo>
                    <a:pt x="1542711" y="57001"/>
                    <a:pt x="1529637" y="55926"/>
                    <a:pt x="1521399" y="63448"/>
                  </a:cubicBezTo>
                  <a:cubicBezTo>
                    <a:pt x="1516205" y="65956"/>
                    <a:pt x="1511907" y="70254"/>
                    <a:pt x="1509578" y="78134"/>
                  </a:cubicBezTo>
                  <a:cubicBezTo>
                    <a:pt x="1505817" y="91566"/>
                    <a:pt x="1526413" y="91387"/>
                    <a:pt x="1550770" y="91387"/>
                  </a:cubicBezTo>
                  <a:cubicBezTo>
                    <a:pt x="1575127" y="91387"/>
                    <a:pt x="1614527" y="91387"/>
                    <a:pt x="1625989" y="84760"/>
                  </a:cubicBezTo>
                  <a:cubicBezTo>
                    <a:pt x="1637272" y="78134"/>
                    <a:pt x="1693507" y="62732"/>
                    <a:pt x="1691537" y="82432"/>
                  </a:cubicBezTo>
                  <a:cubicBezTo>
                    <a:pt x="1689746" y="102491"/>
                    <a:pt x="1714103" y="133474"/>
                    <a:pt x="1727177" y="128996"/>
                  </a:cubicBezTo>
                  <a:cubicBezTo>
                    <a:pt x="1740430" y="124519"/>
                    <a:pt x="1766577" y="95864"/>
                    <a:pt x="1779830" y="106789"/>
                  </a:cubicBezTo>
                  <a:cubicBezTo>
                    <a:pt x="1793083" y="117893"/>
                    <a:pt x="1794874" y="144578"/>
                    <a:pt x="1807948" y="151204"/>
                  </a:cubicBezTo>
                  <a:cubicBezTo>
                    <a:pt x="1821022" y="158010"/>
                    <a:pt x="1856661" y="158010"/>
                    <a:pt x="1873496" y="151204"/>
                  </a:cubicBezTo>
                  <a:cubicBezTo>
                    <a:pt x="1890331" y="144578"/>
                    <a:pt x="1937432" y="144578"/>
                    <a:pt x="1958028" y="149055"/>
                  </a:cubicBezTo>
                  <a:cubicBezTo>
                    <a:pt x="1969669" y="151562"/>
                    <a:pt x="1993668" y="156756"/>
                    <a:pt x="2013547" y="158547"/>
                  </a:cubicBezTo>
                  <a:cubicBezTo>
                    <a:pt x="2009070" y="158547"/>
                    <a:pt x="2005667" y="159800"/>
                    <a:pt x="2003518" y="162487"/>
                  </a:cubicBezTo>
                  <a:cubicBezTo>
                    <a:pt x="1998683" y="163920"/>
                    <a:pt x="1995638" y="167143"/>
                    <a:pt x="1995638" y="174486"/>
                  </a:cubicBezTo>
                  <a:cubicBezTo>
                    <a:pt x="1995638" y="194545"/>
                    <a:pt x="2013189" y="242721"/>
                    <a:pt x="2013368" y="258302"/>
                  </a:cubicBezTo>
                  <a:cubicBezTo>
                    <a:pt x="2013010" y="258123"/>
                    <a:pt x="2012652" y="257944"/>
                    <a:pt x="2012115" y="257406"/>
                  </a:cubicBezTo>
                  <a:cubicBezTo>
                    <a:pt x="2010861" y="256511"/>
                    <a:pt x="2009965" y="255436"/>
                    <a:pt x="2009070" y="254362"/>
                  </a:cubicBezTo>
                  <a:lnTo>
                    <a:pt x="2000473" y="254362"/>
                  </a:lnTo>
                  <a:cubicBezTo>
                    <a:pt x="1989907" y="241288"/>
                    <a:pt x="1988474" y="225528"/>
                    <a:pt x="1981310" y="210484"/>
                  </a:cubicBezTo>
                  <a:lnTo>
                    <a:pt x="1988116" y="210484"/>
                  </a:lnTo>
                  <a:cubicBezTo>
                    <a:pt x="1986325" y="206186"/>
                    <a:pt x="1984176" y="201887"/>
                    <a:pt x="1981131" y="197768"/>
                  </a:cubicBezTo>
                  <a:cubicBezTo>
                    <a:pt x="1967162" y="177710"/>
                    <a:pt x="1944596" y="181113"/>
                    <a:pt x="1916479" y="184336"/>
                  </a:cubicBezTo>
                  <a:cubicBezTo>
                    <a:pt x="1888361" y="187739"/>
                    <a:pt x="1840543" y="197768"/>
                    <a:pt x="1826395" y="194366"/>
                  </a:cubicBezTo>
                  <a:cubicBezTo>
                    <a:pt x="1812425" y="190963"/>
                    <a:pt x="1823529" y="190963"/>
                    <a:pt x="1792725" y="174486"/>
                  </a:cubicBezTo>
                  <a:cubicBezTo>
                    <a:pt x="1761921" y="157830"/>
                    <a:pt x="1747773" y="161054"/>
                    <a:pt x="1725386" y="144757"/>
                  </a:cubicBezTo>
                  <a:lnTo>
                    <a:pt x="1716073" y="144757"/>
                  </a:lnTo>
                  <a:cubicBezTo>
                    <a:pt x="1700134" y="130429"/>
                    <a:pt x="1714282" y="124340"/>
                    <a:pt x="1677568" y="121295"/>
                  </a:cubicBezTo>
                  <a:cubicBezTo>
                    <a:pt x="1638167" y="117893"/>
                    <a:pt x="1641033" y="144578"/>
                    <a:pt x="1601632" y="137951"/>
                  </a:cubicBezTo>
                  <a:cubicBezTo>
                    <a:pt x="1562232" y="131146"/>
                    <a:pt x="1550949" y="141354"/>
                    <a:pt x="1511728" y="137951"/>
                  </a:cubicBezTo>
                  <a:cubicBezTo>
                    <a:pt x="1472327" y="134548"/>
                    <a:pt x="1452627" y="131146"/>
                    <a:pt x="1446896" y="154607"/>
                  </a:cubicBezTo>
                  <a:cubicBezTo>
                    <a:pt x="1441344" y="177889"/>
                    <a:pt x="1430061" y="217827"/>
                    <a:pt x="1413226" y="217827"/>
                  </a:cubicBezTo>
                  <a:cubicBezTo>
                    <a:pt x="1396391" y="217827"/>
                    <a:pt x="1376691" y="241109"/>
                    <a:pt x="1430061" y="244512"/>
                  </a:cubicBezTo>
                  <a:cubicBezTo>
                    <a:pt x="1483610" y="247914"/>
                    <a:pt x="1452627" y="277823"/>
                    <a:pt x="1500266" y="274420"/>
                  </a:cubicBezTo>
                  <a:cubicBezTo>
                    <a:pt x="1540024" y="271555"/>
                    <a:pt x="1575485" y="270838"/>
                    <a:pt x="1593036" y="255615"/>
                  </a:cubicBezTo>
                  <a:cubicBezTo>
                    <a:pt x="1593931" y="255078"/>
                    <a:pt x="1594827" y="254899"/>
                    <a:pt x="1595543" y="254362"/>
                  </a:cubicBezTo>
                  <a:lnTo>
                    <a:pt x="1594469" y="254362"/>
                  </a:lnTo>
                  <a:cubicBezTo>
                    <a:pt x="1597513" y="251496"/>
                    <a:pt x="1600021" y="248273"/>
                    <a:pt x="1601632" y="244333"/>
                  </a:cubicBezTo>
                  <a:cubicBezTo>
                    <a:pt x="1613094" y="217648"/>
                    <a:pt x="1621333" y="217648"/>
                    <a:pt x="1627064" y="227677"/>
                  </a:cubicBezTo>
                  <a:cubicBezTo>
                    <a:pt x="1632616" y="237706"/>
                    <a:pt x="1674882" y="297523"/>
                    <a:pt x="1674882" y="297523"/>
                  </a:cubicBezTo>
                  <a:cubicBezTo>
                    <a:pt x="1674882" y="297523"/>
                    <a:pt x="1702999" y="324029"/>
                    <a:pt x="1714282" y="330656"/>
                  </a:cubicBezTo>
                  <a:cubicBezTo>
                    <a:pt x="1725565" y="337282"/>
                    <a:pt x="1702999" y="367191"/>
                    <a:pt x="1680433" y="350535"/>
                  </a:cubicBezTo>
                  <a:cubicBezTo>
                    <a:pt x="1657868" y="333879"/>
                    <a:pt x="1615602" y="337282"/>
                    <a:pt x="1598767" y="320626"/>
                  </a:cubicBezTo>
                  <a:cubicBezTo>
                    <a:pt x="1598767" y="320626"/>
                    <a:pt x="1598230" y="320268"/>
                    <a:pt x="1598051" y="320089"/>
                  </a:cubicBezTo>
                  <a:lnTo>
                    <a:pt x="1608080" y="320089"/>
                  </a:lnTo>
                  <a:cubicBezTo>
                    <a:pt x="1606826" y="319194"/>
                    <a:pt x="1605214" y="318477"/>
                    <a:pt x="1604140" y="317224"/>
                  </a:cubicBezTo>
                  <a:cubicBezTo>
                    <a:pt x="1587305" y="300568"/>
                    <a:pt x="1541815" y="293404"/>
                    <a:pt x="1522115" y="296807"/>
                  </a:cubicBezTo>
                  <a:cubicBezTo>
                    <a:pt x="1502415" y="300031"/>
                    <a:pt x="1438120" y="293941"/>
                    <a:pt x="1426837" y="293941"/>
                  </a:cubicBezTo>
                  <a:cubicBezTo>
                    <a:pt x="1423255" y="293941"/>
                    <a:pt x="1417524" y="297344"/>
                    <a:pt x="1411077" y="301643"/>
                  </a:cubicBezTo>
                  <a:cubicBezTo>
                    <a:pt x="1395854" y="310597"/>
                    <a:pt x="1373825" y="330477"/>
                    <a:pt x="1373825" y="330477"/>
                  </a:cubicBezTo>
                  <a:cubicBezTo>
                    <a:pt x="1373825" y="330477"/>
                    <a:pt x="1371497" y="325999"/>
                    <a:pt x="1368095" y="319910"/>
                  </a:cubicBezTo>
                  <a:lnTo>
                    <a:pt x="1375258" y="319910"/>
                  </a:lnTo>
                  <a:cubicBezTo>
                    <a:pt x="1370423" y="311134"/>
                    <a:pt x="1362364" y="296091"/>
                    <a:pt x="1356454" y="287136"/>
                  </a:cubicBezTo>
                  <a:cubicBezTo>
                    <a:pt x="1352693" y="281226"/>
                    <a:pt x="1347678" y="283554"/>
                    <a:pt x="1342305" y="288031"/>
                  </a:cubicBezTo>
                  <a:cubicBezTo>
                    <a:pt x="1336574" y="290360"/>
                    <a:pt x="1330127" y="298240"/>
                    <a:pt x="1324038" y="303254"/>
                  </a:cubicBezTo>
                  <a:cubicBezTo>
                    <a:pt x="1323500" y="303433"/>
                    <a:pt x="1323142" y="303792"/>
                    <a:pt x="1322605" y="303971"/>
                  </a:cubicBezTo>
                  <a:cubicBezTo>
                    <a:pt x="1311322" y="307194"/>
                    <a:pt x="1277652" y="277286"/>
                    <a:pt x="1243804" y="290718"/>
                  </a:cubicBezTo>
                  <a:cubicBezTo>
                    <a:pt x="1234312" y="294300"/>
                    <a:pt x="1228581" y="298061"/>
                    <a:pt x="1223924" y="301463"/>
                  </a:cubicBezTo>
                  <a:cubicBezTo>
                    <a:pt x="1219447" y="304329"/>
                    <a:pt x="1215865" y="306836"/>
                    <a:pt x="1212641" y="309164"/>
                  </a:cubicBezTo>
                  <a:cubicBezTo>
                    <a:pt x="1205657" y="313284"/>
                    <a:pt x="1196165" y="315433"/>
                    <a:pt x="1173599" y="313821"/>
                  </a:cubicBezTo>
                  <a:cubicBezTo>
                    <a:pt x="1125781" y="310418"/>
                    <a:pt x="1114498" y="300568"/>
                    <a:pt x="1097485" y="303792"/>
                  </a:cubicBezTo>
                  <a:lnTo>
                    <a:pt x="1080650" y="307015"/>
                  </a:lnTo>
                  <a:cubicBezTo>
                    <a:pt x="1080650" y="307015"/>
                    <a:pt x="1080650" y="308090"/>
                    <a:pt x="1080650" y="309344"/>
                  </a:cubicBezTo>
                  <a:cubicBezTo>
                    <a:pt x="1075814" y="310239"/>
                    <a:pt x="1075456" y="310239"/>
                    <a:pt x="1075456" y="310239"/>
                  </a:cubicBezTo>
                  <a:cubicBezTo>
                    <a:pt x="1075456" y="310239"/>
                    <a:pt x="1078321" y="323671"/>
                    <a:pt x="1058442" y="336924"/>
                  </a:cubicBezTo>
                  <a:cubicBezTo>
                    <a:pt x="1038742" y="350177"/>
                    <a:pt x="1024772" y="366832"/>
                    <a:pt x="1010624" y="346953"/>
                  </a:cubicBezTo>
                  <a:cubicBezTo>
                    <a:pt x="996476" y="327074"/>
                    <a:pt x="987879" y="327074"/>
                    <a:pt x="979462" y="323671"/>
                  </a:cubicBezTo>
                  <a:cubicBezTo>
                    <a:pt x="977492" y="322955"/>
                    <a:pt x="975164" y="321343"/>
                    <a:pt x="972298" y="319731"/>
                  </a:cubicBezTo>
                  <a:lnTo>
                    <a:pt x="983939" y="319731"/>
                  </a:lnTo>
                  <a:cubicBezTo>
                    <a:pt x="975164" y="315791"/>
                    <a:pt x="958329" y="300568"/>
                    <a:pt x="922868" y="310239"/>
                  </a:cubicBezTo>
                  <a:cubicBezTo>
                    <a:pt x="886333" y="320268"/>
                    <a:pt x="846933" y="261346"/>
                    <a:pt x="835650" y="261346"/>
                  </a:cubicBezTo>
                  <a:cubicBezTo>
                    <a:pt x="824367" y="261346"/>
                    <a:pt x="705986" y="290360"/>
                    <a:pt x="683779" y="283733"/>
                  </a:cubicBezTo>
                  <a:cubicBezTo>
                    <a:pt x="666765" y="278539"/>
                    <a:pt x="626111" y="260988"/>
                    <a:pt x="597097" y="253825"/>
                  </a:cubicBezTo>
                  <a:lnTo>
                    <a:pt x="554473" y="253825"/>
                  </a:lnTo>
                  <a:cubicBezTo>
                    <a:pt x="531907" y="257227"/>
                    <a:pt x="505223" y="261167"/>
                    <a:pt x="505223" y="261167"/>
                  </a:cubicBezTo>
                  <a:cubicBezTo>
                    <a:pt x="505223" y="261167"/>
                    <a:pt x="487313" y="257048"/>
                    <a:pt x="471732" y="253825"/>
                  </a:cubicBezTo>
                  <a:lnTo>
                    <a:pt x="445943" y="253825"/>
                  </a:lnTo>
                  <a:cubicBezTo>
                    <a:pt x="445943" y="253825"/>
                    <a:pt x="445047" y="253825"/>
                    <a:pt x="444689" y="253825"/>
                  </a:cubicBezTo>
                  <a:cubicBezTo>
                    <a:pt x="444689" y="253825"/>
                    <a:pt x="444152" y="253825"/>
                    <a:pt x="443973" y="253825"/>
                  </a:cubicBezTo>
                  <a:lnTo>
                    <a:pt x="435913" y="253825"/>
                  </a:lnTo>
                  <a:cubicBezTo>
                    <a:pt x="424810" y="257227"/>
                    <a:pt x="410661" y="260272"/>
                    <a:pt x="400811" y="253825"/>
                  </a:cubicBezTo>
                  <a:lnTo>
                    <a:pt x="391140" y="253825"/>
                  </a:lnTo>
                  <a:cubicBezTo>
                    <a:pt x="377171" y="237169"/>
                    <a:pt x="351739" y="227140"/>
                    <a:pt x="351739" y="227140"/>
                  </a:cubicBezTo>
                  <a:cubicBezTo>
                    <a:pt x="351739" y="227140"/>
                    <a:pt x="343680" y="252392"/>
                    <a:pt x="329711" y="264749"/>
                  </a:cubicBezTo>
                  <a:cubicBezTo>
                    <a:pt x="328457" y="265466"/>
                    <a:pt x="327383" y="266540"/>
                    <a:pt x="325950" y="266898"/>
                  </a:cubicBezTo>
                  <a:cubicBezTo>
                    <a:pt x="306250" y="273704"/>
                    <a:pt x="264163" y="286778"/>
                    <a:pt x="255566" y="280151"/>
                  </a:cubicBezTo>
                  <a:cubicBezTo>
                    <a:pt x="247149" y="273525"/>
                    <a:pt x="174079" y="306657"/>
                    <a:pt x="174079" y="306657"/>
                  </a:cubicBezTo>
                  <a:cubicBezTo>
                    <a:pt x="174079" y="306657"/>
                    <a:pt x="132887" y="317403"/>
                    <a:pt x="121425" y="314000"/>
                  </a:cubicBezTo>
                  <a:cubicBezTo>
                    <a:pt x="117485" y="312925"/>
                    <a:pt x="108889" y="315254"/>
                    <a:pt x="99934" y="319552"/>
                  </a:cubicBezTo>
                  <a:lnTo>
                    <a:pt x="102979" y="319552"/>
                  </a:lnTo>
                  <a:cubicBezTo>
                    <a:pt x="84711" y="325820"/>
                    <a:pt x="57489" y="343192"/>
                    <a:pt x="61966" y="353400"/>
                  </a:cubicBezTo>
                  <a:cubicBezTo>
                    <a:pt x="67518" y="366653"/>
                    <a:pt x="61966" y="393338"/>
                    <a:pt x="106919" y="393338"/>
                  </a:cubicBezTo>
                  <a:cubicBezTo>
                    <a:pt x="151871" y="393338"/>
                    <a:pt x="154737" y="413218"/>
                    <a:pt x="171571" y="416620"/>
                  </a:cubicBezTo>
                  <a:cubicBezTo>
                    <a:pt x="188406" y="419844"/>
                    <a:pt x="194137" y="416620"/>
                    <a:pt x="213838" y="436500"/>
                  </a:cubicBezTo>
                  <a:cubicBezTo>
                    <a:pt x="230851" y="453693"/>
                    <a:pt x="233180" y="470886"/>
                    <a:pt x="217061" y="473035"/>
                  </a:cubicBezTo>
                  <a:lnTo>
                    <a:pt x="211330" y="473035"/>
                  </a:lnTo>
                  <a:cubicBezTo>
                    <a:pt x="210256" y="473035"/>
                    <a:pt x="209360" y="473035"/>
                    <a:pt x="208286" y="473035"/>
                  </a:cubicBezTo>
                  <a:cubicBezTo>
                    <a:pt x="183033" y="469632"/>
                    <a:pt x="154737" y="463185"/>
                    <a:pt x="137902" y="446529"/>
                  </a:cubicBezTo>
                  <a:lnTo>
                    <a:pt x="121067" y="429873"/>
                  </a:lnTo>
                  <a:lnTo>
                    <a:pt x="90084" y="446529"/>
                  </a:lnTo>
                  <a:cubicBezTo>
                    <a:pt x="50683" y="449753"/>
                    <a:pt x="0" y="473035"/>
                    <a:pt x="0" y="473035"/>
                  </a:cubicBezTo>
                  <a:cubicBezTo>
                    <a:pt x="0" y="473035"/>
                    <a:pt x="13969" y="502943"/>
                    <a:pt x="39401" y="523002"/>
                  </a:cubicBezTo>
                  <a:cubicBezTo>
                    <a:pt x="64653" y="542881"/>
                    <a:pt x="126619" y="542881"/>
                    <a:pt x="126619" y="542881"/>
                  </a:cubicBezTo>
                  <a:cubicBezTo>
                    <a:pt x="126619" y="542881"/>
                    <a:pt x="163870" y="545747"/>
                    <a:pt x="182317" y="531957"/>
                  </a:cubicBezTo>
                  <a:cubicBezTo>
                    <a:pt x="185541" y="530524"/>
                    <a:pt x="188585" y="528554"/>
                    <a:pt x="191093" y="526226"/>
                  </a:cubicBezTo>
                  <a:cubicBezTo>
                    <a:pt x="192525" y="524793"/>
                    <a:pt x="194137" y="523360"/>
                    <a:pt x="195749" y="522286"/>
                  </a:cubicBezTo>
                  <a:cubicBezTo>
                    <a:pt x="209897" y="514405"/>
                    <a:pt x="224404" y="516913"/>
                    <a:pt x="233538" y="519599"/>
                  </a:cubicBezTo>
                  <a:cubicBezTo>
                    <a:pt x="244642" y="523002"/>
                    <a:pt x="225120" y="566163"/>
                    <a:pt x="194137" y="562940"/>
                  </a:cubicBezTo>
                  <a:cubicBezTo>
                    <a:pt x="163154" y="559537"/>
                    <a:pt x="126619" y="566163"/>
                    <a:pt x="101188" y="589446"/>
                  </a:cubicBezTo>
                  <a:cubicBezTo>
                    <a:pt x="75936" y="612728"/>
                    <a:pt x="53370" y="616130"/>
                    <a:pt x="64653" y="642636"/>
                  </a:cubicBezTo>
                  <a:cubicBezTo>
                    <a:pt x="75936" y="669321"/>
                    <a:pt x="118023" y="702453"/>
                    <a:pt x="121067" y="719109"/>
                  </a:cubicBezTo>
                  <a:cubicBezTo>
                    <a:pt x="122858" y="730034"/>
                    <a:pt x="143633" y="722333"/>
                    <a:pt x="159393" y="711229"/>
                  </a:cubicBezTo>
                  <a:cubicBezTo>
                    <a:pt x="168348" y="705677"/>
                    <a:pt x="176765" y="698693"/>
                    <a:pt x="180526" y="692424"/>
                  </a:cubicBezTo>
                  <a:lnTo>
                    <a:pt x="177123" y="692424"/>
                  </a:lnTo>
                  <a:cubicBezTo>
                    <a:pt x="182854" y="675769"/>
                    <a:pt x="210972" y="675769"/>
                    <a:pt x="202376" y="712304"/>
                  </a:cubicBezTo>
                  <a:cubicBezTo>
                    <a:pt x="193958" y="748839"/>
                    <a:pt x="230493" y="755465"/>
                    <a:pt x="230493" y="755465"/>
                  </a:cubicBezTo>
                  <a:cubicBezTo>
                    <a:pt x="230493" y="755465"/>
                    <a:pt x="231568" y="753853"/>
                    <a:pt x="232821" y="751346"/>
                  </a:cubicBezTo>
                  <a:cubicBezTo>
                    <a:pt x="234433" y="751883"/>
                    <a:pt x="235866" y="752241"/>
                    <a:pt x="235866" y="752241"/>
                  </a:cubicBezTo>
                  <a:cubicBezTo>
                    <a:pt x="235866" y="752241"/>
                    <a:pt x="244463" y="735586"/>
                    <a:pt x="252343" y="728243"/>
                  </a:cubicBezTo>
                  <a:cubicBezTo>
                    <a:pt x="253596" y="727885"/>
                    <a:pt x="254850" y="728243"/>
                    <a:pt x="255924" y="728959"/>
                  </a:cubicBezTo>
                  <a:cubicBezTo>
                    <a:pt x="264342" y="735586"/>
                    <a:pt x="292460" y="765673"/>
                    <a:pt x="292460" y="765673"/>
                  </a:cubicBezTo>
                  <a:cubicBezTo>
                    <a:pt x="292460" y="765673"/>
                    <a:pt x="296937" y="762092"/>
                    <a:pt x="303026" y="758152"/>
                  </a:cubicBezTo>
                  <a:lnTo>
                    <a:pt x="303026" y="758152"/>
                  </a:lnTo>
                  <a:cubicBezTo>
                    <a:pt x="303026" y="758152"/>
                    <a:pt x="304101" y="757435"/>
                    <a:pt x="304459" y="757077"/>
                  </a:cubicBezTo>
                  <a:cubicBezTo>
                    <a:pt x="316279" y="750092"/>
                    <a:pt x="332935" y="743108"/>
                    <a:pt x="339919" y="755465"/>
                  </a:cubicBezTo>
                  <a:cubicBezTo>
                    <a:pt x="351202" y="775524"/>
                    <a:pt x="323085" y="792000"/>
                    <a:pt x="306250" y="802030"/>
                  </a:cubicBezTo>
                  <a:lnTo>
                    <a:pt x="305175" y="802030"/>
                  </a:lnTo>
                  <a:cubicBezTo>
                    <a:pt x="282968" y="813491"/>
                    <a:pt x="231210" y="836236"/>
                    <a:pt x="218494" y="845191"/>
                  </a:cubicBezTo>
                  <a:cubicBezTo>
                    <a:pt x="217419" y="845907"/>
                    <a:pt x="215808" y="846803"/>
                    <a:pt x="214554" y="847877"/>
                  </a:cubicBezTo>
                  <a:cubicBezTo>
                    <a:pt x="214196" y="848057"/>
                    <a:pt x="213479" y="848415"/>
                    <a:pt x="213300" y="848594"/>
                  </a:cubicBezTo>
                  <a:cubicBezTo>
                    <a:pt x="212763" y="848952"/>
                    <a:pt x="211509" y="849847"/>
                    <a:pt x="210793" y="850385"/>
                  </a:cubicBezTo>
                  <a:cubicBezTo>
                    <a:pt x="202734" y="855399"/>
                    <a:pt x="191451" y="861847"/>
                    <a:pt x="179810" y="867936"/>
                  </a:cubicBezTo>
                  <a:lnTo>
                    <a:pt x="181063" y="867936"/>
                  </a:lnTo>
                  <a:cubicBezTo>
                    <a:pt x="161542" y="878502"/>
                    <a:pt x="140230" y="888711"/>
                    <a:pt x="131992" y="888711"/>
                  </a:cubicBezTo>
                  <a:cubicBezTo>
                    <a:pt x="117843" y="888711"/>
                    <a:pt x="112292" y="928649"/>
                    <a:pt x="137544" y="925246"/>
                  </a:cubicBezTo>
                  <a:cubicBezTo>
                    <a:pt x="162796" y="921843"/>
                    <a:pt x="233359" y="891934"/>
                    <a:pt x="253059" y="881905"/>
                  </a:cubicBezTo>
                  <a:cubicBezTo>
                    <a:pt x="272759" y="872055"/>
                    <a:pt x="279923" y="914858"/>
                    <a:pt x="330427" y="884950"/>
                  </a:cubicBezTo>
                  <a:cubicBezTo>
                    <a:pt x="339382" y="879756"/>
                    <a:pt x="346904" y="873846"/>
                    <a:pt x="353710" y="867936"/>
                  </a:cubicBezTo>
                  <a:lnTo>
                    <a:pt x="355142" y="867936"/>
                  </a:lnTo>
                  <a:cubicBezTo>
                    <a:pt x="381648" y="846624"/>
                    <a:pt x="395796" y="822625"/>
                    <a:pt x="406184" y="812954"/>
                  </a:cubicBezTo>
                  <a:cubicBezTo>
                    <a:pt x="407617" y="812238"/>
                    <a:pt x="409049" y="811880"/>
                    <a:pt x="410661" y="812238"/>
                  </a:cubicBezTo>
                  <a:cubicBezTo>
                    <a:pt x="424630" y="815641"/>
                    <a:pt x="427496" y="838923"/>
                    <a:pt x="450062" y="845728"/>
                  </a:cubicBezTo>
                  <a:cubicBezTo>
                    <a:pt x="460449" y="848594"/>
                    <a:pt x="470120" y="844654"/>
                    <a:pt x="479075" y="838385"/>
                  </a:cubicBezTo>
                  <a:cubicBezTo>
                    <a:pt x="491611" y="831401"/>
                    <a:pt x="502894" y="818685"/>
                    <a:pt x="511670" y="812238"/>
                  </a:cubicBezTo>
                  <a:cubicBezTo>
                    <a:pt x="514714" y="810268"/>
                    <a:pt x="517401" y="806507"/>
                    <a:pt x="520087" y="802388"/>
                  </a:cubicBezTo>
                  <a:lnTo>
                    <a:pt x="516684" y="802388"/>
                  </a:lnTo>
                  <a:cubicBezTo>
                    <a:pt x="524565" y="787165"/>
                    <a:pt x="527788" y="766748"/>
                    <a:pt x="517580" y="769076"/>
                  </a:cubicBezTo>
                  <a:cubicBezTo>
                    <a:pt x="503432" y="772479"/>
                    <a:pt x="466897" y="769076"/>
                    <a:pt x="466897" y="769076"/>
                  </a:cubicBezTo>
                  <a:cubicBezTo>
                    <a:pt x="466897" y="769076"/>
                    <a:pt x="473344" y="764778"/>
                    <a:pt x="481045" y="758510"/>
                  </a:cubicBezTo>
                  <a:lnTo>
                    <a:pt x="482119" y="758510"/>
                  </a:lnTo>
                  <a:cubicBezTo>
                    <a:pt x="493761" y="749555"/>
                    <a:pt x="511670" y="733795"/>
                    <a:pt x="511670" y="722512"/>
                  </a:cubicBezTo>
                  <a:cubicBezTo>
                    <a:pt x="511670" y="714095"/>
                    <a:pt x="513103" y="702812"/>
                    <a:pt x="517580" y="692603"/>
                  </a:cubicBezTo>
                  <a:lnTo>
                    <a:pt x="514535" y="692603"/>
                  </a:lnTo>
                  <a:cubicBezTo>
                    <a:pt x="518834" y="684365"/>
                    <a:pt x="524923" y="676843"/>
                    <a:pt x="534594" y="672545"/>
                  </a:cubicBezTo>
                  <a:cubicBezTo>
                    <a:pt x="556981" y="662516"/>
                    <a:pt x="556981" y="669321"/>
                    <a:pt x="543011" y="709080"/>
                  </a:cubicBezTo>
                  <a:cubicBezTo>
                    <a:pt x="530654" y="744361"/>
                    <a:pt x="562174" y="735407"/>
                    <a:pt x="581337" y="721437"/>
                  </a:cubicBezTo>
                  <a:cubicBezTo>
                    <a:pt x="585098" y="718930"/>
                    <a:pt x="588680" y="716602"/>
                    <a:pt x="591546" y="713736"/>
                  </a:cubicBezTo>
                  <a:cubicBezTo>
                    <a:pt x="607843" y="705498"/>
                    <a:pt x="627185" y="742750"/>
                    <a:pt x="656019" y="720900"/>
                  </a:cubicBezTo>
                  <a:cubicBezTo>
                    <a:pt x="656556" y="720542"/>
                    <a:pt x="656915" y="720005"/>
                    <a:pt x="657452" y="719467"/>
                  </a:cubicBezTo>
                  <a:cubicBezTo>
                    <a:pt x="658885" y="718751"/>
                    <a:pt x="659959" y="718572"/>
                    <a:pt x="661213" y="717676"/>
                  </a:cubicBezTo>
                  <a:cubicBezTo>
                    <a:pt x="670526" y="710692"/>
                    <a:pt x="675899" y="701558"/>
                    <a:pt x="679839" y="692424"/>
                  </a:cubicBezTo>
                  <a:lnTo>
                    <a:pt x="676078" y="692424"/>
                  </a:lnTo>
                  <a:cubicBezTo>
                    <a:pt x="683600" y="672187"/>
                    <a:pt x="683600" y="652486"/>
                    <a:pt x="694882" y="652486"/>
                  </a:cubicBezTo>
                  <a:cubicBezTo>
                    <a:pt x="711717" y="652486"/>
                    <a:pt x="742700" y="689021"/>
                    <a:pt x="759535" y="675769"/>
                  </a:cubicBezTo>
                  <a:cubicBezTo>
                    <a:pt x="776549" y="662516"/>
                    <a:pt x="819531" y="703349"/>
                    <a:pt x="847828" y="703349"/>
                  </a:cubicBezTo>
                  <a:cubicBezTo>
                    <a:pt x="876125" y="703349"/>
                    <a:pt x="970686" y="735765"/>
                    <a:pt x="987521" y="735765"/>
                  </a:cubicBezTo>
                  <a:cubicBezTo>
                    <a:pt x="1004356" y="735765"/>
                    <a:pt x="1055218" y="759047"/>
                    <a:pt x="1057905" y="802209"/>
                  </a:cubicBezTo>
                  <a:cubicBezTo>
                    <a:pt x="1060770" y="845549"/>
                    <a:pt x="1077605" y="842146"/>
                    <a:pt x="1094619" y="842146"/>
                  </a:cubicBezTo>
                  <a:cubicBezTo>
                    <a:pt x="1111633" y="842146"/>
                    <a:pt x="1150854" y="858802"/>
                    <a:pt x="1150854" y="875458"/>
                  </a:cubicBezTo>
                  <a:cubicBezTo>
                    <a:pt x="1150854" y="892113"/>
                    <a:pt x="1139571" y="958557"/>
                    <a:pt x="1167689" y="975213"/>
                  </a:cubicBezTo>
                  <a:cubicBezTo>
                    <a:pt x="1195807" y="991868"/>
                    <a:pt x="1221238" y="1018553"/>
                    <a:pt x="1232342" y="1011748"/>
                  </a:cubicBezTo>
                  <a:cubicBezTo>
                    <a:pt x="1238073" y="1008345"/>
                    <a:pt x="1237894" y="992943"/>
                    <a:pt x="1234670" y="977720"/>
                  </a:cubicBezTo>
                  <a:lnTo>
                    <a:pt x="1240580" y="977720"/>
                  </a:lnTo>
                  <a:cubicBezTo>
                    <a:pt x="1237715" y="961960"/>
                    <a:pt x="1231088" y="945483"/>
                    <a:pt x="1223745" y="941901"/>
                  </a:cubicBezTo>
                  <a:cubicBezTo>
                    <a:pt x="1213716" y="937245"/>
                    <a:pt x="1214970" y="923992"/>
                    <a:pt x="1214611" y="911993"/>
                  </a:cubicBezTo>
                  <a:lnTo>
                    <a:pt x="1209060" y="911993"/>
                  </a:lnTo>
                  <a:cubicBezTo>
                    <a:pt x="1208880" y="908411"/>
                    <a:pt x="1208343" y="905008"/>
                    <a:pt x="1207090" y="902143"/>
                  </a:cubicBezTo>
                  <a:cubicBezTo>
                    <a:pt x="1201538" y="888890"/>
                    <a:pt x="1224104" y="888890"/>
                    <a:pt x="1232521" y="912172"/>
                  </a:cubicBezTo>
                  <a:cubicBezTo>
                    <a:pt x="1241117" y="935454"/>
                    <a:pt x="1263504" y="978615"/>
                    <a:pt x="1277652" y="978615"/>
                  </a:cubicBezTo>
                  <a:cubicBezTo>
                    <a:pt x="1291801" y="978615"/>
                    <a:pt x="1322784" y="1018553"/>
                    <a:pt x="1314366" y="1041656"/>
                  </a:cubicBezTo>
                  <a:cubicBezTo>
                    <a:pt x="1305949" y="1064939"/>
                    <a:pt x="1317232" y="1112040"/>
                    <a:pt x="1342484" y="1112040"/>
                  </a:cubicBezTo>
                  <a:cubicBezTo>
                    <a:pt x="1367736" y="1112040"/>
                    <a:pt x="1404451" y="1144635"/>
                    <a:pt x="1415554" y="1148038"/>
                  </a:cubicBezTo>
                  <a:cubicBezTo>
                    <a:pt x="1426837" y="1151441"/>
                    <a:pt x="1433285" y="1180275"/>
                    <a:pt x="1433285" y="1190304"/>
                  </a:cubicBezTo>
                  <a:cubicBezTo>
                    <a:pt x="1433285" y="1200333"/>
                    <a:pt x="1454955" y="1244390"/>
                    <a:pt x="1454955" y="1267672"/>
                  </a:cubicBezTo>
                  <a:cubicBezTo>
                    <a:pt x="1454955" y="1290954"/>
                    <a:pt x="1446358" y="1383904"/>
                    <a:pt x="1443672" y="1420618"/>
                  </a:cubicBezTo>
                  <a:cubicBezTo>
                    <a:pt x="1440807" y="1457332"/>
                    <a:pt x="1466238" y="1520373"/>
                    <a:pt x="1494355" y="1553684"/>
                  </a:cubicBezTo>
                  <a:cubicBezTo>
                    <a:pt x="1522473" y="1586817"/>
                    <a:pt x="1517279" y="1661320"/>
                    <a:pt x="1534114" y="1674752"/>
                  </a:cubicBezTo>
                  <a:cubicBezTo>
                    <a:pt x="1550949" y="1688004"/>
                    <a:pt x="1592857" y="1713257"/>
                    <a:pt x="1618109" y="1709854"/>
                  </a:cubicBezTo>
                  <a:cubicBezTo>
                    <a:pt x="1643540" y="1706630"/>
                    <a:pt x="1660196" y="1729733"/>
                    <a:pt x="1682941" y="1776477"/>
                  </a:cubicBezTo>
                  <a:cubicBezTo>
                    <a:pt x="1705327" y="1823041"/>
                    <a:pt x="1728072" y="1899514"/>
                    <a:pt x="1744907" y="1906140"/>
                  </a:cubicBezTo>
                  <a:cubicBezTo>
                    <a:pt x="1761742" y="1912767"/>
                    <a:pt x="1790039" y="1936049"/>
                    <a:pt x="1775890" y="1952705"/>
                  </a:cubicBezTo>
                  <a:cubicBezTo>
                    <a:pt x="1761742" y="1969181"/>
                    <a:pt x="1739355" y="2005895"/>
                    <a:pt x="1764607" y="2005895"/>
                  </a:cubicBezTo>
                  <a:cubicBezTo>
                    <a:pt x="1789860" y="2005895"/>
                    <a:pt x="1798277" y="1989061"/>
                    <a:pt x="1817977" y="2019327"/>
                  </a:cubicBezTo>
                  <a:cubicBezTo>
                    <a:pt x="1837677" y="2049057"/>
                    <a:pt x="1863109" y="2065891"/>
                    <a:pt x="1860243" y="2085771"/>
                  </a:cubicBezTo>
                  <a:cubicBezTo>
                    <a:pt x="1857557" y="2105650"/>
                    <a:pt x="1882809" y="2112277"/>
                    <a:pt x="1894092" y="2115680"/>
                  </a:cubicBezTo>
                  <a:cubicBezTo>
                    <a:pt x="1905017" y="2118903"/>
                    <a:pt x="1929015" y="2174422"/>
                    <a:pt x="1953551" y="2154543"/>
                  </a:cubicBezTo>
                  <a:cubicBezTo>
                    <a:pt x="1956058" y="2153468"/>
                    <a:pt x="1958745" y="2151677"/>
                    <a:pt x="1961431" y="2148812"/>
                  </a:cubicBezTo>
                  <a:cubicBezTo>
                    <a:pt x="1970027" y="2139678"/>
                    <a:pt x="1968774" y="2129291"/>
                    <a:pt x="1962864" y="2118724"/>
                  </a:cubicBezTo>
                  <a:lnTo>
                    <a:pt x="1955700" y="2118724"/>
                  </a:lnTo>
                  <a:cubicBezTo>
                    <a:pt x="1945133" y="2102069"/>
                    <a:pt x="1924359" y="2085950"/>
                    <a:pt x="1911822" y="2074846"/>
                  </a:cubicBezTo>
                  <a:lnTo>
                    <a:pt x="1920956" y="2074846"/>
                  </a:lnTo>
                  <a:cubicBezTo>
                    <a:pt x="1917016" y="2071264"/>
                    <a:pt x="1913434" y="2068220"/>
                    <a:pt x="1910927" y="2065713"/>
                  </a:cubicBezTo>
                  <a:cubicBezTo>
                    <a:pt x="1899286" y="2054251"/>
                    <a:pt x="1903405" y="2033117"/>
                    <a:pt x="1894092" y="2008940"/>
                  </a:cubicBezTo>
                  <a:lnTo>
                    <a:pt x="1887465" y="2008940"/>
                  </a:lnTo>
                  <a:cubicBezTo>
                    <a:pt x="1883346" y="1999269"/>
                    <a:pt x="1876899" y="1989419"/>
                    <a:pt x="1866153" y="1979389"/>
                  </a:cubicBezTo>
                  <a:cubicBezTo>
                    <a:pt x="1860781" y="1974375"/>
                    <a:pt x="1856482" y="1969718"/>
                    <a:pt x="1852542" y="1965241"/>
                  </a:cubicBezTo>
                  <a:lnTo>
                    <a:pt x="1860960" y="1965241"/>
                  </a:lnTo>
                  <a:cubicBezTo>
                    <a:pt x="1838215" y="1939810"/>
                    <a:pt x="1834991" y="1919214"/>
                    <a:pt x="1820843" y="1899335"/>
                  </a:cubicBezTo>
                  <a:lnTo>
                    <a:pt x="1813142" y="1899335"/>
                  </a:lnTo>
                  <a:cubicBezTo>
                    <a:pt x="1810455" y="1896111"/>
                    <a:pt x="1807769" y="1892887"/>
                    <a:pt x="1804187" y="1889664"/>
                  </a:cubicBezTo>
                  <a:cubicBezTo>
                    <a:pt x="1791471" y="1877664"/>
                    <a:pt x="1780188" y="1866561"/>
                    <a:pt x="1774099" y="1855457"/>
                  </a:cubicBezTo>
                  <a:lnTo>
                    <a:pt x="1781442" y="1855457"/>
                  </a:lnTo>
                  <a:cubicBezTo>
                    <a:pt x="1771950" y="1841129"/>
                    <a:pt x="1770517" y="1827339"/>
                    <a:pt x="1786636" y="1813728"/>
                  </a:cubicBezTo>
                  <a:cubicBezTo>
                    <a:pt x="1810097" y="1799938"/>
                    <a:pt x="1813500" y="1841667"/>
                    <a:pt x="1824066" y="1869784"/>
                  </a:cubicBezTo>
                  <a:cubicBezTo>
                    <a:pt x="1835349" y="1899693"/>
                    <a:pt x="1894450" y="1959689"/>
                    <a:pt x="1919702" y="1986195"/>
                  </a:cubicBezTo>
                  <a:cubicBezTo>
                    <a:pt x="1945133" y="2012701"/>
                    <a:pt x="1990086" y="2105830"/>
                    <a:pt x="2004234" y="2105830"/>
                  </a:cubicBezTo>
                  <a:cubicBezTo>
                    <a:pt x="2018383" y="2105830"/>
                    <a:pt x="2057604" y="2159020"/>
                    <a:pt x="2057604" y="2159020"/>
                  </a:cubicBezTo>
                  <a:cubicBezTo>
                    <a:pt x="2057604" y="2159020"/>
                    <a:pt x="2080170" y="2202361"/>
                    <a:pt x="2071753" y="2215614"/>
                  </a:cubicBezTo>
                  <a:cubicBezTo>
                    <a:pt x="2063335" y="2228867"/>
                    <a:pt x="2083035" y="2278834"/>
                    <a:pt x="2102736" y="2292087"/>
                  </a:cubicBezTo>
                  <a:cubicBezTo>
                    <a:pt x="2122436" y="2305519"/>
                    <a:pt x="2208401" y="2305698"/>
                    <a:pt x="2212520" y="2355128"/>
                  </a:cubicBezTo>
                  <a:cubicBezTo>
                    <a:pt x="2213595" y="2368201"/>
                    <a:pt x="2227922" y="2431780"/>
                    <a:pt x="2258726" y="2431780"/>
                  </a:cubicBezTo>
                  <a:cubicBezTo>
                    <a:pt x="2289530" y="2431780"/>
                    <a:pt x="2330722" y="2415303"/>
                    <a:pt x="2339139" y="2425153"/>
                  </a:cubicBezTo>
                  <a:cubicBezTo>
                    <a:pt x="2347019" y="2434466"/>
                    <a:pt x="2369943" y="2469747"/>
                    <a:pt x="2386778" y="2454524"/>
                  </a:cubicBezTo>
                  <a:cubicBezTo>
                    <a:pt x="2389823" y="2453629"/>
                    <a:pt x="2392509" y="2452017"/>
                    <a:pt x="2395195" y="2448256"/>
                  </a:cubicBezTo>
                  <a:cubicBezTo>
                    <a:pt x="2395195" y="2448256"/>
                    <a:pt x="2395195" y="2448256"/>
                    <a:pt x="2395374" y="2447898"/>
                  </a:cubicBezTo>
                  <a:lnTo>
                    <a:pt x="2392509" y="2447898"/>
                  </a:lnTo>
                  <a:cubicBezTo>
                    <a:pt x="2406836" y="2427481"/>
                    <a:pt x="2410956" y="2418527"/>
                    <a:pt x="2434954" y="2418527"/>
                  </a:cubicBezTo>
                  <a:cubicBezTo>
                    <a:pt x="2460206" y="2418527"/>
                    <a:pt x="2471489" y="2441809"/>
                    <a:pt x="2485637" y="2458285"/>
                  </a:cubicBezTo>
                  <a:cubicBezTo>
                    <a:pt x="2499607" y="2475120"/>
                    <a:pt x="2539007" y="2518461"/>
                    <a:pt x="2558708" y="2514879"/>
                  </a:cubicBezTo>
                  <a:cubicBezTo>
                    <a:pt x="2578408" y="2511476"/>
                    <a:pt x="2603839" y="2541564"/>
                    <a:pt x="2617808" y="2531534"/>
                  </a:cubicBezTo>
                  <a:cubicBezTo>
                    <a:pt x="2631778" y="2521684"/>
                    <a:pt x="2654523" y="2538161"/>
                    <a:pt x="2665626" y="2544787"/>
                  </a:cubicBezTo>
                  <a:cubicBezTo>
                    <a:pt x="2676909" y="2551772"/>
                    <a:pt x="2700550" y="2576129"/>
                    <a:pt x="2697684" y="2615887"/>
                  </a:cubicBezTo>
                  <a:cubicBezTo>
                    <a:pt x="2694998" y="2655825"/>
                    <a:pt x="2736010" y="2664422"/>
                    <a:pt x="2752845" y="2674451"/>
                  </a:cubicBezTo>
                  <a:cubicBezTo>
                    <a:pt x="2769859" y="2684480"/>
                    <a:pt x="2792245" y="2707762"/>
                    <a:pt x="2806394" y="2724418"/>
                  </a:cubicBezTo>
                  <a:cubicBezTo>
                    <a:pt x="2820542" y="2740895"/>
                    <a:pt x="2851525" y="2744297"/>
                    <a:pt x="2859943" y="2754327"/>
                  </a:cubicBezTo>
                  <a:cubicBezTo>
                    <a:pt x="2868360" y="2764177"/>
                    <a:pt x="2873912" y="2784056"/>
                    <a:pt x="2899343" y="2767400"/>
                  </a:cubicBezTo>
                  <a:cubicBezTo>
                    <a:pt x="2914387" y="2757550"/>
                    <a:pt x="2918327" y="2743402"/>
                    <a:pt x="2919223" y="2733014"/>
                  </a:cubicBezTo>
                  <a:lnTo>
                    <a:pt x="2924058" y="2733014"/>
                  </a:lnTo>
                  <a:cubicBezTo>
                    <a:pt x="2924954" y="2727284"/>
                    <a:pt x="2924775" y="2722806"/>
                    <a:pt x="2924595" y="2719941"/>
                  </a:cubicBezTo>
                  <a:cubicBezTo>
                    <a:pt x="2933371" y="2719045"/>
                    <a:pt x="2950922" y="2717971"/>
                    <a:pt x="2961130" y="2727821"/>
                  </a:cubicBezTo>
                  <a:cubicBezTo>
                    <a:pt x="2975279" y="2740895"/>
                    <a:pt x="2983696" y="2784235"/>
                    <a:pt x="2992114" y="2790862"/>
                  </a:cubicBezTo>
                  <a:cubicBezTo>
                    <a:pt x="3000531" y="2797667"/>
                    <a:pt x="3017545" y="2847455"/>
                    <a:pt x="3006083" y="2883990"/>
                  </a:cubicBezTo>
                  <a:cubicBezTo>
                    <a:pt x="2994800" y="2920705"/>
                    <a:pt x="2997665" y="2957239"/>
                    <a:pt x="2986383" y="2957239"/>
                  </a:cubicBezTo>
                  <a:cubicBezTo>
                    <a:pt x="2975100" y="2957239"/>
                    <a:pt x="2944117" y="2992163"/>
                    <a:pt x="2927282" y="3002013"/>
                  </a:cubicBezTo>
                  <a:cubicBezTo>
                    <a:pt x="2910447" y="3012042"/>
                    <a:pt x="2882150" y="3066845"/>
                    <a:pt x="2885195" y="3083500"/>
                  </a:cubicBezTo>
                  <a:cubicBezTo>
                    <a:pt x="2888060" y="3100156"/>
                    <a:pt x="2897731" y="3152630"/>
                    <a:pt x="2892000" y="3175913"/>
                  </a:cubicBezTo>
                  <a:cubicBezTo>
                    <a:pt x="2886449" y="3199374"/>
                    <a:pt x="2865495" y="3223193"/>
                    <a:pt x="2873912" y="3259728"/>
                  </a:cubicBezTo>
                  <a:cubicBezTo>
                    <a:pt x="2882330" y="3296084"/>
                    <a:pt x="2941609" y="3306113"/>
                    <a:pt x="2944296" y="3339425"/>
                  </a:cubicBezTo>
                  <a:cubicBezTo>
                    <a:pt x="2947161" y="3372557"/>
                    <a:pt x="2989248" y="3445806"/>
                    <a:pt x="2994800" y="3479118"/>
                  </a:cubicBezTo>
                  <a:cubicBezTo>
                    <a:pt x="3000531" y="3512429"/>
                    <a:pt x="3030619" y="3550576"/>
                    <a:pt x="3030619" y="3597319"/>
                  </a:cubicBezTo>
                  <a:cubicBezTo>
                    <a:pt x="3030619" y="3644063"/>
                    <a:pt x="3115867" y="3672001"/>
                    <a:pt x="3129836" y="3675225"/>
                  </a:cubicBezTo>
                  <a:cubicBezTo>
                    <a:pt x="3143985" y="3678628"/>
                    <a:pt x="3169237" y="3708536"/>
                    <a:pt x="3188937" y="3718565"/>
                  </a:cubicBezTo>
                  <a:cubicBezTo>
                    <a:pt x="3208637" y="3728595"/>
                    <a:pt x="3225652" y="3748295"/>
                    <a:pt x="3239621" y="3775159"/>
                  </a:cubicBezTo>
                  <a:cubicBezTo>
                    <a:pt x="3253769" y="3801844"/>
                    <a:pt x="3250903" y="3841603"/>
                    <a:pt x="3250903" y="3851632"/>
                  </a:cubicBezTo>
                  <a:cubicBezTo>
                    <a:pt x="3250903" y="3861661"/>
                    <a:pt x="3242486" y="3964640"/>
                    <a:pt x="3234069" y="4024457"/>
                  </a:cubicBezTo>
                  <a:cubicBezTo>
                    <a:pt x="3225652" y="4084453"/>
                    <a:pt x="3254486" y="4141047"/>
                    <a:pt x="3237471" y="4157523"/>
                  </a:cubicBezTo>
                  <a:cubicBezTo>
                    <a:pt x="3220458" y="4174358"/>
                    <a:pt x="3188937" y="4180806"/>
                    <a:pt x="3205772" y="4200864"/>
                  </a:cubicBezTo>
                  <a:cubicBezTo>
                    <a:pt x="3222786" y="4220923"/>
                    <a:pt x="3186072" y="4234175"/>
                    <a:pt x="3186072" y="4244204"/>
                  </a:cubicBezTo>
                  <a:cubicBezTo>
                    <a:pt x="3186072" y="4254234"/>
                    <a:pt x="3208637" y="4307246"/>
                    <a:pt x="3197355" y="4330528"/>
                  </a:cubicBezTo>
                  <a:cubicBezTo>
                    <a:pt x="3186072" y="4353989"/>
                    <a:pt x="3177654" y="4387121"/>
                    <a:pt x="3169237" y="4407001"/>
                  </a:cubicBezTo>
                  <a:cubicBezTo>
                    <a:pt x="3160641" y="4427059"/>
                    <a:pt x="3141119" y="4447118"/>
                    <a:pt x="3146671" y="4477026"/>
                  </a:cubicBezTo>
                  <a:cubicBezTo>
                    <a:pt x="3152402" y="4506935"/>
                    <a:pt x="3124285" y="4497085"/>
                    <a:pt x="3124285" y="4526814"/>
                  </a:cubicBezTo>
                  <a:cubicBezTo>
                    <a:pt x="3124285" y="4556543"/>
                    <a:pt x="3149537" y="4543470"/>
                    <a:pt x="3143985" y="4580363"/>
                  </a:cubicBezTo>
                  <a:cubicBezTo>
                    <a:pt x="3138254" y="4616898"/>
                    <a:pt x="3124285" y="4626748"/>
                    <a:pt x="3124285" y="4653254"/>
                  </a:cubicBezTo>
                  <a:cubicBezTo>
                    <a:pt x="3124285" y="4679760"/>
                    <a:pt x="3138254" y="4716474"/>
                    <a:pt x="3138254" y="4726503"/>
                  </a:cubicBezTo>
                  <a:cubicBezTo>
                    <a:pt x="3138254" y="4736533"/>
                    <a:pt x="3124285" y="4769844"/>
                    <a:pt x="3104405" y="4796529"/>
                  </a:cubicBezTo>
                  <a:cubicBezTo>
                    <a:pt x="3084705" y="4823214"/>
                    <a:pt x="3070557" y="4839690"/>
                    <a:pt x="3073422" y="4856167"/>
                  </a:cubicBezTo>
                  <a:cubicBezTo>
                    <a:pt x="3076287" y="4872822"/>
                    <a:pt x="3095988" y="4892702"/>
                    <a:pt x="3093302" y="4902911"/>
                  </a:cubicBezTo>
                  <a:cubicBezTo>
                    <a:pt x="3090436" y="4912760"/>
                    <a:pt x="3065005" y="4946072"/>
                    <a:pt x="3067870" y="4969354"/>
                  </a:cubicBezTo>
                  <a:cubicBezTo>
                    <a:pt x="3070557" y="4992636"/>
                    <a:pt x="3095988" y="4982607"/>
                    <a:pt x="3101719" y="4999084"/>
                  </a:cubicBezTo>
                  <a:cubicBezTo>
                    <a:pt x="3107271" y="5015739"/>
                    <a:pt x="3067870" y="5029171"/>
                    <a:pt x="3084884" y="5045827"/>
                  </a:cubicBezTo>
                  <a:cubicBezTo>
                    <a:pt x="3101719" y="5062482"/>
                    <a:pt x="3124285" y="5059079"/>
                    <a:pt x="3118733" y="5099017"/>
                  </a:cubicBezTo>
                  <a:cubicBezTo>
                    <a:pt x="3113002" y="5138955"/>
                    <a:pt x="3149537" y="5148805"/>
                    <a:pt x="3157954" y="5158835"/>
                  </a:cubicBezTo>
                  <a:cubicBezTo>
                    <a:pt x="3166371" y="5168864"/>
                    <a:pt x="3183385" y="5192146"/>
                    <a:pt x="3197355" y="5192146"/>
                  </a:cubicBezTo>
                  <a:cubicBezTo>
                    <a:pt x="3211324" y="5192146"/>
                    <a:pt x="3222428" y="5182296"/>
                    <a:pt x="3228159" y="5147194"/>
                  </a:cubicBezTo>
                  <a:lnTo>
                    <a:pt x="3232636" y="5147194"/>
                  </a:lnTo>
                  <a:cubicBezTo>
                    <a:pt x="3232994" y="5145582"/>
                    <a:pt x="3233352" y="5144149"/>
                    <a:pt x="3233531" y="5142537"/>
                  </a:cubicBezTo>
                  <a:cubicBezTo>
                    <a:pt x="3234606" y="5136269"/>
                    <a:pt x="3236576" y="5132329"/>
                    <a:pt x="3238904" y="5129642"/>
                  </a:cubicBezTo>
                  <a:cubicBezTo>
                    <a:pt x="3250724" y="5126419"/>
                    <a:pt x="3265231" y="5146656"/>
                    <a:pt x="3244994" y="5165640"/>
                  </a:cubicBezTo>
                  <a:cubicBezTo>
                    <a:pt x="3216876" y="5192325"/>
                    <a:pt x="3202728" y="5205757"/>
                    <a:pt x="3211324" y="5205757"/>
                  </a:cubicBezTo>
                  <a:cubicBezTo>
                    <a:pt x="3219920" y="5205757"/>
                    <a:pt x="3262007" y="5232442"/>
                    <a:pt x="3284394" y="5232442"/>
                  </a:cubicBezTo>
                  <a:cubicBezTo>
                    <a:pt x="3306781" y="5232442"/>
                    <a:pt x="3351912" y="5219010"/>
                    <a:pt x="3360509" y="5215786"/>
                  </a:cubicBezTo>
                  <a:cubicBezTo>
                    <a:pt x="3368747" y="5212384"/>
                    <a:pt x="3428027" y="5202892"/>
                    <a:pt x="3435728" y="5193041"/>
                  </a:cubicBezTo>
                  <a:cubicBezTo>
                    <a:pt x="3436624" y="5192504"/>
                    <a:pt x="3438056" y="5191967"/>
                    <a:pt x="3438952" y="5191250"/>
                  </a:cubicBezTo>
                  <a:lnTo>
                    <a:pt x="3436265" y="5191250"/>
                  </a:lnTo>
                  <a:cubicBezTo>
                    <a:pt x="3436624" y="5183012"/>
                    <a:pt x="3387552" y="5185520"/>
                    <a:pt x="3363374" y="5176028"/>
                  </a:cubicBezTo>
                  <a:cubicBezTo>
                    <a:pt x="3352808" y="5171729"/>
                    <a:pt x="3338838" y="5160626"/>
                    <a:pt x="3325586" y="5147552"/>
                  </a:cubicBezTo>
                  <a:lnTo>
                    <a:pt x="3334361" y="5147552"/>
                  </a:lnTo>
                  <a:cubicBezTo>
                    <a:pt x="3314840" y="5128926"/>
                    <a:pt x="3296214" y="5105286"/>
                    <a:pt x="3292812" y="5092928"/>
                  </a:cubicBezTo>
                  <a:cubicBezTo>
                    <a:pt x="3291916" y="5089705"/>
                    <a:pt x="3291200" y="5085943"/>
                    <a:pt x="3290662" y="5081825"/>
                  </a:cubicBezTo>
                  <a:lnTo>
                    <a:pt x="3284931" y="5081825"/>
                  </a:lnTo>
                  <a:cubicBezTo>
                    <a:pt x="3283499" y="5067676"/>
                    <a:pt x="3284394" y="5050841"/>
                    <a:pt x="3290125" y="5038126"/>
                  </a:cubicBezTo>
                  <a:lnTo>
                    <a:pt x="3294244" y="5038126"/>
                  </a:lnTo>
                  <a:cubicBezTo>
                    <a:pt x="3296931" y="5030246"/>
                    <a:pt x="3300871" y="5023799"/>
                    <a:pt x="3306960" y="5019679"/>
                  </a:cubicBezTo>
                  <a:cubicBezTo>
                    <a:pt x="3319317" y="5011262"/>
                    <a:pt x="3343316" y="4989592"/>
                    <a:pt x="3361762" y="4972040"/>
                  </a:cubicBezTo>
                  <a:lnTo>
                    <a:pt x="3360151" y="4972040"/>
                  </a:lnTo>
                  <a:cubicBezTo>
                    <a:pt x="3369105" y="4963623"/>
                    <a:pt x="3376806" y="4956459"/>
                    <a:pt x="3380388" y="4953236"/>
                  </a:cubicBezTo>
                  <a:cubicBezTo>
                    <a:pt x="3384866" y="4949296"/>
                    <a:pt x="3390238" y="4939087"/>
                    <a:pt x="3394715" y="4928162"/>
                  </a:cubicBezTo>
                  <a:lnTo>
                    <a:pt x="3398656" y="4928162"/>
                  </a:lnTo>
                  <a:cubicBezTo>
                    <a:pt x="3405819" y="4911327"/>
                    <a:pt x="3410655" y="4890911"/>
                    <a:pt x="3405461" y="4886613"/>
                  </a:cubicBezTo>
                  <a:cubicBezTo>
                    <a:pt x="3397044" y="4879807"/>
                    <a:pt x="3354778" y="4886613"/>
                    <a:pt x="3349226" y="4876584"/>
                  </a:cubicBezTo>
                  <a:cubicBezTo>
                    <a:pt x="3346898" y="4872644"/>
                    <a:pt x="3345644" y="4867987"/>
                    <a:pt x="3346719" y="4862256"/>
                  </a:cubicBezTo>
                  <a:lnTo>
                    <a:pt x="3342241" y="4862256"/>
                  </a:lnTo>
                  <a:cubicBezTo>
                    <a:pt x="3344928" y="4854734"/>
                    <a:pt x="3351912" y="4845421"/>
                    <a:pt x="3366419" y="4833422"/>
                  </a:cubicBezTo>
                  <a:cubicBezTo>
                    <a:pt x="3372150" y="4828766"/>
                    <a:pt x="3376985" y="4823572"/>
                    <a:pt x="3381821" y="4818378"/>
                  </a:cubicBezTo>
                  <a:lnTo>
                    <a:pt x="3383970" y="4818378"/>
                  </a:lnTo>
                  <a:cubicBezTo>
                    <a:pt x="3404208" y="4796708"/>
                    <a:pt x="3415849" y="4772172"/>
                    <a:pt x="3425341" y="4763755"/>
                  </a:cubicBezTo>
                  <a:cubicBezTo>
                    <a:pt x="3428564" y="4760531"/>
                    <a:pt x="3432683" y="4757128"/>
                    <a:pt x="3437161" y="4752651"/>
                  </a:cubicBezTo>
                  <a:lnTo>
                    <a:pt x="3435370" y="4752651"/>
                  </a:lnTo>
                  <a:cubicBezTo>
                    <a:pt x="3445578" y="4742264"/>
                    <a:pt x="3456861" y="4729010"/>
                    <a:pt x="3462413" y="4713787"/>
                  </a:cubicBezTo>
                  <a:cubicBezTo>
                    <a:pt x="3463129" y="4711638"/>
                    <a:pt x="3463488" y="4710385"/>
                    <a:pt x="3463846" y="4708773"/>
                  </a:cubicBezTo>
                  <a:lnTo>
                    <a:pt x="3468144" y="4708773"/>
                  </a:lnTo>
                  <a:cubicBezTo>
                    <a:pt x="3474950" y="4688177"/>
                    <a:pt x="3458831" y="4700535"/>
                    <a:pt x="3442175" y="4700535"/>
                  </a:cubicBezTo>
                  <a:cubicBezTo>
                    <a:pt x="3425520" y="4700535"/>
                    <a:pt x="3416923" y="4663999"/>
                    <a:pt x="3416923" y="4647165"/>
                  </a:cubicBezTo>
                  <a:cubicBezTo>
                    <a:pt x="3416923" y="4646090"/>
                    <a:pt x="3417460" y="4645732"/>
                    <a:pt x="3417819" y="4644837"/>
                  </a:cubicBezTo>
                  <a:cubicBezTo>
                    <a:pt x="3430534" y="4643941"/>
                    <a:pt x="3460801" y="4658806"/>
                    <a:pt x="3484800" y="4663821"/>
                  </a:cubicBezTo>
                  <a:cubicBezTo>
                    <a:pt x="3495545" y="4666149"/>
                    <a:pt x="3500560" y="4664716"/>
                    <a:pt x="3502888" y="4661134"/>
                  </a:cubicBezTo>
                  <a:cubicBezTo>
                    <a:pt x="3510947" y="4659522"/>
                    <a:pt x="3510589" y="4652000"/>
                    <a:pt x="3508440" y="4642867"/>
                  </a:cubicBezTo>
                  <a:lnTo>
                    <a:pt x="3502351" y="4642867"/>
                  </a:lnTo>
                  <a:cubicBezTo>
                    <a:pt x="3501097" y="4638031"/>
                    <a:pt x="3499664" y="4632658"/>
                    <a:pt x="3498948" y="4627465"/>
                  </a:cubicBezTo>
                  <a:cubicBezTo>
                    <a:pt x="3497694" y="4619047"/>
                    <a:pt x="3498948" y="4608122"/>
                    <a:pt x="3501455" y="4599168"/>
                  </a:cubicBezTo>
                  <a:lnTo>
                    <a:pt x="3505754" y="4599168"/>
                  </a:lnTo>
                  <a:cubicBezTo>
                    <a:pt x="3507365" y="4592721"/>
                    <a:pt x="3509873" y="4586989"/>
                    <a:pt x="3513096" y="4583407"/>
                  </a:cubicBezTo>
                  <a:cubicBezTo>
                    <a:pt x="3515604" y="4582512"/>
                    <a:pt x="3518469" y="4582512"/>
                    <a:pt x="3521693" y="4584303"/>
                  </a:cubicBezTo>
                  <a:cubicBezTo>
                    <a:pt x="3538528" y="4594332"/>
                    <a:pt x="3625746" y="4581080"/>
                    <a:pt x="3637029" y="4577677"/>
                  </a:cubicBezTo>
                  <a:cubicBezTo>
                    <a:pt x="3638283" y="4577318"/>
                    <a:pt x="3639894" y="4576065"/>
                    <a:pt x="3641506" y="4574274"/>
                  </a:cubicBezTo>
                  <a:cubicBezTo>
                    <a:pt x="3641506" y="4574274"/>
                    <a:pt x="3642223" y="4574274"/>
                    <a:pt x="3642402" y="4574274"/>
                  </a:cubicBezTo>
                  <a:cubicBezTo>
                    <a:pt x="3648670" y="4572662"/>
                    <a:pt x="3661028" y="4553320"/>
                    <a:pt x="3672669" y="4533799"/>
                  </a:cubicBezTo>
                  <a:lnTo>
                    <a:pt x="3669266" y="4533799"/>
                  </a:lnTo>
                  <a:cubicBezTo>
                    <a:pt x="3677862" y="4519113"/>
                    <a:pt x="3685742" y="4504965"/>
                    <a:pt x="3690578" y="4498159"/>
                  </a:cubicBezTo>
                  <a:cubicBezTo>
                    <a:pt x="3692369" y="4495114"/>
                    <a:pt x="3693622" y="4492428"/>
                    <a:pt x="3695055" y="4489921"/>
                  </a:cubicBezTo>
                  <a:lnTo>
                    <a:pt x="3698458" y="4489921"/>
                  </a:lnTo>
                  <a:cubicBezTo>
                    <a:pt x="3707054" y="4474877"/>
                    <a:pt x="3708487" y="4460550"/>
                    <a:pt x="3695772" y="4451416"/>
                  </a:cubicBezTo>
                  <a:cubicBezTo>
                    <a:pt x="3689145" y="4446938"/>
                    <a:pt x="3676967" y="4435655"/>
                    <a:pt x="3665147" y="4424014"/>
                  </a:cubicBezTo>
                  <a:lnTo>
                    <a:pt x="3656550" y="4424014"/>
                  </a:lnTo>
                  <a:cubicBezTo>
                    <a:pt x="3644909" y="4412373"/>
                    <a:pt x="3634343" y="4401090"/>
                    <a:pt x="3631656" y="4396255"/>
                  </a:cubicBezTo>
                  <a:cubicBezTo>
                    <a:pt x="3630223" y="4393569"/>
                    <a:pt x="3630582" y="4387479"/>
                    <a:pt x="3631656" y="4380316"/>
                  </a:cubicBezTo>
                  <a:lnTo>
                    <a:pt x="3636492" y="4380316"/>
                  </a:lnTo>
                  <a:cubicBezTo>
                    <a:pt x="3638820" y="4362765"/>
                    <a:pt x="3648133" y="4333214"/>
                    <a:pt x="3653506" y="4316558"/>
                  </a:cubicBezTo>
                  <a:cubicBezTo>
                    <a:pt x="3656192" y="4338229"/>
                    <a:pt x="3659237" y="4411120"/>
                    <a:pt x="3690399" y="4421865"/>
                  </a:cubicBezTo>
                  <a:cubicBezTo>
                    <a:pt x="3729799" y="4434939"/>
                    <a:pt x="3752365" y="4441745"/>
                    <a:pt x="3788721" y="4401807"/>
                  </a:cubicBezTo>
                  <a:cubicBezTo>
                    <a:pt x="3795885" y="4394106"/>
                    <a:pt x="3802511" y="4387121"/>
                    <a:pt x="3808780" y="4380495"/>
                  </a:cubicBezTo>
                  <a:lnTo>
                    <a:pt x="3810929" y="4380495"/>
                  </a:lnTo>
                  <a:cubicBezTo>
                    <a:pt x="3835106" y="4354168"/>
                    <a:pt x="3853553" y="4333751"/>
                    <a:pt x="3859642" y="4314409"/>
                  </a:cubicBezTo>
                  <a:lnTo>
                    <a:pt x="3855165" y="4314409"/>
                  </a:lnTo>
                  <a:cubicBezTo>
                    <a:pt x="3855702" y="4312618"/>
                    <a:pt x="3856239" y="4310649"/>
                    <a:pt x="3856419" y="4308678"/>
                  </a:cubicBezTo>
                  <a:cubicBezTo>
                    <a:pt x="3857851" y="4295246"/>
                    <a:pt x="3860896" y="4281814"/>
                    <a:pt x="3865015" y="4270531"/>
                  </a:cubicBezTo>
                  <a:lnTo>
                    <a:pt x="3869134" y="4270531"/>
                  </a:lnTo>
                  <a:cubicBezTo>
                    <a:pt x="3873253" y="4258532"/>
                    <a:pt x="3878805" y="4248682"/>
                    <a:pt x="3885969" y="4242772"/>
                  </a:cubicBezTo>
                  <a:cubicBezTo>
                    <a:pt x="3891879" y="4239906"/>
                    <a:pt x="3897431" y="4238474"/>
                    <a:pt x="3903162" y="4233459"/>
                  </a:cubicBezTo>
                  <a:cubicBezTo>
                    <a:pt x="3910147" y="4229519"/>
                    <a:pt x="3917131" y="4223072"/>
                    <a:pt x="3925549" y="4204446"/>
                  </a:cubicBezTo>
                  <a:lnTo>
                    <a:pt x="3921788" y="4204446"/>
                  </a:lnTo>
                  <a:cubicBezTo>
                    <a:pt x="3922504" y="4202655"/>
                    <a:pt x="3923220" y="4201222"/>
                    <a:pt x="3924116" y="4199431"/>
                  </a:cubicBezTo>
                  <a:cubicBezTo>
                    <a:pt x="3939339" y="4160389"/>
                    <a:pt x="3952054" y="4182775"/>
                    <a:pt x="3966740" y="4160568"/>
                  </a:cubicBezTo>
                  <a:lnTo>
                    <a:pt x="3969784" y="4160568"/>
                  </a:lnTo>
                  <a:cubicBezTo>
                    <a:pt x="3972113" y="4157882"/>
                    <a:pt x="3974441" y="4154300"/>
                    <a:pt x="3976948" y="4148748"/>
                  </a:cubicBezTo>
                  <a:cubicBezTo>
                    <a:pt x="3984828" y="4131913"/>
                    <a:pt x="3979456" y="4112929"/>
                    <a:pt x="3974620" y="4094841"/>
                  </a:cubicBezTo>
                  <a:lnTo>
                    <a:pt x="3968531" y="4094841"/>
                  </a:lnTo>
                  <a:cubicBezTo>
                    <a:pt x="3964233" y="4078543"/>
                    <a:pt x="3961905" y="4063320"/>
                    <a:pt x="3970143" y="4050784"/>
                  </a:cubicBezTo>
                  <a:lnTo>
                    <a:pt x="3973008" y="4050784"/>
                  </a:lnTo>
                  <a:cubicBezTo>
                    <a:pt x="3975157" y="4046665"/>
                    <a:pt x="3978023" y="4042546"/>
                    <a:pt x="3982500" y="4038963"/>
                  </a:cubicBezTo>
                  <a:cubicBezTo>
                    <a:pt x="3991813" y="4031621"/>
                    <a:pt x="4002917" y="4024099"/>
                    <a:pt x="4014020" y="4016577"/>
                  </a:cubicBezTo>
                  <a:cubicBezTo>
                    <a:pt x="4016349" y="4014965"/>
                    <a:pt x="4018856" y="4013353"/>
                    <a:pt x="4021184" y="4011920"/>
                  </a:cubicBezTo>
                  <a:cubicBezTo>
                    <a:pt x="4021184" y="4011920"/>
                    <a:pt x="4021363" y="4011741"/>
                    <a:pt x="4021722" y="4011741"/>
                  </a:cubicBezTo>
                  <a:cubicBezTo>
                    <a:pt x="4047153" y="3995444"/>
                    <a:pt x="4070256" y="3982549"/>
                    <a:pt x="4070256" y="3982549"/>
                  </a:cubicBezTo>
                  <a:cubicBezTo>
                    <a:pt x="4070256" y="3982549"/>
                    <a:pt x="4087270" y="3972520"/>
                    <a:pt x="4120939" y="3962491"/>
                  </a:cubicBezTo>
                  <a:cubicBezTo>
                    <a:pt x="4153534" y="3952820"/>
                    <a:pt x="4188279" y="3958371"/>
                    <a:pt x="4200994" y="3940999"/>
                  </a:cubicBezTo>
                  <a:lnTo>
                    <a:pt x="4203322" y="3940999"/>
                  </a:lnTo>
                  <a:cubicBezTo>
                    <a:pt x="4204934" y="3939388"/>
                    <a:pt x="4206546" y="3937776"/>
                    <a:pt x="4207800" y="3935627"/>
                  </a:cubicBezTo>
                  <a:cubicBezTo>
                    <a:pt x="4215501" y="3922016"/>
                    <a:pt x="4223381" y="3897122"/>
                    <a:pt x="4233052" y="3875093"/>
                  </a:cubicBezTo>
                  <a:lnTo>
                    <a:pt x="4229291" y="3875093"/>
                  </a:lnTo>
                  <a:cubicBezTo>
                    <a:pt x="4233231" y="3866855"/>
                    <a:pt x="4237350" y="3858975"/>
                    <a:pt x="4241827" y="3852706"/>
                  </a:cubicBezTo>
                  <a:cubicBezTo>
                    <a:pt x="4246484" y="3846259"/>
                    <a:pt x="4251319" y="3838916"/>
                    <a:pt x="4255618" y="3831394"/>
                  </a:cubicBezTo>
                  <a:lnTo>
                    <a:pt x="4259021" y="3831394"/>
                  </a:lnTo>
                  <a:cubicBezTo>
                    <a:pt x="4271736" y="3810082"/>
                    <a:pt x="4281765" y="3785546"/>
                    <a:pt x="4275318" y="3772831"/>
                  </a:cubicBezTo>
                  <a:cubicBezTo>
                    <a:pt x="4274423" y="3770861"/>
                    <a:pt x="4274243" y="3768353"/>
                    <a:pt x="4274064" y="3765309"/>
                  </a:cubicBezTo>
                  <a:lnTo>
                    <a:pt x="4268871" y="3765309"/>
                  </a:lnTo>
                  <a:cubicBezTo>
                    <a:pt x="4269229" y="3754026"/>
                    <a:pt x="4273527" y="3738087"/>
                    <a:pt x="4278004" y="3721431"/>
                  </a:cubicBezTo>
                  <a:lnTo>
                    <a:pt x="4282303" y="3721431"/>
                  </a:lnTo>
                  <a:cubicBezTo>
                    <a:pt x="4288750" y="3697970"/>
                    <a:pt x="4296451" y="3673434"/>
                    <a:pt x="4294839" y="3663047"/>
                  </a:cubicBezTo>
                  <a:cubicBezTo>
                    <a:pt x="4294660" y="3660897"/>
                    <a:pt x="4293944" y="3658390"/>
                    <a:pt x="4293227" y="3655883"/>
                  </a:cubicBezTo>
                  <a:lnTo>
                    <a:pt x="4287138" y="3655883"/>
                  </a:lnTo>
                  <a:cubicBezTo>
                    <a:pt x="4283915" y="3644063"/>
                    <a:pt x="4279258" y="3628661"/>
                    <a:pt x="4279795" y="3611826"/>
                  </a:cubicBezTo>
                  <a:lnTo>
                    <a:pt x="4284989" y="3611826"/>
                  </a:lnTo>
                  <a:cubicBezTo>
                    <a:pt x="4284810" y="3594275"/>
                    <a:pt x="4289645" y="3574753"/>
                    <a:pt x="4308808" y="3556665"/>
                  </a:cubicBezTo>
                  <a:cubicBezTo>
                    <a:pt x="4312390" y="3553262"/>
                    <a:pt x="4315972" y="3549680"/>
                    <a:pt x="4319554" y="3546099"/>
                  </a:cubicBezTo>
                  <a:lnTo>
                    <a:pt x="4317584" y="3546099"/>
                  </a:lnTo>
                  <a:cubicBezTo>
                    <a:pt x="4331195" y="3531771"/>
                    <a:pt x="4344448" y="3516727"/>
                    <a:pt x="4356089" y="3502042"/>
                  </a:cubicBezTo>
                  <a:lnTo>
                    <a:pt x="4358776" y="3502042"/>
                  </a:lnTo>
                  <a:cubicBezTo>
                    <a:pt x="4380625" y="3474999"/>
                    <a:pt x="4397101" y="3450105"/>
                    <a:pt x="4398713" y="3440254"/>
                  </a:cubicBezTo>
                  <a:cubicBezTo>
                    <a:pt x="4398713" y="3439359"/>
                    <a:pt x="4399609" y="3437568"/>
                    <a:pt x="4399788" y="3436314"/>
                  </a:cubicBezTo>
                  <a:lnTo>
                    <a:pt x="4395490" y="3436314"/>
                  </a:lnTo>
                  <a:cubicBezTo>
                    <a:pt x="4398713" y="3426106"/>
                    <a:pt x="4405161" y="3409988"/>
                    <a:pt x="4411608" y="3392436"/>
                  </a:cubicBezTo>
                  <a:lnTo>
                    <a:pt x="4415548" y="3392436"/>
                  </a:lnTo>
                  <a:cubicBezTo>
                    <a:pt x="4423787" y="3369513"/>
                    <a:pt x="4431666" y="3344619"/>
                    <a:pt x="4432204" y="3326351"/>
                  </a:cubicBezTo>
                  <a:lnTo>
                    <a:pt x="4427189" y="3326351"/>
                  </a:lnTo>
                  <a:cubicBezTo>
                    <a:pt x="4427189" y="3326351"/>
                    <a:pt x="4427189" y="3324560"/>
                    <a:pt x="4427189" y="3323844"/>
                  </a:cubicBezTo>
                  <a:close/>
                  <a:moveTo>
                    <a:pt x="2687655" y="1351846"/>
                  </a:moveTo>
                  <a:lnTo>
                    <a:pt x="2682640" y="1351846"/>
                  </a:lnTo>
                  <a:cubicBezTo>
                    <a:pt x="2682998" y="1348085"/>
                    <a:pt x="2683357" y="1344682"/>
                    <a:pt x="2683715" y="1341996"/>
                  </a:cubicBezTo>
                  <a:cubicBezTo>
                    <a:pt x="2684789" y="1334295"/>
                    <a:pt x="2683715" y="1321759"/>
                    <a:pt x="2682819" y="1307968"/>
                  </a:cubicBezTo>
                  <a:lnTo>
                    <a:pt x="2688371" y="1307968"/>
                  </a:lnTo>
                  <a:cubicBezTo>
                    <a:pt x="2686759" y="1285940"/>
                    <a:pt x="2684610" y="1259434"/>
                    <a:pt x="2691953" y="1242241"/>
                  </a:cubicBezTo>
                  <a:lnTo>
                    <a:pt x="2691953" y="1242241"/>
                  </a:lnTo>
                  <a:cubicBezTo>
                    <a:pt x="2691953" y="1242241"/>
                    <a:pt x="2688550" y="1242241"/>
                    <a:pt x="2688550" y="1242241"/>
                  </a:cubicBezTo>
                  <a:cubicBezTo>
                    <a:pt x="2701266" y="1218422"/>
                    <a:pt x="2732786" y="1209109"/>
                    <a:pt x="2754099" y="1205706"/>
                  </a:cubicBezTo>
                  <a:cubicBezTo>
                    <a:pt x="2776664" y="1202303"/>
                    <a:pt x="2824482" y="1222362"/>
                    <a:pt x="2833079" y="1219138"/>
                  </a:cubicBezTo>
                  <a:cubicBezTo>
                    <a:pt x="2841317" y="1215735"/>
                    <a:pt x="2880717" y="1215735"/>
                    <a:pt x="2900597" y="1219138"/>
                  </a:cubicBezTo>
                  <a:cubicBezTo>
                    <a:pt x="2917969" y="1222004"/>
                    <a:pt x="2942147" y="1269463"/>
                    <a:pt x="2937311" y="1282179"/>
                  </a:cubicBezTo>
                  <a:cubicBezTo>
                    <a:pt x="2923342" y="1283612"/>
                    <a:pt x="2902925" y="1267672"/>
                    <a:pt x="2902925" y="1245644"/>
                  </a:cubicBezTo>
                  <a:cubicBezTo>
                    <a:pt x="2902925" y="1244032"/>
                    <a:pt x="2902925" y="1242957"/>
                    <a:pt x="2902746" y="1242241"/>
                  </a:cubicBezTo>
                  <a:lnTo>
                    <a:pt x="2900418" y="1242241"/>
                  </a:lnTo>
                  <a:cubicBezTo>
                    <a:pt x="2899701" y="1243674"/>
                    <a:pt x="2898627" y="1246181"/>
                    <a:pt x="2897731" y="1249226"/>
                  </a:cubicBezTo>
                  <a:lnTo>
                    <a:pt x="2897731" y="1249226"/>
                  </a:lnTo>
                  <a:cubicBezTo>
                    <a:pt x="2897731" y="1225764"/>
                    <a:pt x="2878031" y="1292387"/>
                    <a:pt x="2889314" y="1312267"/>
                  </a:cubicBezTo>
                  <a:cubicBezTo>
                    <a:pt x="2898090" y="1327669"/>
                    <a:pt x="2880001" y="1344862"/>
                    <a:pt x="2866211" y="1352025"/>
                  </a:cubicBezTo>
                  <a:lnTo>
                    <a:pt x="2861375" y="1352025"/>
                  </a:lnTo>
                  <a:cubicBezTo>
                    <a:pt x="2861375" y="1352025"/>
                    <a:pt x="2861017" y="1352025"/>
                    <a:pt x="2861017" y="1352025"/>
                  </a:cubicBezTo>
                  <a:cubicBezTo>
                    <a:pt x="2861017" y="1352025"/>
                    <a:pt x="2860838" y="1352025"/>
                    <a:pt x="2860659" y="1352025"/>
                  </a:cubicBezTo>
                  <a:lnTo>
                    <a:pt x="2849555" y="1352025"/>
                  </a:lnTo>
                  <a:cubicBezTo>
                    <a:pt x="2842929" y="1345041"/>
                    <a:pt x="2838451" y="1327669"/>
                    <a:pt x="2838272" y="1308147"/>
                  </a:cubicBezTo>
                  <a:lnTo>
                    <a:pt x="2843645" y="1308147"/>
                  </a:lnTo>
                  <a:cubicBezTo>
                    <a:pt x="2843645" y="1302954"/>
                    <a:pt x="2843645" y="1297760"/>
                    <a:pt x="2844003" y="1292387"/>
                  </a:cubicBezTo>
                  <a:cubicBezTo>
                    <a:pt x="2846153" y="1270359"/>
                    <a:pt x="2835944" y="1250300"/>
                    <a:pt x="2818214" y="1242420"/>
                  </a:cubicBezTo>
                  <a:lnTo>
                    <a:pt x="2783649" y="1242420"/>
                  </a:lnTo>
                  <a:cubicBezTo>
                    <a:pt x="2780604" y="1243495"/>
                    <a:pt x="2778455" y="1245465"/>
                    <a:pt x="2775769" y="1247077"/>
                  </a:cubicBezTo>
                  <a:cubicBezTo>
                    <a:pt x="2755173" y="1256389"/>
                    <a:pt x="2743890" y="1277702"/>
                    <a:pt x="2734756" y="1285940"/>
                  </a:cubicBezTo>
                  <a:cubicBezTo>
                    <a:pt x="2723653" y="1295969"/>
                    <a:pt x="2723653" y="1352383"/>
                    <a:pt x="2726339" y="1365815"/>
                  </a:cubicBezTo>
                  <a:cubicBezTo>
                    <a:pt x="2728488" y="1375845"/>
                    <a:pt x="2728846" y="1404321"/>
                    <a:pt x="2717384" y="1416678"/>
                  </a:cubicBezTo>
                  <a:cubicBezTo>
                    <a:pt x="2716668" y="1417036"/>
                    <a:pt x="2715952" y="1417753"/>
                    <a:pt x="2715056" y="1418111"/>
                  </a:cubicBezTo>
                  <a:lnTo>
                    <a:pt x="2715414" y="1418111"/>
                  </a:lnTo>
                  <a:cubicBezTo>
                    <a:pt x="2711833" y="1421155"/>
                    <a:pt x="2707176" y="1423125"/>
                    <a:pt x="2701266" y="1422230"/>
                  </a:cubicBezTo>
                  <a:cubicBezTo>
                    <a:pt x="2697863" y="1421872"/>
                    <a:pt x="2694998" y="1420260"/>
                    <a:pt x="2692669" y="1418111"/>
                  </a:cubicBezTo>
                  <a:lnTo>
                    <a:pt x="2704848" y="1418111"/>
                  </a:lnTo>
                  <a:cubicBezTo>
                    <a:pt x="2685864" y="1413275"/>
                    <a:pt x="2686043" y="1376203"/>
                    <a:pt x="2688192" y="1352204"/>
                  </a:cubicBezTo>
                  <a:close/>
                  <a:moveTo>
                    <a:pt x="2858331" y="1421872"/>
                  </a:moveTo>
                  <a:cubicBezTo>
                    <a:pt x="2857615" y="1420260"/>
                    <a:pt x="2857256" y="1419006"/>
                    <a:pt x="2856719" y="1417753"/>
                  </a:cubicBezTo>
                  <a:lnTo>
                    <a:pt x="2863345" y="1417753"/>
                  </a:lnTo>
                  <a:cubicBezTo>
                    <a:pt x="2860480" y="1410947"/>
                    <a:pt x="2860301" y="1407902"/>
                    <a:pt x="2861017" y="1406291"/>
                  </a:cubicBezTo>
                  <a:cubicBezTo>
                    <a:pt x="2861555" y="1405932"/>
                    <a:pt x="2862092" y="1405574"/>
                    <a:pt x="2862629" y="1404858"/>
                  </a:cubicBezTo>
                  <a:cubicBezTo>
                    <a:pt x="2864778" y="1403783"/>
                    <a:pt x="2867823" y="1403425"/>
                    <a:pt x="2869255" y="1398769"/>
                  </a:cubicBezTo>
                  <a:cubicBezTo>
                    <a:pt x="2869972" y="1396261"/>
                    <a:pt x="2873554" y="1393038"/>
                    <a:pt x="2878568" y="1389635"/>
                  </a:cubicBezTo>
                  <a:cubicBezTo>
                    <a:pt x="2894329" y="1379606"/>
                    <a:pt x="2917432" y="1369039"/>
                    <a:pt x="2917432" y="1369039"/>
                  </a:cubicBezTo>
                  <a:cubicBezTo>
                    <a:pt x="2917432" y="1369039"/>
                    <a:pt x="2917790" y="1368502"/>
                    <a:pt x="2918506" y="1367606"/>
                  </a:cubicBezTo>
                  <a:cubicBezTo>
                    <a:pt x="2921013" y="1366353"/>
                    <a:pt x="2922805" y="1365636"/>
                    <a:pt x="2922805" y="1365636"/>
                  </a:cubicBezTo>
                  <a:cubicBezTo>
                    <a:pt x="2922805" y="1365636"/>
                    <a:pt x="2926745" y="1360084"/>
                    <a:pt x="2933013" y="1352204"/>
                  </a:cubicBezTo>
                  <a:lnTo>
                    <a:pt x="2930326" y="1352204"/>
                  </a:lnTo>
                  <a:cubicBezTo>
                    <a:pt x="2940714" y="1338951"/>
                    <a:pt x="2955399" y="1320505"/>
                    <a:pt x="2967220" y="1308327"/>
                  </a:cubicBezTo>
                  <a:lnTo>
                    <a:pt x="2969190" y="1308327"/>
                  </a:lnTo>
                  <a:cubicBezTo>
                    <a:pt x="2974025" y="1303312"/>
                    <a:pt x="2978144" y="1299193"/>
                    <a:pt x="2981905" y="1296327"/>
                  </a:cubicBezTo>
                  <a:cubicBezTo>
                    <a:pt x="2983338" y="1295790"/>
                    <a:pt x="2984413" y="1295611"/>
                    <a:pt x="2985129" y="1295969"/>
                  </a:cubicBezTo>
                  <a:cubicBezTo>
                    <a:pt x="2993546" y="1302596"/>
                    <a:pt x="3052647" y="1285940"/>
                    <a:pt x="3063930" y="1302596"/>
                  </a:cubicBezTo>
                  <a:cubicBezTo>
                    <a:pt x="3075213" y="1319251"/>
                    <a:pt x="3052647" y="1322475"/>
                    <a:pt x="3024350" y="1335907"/>
                  </a:cubicBezTo>
                  <a:cubicBezTo>
                    <a:pt x="2996233" y="1349160"/>
                    <a:pt x="2987816" y="1345757"/>
                    <a:pt x="2976712" y="1362413"/>
                  </a:cubicBezTo>
                  <a:cubicBezTo>
                    <a:pt x="2974384" y="1365815"/>
                    <a:pt x="2970801" y="1368681"/>
                    <a:pt x="2967041" y="1371367"/>
                  </a:cubicBezTo>
                  <a:cubicBezTo>
                    <a:pt x="2955758" y="1377994"/>
                    <a:pt x="2941430" y="1383725"/>
                    <a:pt x="2929610" y="1391605"/>
                  </a:cubicBezTo>
                  <a:cubicBezTo>
                    <a:pt x="2922805" y="1395545"/>
                    <a:pt x="2916715" y="1400022"/>
                    <a:pt x="2912059" y="1405574"/>
                  </a:cubicBezTo>
                  <a:cubicBezTo>
                    <a:pt x="2908298" y="1410052"/>
                    <a:pt x="2903821" y="1413992"/>
                    <a:pt x="2898985" y="1417394"/>
                  </a:cubicBezTo>
                  <a:cubicBezTo>
                    <a:pt x="2898806" y="1417573"/>
                    <a:pt x="2898448" y="1417753"/>
                    <a:pt x="2898269" y="1418111"/>
                  </a:cubicBezTo>
                  <a:lnTo>
                    <a:pt x="2898269" y="1418111"/>
                  </a:lnTo>
                  <a:cubicBezTo>
                    <a:pt x="2882150" y="1429573"/>
                    <a:pt x="2863345" y="1433871"/>
                    <a:pt x="2858510" y="1422230"/>
                  </a:cubicBezTo>
                  <a:close/>
                  <a:moveTo>
                    <a:pt x="1434180" y="1106130"/>
                  </a:moveTo>
                  <a:cubicBezTo>
                    <a:pt x="1429882" y="1103085"/>
                    <a:pt x="1423972" y="1096280"/>
                    <a:pt x="1418599" y="1088579"/>
                  </a:cubicBezTo>
                  <a:lnTo>
                    <a:pt x="1426300" y="1088579"/>
                  </a:lnTo>
                  <a:cubicBezTo>
                    <a:pt x="1417524" y="1077117"/>
                    <a:pt x="1409107" y="1062610"/>
                    <a:pt x="1408928" y="1055805"/>
                  </a:cubicBezTo>
                  <a:cubicBezTo>
                    <a:pt x="1410002" y="1055805"/>
                    <a:pt x="1410361" y="1055805"/>
                    <a:pt x="1411614" y="1056163"/>
                  </a:cubicBezTo>
                  <a:cubicBezTo>
                    <a:pt x="1420211" y="1059566"/>
                    <a:pt x="1437046" y="1079445"/>
                    <a:pt x="1445463" y="1079445"/>
                  </a:cubicBezTo>
                  <a:cubicBezTo>
                    <a:pt x="1453880" y="1079445"/>
                    <a:pt x="1496146" y="1119383"/>
                    <a:pt x="1507250" y="1132636"/>
                  </a:cubicBezTo>
                  <a:cubicBezTo>
                    <a:pt x="1516921" y="1144098"/>
                    <a:pt x="1518175" y="1172395"/>
                    <a:pt x="1509578" y="1182424"/>
                  </a:cubicBezTo>
                  <a:cubicBezTo>
                    <a:pt x="1496325" y="1185110"/>
                    <a:pt x="1488266" y="1150366"/>
                    <a:pt x="1485043" y="1132457"/>
                  </a:cubicBezTo>
                  <a:lnTo>
                    <a:pt x="1479133" y="1132457"/>
                  </a:lnTo>
                  <a:cubicBezTo>
                    <a:pt x="1476267" y="1115980"/>
                    <a:pt x="1448149" y="1115980"/>
                    <a:pt x="1434001" y="1105951"/>
                  </a:cubicBezTo>
                  <a:close/>
                  <a:moveTo>
                    <a:pt x="2763949" y="1175977"/>
                  </a:moveTo>
                  <a:cubicBezTo>
                    <a:pt x="2754278" y="1178305"/>
                    <a:pt x="2724727" y="1169171"/>
                    <a:pt x="2700191" y="1169171"/>
                  </a:cubicBezTo>
                  <a:cubicBezTo>
                    <a:pt x="2675656" y="1169171"/>
                    <a:pt x="2680491" y="1149292"/>
                    <a:pt x="2669208" y="1152694"/>
                  </a:cubicBezTo>
                  <a:cubicBezTo>
                    <a:pt x="2657925" y="1155918"/>
                    <a:pt x="2632494" y="1162544"/>
                    <a:pt x="2615659" y="1172574"/>
                  </a:cubicBezTo>
                  <a:cubicBezTo>
                    <a:pt x="2598825" y="1182424"/>
                    <a:pt x="2570707" y="1180454"/>
                    <a:pt x="2570707" y="1162544"/>
                  </a:cubicBezTo>
                  <a:cubicBezTo>
                    <a:pt x="2570707" y="1152515"/>
                    <a:pt x="2572498" y="1147142"/>
                    <a:pt x="2576796" y="1143561"/>
                  </a:cubicBezTo>
                  <a:cubicBezTo>
                    <a:pt x="2584139" y="1139979"/>
                    <a:pt x="2595780" y="1137471"/>
                    <a:pt x="2613331" y="1129412"/>
                  </a:cubicBezTo>
                  <a:cubicBezTo>
                    <a:pt x="2650045" y="1112757"/>
                    <a:pt x="2689446" y="1066192"/>
                    <a:pt x="2706281" y="1086251"/>
                  </a:cubicBezTo>
                  <a:cubicBezTo>
                    <a:pt x="2723115" y="1106130"/>
                    <a:pt x="2754099" y="1129412"/>
                    <a:pt x="2773799" y="1132815"/>
                  </a:cubicBezTo>
                  <a:cubicBezTo>
                    <a:pt x="2790813" y="1135680"/>
                    <a:pt x="2774336" y="1165768"/>
                    <a:pt x="2763949" y="1176156"/>
                  </a:cubicBezTo>
                  <a:close/>
                  <a:moveTo>
                    <a:pt x="3650998" y="4313693"/>
                  </a:moveTo>
                  <a:cubicBezTo>
                    <a:pt x="3650998" y="4313693"/>
                    <a:pt x="3651715" y="4311902"/>
                    <a:pt x="3651894" y="4311365"/>
                  </a:cubicBezTo>
                  <a:cubicBezTo>
                    <a:pt x="3652789" y="4308499"/>
                    <a:pt x="3653506" y="4309753"/>
                    <a:pt x="3654043" y="4313693"/>
                  </a:cubicBezTo>
                  <a:lnTo>
                    <a:pt x="3650998" y="4313693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64111140-1638-EF06-A71F-6DA2AD5BA51C}"/>
                </a:ext>
              </a:extLst>
            </p:cNvPr>
            <p:cNvSpPr/>
            <p:nvPr/>
          </p:nvSpPr>
          <p:spPr>
            <a:xfrm>
              <a:off x="2332736" y="1083740"/>
              <a:ext cx="121364" cy="75099"/>
            </a:xfrm>
            <a:custGeom>
              <a:avLst/>
              <a:gdLst>
                <a:gd name="connsiteX0" fmla="*/ 12686 w 121364"/>
                <a:gd name="connsiteY0" fmla="*/ 74447 h 75099"/>
                <a:gd name="connsiteX1" fmla="*/ 76443 w 121364"/>
                <a:gd name="connsiteY1" fmla="*/ 69970 h 75099"/>
                <a:gd name="connsiteX2" fmla="*/ 113874 w 121364"/>
                <a:gd name="connsiteY2" fmla="*/ 61194 h 75099"/>
                <a:gd name="connsiteX3" fmla="*/ 114948 w 121364"/>
                <a:gd name="connsiteY3" fmla="*/ 45076 h 75099"/>
                <a:gd name="connsiteX4" fmla="*/ 119784 w 121364"/>
                <a:gd name="connsiteY4" fmla="*/ 45076 h 75099"/>
                <a:gd name="connsiteX5" fmla="*/ 107964 w 121364"/>
                <a:gd name="connsiteY5" fmla="*/ 123 h 75099"/>
                <a:gd name="connsiteX6" fmla="*/ 19850 w 121364"/>
                <a:gd name="connsiteY6" fmla="*/ 37733 h 75099"/>
                <a:gd name="connsiteX7" fmla="*/ 12686 w 121364"/>
                <a:gd name="connsiteY7" fmla="*/ 42210 h 75099"/>
                <a:gd name="connsiteX8" fmla="*/ 12686 w 121364"/>
                <a:gd name="connsiteY8" fmla="*/ 74447 h 7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64" h="75099">
                  <a:moveTo>
                    <a:pt x="12686" y="74447"/>
                  </a:moveTo>
                  <a:cubicBezTo>
                    <a:pt x="27730" y="74447"/>
                    <a:pt x="65339" y="58866"/>
                    <a:pt x="76443" y="69970"/>
                  </a:cubicBezTo>
                  <a:cubicBezTo>
                    <a:pt x="87726" y="81073"/>
                    <a:pt x="115844" y="72298"/>
                    <a:pt x="113874" y="61194"/>
                  </a:cubicBezTo>
                  <a:cubicBezTo>
                    <a:pt x="113336" y="57970"/>
                    <a:pt x="114053" y="52060"/>
                    <a:pt x="114948" y="45076"/>
                  </a:cubicBezTo>
                  <a:lnTo>
                    <a:pt x="119784" y="45076"/>
                  </a:lnTo>
                  <a:cubicBezTo>
                    <a:pt x="121575" y="27883"/>
                    <a:pt x="125157" y="1735"/>
                    <a:pt x="107964" y="123"/>
                  </a:cubicBezTo>
                  <a:cubicBezTo>
                    <a:pt x="85398" y="-2026"/>
                    <a:pt x="53519" y="24480"/>
                    <a:pt x="19850" y="37733"/>
                  </a:cubicBezTo>
                  <a:cubicBezTo>
                    <a:pt x="16805" y="38986"/>
                    <a:pt x="14477" y="40598"/>
                    <a:pt x="12686" y="42210"/>
                  </a:cubicBezTo>
                  <a:cubicBezTo>
                    <a:pt x="-6477" y="51344"/>
                    <a:pt x="-1821" y="74447"/>
                    <a:pt x="12686" y="7444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id="{3D782AC1-B7BB-F14E-C7D0-04C82D030FD5}"/>
                </a:ext>
              </a:extLst>
            </p:cNvPr>
            <p:cNvSpPr/>
            <p:nvPr/>
          </p:nvSpPr>
          <p:spPr>
            <a:xfrm>
              <a:off x="2600146" y="1065016"/>
              <a:ext cx="202500" cy="91022"/>
            </a:xfrm>
            <a:custGeom>
              <a:avLst/>
              <a:gdLst>
                <a:gd name="connsiteX0" fmla="*/ 37914 w 202500"/>
                <a:gd name="connsiteY0" fmla="*/ 60040 h 91022"/>
                <a:gd name="connsiteX1" fmla="*/ 112954 w 202500"/>
                <a:gd name="connsiteY1" fmla="*/ 57711 h 91022"/>
                <a:gd name="connsiteX2" fmla="*/ 137311 w 202500"/>
                <a:gd name="connsiteY2" fmla="*/ 82068 h 91022"/>
                <a:gd name="connsiteX3" fmla="*/ 189964 w 202500"/>
                <a:gd name="connsiteY3" fmla="*/ 91023 h 91022"/>
                <a:gd name="connsiteX4" fmla="*/ 196233 w 202500"/>
                <a:gd name="connsiteY4" fmla="*/ 63800 h 91022"/>
                <a:gd name="connsiteX5" fmla="*/ 202501 w 202500"/>
                <a:gd name="connsiteY5" fmla="*/ 63800 h 91022"/>
                <a:gd name="connsiteX6" fmla="*/ 191397 w 202500"/>
                <a:gd name="connsiteY6" fmla="*/ 38727 h 91022"/>
                <a:gd name="connsiteX7" fmla="*/ 148236 w 202500"/>
                <a:gd name="connsiteY7" fmla="*/ 9893 h 91022"/>
                <a:gd name="connsiteX8" fmla="*/ 58152 w 202500"/>
                <a:gd name="connsiteY8" fmla="*/ 1118 h 91022"/>
                <a:gd name="connsiteX9" fmla="*/ 15348 w 202500"/>
                <a:gd name="connsiteY9" fmla="*/ 8998 h 91022"/>
                <a:gd name="connsiteX10" fmla="*/ 305 w 202500"/>
                <a:gd name="connsiteY10" fmla="*/ 31205 h 91022"/>
                <a:gd name="connsiteX11" fmla="*/ 37735 w 202500"/>
                <a:gd name="connsiteY11" fmla="*/ 60040 h 9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500" h="91022">
                  <a:moveTo>
                    <a:pt x="37914" y="60040"/>
                  </a:moveTo>
                  <a:cubicBezTo>
                    <a:pt x="60480" y="60040"/>
                    <a:pt x="109193" y="46607"/>
                    <a:pt x="112954" y="57711"/>
                  </a:cubicBezTo>
                  <a:cubicBezTo>
                    <a:pt x="116715" y="68815"/>
                    <a:pt x="111163" y="77770"/>
                    <a:pt x="137311" y="82068"/>
                  </a:cubicBezTo>
                  <a:cubicBezTo>
                    <a:pt x="163638" y="86545"/>
                    <a:pt x="174921" y="91023"/>
                    <a:pt x="189964" y="91023"/>
                  </a:cubicBezTo>
                  <a:cubicBezTo>
                    <a:pt x="199994" y="91023"/>
                    <a:pt x="200710" y="78128"/>
                    <a:pt x="196233" y="63800"/>
                  </a:cubicBezTo>
                  <a:lnTo>
                    <a:pt x="202501" y="63800"/>
                  </a:lnTo>
                  <a:cubicBezTo>
                    <a:pt x="200531" y="55562"/>
                    <a:pt x="196591" y="46428"/>
                    <a:pt x="191397" y="38727"/>
                  </a:cubicBezTo>
                  <a:cubicBezTo>
                    <a:pt x="178323" y="18848"/>
                    <a:pt x="181905" y="21176"/>
                    <a:pt x="148236" y="9893"/>
                  </a:cubicBezTo>
                  <a:cubicBezTo>
                    <a:pt x="114387" y="-1031"/>
                    <a:pt x="80717" y="-1031"/>
                    <a:pt x="58152" y="1118"/>
                  </a:cubicBezTo>
                  <a:cubicBezTo>
                    <a:pt x="42391" y="2730"/>
                    <a:pt x="25915" y="222"/>
                    <a:pt x="15348" y="8998"/>
                  </a:cubicBezTo>
                  <a:cubicBezTo>
                    <a:pt x="8184" y="12222"/>
                    <a:pt x="2633" y="18490"/>
                    <a:pt x="305" y="31205"/>
                  </a:cubicBezTo>
                  <a:cubicBezTo>
                    <a:pt x="-2561" y="47145"/>
                    <a:pt x="15169" y="60040"/>
                    <a:pt x="37735" y="6004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7EBCD602-FE83-6B2D-1A33-15CC27526AB5}"/>
                </a:ext>
              </a:extLst>
            </p:cNvPr>
            <p:cNvSpPr/>
            <p:nvPr/>
          </p:nvSpPr>
          <p:spPr>
            <a:xfrm>
              <a:off x="2918858" y="1282478"/>
              <a:ext cx="138400" cy="67265"/>
            </a:xfrm>
            <a:custGeom>
              <a:avLst/>
              <a:gdLst>
                <a:gd name="connsiteX0" fmla="*/ 41929 w 138400"/>
                <a:gd name="connsiteY0" fmla="*/ 66265 h 67265"/>
                <a:gd name="connsiteX1" fmla="*/ 118760 w 138400"/>
                <a:gd name="connsiteY1" fmla="*/ 55340 h 67265"/>
                <a:gd name="connsiteX2" fmla="*/ 126819 w 138400"/>
                <a:gd name="connsiteY2" fmla="*/ 50863 h 67265"/>
                <a:gd name="connsiteX3" fmla="*/ 125924 w 138400"/>
                <a:gd name="connsiteY3" fmla="*/ 14148 h 67265"/>
                <a:gd name="connsiteX4" fmla="*/ 93508 w 138400"/>
                <a:gd name="connsiteY4" fmla="*/ 0 h 67265"/>
                <a:gd name="connsiteX5" fmla="*/ 72196 w 138400"/>
                <a:gd name="connsiteY5" fmla="*/ 0 h 67265"/>
                <a:gd name="connsiteX6" fmla="*/ 27602 w 138400"/>
                <a:gd name="connsiteY6" fmla="*/ 23640 h 67265"/>
                <a:gd name="connsiteX7" fmla="*/ 379 w 138400"/>
                <a:gd name="connsiteY7" fmla="*/ 53012 h 67265"/>
                <a:gd name="connsiteX8" fmla="*/ 41750 w 138400"/>
                <a:gd name="connsiteY8" fmla="*/ 66265 h 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00" h="67265">
                  <a:moveTo>
                    <a:pt x="41929" y="66265"/>
                  </a:moveTo>
                  <a:cubicBezTo>
                    <a:pt x="66286" y="61787"/>
                    <a:pt x="101925" y="57310"/>
                    <a:pt x="118760" y="55340"/>
                  </a:cubicBezTo>
                  <a:cubicBezTo>
                    <a:pt x="121984" y="54982"/>
                    <a:pt x="124670" y="53191"/>
                    <a:pt x="126819" y="50863"/>
                  </a:cubicBezTo>
                  <a:cubicBezTo>
                    <a:pt x="141147" y="45490"/>
                    <a:pt x="143654" y="16118"/>
                    <a:pt x="125924" y="14148"/>
                  </a:cubicBezTo>
                  <a:cubicBezTo>
                    <a:pt x="114104" y="12716"/>
                    <a:pt x="103895" y="4298"/>
                    <a:pt x="93508" y="0"/>
                  </a:cubicBezTo>
                  <a:lnTo>
                    <a:pt x="72196" y="0"/>
                  </a:lnTo>
                  <a:cubicBezTo>
                    <a:pt x="61987" y="4298"/>
                    <a:pt x="42825" y="13611"/>
                    <a:pt x="27602" y="23640"/>
                  </a:cubicBezTo>
                  <a:cubicBezTo>
                    <a:pt x="11304" y="33670"/>
                    <a:pt x="-2486" y="45132"/>
                    <a:pt x="379" y="53012"/>
                  </a:cubicBezTo>
                  <a:cubicBezTo>
                    <a:pt x="2529" y="59101"/>
                    <a:pt x="17393" y="70742"/>
                    <a:pt x="41750" y="6626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id="{E1E6C2EE-BD08-E311-CE94-ABAE25DE95D8}"/>
                </a:ext>
              </a:extLst>
            </p:cNvPr>
            <p:cNvSpPr/>
            <p:nvPr/>
          </p:nvSpPr>
          <p:spPr>
            <a:xfrm>
              <a:off x="2862246" y="1103002"/>
              <a:ext cx="575102" cy="173267"/>
            </a:xfrm>
            <a:custGeom>
              <a:avLst/>
              <a:gdLst>
                <a:gd name="connsiteX0" fmla="*/ 12218 w 575102"/>
                <a:gd name="connsiteY0" fmla="*/ 46410 h 173267"/>
                <a:gd name="connsiteX1" fmla="*/ 91019 w 575102"/>
                <a:gd name="connsiteY1" fmla="*/ 88497 h 173267"/>
                <a:gd name="connsiteX2" fmla="*/ 177163 w 575102"/>
                <a:gd name="connsiteY2" fmla="*/ 123957 h 173267"/>
                <a:gd name="connsiteX3" fmla="*/ 242890 w 575102"/>
                <a:gd name="connsiteY3" fmla="*/ 163895 h 173267"/>
                <a:gd name="connsiteX4" fmla="*/ 303066 w 575102"/>
                <a:gd name="connsiteY4" fmla="*/ 170521 h 173267"/>
                <a:gd name="connsiteX5" fmla="*/ 387419 w 575102"/>
                <a:gd name="connsiteY5" fmla="*/ 163895 h 173267"/>
                <a:gd name="connsiteX6" fmla="*/ 529977 w 575102"/>
                <a:gd name="connsiteY6" fmla="*/ 172850 h 173267"/>
                <a:gd name="connsiteX7" fmla="*/ 574929 w 575102"/>
                <a:gd name="connsiteY7" fmla="*/ 148493 h 173267"/>
                <a:gd name="connsiteX8" fmla="*/ 553438 w 575102"/>
                <a:gd name="connsiteY8" fmla="*/ 135598 h 173267"/>
                <a:gd name="connsiteX9" fmla="*/ 567766 w 575102"/>
                <a:gd name="connsiteY9" fmla="*/ 135598 h 173267"/>
                <a:gd name="connsiteX10" fmla="*/ 497740 w 575102"/>
                <a:gd name="connsiteY10" fmla="*/ 120554 h 173267"/>
                <a:gd name="connsiteX11" fmla="*/ 356973 w 575102"/>
                <a:gd name="connsiteY11" fmla="*/ 120554 h 173267"/>
                <a:gd name="connsiteX12" fmla="*/ 270650 w 575102"/>
                <a:gd name="connsiteY12" fmla="*/ 120554 h 173267"/>
                <a:gd name="connsiteX13" fmla="*/ 214414 w 575102"/>
                <a:gd name="connsiteY13" fmla="*/ 91720 h 173267"/>
                <a:gd name="connsiteX14" fmla="*/ 185939 w 575102"/>
                <a:gd name="connsiteY14" fmla="*/ 69871 h 173267"/>
                <a:gd name="connsiteX15" fmla="*/ 176267 w 575102"/>
                <a:gd name="connsiteY15" fmla="*/ 69871 h 173267"/>
                <a:gd name="connsiteX16" fmla="*/ 132390 w 575102"/>
                <a:gd name="connsiteY16" fmla="*/ 44081 h 173267"/>
                <a:gd name="connsiteX17" fmla="*/ 66662 w 575102"/>
                <a:gd name="connsiteY17" fmla="*/ 26351 h 173267"/>
                <a:gd name="connsiteX18" fmla="*/ 65051 w 575102"/>
                <a:gd name="connsiteY18" fmla="*/ 25993 h 173267"/>
                <a:gd name="connsiteX19" fmla="*/ 82243 w 575102"/>
                <a:gd name="connsiteY19" fmla="*/ 25993 h 173267"/>
                <a:gd name="connsiteX20" fmla="*/ 72035 w 575102"/>
                <a:gd name="connsiteY20" fmla="*/ 22948 h 173267"/>
                <a:gd name="connsiteX21" fmla="*/ 8278 w 575102"/>
                <a:gd name="connsiteY21" fmla="*/ 741 h 173267"/>
                <a:gd name="connsiteX22" fmla="*/ 6129 w 575102"/>
                <a:gd name="connsiteY22" fmla="*/ 7546 h 173267"/>
                <a:gd name="connsiteX23" fmla="*/ 3084 w 575102"/>
                <a:gd name="connsiteY23" fmla="*/ 4144 h 173267"/>
                <a:gd name="connsiteX24" fmla="*/ 12397 w 575102"/>
                <a:gd name="connsiteY24" fmla="*/ 46410 h 17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5102" h="173267">
                  <a:moveTo>
                    <a:pt x="12218" y="46410"/>
                  </a:moveTo>
                  <a:cubicBezTo>
                    <a:pt x="32814" y="57334"/>
                    <a:pt x="66662" y="77214"/>
                    <a:pt x="91019" y="88497"/>
                  </a:cubicBezTo>
                  <a:cubicBezTo>
                    <a:pt x="115376" y="99600"/>
                    <a:pt x="162298" y="101750"/>
                    <a:pt x="177163" y="123957"/>
                  </a:cubicBezTo>
                  <a:cubicBezTo>
                    <a:pt x="192207" y="145986"/>
                    <a:pt x="242890" y="163895"/>
                    <a:pt x="242890" y="163895"/>
                  </a:cubicBezTo>
                  <a:lnTo>
                    <a:pt x="303066" y="170521"/>
                  </a:lnTo>
                  <a:cubicBezTo>
                    <a:pt x="303066" y="170521"/>
                    <a:pt x="344257" y="159418"/>
                    <a:pt x="387419" y="163895"/>
                  </a:cubicBezTo>
                  <a:cubicBezTo>
                    <a:pt x="430580" y="168372"/>
                    <a:pt x="494337" y="174999"/>
                    <a:pt x="529977" y="172850"/>
                  </a:cubicBezTo>
                  <a:cubicBezTo>
                    <a:pt x="565796" y="170701"/>
                    <a:pt x="571347" y="157448"/>
                    <a:pt x="574929" y="148493"/>
                  </a:cubicBezTo>
                  <a:cubicBezTo>
                    <a:pt x="576541" y="145090"/>
                    <a:pt x="566691" y="140255"/>
                    <a:pt x="553438" y="135598"/>
                  </a:cubicBezTo>
                  <a:lnTo>
                    <a:pt x="567766" y="135598"/>
                  </a:lnTo>
                  <a:cubicBezTo>
                    <a:pt x="547707" y="127539"/>
                    <a:pt x="509739" y="118942"/>
                    <a:pt x="497740" y="120554"/>
                  </a:cubicBezTo>
                  <a:cubicBezTo>
                    <a:pt x="480726" y="122703"/>
                    <a:pt x="385090" y="122703"/>
                    <a:pt x="356973" y="120554"/>
                  </a:cubicBezTo>
                  <a:cubicBezTo>
                    <a:pt x="328676" y="118405"/>
                    <a:pt x="293036" y="118405"/>
                    <a:pt x="270650" y="120554"/>
                  </a:cubicBezTo>
                  <a:cubicBezTo>
                    <a:pt x="248263" y="122703"/>
                    <a:pt x="231249" y="102824"/>
                    <a:pt x="214414" y="91720"/>
                  </a:cubicBezTo>
                  <a:cubicBezTo>
                    <a:pt x="207430" y="87243"/>
                    <a:pt x="197221" y="78646"/>
                    <a:pt x="185939" y="69871"/>
                  </a:cubicBezTo>
                  <a:lnTo>
                    <a:pt x="176267" y="69871"/>
                  </a:lnTo>
                  <a:cubicBezTo>
                    <a:pt x="160865" y="58051"/>
                    <a:pt x="144389" y="46589"/>
                    <a:pt x="132390" y="44081"/>
                  </a:cubicBezTo>
                  <a:cubicBezTo>
                    <a:pt x="109824" y="39604"/>
                    <a:pt x="113585" y="39604"/>
                    <a:pt x="66662" y="26351"/>
                  </a:cubicBezTo>
                  <a:cubicBezTo>
                    <a:pt x="66125" y="26351"/>
                    <a:pt x="65409" y="26172"/>
                    <a:pt x="65051" y="25993"/>
                  </a:cubicBezTo>
                  <a:lnTo>
                    <a:pt x="82243" y="25993"/>
                  </a:lnTo>
                  <a:cubicBezTo>
                    <a:pt x="79020" y="25098"/>
                    <a:pt x="75975" y="24202"/>
                    <a:pt x="72035" y="22948"/>
                  </a:cubicBezTo>
                  <a:cubicBezTo>
                    <a:pt x="48216" y="16143"/>
                    <a:pt x="8278" y="7546"/>
                    <a:pt x="8278" y="741"/>
                  </a:cubicBezTo>
                  <a:cubicBezTo>
                    <a:pt x="8278" y="-1587"/>
                    <a:pt x="7024" y="1815"/>
                    <a:pt x="6129" y="7546"/>
                  </a:cubicBezTo>
                  <a:cubicBezTo>
                    <a:pt x="4338" y="6293"/>
                    <a:pt x="3084" y="5218"/>
                    <a:pt x="3084" y="4144"/>
                  </a:cubicBezTo>
                  <a:cubicBezTo>
                    <a:pt x="3084" y="-2483"/>
                    <a:pt x="-8199" y="35127"/>
                    <a:pt x="12397" y="4641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244EBBFE-13BB-D693-E6F2-0CE70DDA9CF2}"/>
                </a:ext>
              </a:extLst>
            </p:cNvPr>
            <p:cNvSpPr/>
            <p:nvPr/>
          </p:nvSpPr>
          <p:spPr>
            <a:xfrm>
              <a:off x="5269211" y="1585602"/>
              <a:ext cx="320628" cy="137231"/>
            </a:xfrm>
            <a:custGeom>
              <a:avLst/>
              <a:gdLst>
                <a:gd name="connsiteX0" fmla="*/ 289146 w 320628"/>
                <a:gd name="connsiteY0" fmla="*/ 83539 h 137231"/>
                <a:gd name="connsiteX1" fmla="*/ 291116 w 320628"/>
                <a:gd name="connsiteY1" fmla="*/ 83539 h 137231"/>
                <a:gd name="connsiteX2" fmla="*/ 317264 w 320628"/>
                <a:gd name="connsiteY2" fmla="*/ 30348 h 137231"/>
                <a:gd name="connsiteX3" fmla="*/ 312249 w 320628"/>
                <a:gd name="connsiteY3" fmla="*/ 26050 h 137231"/>
                <a:gd name="connsiteX4" fmla="*/ 302220 w 320628"/>
                <a:gd name="connsiteY4" fmla="*/ 26050 h 137231"/>
                <a:gd name="connsiteX5" fmla="*/ 244552 w 320628"/>
                <a:gd name="connsiteY5" fmla="*/ 4917 h 137231"/>
                <a:gd name="connsiteX6" fmla="*/ 173273 w 320628"/>
                <a:gd name="connsiteY6" fmla="*/ 20498 h 137231"/>
                <a:gd name="connsiteX7" fmla="*/ 131723 w 320628"/>
                <a:gd name="connsiteY7" fmla="*/ 26050 h 137231"/>
                <a:gd name="connsiteX8" fmla="*/ 103964 w 320628"/>
                <a:gd name="connsiteY8" fmla="*/ 26050 h 137231"/>
                <a:gd name="connsiteX9" fmla="*/ 96441 w 320628"/>
                <a:gd name="connsiteY9" fmla="*/ 20498 h 137231"/>
                <a:gd name="connsiteX10" fmla="*/ 13880 w 320628"/>
                <a:gd name="connsiteY10" fmla="*/ 4917 h 137231"/>
                <a:gd name="connsiteX11" fmla="*/ 6358 w 320628"/>
                <a:gd name="connsiteY11" fmla="*/ 51481 h 137231"/>
                <a:gd name="connsiteX12" fmla="*/ 45758 w 320628"/>
                <a:gd name="connsiteY12" fmla="*/ 98046 h 137231"/>
                <a:gd name="connsiteX13" fmla="*/ 109695 w 320628"/>
                <a:gd name="connsiteY13" fmla="*/ 111298 h 137231"/>
                <a:gd name="connsiteX14" fmla="*/ 161990 w 320628"/>
                <a:gd name="connsiteY14" fmla="*/ 133506 h 137231"/>
                <a:gd name="connsiteX15" fmla="*/ 227717 w 320628"/>
                <a:gd name="connsiteY15" fmla="*/ 102523 h 137231"/>
                <a:gd name="connsiteX16" fmla="*/ 285923 w 320628"/>
                <a:gd name="connsiteY16" fmla="*/ 87121 h 137231"/>
                <a:gd name="connsiteX17" fmla="*/ 289325 w 320628"/>
                <a:gd name="connsiteY17" fmla="*/ 83897 h 13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28" h="137231">
                  <a:moveTo>
                    <a:pt x="289146" y="83539"/>
                  </a:moveTo>
                  <a:cubicBezTo>
                    <a:pt x="290221" y="83539"/>
                    <a:pt x="291116" y="83539"/>
                    <a:pt x="291116" y="83539"/>
                  </a:cubicBezTo>
                  <a:cubicBezTo>
                    <a:pt x="291116" y="83539"/>
                    <a:pt x="332487" y="45750"/>
                    <a:pt x="317264" y="30348"/>
                  </a:cubicBezTo>
                  <a:cubicBezTo>
                    <a:pt x="315831" y="28916"/>
                    <a:pt x="314040" y="27483"/>
                    <a:pt x="312249" y="26050"/>
                  </a:cubicBezTo>
                  <a:lnTo>
                    <a:pt x="302220" y="26050"/>
                  </a:lnTo>
                  <a:cubicBezTo>
                    <a:pt x="284848" y="14588"/>
                    <a:pt x="258521" y="6708"/>
                    <a:pt x="244552" y="4917"/>
                  </a:cubicBezTo>
                  <a:cubicBezTo>
                    <a:pt x="227717" y="2589"/>
                    <a:pt x="210882" y="20498"/>
                    <a:pt x="173273" y="20498"/>
                  </a:cubicBezTo>
                  <a:cubicBezTo>
                    <a:pt x="156975" y="20498"/>
                    <a:pt x="143364" y="23722"/>
                    <a:pt x="131723" y="26050"/>
                  </a:cubicBezTo>
                  <a:lnTo>
                    <a:pt x="103964" y="26050"/>
                  </a:lnTo>
                  <a:cubicBezTo>
                    <a:pt x="101277" y="24796"/>
                    <a:pt x="98591" y="23185"/>
                    <a:pt x="96441" y="20498"/>
                  </a:cubicBezTo>
                  <a:cubicBezTo>
                    <a:pt x="81398" y="2589"/>
                    <a:pt x="19432" y="-6187"/>
                    <a:pt x="13880" y="4917"/>
                  </a:cubicBezTo>
                  <a:cubicBezTo>
                    <a:pt x="6358" y="19782"/>
                    <a:pt x="-8507" y="20498"/>
                    <a:pt x="6358" y="51481"/>
                  </a:cubicBezTo>
                  <a:cubicBezTo>
                    <a:pt x="21402" y="82464"/>
                    <a:pt x="32684" y="100195"/>
                    <a:pt x="45758" y="98046"/>
                  </a:cubicBezTo>
                  <a:cubicBezTo>
                    <a:pt x="59011" y="95717"/>
                    <a:pt x="103964" y="93568"/>
                    <a:pt x="109695" y="111298"/>
                  </a:cubicBezTo>
                  <a:cubicBezTo>
                    <a:pt x="115247" y="129029"/>
                    <a:pt x="130290" y="144610"/>
                    <a:pt x="161990" y="133506"/>
                  </a:cubicBezTo>
                  <a:cubicBezTo>
                    <a:pt x="194048" y="122402"/>
                    <a:pt x="220195" y="115776"/>
                    <a:pt x="227717" y="102523"/>
                  </a:cubicBezTo>
                  <a:cubicBezTo>
                    <a:pt x="235239" y="89270"/>
                    <a:pt x="285923" y="87121"/>
                    <a:pt x="285923" y="87121"/>
                  </a:cubicBezTo>
                  <a:cubicBezTo>
                    <a:pt x="285923" y="87121"/>
                    <a:pt x="287355" y="85688"/>
                    <a:pt x="289325" y="8389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id="{46CBED93-EF3B-1734-2C96-AD3EF18F8BE2}"/>
                </a:ext>
              </a:extLst>
            </p:cNvPr>
            <p:cNvSpPr/>
            <p:nvPr/>
          </p:nvSpPr>
          <p:spPr>
            <a:xfrm>
              <a:off x="3299454" y="3277220"/>
              <a:ext cx="306759" cy="128044"/>
            </a:xfrm>
            <a:custGeom>
              <a:avLst/>
              <a:gdLst>
                <a:gd name="connsiteX0" fmla="*/ 299264 w 306759"/>
                <a:gd name="connsiteY0" fmla="*/ 122679 h 128044"/>
                <a:gd name="connsiteX1" fmla="*/ 306607 w 306759"/>
                <a:gd name="connsiteY1" fmla="*/ 116411 h 128044"/>
                <a:gd name="connsiteX2" fmla="*/ 292100 w 306759"/>
                <a:gd name="connsiteY2" fmla="*/ 89547 h 128044"/>
                <a:gd name="connsiteX3" fmla="*/ 283504 w 306759"/>
                <a:gd name="connsiteY3" fmla="*/ 89547 h 128044"/>
                <a:gd name="connsiteX4" fmla="*/ 250730 w 306759"/>
                <a:gd name="connsiteY4" fmla="*/ 73249 h 128044"/>
                <a:gd name="connsiteX5" fmla="*/ 188047 w 306759"/>
                <a:gd name="connsiteY5" fmla="*/ 45669 h 128044"/>
                <a:gd name="connsiteX6" fmla="*/ 198076 w 306759"/>
                <a:gd name="connsiteY6" fmla="*/ 45669 h 128044"/>
                <a:gd name="connsiteX7" fmla="*/ 171749 w 306759"/>
                <a:gd name="connsiteY7" fmla="*/ 23282 h 128044"/>
                <a:gd name="connsiteX8" fmla="*/ 90083 w 306759"/>
                <a:gd name="connsiteY8" fmla="*/ 0 h 128044"/>
                <a:gd name="connsiteX9" fmla="*/ 5551 w 306759"/>
                <a:gd name="connsiteY9" fmla="*/ 23282 h 128044"/>
                <a:gd name="connsiteX10" fmla="*/ 5551 w 306759"/>
                <a:gd name="connsiteY10" fmla="*/ 24894 h 128044"/>
                <a:gd name="connsiteX11" fmla="*/ 178 w 306759"/>
                <a:gd name="connsiteY11" fmla="*/ 26685 h 128044"/>
                <a:gd name="connsiteX12" fmla="*/ 59279 w 306759"/>
                <a:gd name="connsiteY12" fmla="*/ 49967 h 128044"/>
                <a:gd name="connsiteX13" fmla="*/ 163511 w 306759"/>
                <a:gd name="connsiteY13" fmla="*/ 59817 h 128044"/>
                <a:gd name="connsiteX14" fmla="*/ 239447 w 306759"/>
                <a:gd name="connsiteY14" fmla="*/ 116411 h 128044"/>
                <a:gd name="connsiteX15" fmla="*/ 299443 w 306759"/>
                <a:gd name="connsiteY15" fmla="*/ 122500 h 12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6759" h="128044">
                  <a:moveTo>
                    <a:pt x="299264" y="122679"/>
                  </a:moveTo>
                  <a:cubicBezTo>
                    <a:pt x="303025" y="121246"/>
                    <a:pt x="305890" y="119276"/>
                    <a:pt x="306607" y="116411"/>
                  </a:cubicBezTo>
                  <a:cubicBezTo>
                    <a:pt x="307860" y="110501"/>
                    <a:pt x="301234" y="99397"/>
                    <a:pt x="292100" y="89547"/>
                  </a:cubicBezTo>
                  <a:lnTo>
                    <a:pt x="283504" y="89547"/>
                  </a:lnTo>
                  <a:cubicBezTo>
                    <a:pt x="273116" y="79697"/>
                    <a:pt x="260222" y="71637"/>
                    <a:pt x="250730" y="73249"/>
                  </a:cubicBezTo>
                  <a:cubicBezTo>
                    <a:pt x="236402" y="75577"/>
                    <a:pt x="209896" y="62145"/>
                    <a:pt x="188047" y="45669"/>
                  </a:cubicBezTo>
                  <a:lnTo>
                    <a:pt x="198076" y="45669"/>
                  </a:lnTo>
                  <a:cubicBezTo>
                    <a:pt x="188226" y="38505"/>
                    <a:pt x="178913" y="30804"/>
                    <a:pt x="171749" y="23282"/>
                  </a:cubicBezTo>
                  <a:cubicBezTo>
                    <a:pt x="149184" y="0"/>
                    <a:pt x="106918" y="0"/>
                    <a:pt x="90083" y="0"/>
                  </a:cubicBezTo>
                  <a:cubicBezTo>
                    <a:pt x="73248" y="0"/>
                    <a:pt x="5551" y="23282"/>
                    <a:pt x="5551" y="23282"/>
                  </a:cubicBezTo>
                  <a:cubicBezTo>
                    <a:pt x="5551" y="23998"/>
                    <a:pt x="5551" y="24357"/>
                    <a:pt x="5551" y="24894"/>
                  </a:cubicBezTo>
                  <a:cubicBezTo>
                    <a:pt x="2506" y="25789"/>
                    <a:pt x="178" y="26685"/>
                    <a:pt x="178" y="26685"/>
                  </a:cubicBezTo>
                  <a:cubicBezTo>
                    <a:pt x="-2508" y="59817"/>
                    <a:pt x="25609" y="49967"/>
                    <a:pt x="59279" y="49967"/>
                  </a:cubicBezTo>
                  <a:cubicBezTo>
                    <a:pt x="92948" y="49967"/>
                    <a:pt x="152228" y="43162"/>
                    <a:pt x="163511" y="59817"/>
                  </a:cubicBezTo>
                  <a:cubicBezTo>
                    <a:pt x="174794" y="76473"/>
                    <a:pt x="225298" y="103158"/>
                    <a:pt x="239447" y="116411"/>
                  </a:cubicBezTo>
                  <a:cubicBezTo>
                    <a:pt x="252520" y="128589"/>
                    <a:pt x="291026" y="132171"/>
                    <a:pt x="299443" y="12250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id="{93068A83-CE3B-C7AB-EBA9-027D1696344F}"/>
                </a:ext>
              </a:extLst>
            </p:cNvPr>
            <p:cNvSpPr/>
            <p:nvPr/>
          </p:nvSpPr>
          <p:spPr>
            <a:xfrm>
              <a:off x="3874392" y="3449426"/>
              <a:ext cx="49379" cy="55687"/>
            </a:xfrm>
            <a:custGeom>
              <a:avLst/>
              <a:gdLst>
                <a:gd name="connsiteX0" fmla="*/ 36843 w 49379"/>
                <a:gd name="connsiteY0" fmla="*/ 48795 h 55687"/>
                <a:gd name="connsiteX1" fmla="*/ 49380 w 49379"/>
                <a:gd name="connsiteY1" fmla="*/ 27304 h 55687"/>
                <a:gd name="connsiteX2" fmla="*/ 43648 w 49379"/>
                <a:gd name="connsiteY2" fmla="*/ 27304 h 55687"/>
                <a:gd name="connsiteX3" fmla="*/ 16068 w 49379"/>
                <a:gd name="connsiteY3" fmla="*/ 440 h 55687"/>
                <a:gd name="connsiteX4" fmla="*/ 27351 w 49379"/>
                <a:gd name="connsiteY4" fmla="*/ 54347 h 55687"/>
                <a:gd name="connsiteX5" fmla="*/ 36843 w 49379"/>
                <a:gd name="connsiteY5" fmla="*/ 48795 h 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79" h="55687">
                  <a:moveTo>
                    <a:pt x="36843" y="48795"/>
                  </a:moveTo>
                  <a:cubicBezTo>
                    <a:pt x="45260" y="43960"/>
                    <a:pt x="49380" y="35901"/>
                    <a:pt x="49380" y="27304"/>
                  </a:cubicBezTo>
                  <a:lnTo>
                    <a:pt x="43648" y="27304"/>
                  </a:lnTo>
                  <a:cubicBezTo>
                    <a:pt x="42037" y="12260"/>
                    <a:pt x="30575" y="-2783"/>
                    <a:pt x="16068" y="440"/>
                  </a:cubicBezTo>
                  <a:cubicBezTo>
                    <a:pt x="-9542" y="5992"/>
                    <a:pt x="-3632" y="65272"/>
                    <a:pt x="27351" y="54347"/>
                  </a:cubicBezTo>
                  <a:cubicBezTo>
                    <a:pt x="31291" y="52914"/>
                    <a:pt x="34515" y="51303"/>
                    <a:pt x="36843" y="4879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9E9997CA-50FC-5031-4DFB-C5939D78DD08}"/>
                </a:ext>
              </a:extLst>
            </p:cNvPr>
            <p:cNvSpPr/>
            <p:nvPr/>
          </p:nvSpPr>
          <p:spPr>
            <a:xfrm>
              <a:off x="8734659" y="3811033"/>
              <a:ext cx="70840" cy="188897"/>
            </a:xfrm>
            <a:custGeom>
              <a:avLst/>
              <a:gdLst>
                <a:gd name="connsiteX0" fmla="*/ 64214 w 70840"/>
                <a:gd name="connsiteY0" fmla="*/ 71702 h 188897"/>
                <a:gd name="connsiteX1" fmla="*/ 58841 w 70840"/>
                <a:gd name="connsiteY1" fmla="*/ 60419 h 188897"/>
                <a:gd name="connsiteX2" fmla="*/ 65647 w 70840"/>
                <a:gd name="connsiteY2" fmla="*/ 60419 h 188897"/>
                <a:gd name="connsiteX3" fmla="*/ 27142 w 70840"/>
                <a:gd name="connsiteY3" fmla="*/ 1855 h 188897"/>
                <a:gd name="connsiteX4" fmla="*/ 24097 w 70840"/>
                <a:gd name="connsiteY4" fmla="*/ 4721 h 188897"/>
                <a:gd name="connsiteX5" fmla="*/ 21769 w 70840"/>
                <a:gd name="connsiteY5" fmla="*/ 5079 h 188897"/>
                <a:gd name="connsiteX6" fmla="*/ 18903 w 70840"/>
                <a:gd name="connsiteY6" fmla="*/ 187754 h 188897"/>
                <a:gd name="connsiteX7" fmla="*/ 46663 w 70840"/>
                <a:gd name="connsiteY7" fmla="*/ 170024 h 188897"/>
                <a:gd name="connsiteX8" fmla="*/ 49528 w 70840"/>
                <a:gd name="connsiteY8" fmla="*/ 170024 h 188897"/>
                <a:gd name="connsiteX9" fmla="*/ 70840 w 70840"/>
                <a:gd name="connsiteY9" fmla="*/ 104118 h 188897"/>
                <a:gd name="connsiteX10" fmla="*/ 65826 w 70840"/>
                <a:gd name="connsiteY10" fmla="*/ 104118 h 188897"/>
                <a:gd name="connsiteX11" fmla="*/ 64214 w 70840"/>
                <a:gd name="connsiteY11" fmla="*/ 71523 h 18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40" h="188897">
                  <a:moveTo>
                    <a:pt x="64214" y="71702"/>
                  </a:moveTo>
                  <a:cubicBezTo>
                    <a:pt x="62244" y="69015"/>
                    <a:pt x="60632" y="64896"/>
                    <a:pt x="58841" y="60419"/>
                  </a:cubicBezTo>
                  <a:lnTo>
                    <a:pt x="65647" y="60419"/>
                  </a:lnTo>
                  <a:cubicBezTo>
                    <a:pt x="56513" y="37674"/>
                    <a:pt x="49349" y="-9965"/>
                    <a:pt x="27142" y="1855"/>
                  </a:cubicBezTo>
                  <a:cubicBezTo>
                    <a:pt x="25888" y="2572"/>
                    <a:pt x="24992" y="3467"/>
                    <a:pt x="24097" y="4721"/>
                  </a:cubicBezTo>
                  <a:cubicBezTo>
                    <a:pt x="23381" y="5079"/>
                    <a:pt x="22664" y="4721"/>
                    <a:pt x="21769" y="5079"/>
                  </a:cubicBezTo>
                  <a:cubicBezTo>
                    <a:pt x="3680" y="14750"/>
                    <a:pt x="-15124" y="174680"/>
                    <a:pt x="18903" y="187754"/>
                  </a:cubicBezTo>
                  <a:cubicBezTo>
                    <a:pt x="29470" y="192053"/>
                    <a:pt x="38962" y="183814"/>
                    <a:pt x="46663" y="170024"/>
                  </a:cubicBezTo>
                  <a:lnTo>
                    <a:pt x="49528" y="170024"/>
                  </a:lnTo>
                  <a:cubicBezTo>
                    <a:pt x="60095" y="153368"/>
                    <a:pt x="67617" y="126504"/>
                    <a:pt x="70840" y="104118"/>
                  </a:cubicBezTo>
                  <a:lnTo>
                    <a:pt x="65826" y="104118"/>
                  </a:lnTo>
                  <a:cubicBezTo>
                    <a:pt x="67617" y="88895"/>
                    <a:pt x="67259" y="76358"/>
                    <a:pt x="64214" y="7152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EEE06B9C-5410-F857-087C-91C48BD3FB19}"/>
                </a:ext>
              </a:extLst>
            </p:cNvPr>
            <p:cNvSpPr/>
            <p:nvPr/>
          </p:nvSpPr>
          <p:spPr>
            <a:xfrm>
              <a:off x="6356597" y="2575712"/>
              <a:ext cx="64812" cy="76729"/>
            </a:xfrm>
            <a:custGeom>
              <a:avLst/>
              <a:gdLst>
                <a:gd name="connsiteX0" fmla="*/ 43141 w 64812"/>
                <a:gd name="connsiteY0" fmla="*/ 71279 h 76729"/>
                <a:gd name="connsiteX1" fmla="*/ 60692 w 64812"/>
                <a:gd name="connsiteY1" fmla="*/ 53191 h 76729"/>
                <a:gd name="connsiteX2" fmla="*/ 61946 w 64812"/>
                <a:gd name="connsiteY2" fmla="*/ 23103 h 76729"/>
                <a:gd name="connsiteX3" fmla="*/ 54961 w 64812"/>
                <a:gd name="connsiteY3" fmla="*/ 23103 h 76729"/>
                <a:gd name="connsiteX4" fmla="*/ 30246 w 64812"/>
                <a:gd name="connsiteY4" fmla="*/ 0 h 76729"/>
                <a:gd name="connsiteX5" fmla="*/ 7680 w 64812"/>
                <a:gd name="connsiteY5" fmla="*/ 66444 h 76729"/>
                <a:gd name="connsiteX6" fmla="*/ 43320 w 64812"/>
                <a:gd name="connsiteY6" fmla="*/ 71100 h 7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12" h="76729">
                  <a:moveTo>
                    <a:pt x="43141" y="71279"/>
                  </a:moveTo>
                  <a:cubicBezTo>
                    <a:pt x="49230" y="68235"/>
                    <a:pt x="55140" y="62324"/>
                    <a:pt x="60692" y="53191"/>
                  </a:cubicBezTo>
                  <a:cubicBezTo>
                    <a:pt x="66423" y="43878"/>
                    <a:pt x="65528" y="32774"/>
                    <a:pt x="61946" y="23103"/>
                  </a:cubicBezTo>
                  <a:lnTo>
                    <a:pt x="54961" y="23103"/>
                  </a:lnTo>
                  <a:cubicBezTo>
                    <a:pt x="48872" y="10208"/>
                    <a:pt x="37947" y="0"/>
                    <a:pt x="30246" y="0"/>
                  </a:cubicBezTo>
                  <a:cubicBezTo>
                    <a:pt x="3561" y="0"/>
                    <a:pt x="-9333" y="49967"/>
                    <a:pt x="7680" y="66444"/>
                  </a:cubicBezTo>
                  <a:cubicBezTo>
                    <a:pt x="19858" y="78443"/>
                    <a:pt x="32037" y="79876"/>
                    <a:pt x="43320" y="7110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14C2F167-3D3E-2FE7-96D3-DCF484377921}"/>
                </a:ext>
              </a:extLst>
            </p:cNvPr>
            <p:cNvSpPr/>
            <p:nvPr/>
          </p:nvSpPr>
          <p:spPr>
            <a:xfrm>
              <a:off x="6172163" y="2607487"/>
              <a:ext cx="35542" cy="32901"/>
            </a:xfrm>
            <a:custGeom>
              <a:avLst/>
              <a:gdLst>
                <a:gd name="connsiteX0" fmla="*/ 26274 w 35542"/>
                <a:gd name="connsiteY0" fmla="*/ 28400 h 32901"/>
                <a:gd name="connsiteX1" fmla="*/ 34333 w 35542"/>
                <a:gd name="connsiteY1" fmla="*/ 21415 h 32901"/>
                <a:gd name="connsiteX2" fmla="*/ 16782 w 35542"/>
                <a:gd name="connsiteY2" fmla="*/ 3864 h 32901"/>
                <a:gd name="connsiteX3" fmla="*/ 1022 w 35542"/>
                <a:gd name="connsiteY3" fmla="*/ 21415 h 32901"/>
                <a:gd name="connsiteX4" fmla="*/ 26453 w 35542"/>
                <a:gd name="connsiteY4" fmla="*/ 28221 h 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" h="32901">
                  <a:moveTo>
                    <a:pt x="26274" y="28400"/>
                  </a:moveTo>
                  <a:cubicBezTo>
                    <a:pt x="29677" y="26967"/>
                    <a:pt x="32721" y="24818"/>
                    <a:pt x="34333" y="21415"/>
                  </a:cubicBezTo>
                  <a:cubicBezTo>
                    <a:pt x="38810" y="10670"/>
                    <a:pt x="30393" y="-8135"/>
                    <a:pt x="16782" y="3864"/>
                  </a:cubicBezTo>
                  <a:cubicBezTo>
                    <a:pt x="12304" y="5297"/>
                    <a:pt x="6932" y="10132"/>
                    <a:pt x="1022" y="21415"/>
                  </a:cubicBezTo>
                  <a:cubicBezTo>
                    <a:pt x="-5068" y="32698"/>
                    <a:pt x="17678" y="36996"/>
                    <a:pt x="26453" y="2822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2207D3FE-7D9D-81E2-4100-A379238E0BDD}"/>
                </a:ext>
              </a:extLst>
            </p:cNvPr>
            <p:cNvSpPr/>
            <p:nvPr/>
          </p:nvSpPr>
          <p:spPr>
            <a:xfrm>
              <a:off x="6505423" y="2681038"/>
              <a:ext cx="113833" cy="72056"/>
            </a:xfrm>
            <a:custGeom>
              <a:avLst/>
              <a:gdLst>
                <a:gd name="connsiteX0" fmla="*/ 70006 w 113833"/>
                <a:gd name="connsiteY0" fmla="*/ 71080 h 72056"/>
                <a:gd name="connsiteX1" fmla="*/ 100989 w 113833"/>
                <a:gd name="connsiteY1" fmla="*/ 64991 h 72056"/>
                <a:gd name="connsiteX2" fmla="*/ 111734 w 113833"/>
                <a:gd name="connsiteY2" fmla="*/ 34366 h 72056"/>
                <a:gd name="connsiteX3" fmla="*/ 108869 w 113833"/>
                <a:gd name="connsiteY3" fmla="*/ 27560 h 72056"/>
                <a:gd name="connsiteX4" fmla="*/ 102064 w 113833"/>
                <a:gd name="connsiteY4" fmla="*/ 27560 h 72056"/>
                <a:gd name="connsiteX5" fmla="*/ 61588 w 113833"/>
                <a:gd name="connsiteY5" fmla="*/ 4457 h 72056"/>
                <a:gd name="connsiteX6" fmla="*/ 2308 w 113833"/>
                <a:gd name="connsiteY6" fmla="*/ 4457 h 72056"/>
                <a:gd name="connsiteX7" fmla="*/ 33291 w 113833"/>
                <a:gd name="connsiteY7" fmla="*/ 40992 h 72056"/>
                <a:gd name="connsiteX8" fmla="*/ 70006 w 113833"/>
                <a:gd name="connsiteY8" fmla="*/ 70901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33" h="72056">
                  <a:moveTo>
                    <a:pt x="70006" y="71080"/>
                  </a:moveTo>
                  <a:cubicBezTo>
                    <a:pt x="76632" y="73050"/>
                    <a:pt x="91855" y="72513"/>
                    <a:pt x="100989" y="64991"/>
                  </a:cubicBezTo>
                  <a:cubicBezTo>
                    <a:pt x="110660" y="60514"/>
                    <a:pt x="117465" y="51559"/>
                    <a:pt x="111734" y="34366"/>
                  </a:cubicBezTo>
                  <a:cubicBezTo>
                    <a:pt x="110839" y="31859"/>
                    <a:pt x="109764" y="29710"/>
                    <a:pt x="108869" y="27560"/>
                  </a:cubicBezTo>
                  <a:lnTo>
                    <a:pt x="102064" y="27560"/>
                  </a:lnTo>
                  <a:cubicBezTo>
                    <a:pt x="89706" y="4637"/>
                    <a:pt x="69110" y="4457"/>
                    <a:pt x="61588" y="4457"/>
                  </a:cubicBezTo>
                  <a:cubicBezTo>
                    <a:pt x="53171" y="4457"/>
                    <a:pt x="16457" y="-5572"/>
                    <a:pt x="2308" y="4457"/>
                  </a:cubicBezTo>
                  <a:cubicBezTo>
                    <a:pt x="-8079" y="11621"/>
                    <a:pt x="19143" y="34366"/>
                    <a:pt x="33291" y="40992"/>
                  </a:cubicBezTo>
                  <a:cubicBezTo>
                    <a:pt x="47440" y="47619"/>
                    <a:pt x="58543" y="67677"/>
                    <a:pt x="70006" y="7090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04AC1357-1E53-E270-8767-7AB5596AC079}"/>
                </a:ext>
              </a:extLst>
            </p:cNvPr>
            <p:cNvSpPr/>
            <p:nvPr/>
          </p:nvSpPr>
          <p:spPr>
            <a:xfrm>
              <a:off x="5752804" y="2012843"/>
              <a:ext cx="152278" cy="171038"/>
            </a:xfrm>
            <a:custGeom>
              <a:avLst/>
              <a:gdLst>
                <a:gd name="connsiteX0" fmla="*/ 6317 w 152278"/>
                <a:gd name="connsiteY0" fmla="*/ 117464 h 171038"/>
                <a:gd name="connsiteX1" fmla="*/ 31569 w 152278"/>
                <a:gd name="connsiteY1" fmla="*/ 170654 h 171038"/>
                <a:gd name="connsiteX2" fmla="*/ 99088 w 152278"/>
                <a:gd name="connsiteY2" fmla="*/ 144149 h 171038"/>
                <a:gd name="connsiteX3" fmla="*/ 142787 w 152278"/>
                <a:gd name="connsiteY3" fmla="*/ 103494 h 171038"/>
                <a:gd name="connsiteX4" fmla="*/ 146368 w 152278"/>
                <a:gd name="connsiteY4" fmla="*/ 103494 h 171038"/>
                <a:gd name="connsiteX5" fmla="*/ 152279 w 152278"/>
                <a:gd name="connsiteY5" fmla="*/ 80929 h 171038"/>
                <a:gd name="connsiteX6" fmla="*/ 147443 w 152278"/>
                <a:gd name="connsiteY6" fmla="*/ 37767 h 171038"/>
                <a:gd name="connsiteX7" fmla="*/ 140996 w 152278"/>
                <a:gd name="connsiteY7" fmla="*/ 37767 h 171038"/>
                <a:gd name="connsiteX8" fmla="*/ 130071 w 152278"/>
                <a:gd name="connsiteY8" fmla="*/ 14485 h 171038"/>
                <a:gd name="connsiteX9" fmla="*/ 82253 w 152278"/>
                <a:gd name="connsiteY9" fmla="*/ 1232 h 171038"/>
                <a:gd name="connsiteX10" fmla="*/ 37658 w 152278"/>
                <a:gd name="connsiteY10" fmla="*/ 37767 h 171038"/>
                <a:gd name="connsiteX11" fmla="*/ 23868 w 152278"/>
                <a:gd name="connsiteY11" fmla="*/ 37767 h 171038"/>
                <a:gd name="connsiteX12" fmla="*/ 17063 w 152278"/>
                <a:gd name="connsiteY12" fmla="*/ 42065 h 171038"/>
                <a:gd name="connsiteX13" fmla="*/ 6317 w 152278"/>
                <a:gd name="connsiteY13" fmla="*/ 67855 h 171038"/>
                <a:gd name="connsiteX14" fmla="*/ 6317 w 152278"/>
                <a:gd name="connsiteY14" fmla="*/ 117822 h 17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278" h="171038">
                  <a:moveTo>
                    <a:pt x="6317" y="117464"/>
                  </a:moveTo>
                  <a:cubicBezTo>
                    <a:pt x="-10517" y="127493"/>
                    <a:pt x="9182" y="167252"/>
                    <a:pt x="31569" y="170654"/>
                  </a:cubicBezTo>
                  <a:cubicBezTo>
                    <a:pt x="54135" y="174057"/>
                    <a:pt x="79567" y="153999"/>
                    <a:pt x="99088" y="144149"/>
                  </a:cubicBezTo>
                  <a:cubicBezTo>
                    <a:pt x="114310" y="136448"/>
                    <a:pt x="134369" y="122837"/>
                    <a:pt x="142787" y="103494"/>
                  </a:cubicBezTo>
                  <a:lnTo>
                    <a:pt x="146368" y="103494"/>
                  </a:lnTo>
                  <a:cubicBezTo>
                    <a:pt x="149950" y="96689"/>
                    <a:pt x="152279" y="89346"/>
                    <a:pt x="152279" y="80929"/>
                  </a:cubicBezTo>
                  <a:cubicBezTo>
                    <a:pt x="152279" y="64989"/>
                    <a:pt x="150487" y="50304"/>
                    <a:pt x="147443" y="37767"/>
                  </a:cubicBezTo>
                  <a:lnTo>
                    <a:pt x="140996" y="37767"/>
                  </a:lnTo>
                  <a:cubicBezTo>
                    <a:pt x="138309" y="28275"/>
                    <a:pt x="134906" y="20216"/>
                    <a:pt x="130071" y="14485"/>
                  </a:cubicBezTo>
                  <a:cubicBezTo>
                    <a:pt x="118788" y="1232"/>
                    <a:pt x="99088" y="-2171"/>
                    <a:pt x="82253" y="1232"/>
                  </a:cubicBezTo>
                  <a:cubicBezTo>
                    <a:pt x="57001" y="6068"/>
                    <a:pt x="54135" y="37230"/>
                    <a:pt x="37658" y="37767"/>
                  </a:cubicBezTo>
                  <a:lnTo>
                    <a:pt x="23868" y="37767"/>
                  </a:lnTo>
                  <a:cubicBezTo>
                    <a:pt x="21361" y="38842"/>
                    <a:pt x="19212" y="40274"/>
                    <a:pt x="17063" y="42065"/>
                  </a:cubicBezTo>
                  <a:cubicBezTo>
                    <a:pt x="8467" y="46184"/>
                    <a:pt x="2915" y="54065"/>
                    <a:pt x="6317" y="67855"/>
                  </a:cubicBezTo>
                  <a:cubicBezTo>
                    <a:pt x="12048" y="91137"/>
                    <a:pt x="23331" y="107793"/>
                    <a:pt x="6317" y="11782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id="{65F99D61-66D0-87EA-803D-48418264B1C8}"/>
                </a:ext>
              </a:extLst>
            </p:cNvPr>
            <p:cNvSpPr/>
            <p:nvPr/>
          </p:nvSpPr>
          <p:spPr>
            <a:xfrm>
              <a:off x="5851937" y="1877789"/>
              <a:ext cx="308711" cy="342999"/>
            </a:xfrm>
            <a:custGeom>
              <a:avLst/>
              <a:gdLst>
                <a:gd name="connsiteX0" fmla="*/ 70517 w 308711"/>
                <a:gd name="connsiteY0" fmla="*/ 162613 h 342999"/>
                <a:gd name="connsiteX1" fmla="*/ 135349 w 308711"/>
                <a:gd name="connsiteY1" fmla="*/ 202550 h 342999"/>
                <a:gd name="connsiteX2" fmla="*/ 42041 w 308711"/>
                <a:gd name="connsiteY2" fmla="*/ 301231 h 342999"/>
                <a:gd name="connsiteX3" fmla="*/ 115649 w 308711"/>
                <a:gd name="connsiteY3" fmla="*/ 312335 h 342999"/>
                <a:gd name="connsiteX4" fmla="*/ 112962 w 308711"/>
                <a:gd name="connsiteY4" fmla="*/ 342064 h 342999"/>
                <a:gd name="connsiteX5" fmla="*/ 126394 w 308711"/>
                <a:gd name="connsiteY5" fmla="*/ 338482 h 342999"/>
                <a:gd name="connsiteX6" fmla="*/ 145736 w 308711"/>
                <a:gd name="connsiteY6" fmla="*/ 322364 h 342999"/>
                <a:gd name="connsiteX7" fmla="*/ 157914 w 308711"/>
                <a:gd name="connsiteY7" fmla="*/ 318961 h 342999"/>
                <a:gd name="connsiteX8" fmla="*/ 247998 w 308711"/>
                <a:gd name="connsiteY8" fmla="*/ 335617 h 342999"/>
                <a:gd name="connsiteX9" fmla="*/ 271460 w 308711"/>
                <a:gd name="connsiteY9" fmla="*/ 326304 h 342999"/>
                <a:gd name="connsiteX10" fmla="*/ 308711 w 308711"/>
                <a:gd name="connsiteY10" fmla="*/ 282426 h 342999"/>
                <a:gd name="connsiteX11" fmla="*/ 303876 w 308711"/>
                <a:gd name="connsiteY11" fmla="*/ 282426 h 342999"/>
                <a:gd name="connsiteX12" fmla="*/ 304413 w 308711"/>
                <a:gd name="connsiteY12" fmla="*/ 275800 h 342999"/>
                <a:gd name="connsiteX13" fmla="*/ 286683 w 308711"/>
                <a:gd name="connsiteY13" fmla="*/ 238369 h 342999"/>
                <a:gd name="connsiteX14" fmla="*/ 294384 w 308711"/>
                <a:gd name="connsiteY14" fmla="*/ 238369 h 342999"/>
                <a:gd name="connsiteX15" fmla="*/ 253371 w 308711"/>
                <a:gd name="connsiteY15" fmla="*/ 199148 h 342999"/>
                <a:gd name="connsiteX16" fmla="*/ 226865 w 308711"/>
                <a:gd name="connsiteY16" fmla="*/ 172463 h 342999"/>
                <a:gd name="connsiteX17" fmla="*/ 218985 w 308711"/>
                <a:gd name="connsiteY17" fmla="*/ 172463 h 342999"/>
                <a:gd name="connsiteX18" fmla="*/ 188718 w 308711"/>
                <a:gd name="connsiteY18" fmla="*/ 128585 h 342999"/>
                <a:gd name="connsiteX19" fmla="*/ 196599 w 308711"/>
                <a:gd name="connsiteY19" fmla="*/ 128585 h 342999"/>
                <a:gd name="connsiteX20" fmla="*/ 182988 w 308711"/>
                <a:gd name="connsiteY20" fmla="*/ 112646 h 342999"/>
                <a:gd name="connsiteX21" fmla="*/ 217553 w 308711"/>
                <a:gd name="connsiteY21" fmla="*/ 62858 h 342999"/>
                <a:gd name="connsiteX22" fmla="*/ 215045 w 308711"/>
                <a:gd name="connsiteY22" fmla="*/ 62858 h 342999"/>
                <a:gd name="connsiteX23" fmla="*/ 220418 w 308711"/>
                <a:gd name="connsiteY23" fmla="*/ 35456 h 342999"/>
                <a:gd name="connsiteX24" fmla="*/ 154691 w 308711"/>
                <a:gd name="connsiteY24" fmla="*/ 18801 h 342999"/>
                <a:gd name="connsiteX25" fmla="*/ 195524 w 308711"/>
                <a:gd name="connsiteY25" fmla="*/ 18801 h 342999"/>
                <a:gd name="connsiteX26" fmla="*/ 123887 w 308711"/>
                <a:gd name="connsiteY26" fmla="*/ 6085 h 342999"/>
                <a:gd name="connsiteX27" fmla="*/ 88427 w 308711"/>
                <a:gd name="connsiteY27" fmla="*/ 6801 h 342999"/>
                <a:gd name="connsiteX28" fmla="*/ 62278 w 308711"/>
                <a:gd name="connsiteY28" fmla="*/ 32770 h 342999"/>
                <a:gd name="connsiteX29" fmla="*/ 14282 w 308711"/>
                <a:gd name="connsiteY29" fmla="*/ 36173 h 342999"/>
                <a:gd name="connsiteX30" fmla="*/ 11416 w 308711"/>
                <a:gd name="connsiteY30" fmla="*/ 95990 h 342999"/>
                <a:gd name="connsiteX31" fmla="*/ 70517 w 308711"/>
                <a:gd name="connsiteY31" fmla="*/ 162434 h 34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8711" h="342999">
                  <a:moveTo>
                    <a:pt x="70517" y="162613"/>
                  </a:moveTo>
                  <a:cubicBezTo>
                    <a:pt x="98634" y="175866"/>
                    <a:pt x="157736" y="189118"/>
                    <a:pt x="135349" y="202550"/>
                  </a:cubicBezTo>
                  <a:cubicBezTo>
                    <a:pt x="112962" y="215982"/>
                    <a:pt x="47772" y="281352"/>
                    <a:pt x="42041" y="301231"/>
                  </a:cubicBezTo>
                  <a:cubicBezTo>
                    <a:pt x="36310" y="321110"/>
                    <a:pt x="115649" y="312335"/>
                    <a:pt x="115649" y="312335"/>
                  </a:cubicBezTo>
                  <a:cubicBezTo>
                    <a:pt x="115649" y="312335"/>
                    <a:pt x="98634" y="335617"/>
                    <a:pt x="112962" y="342064"/>
                  </a:cubicBezTo>
                  <a:cubicBezTo>
                    <a:pt x="117798" y="344392"/>
                    <a:pt x="121917" y="342064"/>
                    <a:pt x="126394" y="338482"/>
                  </a:cubicBezTo>
                  <a:cubicBezTo>
                    <a:pt x="132483" y="335796"/>
                    <a:pt x="138214" y="328095"/>
                    <a:pt x="145736" y="322364"/>
                  </a:cubicBezTo>
                  <a:cubicBezTo>
                    <a:pt x="149318" y="320394"/>
                    <a:pt x="153258" y="318961"/>
                    <a:pt x="157914" y="318961"/>
                  </a:cubicBezTo>
                  <a:cubicBezTo>
                    <a:pt x="180301" y="318961"/>
                    <a:pt x="225433" y="335617"/>
                    <a:pt x="247998" y="335617"/>
                  </a:cubicBezTo>
                  <a:cubicBezTo>
                    <a:pt x="254983" y="335617"/>
                    <a:pt x="263401" y="331856"/>
                    <a:pt x="271460" y="326304"/>
                  </a:cubicBezTo>
                  <a:cubicBezTo>
                    <a:pt x="287936" y="317170"/>
                    <a:pt x="304413" y="298544"/>
                    <a:pt x="308711" y="282426"/>
                  </a:cubicBezTo>
                  <a:lnTo>
                    <a:pt x="303876" y="282426"/>
                  </a:lnTo>
                  <a:cubicBezTo>
                    <a:pt x="304234" y="280277"/>
                    <a:pt x="304592" y="277949"/>
                    <a:pt x="304413" y="275800"/>
                  </a:cubicBezTo>
                  <a:cubicBezTo>
                    <a:pt x="303159" y="265054"/>
                    <a:pt x="296174" y="251264"/>
                    <a:pt x="286683" y="238369"/>
                  </a:cubicBezTo>
                  <a:lnTo>
                    <a:pt x="294384" y="238369"/>
                  </a:lnTo>
                  <a:cubicBezTo>
                    <a:pt x="283280" y="222251"/>
                    <a:pt x="267878" y="206849"/>
                    <a:pt x="253371" y="199148"/>
                  </a:cubicBezTo>
                  <a:cubicBezTo>
                    <a:pt x="244775" y="194491"/>
                    <a:pt x="235641" y="184283"/>
                    <a:pt x="226865" y="172463"/>
                  </a:cubicBezTo>
                  <a:lnTo>
                    <a:pt x="218985" y="172463"/>
                  </a:lnTo>
                  <a:cubicBezTo>
                    <a:pt x="208061" y="157419"/>
                    <a:pt x="197673" y="140584"/>
                    <a:pt x="188718" y="128585"/>
                  </a:cubicBezTo>
                  <a:lnTo>
                    <a:pt x="196599" y="128585"/>
                  </a:lnTo>
                  <a:cubicBezTo>
                    <a:pt x="191584" y="121600"/>
                    <a:pt x="186928" y="115690"/>
                    <a:pt x="182988" y="112646"/>
                  </a:cubicBezTo>
                  <a:cubicBezTo>
                    <a:pt x="172242" y="104049"/>
                    <a:pt x="200897" y="82916"/>
                    <a:pt x="217553" y="62858"/>
                  </a:cubicBezTo>
                  <a:lnTo>
                    <a:pt x="215045" y="62858"/>
                  </a:lnTo>
                  <a:cubicBezTo>
                    <a:pt x="222747" y="52649"/>
                    <a:pt x="226865" y="42978"/>
                    <a:pt x="220418" y="35456"/>
                  </a:cubicBezTo>
                  <a:cubicBezTo>
                    <a:pt x="208061" y="20771"/>
                    <a:pt x="179585" y="20950"/>
                    <a:pt x="154691" y="18801"/>
                  </a:cubicBezTo>
                  <a:lnTo>
                    <a:pt x="195524" y="18801"/>
                  </a:lnTo>
                  <a:cubicBezTo>
                    <a:pt x="170451" y="14861"/>
                    <a:pt x="138930" y="17189"/>
                    <a:pt x="123887" y="6085"/>
                  </a:cubicBezTo>
                  <a:cubicBezTo>
                    <a:pt x="110813" y="-3407"/>
                    <a:pt x="98993" y="-721"/>
                    <a:pt x="88427" y="6801"/>
                  </a:cubicBezTo>
                  <a:cubicBezTo>
                    <a:pt x="78397" y="12174"/>
                    <a:pt x="69621" y="22382"/>
                    <a:pt x="62278" y="32770"/>
                  </a:cubicBezTo>
                  <a:cubicBezTo>
                    <a:pt x="48131" y="52649"/>
                    <a:pt x="31296" y="29367"/>
                    <a:pt x="14282" y="36173"/>
                  </a:cubicBezTo>
                  <a:cubicBezTo>
                    <a:pt x="-8463" y="45127"/>
                    <a:pt x="133" y="79155"/>
                    <a:pt x="11416" y="95990"/>
                  </a:cubicBezTo>
                  <a:cubicBezTo>
                    <a:pt x="22699" y="112466"/>
                    <a:pt x="42399" y="149181"/>
                    <a:pt x="70517" y="16243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id="{BFF850D8-D1FB-2901-E6A1-D12AFDF932FB}"/>
                </a:ext>
              </a:extLst>
            </p:cNvPr>
            <p:cNvSpPr/>
            <p:nvPr/>
          </p:nvSpPr>
          <p:spPr>
            <a:xfrm>
              <a:off x="5509376" y="1138666"/>
              <a:ext cx="6557057" cy="4419094"/>
            </a:xfrm>
            <a:custGeom>
              <a:avLst/>
              <a:gdLst>
                <a:gd name="connsiteX0" fmla="*/ 6092310 w 6557057"/>
                <a:gd name="connsiteY0" fmla="*/ 685570 h 4419094"/>
                <a:gd name="connsiteX1" fmla="*/ 6216242 w 6557057"/>
                <a:gd name="connsiteY1" fmla="*/ 688972 h 4419094"/>
                <a:gd name="connsiteX2" fmla="*/ 6373845 w 6557057"/>
                <a:gd name="connsiteY2" fmla="*/ 625752 h 4419094"/>
                <a:gd name="connsiteX3" fmla="*/ 6508881 w 6557057"/>
                <a:gd name="connsiteY3" fmla="*/ 602470 h 4419094"/>
                <a:gd name="connsiteX4" fmla="*/ 6544162 w 6557057"/>
                <a:gd name="connsiteY4" fmla="*/ 601217 h 4419094"/>
                <a:gd name="connsiteX5" fmla="*/ 6547386 w 6557057"/>
                <a:gd name="connsiteY5" fmla="*/ 582591 h 4419094"/>
                <a:gd name="connsiteX6" fmla="*/ 6539864 w 6557057"/>
                <a:gd name="connsiteY6" fmla="*/ 582591 h 4419094"/>
                <a:gd name="connsiteX7" fmla="*/ 6497957 w 6557057"/>
                <a:gd name="connsiteY7" fmla="*/ 538713 h 4419094"/>
                <a:gd name="connsiteX8" fmla="*/ 6505837 w 6557057"/>
                <a:gd name="connsiteY8" fmla="*/ 538713 h 4419094"/>
                <a:gd name="connsiteX9" fmla="*/ 6497598 w 6557057"/>
                <a:gd name="connsiteY9" fmla="*/ 519371 h 4419094"/>
                <a:gd name="connsiteX10" fmla="*/ 6536640 w 6557057"/>
                <a:gd name="connsiteY10" fmla="*/ 503969 h 4419094"/>
                <a:gd name="connsiteX11" fmla="*/ 6556520 w 6557057"/>
                <a:gd name="connsiteY11" fmla="*/ 479433 h 4419094"/>
                <a:gd name="connsiteX12" fmla="*/ 6557057 w 6557057"/>
                <a:gd name="connsiteY12" fmla="*/ 472807 h 4419094"/>
                <a:gd name="connsiteX13" fmla="*/ 6552042 w 6557057"/>
                <a:gd name="connsiteY13" fmla="*/ 472807 h 4419094"/>
                <a:gd name="connsiteX14" fmla="*/ 6540402 w 6557057"/>
                <a:gd name="connsiteY14" fmla="*/ 428929 h 4419094"/>
                <a:gd name="connsiteX15" fmla="*/ 6546670 w 6557057"/>
                <a:gd name="connsiteY15" fmla="*/ 428929 h 4419094"/>
                <a:gd name="connsiteX16" fmla="*/ 6547744 w 6557057"/>
                <a:gd name="connsiteY16" fmla="*/ 379678 h 4419094"/>
                <a:gd name="connsiteX17" fmla="*/ 6554013 w 6557057"/>
                <a:gd name="connsiteY17" fmla="*/ 363201 h 4419094"/>
                <a:gd name="connsiteX18" fmla="*/ 6548998 w 6557057"/>
                <a:gd name="connsiteY18" fmla="*/ 363201 h 4419094"/>
                <a:gd name="connsiteX19" fmla="*/ 6505658 w 6557057"/>
                <a:gd name="connsiteY19" fmla="*/ 319324 h 4419094"/>
                <a:gd name="connsiteX20" fmla="*/ 6518373 w 6557057"/>
                <a:gd name="connsiteY20" fmla="*/ 319324 h 4419094"/>
                <a:gd name="connsiteX21" fmla="*/ 6502612 w 6557057"/>
                <a:gd name="connsiteY21" fmla="*/ 313234 h 4419094"/>
                <a:gd name="connsiteX22" fmla="*/ 6342145 w 6557057"/>
                <a:gd name="connsiteY22" fmla="*/ 306608 h 4419094"/>
                <a:gd name="connsiteX23" fmla="*/ 6271941 w 6557057"/>
                <a:gd name="connsiteY23" fmla="*/ 286549 h 4419094"/>
                <a:gd name="connsiteX24" fmla="*/ 6270508 w 6557057"/>
                <a:gd name="connsiteY24" fmla="*/ 288161 h 4419094"/>
                <a:gd name="connsiteX25" fmla="*/ 6266567 w 6557057"/>
                <a:gd name="connsiteY25" fmla="*/ 290131 h 4419094"/>
                <a:gd name="connsiteX26" fmla="*/ 6230033 w 6557057"/>
                <a:gd name="connsiteY26" fmla="*/ 353351 h 4419094"/>
                <a:gd name="connsiteX27" fmla="*/ 6193319 w 6557057"/>
                <a:gd name="connsiteY27" fmla="*/ 330069 h 4419094"/>
                <a:gd name="connsiteX28" fmla="*/ 6182215 w 6557057"/>
                <a:gd name="connsiteY28" fmla="*/ 319503 h 4419094"/>
                <a:gd name="connsiteX29" fmla="*/ 6191706 w 6557057"/>
                <a:gd name="connsiteY29" fmla="*/ 319503 h 4419094"/>
                <a:gd name="connsiteX30" fmla="*/ 6060789 w 6557057"/>
                <a:gd name="connsiteY30" fmla="*/ 299981 h 4419094"/>
                <a:gd name="connsiteX31" fmla="*/ 5970527 w 6557057"/>
                <a:gd name="connsiteY31" fmla="*/ 310011 h 4419094"/>
                <a:gd name="connsiteX32" fmla="*/ 5900322 w 6557057"/>
                <a:gd name="connsiteY32" fmla="*/ 299981 h 4419094"/>
                <a:gd name="connsiteX33" fmla="*/ 5835489 w 6557057"/>
                <a:gd name="connsiteY33" fmla="*/ 256641 h 4419094"/>
                <a:gd name="connsiteX34" fmla="*/ 5829580 w 6557057"/>
                <a:gd name="connsiteY34" fmla="*/ 253596 h 4419094"/>
                <a:gd name="connsiteX35" fmla="*/ 5805940 w 6557057"/>
                <a:gd name="connsiteY35" fmla="*/ 253596 h 4419094"/>
                <a:gd name="connsiteX36" fmla="*/ 5740929 w 6557057"/>
                <a:gd name="connsiteY36" fmla="*/ 253596 h 4419094"/>
                <a:gd name="connsiteX37" fmla="*/ 5713349 w 6557057"/>
                <a:gd name="connsiteY37" fmla="*/ 253596 h 4419094"/>
                <a:gd name="connsiteX38" fmla="*/ 5618787 w 6557057"/>
                <a:gd name="connsiteY38" fmla="*/ 260044 h 4419094"/>
                <a:gd name="connsiteX39" fmla="*/ 5606071 w 6557057"/>
                <a:gd name="connsiteY39" fmla="*/ 253596 h 4419094"/>
                <a:gd name="connsiteX40" fmla="*/ 5594610 w 6557057"/>
                <a:gd name="connsiteY40" fmla="*/ 253596 h 4419094"/>
                <a:gd name="connsiteX41" fmla="*/ 5557358 w 6557057"/>
                <a:gd name="connsiteY41" fmla="*/ 230135 h 4419094"/>
                <a:gd name="connsiteX42" fmla="*/ 5524583 w 6557057"/>
                <a:gd name="connsiteY42" fmla="*/ 209718 h 4419094"/>
                <a:gd name="connsiteX43" fmla="*/ 5535687 w 6557057"/>
                <a:gd name="connsiteY43" fmla="*/ 209718 h 4419094"/>
                <a:gd name="connsiteX44" fmla="*/ 5483751 w 6557057"/>
                <a:gd name="connsiteY44" fmla="*/ 186973 h 4419094"/>
                <a:gd name="connsiteX45" fmla="*/ 5365728 w 6557057"/>
                <a:gd name="connsiteY45" fmla="*/ 186973 h 4419094"/>
                <a:gd name="connsiteX46" fmla="*/ 5312179 w 6557057"/>
                <a:gd name="connsiteY46" fmla="*/ 160289 h 4419094"/>
                <a:gd name="connsiteX47" fmla="*/ 5295703 w 6557057"/>
                <a:gd name="connsiteY47" fmla="*/ 143991 h 4419094"/>
                <a:gd name="connsiteX48" fmla="*/ 5290151 w 6557057"/>
                <a:gd name="connsiteY48" fmla="*/ 143991 h 4419094"/>
                <a:gd name="connsiteX49" fmla="*/ 5298388 w 6557057"/>
                <a:gd name="connsiteY49" fmla="*/ 137186 h 4419094"/>
                <a:gd name="connsiteX50" fmla="*/ 5394204 w 6557057"/>
                <a:gd name="connsiteY50" fmla="*/ 110501 h 4419094"/>
                <a:gd name="connsiteX51" fmla="*/ 5386503 w 6557057"/>
                <a:gd name="connsiteY51" fmla="*/ 99934 h 4419094"/>
                <a:gd name="connsiteX52" fmla="*/ 5394204 w 6557057"/>
                <a:gd name="connsiteY52" fmla="*/ 99934 h 4419094"/>
                <a:gd name="connsiteX53" fmla="*/ 5348535 w 6557057"/>
                <a:gd name="connsiteY53" fmla="*/ 70563 h 4419094"/>
                <a:gd name="connsiteX54" fmla="*/ 5255764 w 6557057"/>
                <a:gd name="connsiteY54" fmla="*/ 53907 h 4419094"/>
                <a:gd name="connsiteX55" fmla="*/ 5248063 w 6557057"/>
                <a:gd name="connsiteY55" fmla="*/ 57668 h 4419094"/>
                <a:gd name="connsiteX56" fmla="*/ 5240362 w 6557057"/>
                <a:gd name="connsiteY56" fmla="*/ 64832 h 4419094"/>
                <a:gd name="connsiteX57" fmla="*/ 5224781 w 6557057"/>
                <a:gd name="connsiteY57" fmla="*/ 63936 h 4419094"/>
                <a:gd name="connsiteX58" fmla="*/ 5151711 w 6557057"/>
                <a:gd name="connsiteY58" fmla="*/ 57131 h 4419094"/>
                <a:gd name="connsiteX59" fmla="*/ 5132190 w 6557057"/>
                <a:gd name="connsiteY59" fmla="*/ 51400 h 4419094"/>
                <a:gd name="connsiteX60" fmla="*/ 5132548 w 6557057"/>
                <a:gd name="connsiteY60" fmla="*/ 107098 h 4419094"/>
                <a:gd name="connsiteX61" fmla="*/ 5225319 w 6557057"/>
                <a:gd name="connsiteY61" fmla="*/ 127156 h 4419094"/>
                <a:gd name="connsiteX62" fmla="*/ 5225319 w 6557057"/>
                <a:gd name="connsiteY62" fmla="*/ 170318 h 4419094"/>
                <a:gd name="connsiteX63" fmla="*/ 5188604 w 6557057"/>
                <a:gd name="connsiteY63" fmla="*/ 226911 h 4419094"/>
                <a:gd name="connsiteX64" fmla="*/ 5129503 w 6557057"/>
                <a:gd name="connsiteY64" fmla="*/ 233538 h 4419094"/>
                <a:gd name="connsiteX65" fmla="*/ 5022406 w 6557057"/>
                <a:gd name="connsiteY65" fmla="*/ 246791 h 4419094"/>
                <a:gd name="connsiteX66" fmla="*/ 4983184 w 6557057"/>
                <a:gd name="connsiteY66" fmla="*/ 226732 h 4419094"/>
                <a:gd name="connsiteX67" fmla="*/ 4937873 w 6557057"/>
                <a:gd name="connsiteY67" fmla="*/ 263267 h 4419094"/>
                <a:gd name="connsiteX68" fmla="*/ 4918173 w 6557057"/>
                <a:gd name="connsiteY68" fmla="*/ 270073 h 4419094"/>
                <a:gd name="connsiteX69" fmla="*/ 4889519 w 6557057"/>
                <a:gd name="connsiteY69" fmla="*/ 253596 h 4419094"/>
                <a:gd name="connsiteX70" fmla="*/ 4881280 w 6557057"/>
                <a:gd name="connsiteY70" fmla="*/ 253596 h 4419094"/>
                <a:gd name="connsiteX71" fmla="*/ 4867669 w 6557057"/>
                <a:gd name="connsiteY71" fmla="*/ 220285 h 4419094"/>
                <a:gd name="connsiteX72" fmla="*/ 4867132 w 6557057"/>
                <a:gd name="connsiteY72" fmla="*/ 209718 h 4419094"/>
                <a:gd name="connsiteX73" fmla="*/ 4872684 w 6557057"/>
                <a:gd name="connsiteY73" fmla="*/ 209718 h 4419094"/>
                <a:gd name="connsiteX74" fmla="*/ 4856029 w 6557057"/>
                <a:gd name="connsiteY74" fmla="*/ 150259 h 4419094"/>
                <a:gd name="connsiteX75" fmla="*/ 4822716 w 6557057"/>
                <a:gd name="connsiteY75" fmla="*/ 143991 h 4419094"/>
                <a:gd name="connsiteX76" fmla="*/ 4761646 w 6557057"/>
                <a:gd name="connsiteY76" fmla="*/ 143991 h 4419094"/>
                <a:gd name="connsiteX77" fmla="*/ 4661175 w 6557057"/>
                <a:gd name="connsiteY77" fmla="*/ 165482 h 4419094"/>
                <a:gd name="connsiteX78" fmla="*/ 4653652 w 6557057"/>
                <a:gd name="connsiteY78" fmla="*/ 170497 h 4419094"/>
                <a:gd name="connsiteX79" fmla="*/ 4644877 w 6557057"/>
                <a:gd name="connsiteY79" fmla="*/ 177302 h 4419094"/>
                <a:gd name="connsiteX80" fmla="*/ 4596880 w 6557057"/>
                <a:gd name="connsiteY80" fmla="*/ 190197 h 4419094"/>
                <a:gd name="connsiteX81" fmla="*/ 4518078 w 6557057"/>
                <a:gd name="connsiteY81" fmla="*/ 160289 h 4419094"/>
                <a:gd name="connsiteX82" fmla="*/ 4371759 w 6557057"/>
                <a:gd name="connsiteY82" fmla="*/ 153662 h 4419094"/>
                <a:gd name="connsiteX83" fmla="*/ 4336836 w 6557057"/>
                <a:gd name="connsiteY83" fmla="*/ 143812 h 4419094"/>
                <a:gd name="connsiteX84" fmla="*/ 4329852 w 6557057"/>
                <a:gd name="connsiteY84" fmla="*/ 143812 h 4419094"/>
                <a:gd name="connsiteX85" fmla="*/ 4332717 w 6557057"/>
                <a:gd name="connsiteY85" fmla="*/ 137006 h 4419094"/>
                <a:gd name="connsiteX86" fmla="*/ 4363700 w 6557057"/>
                <a:gd name="connsiteY86" fmla="*/ 99755 h 4419094"/>
                <a:gd name="connsiteX87" fmla="*/ 4366745 w 6557057"/>
                <a:gd name="connsiteY87" fmla="*/ 99755 h 4419094"/>
                <a:gd name="connsiteX88" fmla="*/ 4368894 w 6557057"/>
                <a:gd name="connsiteY88" fmla="*/ 56952 h 4419094"/>
                <a:gd name="connsiteX89" fmla="*/ 4264303 w 6557057"/>
                <a:gd name="connsiteY89" fmla="*/ 34028 h 4419094"/>
                <a:gd name="connsiteX90" fmla="*/ 4234932 w 6557057"/>
                <a:gd name="connsiteY90" fmla="*/ 34028 h 4419094"/>
                <a:gd name="connsiteX91" fmla="*/ 4166697 w 6557057"/>
                <a:gd name="connsiteY91" fmla="*/ 33849 h 4419094"/>
                <a:gd name="connsiteX92" fmla="*/ 4165981 w 6557057"/>
                <a:gd name="connsiteY92" fmla="*/ 34028 h 4419094"/>
                <a:gd name="connsiteX93" fmla="*/ 4157385 w 6557057"/>
                <a:gd name="connsiteY93" fmla="*/ 34028 h 4419094"/>
                <a:gd name="connsiteX94" fmla="*/ 4107060 w 6557057"/>
                <a:gd name="connsiteY94" fmla="*/ 40475 h 4419094"/>
                <a:gd name="connsiteX95" fmla="*/ 4104552 w 6557057"/>
                <a:gd name="connsiteY95" fmla="*/ 36714 h 4419094"/>
                <a:gd name="connsiteX96" fmla="*/ 4084851 w 6557057"/>
                <a:gd name="connsiteY96" fmla="*/ 23999 h 4419094"/>
                <a:gd name="connsiteX97" fmla="*/ 3980798 w 6557057"/>
                <a:gd name="connsiteY97" fmla="*/ 7343 h 4419094"/>
                <a:gd name="connsiteX98" fmla="*/ 3976321 w 6557057"/>
                <a:gd name="connsiteY98" fmla="*/ 0 h 4419094"/>
                <a:gd name="connsiteX99" fmla="*/ 3938711 w 6557057"/>
                <a:gd name="connsiteY99" fmla="*/ 34028 h 4419094"/>
                <a:gd name="connsiteX100" fmla="*/ 3938354 w 6557057"/>
                <a:gd name="connsiteY100" fmla="*/ 34207 h 4419094"/>
                <a:gd name="connsiteX101" fmla="*/ 3937637 w 6557057"/>
                <a:gd name="connsiteY101" fmla="*/ 34207 h 4419094"/>
                <a:gd name="connsiteX102" fmla="*/ 3862060 w 6557057"/>
                <a:gd name="connsiteY102" fmla="*/ 63936 h 4419094"/>
                <a:gd name="connsiteX103" fmla="*/ 3772334 w 6557057"/>
                <a:gd name="connsiteY103" fmla="*/ 40654 h 4419094"/>
                <a:gd name="connsiteX104" fmla="*/ 3771976 w 6557057"/>
                <a:gd name="connsiteY104" fmla="*/ 34207 h 4419094"/>
                <a:gd name="connsiteX105" fmla="*/ 3766244 w 6557057"/>
                <a:gd name="connsiteY105" fmla="*/ 34207 h 4419094"/>
                <a:gd name="connsiteX106" fmla="*/ 3705353 w 6557057"/>
                <a:gd name="connsiteY106" fmla="*/ 56594 h 4419094"/>
                <a:gd name="connsiteX107" fmla="*/ 3704458 w 6557057"/>
                <a:gd name="connsiteY107" fmla="*/ 57131 h 4419094"/>
                <a:gd name="connsiteX108" fmla="*/ 3628343 w 6557057"/>
                <a:gd name="connsiteY108" fmla="*/ 83816 h 4419094"/>
                <a:gd name="connsiteX109" fmla="*/ 3527155 w 6557057"/>
                <a:gd name="connsiteY109" fmla="*/ 90442 h 4419094"/>
                <a:gd name="connsiteX110" fmla="*/ 3502977 w 6557057"/>
                <a:gd name="connsiteY110" fmla="*/ 99934 h 4419094"/>
                <a:gd name="connsiteX111" fmla="*/ 3507096 w 6557057"/>
                <a:gd name="connsiteY111" fmla="*/ 99934 h 4419094"/>
                <a:gd name="connsiteX112" fmla="*/ 3445847 w 6557057"/>
                <a:gd name="connsiteY112" fmla="*/ 130380 h 4419094"/>
                <a:gd name="connsiteX113" fmla="*/ 3424892 w 6557057"/>
                <a:gd name="connsiteY113" fmla="*/ 143991 h 4419094"/>
                <a:gd name="connsiteX114" fmla="*/ 3423460 w 6557057"/>
                <a:gd name="connsiteY114" fmla="*/ 143991 h 4419094"/>
                <a:gd name="connsiteX115" fmla="*/ 3369373 w 6557057"/>
                <a:gd name="connsiteY115" fmla="*/ 163691 h 4419094"/>
                <a:gd name="connsiteX116" fmla="*/ 3296304 w 6557057"/>
                <a:gd name="connsiteY116" fmla="*/ 160468 h 4419094"/>
                <a:gd name="connsiteX117" fmla="*/ 3254037 w 6557057"/>
                <a:gd name="connsiteY117" fmla="*/ 167094 h 4419094"/>
                <a:gd name="connsiteX118" fmla="*/ 3254037 w 6557057"/>
                <a:gd name="connsiteY118" fmla="*/ 187153 h 4419094"/>
                <a:gd name="connsiteX119" fmla="*/ 3352718 w 6557057"/>
                <a:gd name="connsiteY119" fmla="*/ 246970 h 4419094"/>
                <a:gd name="connsiteX120" fmla="*/ 3359165 w 6557057"/>
                <a:gd name="connsiteY120" fmla="*/ 309115 h 4419094"/>
                <a:gd name="connsiteX121" fmla="*/ 3324242 w 6557057"/>
                <a:gd name="connsiteY121" fmla="*/ 283505 h 4419094"/>
                <a:gd name="connsiteX122" fmla="*/ 3315825 w 6557057"/>
                <a:gd name="connsiteY122" fmla="*/ 253596 h 4419094"/>
                <a:gd name="connsiteX123" fmla="*/ 3306870 w 6557057"/>
                <a:gd name="connsiteY123" fmla="*/ 253596 h 4419094"/>
                <a:gd name="connsiteX124" fmla="*/ 3279469 w 6557057"/>
                <a:gd name="connsiteY124" fmla="*/ 240164 h 4419094"/>
                <a:gd name="connsiteX125" fmla="*/ 3223054 w 6557057"/>
                <a:gd name="connsiteY125" fmla="*/ 209718 h 4419094"/>
                <a:gd name="connsiteX126" fmla="*/ 3231472 w 6557057"/>
                <a:gd name="connsiteY126" fmla="*/ 209718 h 4419094"/>
                <a:gd name="connsiteX127" fmla="*/ 3225561 w 6557057"/>
                <a:gd name="connsiteY127" fmla="*/ 203629 h 4419094"/>
                <a:gd name="connsiteX128" fmla="*/ 3160909 w 6557057"/>
                <a:gd name="connsiteY128" fmla="*/ 188585 h 4419094"/>
                <a:gd name="connsiteX129" fmla="*/ 3147118 w 6557057"/>
                <a:gd name="connsiteY129" fmla="*/ 200226 h 4419094"/>
                <a:gd name="connsiteX130" fmla="*/ 3130284 w 6557057"/>
                <a:gd name="connsiteY130" fmla="*/ 259685 h 4419094"/>
                <a:gd name="connsiteX131" fmla="*/ 3129926 w 6557057"/>
                <a:gd name="connsiteY131" fmla="*/ 259685 h 4419094"/>
                <a:gd name="connsiteX132" fmla="*/ 3091779 w 6557057"/>
                <a:gd name="connsiteY132" fmla="*/ 253238 h 4419094"/>
                <a:gd name="connsiteX133" fmla="*/ 3085869 w 6557057"/>
                <a:gd name="connsiteY133" fmla="*/ 253238 h 4419094"/>
                <a:gd name="connsiteX134" fmla="*/ 3085152 w 6557057"/>
                <a:gd name="connsiteY134" fmla="*/ 249835 h 4419094"/>
                <a:gd name="connsiteX135" fmla="*/ 3081929 w 6557057"/>
                <a:gd name="connsiteY135" fmla="*/ 209360 h 4419094"/>
                <a:gd name="connsiteX136" fmla="*/ 3087481 w 6557057"/>
                <a:gd name="connsiteY136" fmla="*/ 209360 h 4419094"/>
                <a:gd name="connsiteX137" fmla="*/ 3072795 w 6557057"/>
                <a:gd name="connsiteY137" fmla="*/ 186615 h 4419094"/>
                <a:gd name="connsiteX138" fmla="*/ 3062766 w 6557057"/>
                <a:gd name="connsiteY138" fmla="*/ 196645 h 4419094"/>
                <a:gd name="connsiteX139" fmla="*/ 3034827 w 6557057"/>
                <a:gd name="connsiteY139" fmla="*/ 246432 h 4419094"/>
                <a:gd name="connsiteX140" fmla="*/ 3045931 w 6557057"/>
                <a:gd name="connsiteY140" fmla="*/ 309473 h 4419094"/>
                <a:gd name="connsiteX141" fmla="*/ 3048617 w 6557057"/>
                <a:gd name="connsiteY141" fmla="*/ 359440 h 4419094"/>
                <a:gd name="connsiteX142" fmla="*/ 3101987 w 6557057"/>
                <a:gd name="connsiteY142" fmla="*/ 322905 h 4419094"/>
                <a:gd name="connsiteX143" fmla="*/ 3175236 w 6557057"/>
                <a:gd name="connsiteY143" fmla="*/ 329532 h 4419094"/>
                <a:gd name="connsiteX144" fmla="*/ 3186340 w 6557057"/>
                <a:gd name="connsiteY144" fmla="*/ 377529 h 4419094"/>
                <a:gd name="connsiteX145" fmla="*/ 3183296 w 6557057"/>
                <a:gd name="connsiteY145" fmla="*/ 379320 h 4419094"/>
                <a:gd name="connsiteX146" fmla="*/ 3118643 w 6557057"/>
                <a:gd name="connsiteY146" fmla="*/ 366067 h 4419094"/>
                <a:gd name="connsiteX147" fmla="*/ 3117210 w 6557057"/>
                <a:gd name="connsiteY147" fmla="*/ 362843 h 4419094"/>
                <a:gd name="connsiteX148" fmla="*/ 3110762 w 6557057"/>
                <a:gd name="connsiteY148" fmla="*/ 362843 h 4419094"/>
                <a:gd name="connsiteX149" fmla="*/ 3068139 w 6557057"/>
                <a:gd name="connsiteY149" fmla="*/ 366067 h 4419094"/>
                <a:gd name="connsiteX150" fmla="*/ 3006351 w 6557057"/>
                <a:gd name="connsiteY150" fmla="*/ 442540 h 4419094"/>
                <a:gd name="connsiteX151" fmla="*/ 2938296 w 6557057"/>
                <a:gd name="connsiteY151" fmla="*/ 472627 h 4419094"/>
                <a:gd name="connsiteX152" fmla="*/ 2931132 w 6557057"/>
                <a:gd name="connsiteY152" fmla="*/ 472627 h 4419094"/>
                <a:gd name="connsiteX153" fmla="*/ 2930237 w 6557057"/>
                <a:gd name="connsiteY153" fmla="*/ 472627 h 4419094"/>
                <a:gd name="connsiteX154" fmla="*/ 2957101 w 6557057"/>
                <a:gd name="connsiteY154" fmla="*/ 428750 h 4419094"/>
                <a:gd name="connsiteX155" fmla="*/ 2959070 w 6557057"/>
                <a:gd name="connsiteY155" fmla="*/ 428750 h 4419094"/>
                <a:gd name="connsiteX156" fmla="*/ 2980562 w 6557057"/>
                <a:gd name="connsiteY156" fmla="*/ 409408 h 4419094"/>
                <a:gd name="connsiteX157" fmla="*/ 3012261 w 6557057"/>
                <a:gd name="connsiteY157" fmla="*/ 363022 h 4419094"/>
                <a:gd name="connsiteX158" fmla="*/ 3007784 w 6557057"/>
                <a:gd name="connsiteY158" fmla="*/ 363022 h 4419094"/>
                <a:gd name="connsiteX159" fmla="*/ 3006351 w 6557057"/>
                <a:gd name="connsiteY159" fmla="*/ 349590 h 4419094"/>
                <a:gd name="connsiteX160" fmla="*/ 2996322 w 6557057"/>
                <a:gd name="connsiteY160" fmla="*/ 319144 h 4419094"/>
                <a:gd name="connsiteX161" fmla="*/ 3002232 w 6557057"/>
                <a:gd name="connsiteY161" fmla="*/ 319144 h 4419094"/>
                <a:gd name="connsiteX162" fmla="*/ 2997576 w 6557057"/>
                <a:gd name="connsiteY162" fmla="*/ 256462 h 4419094"/>
                <a:gd name="connsiteX163" fmla="*/ 2998829 w 6557057"/>
                <a:gd name="connsiteY163" fmla="*/ 253417 h 4419094"/>
                <a:gd name="connsiteX164" fmla="*/ 2995068 w 6557057"/>
                <a:gd name="connsiteY164" fmla="*/ 253417 h 4419094"/>
                <a:gd name="connsiteX165" fmla="*/ 3002590 w 6557057"/>
                <a:gd name="connsiteY165" fmla="*/ 209539 h 4419094"/>
                <a:gd name="connsiteX166" fmla="*/ 3010112 w 6557057"/>
                <a:gd name="connsiteY166" fmla="*/ 209539 h 4419094"/>
                <a:gd name="connsiteX167" fmla="*/ 3000441 w 6557057"/>
                <a:gd name="connsiteY167" fmla="*/ 200047 h 4419094"/>
                <a:gd name="connsiteX168" fmla="*/ 2929879 w 6557057"/>
                <a:gd name="connsiteY168" fmla="*/ 153662 h 4419094"/>
                <a:gd name="connsiteX169" fmla="*/ 2908924 w 6557057"/>
                <a:gd name="connsiteY169" fmla="*/ 158498 h 4419094"/>
                <a:gd name="connsiteX170" fmla="*/ 2856808 w 6557057"/>
                <a:gd name="connsiteY170" fmla="*/ 210077 h 4419094"/>
                <a:gd name="connsiteX171" fmla="*/ 2814721 w 6557057"/>
                <a:gd name="connsiteY171" fmla="*/ 243388 h 4419094"/>
                <a:gd name="connsiteX172" fmla="*/ 2814721 w 6557057"/>
                <a:gd name="connsiteY172" fmla="*/ 309832 h 4419094"/>
                <a:gd name="connsiteX173" fmla="*/ 2859674 w 6557057"/>
                <a:gd name="connsiteY173" fmla="*/ 363022 h 4419094"/>
                <a:gd name="connsiteX174" fmla="*/ 2859674 w 6557057"/>
                <a:gd name="connsiteY174" fmla="*/ 363022 h 4419094"/>
                <a:gd name="connsiteX175" fmla="*/ 2859674 w 6557057"/>
                <a:gd name="connsiteY175" fmla="*/ 363022 h 4419094"/>
                <a:gd name="connsiteX176" fmla="*/ 2840332 w 6557057"/>
                <a:gd name="connsiteY176" fmla="*/ 363022 h 4419094"/>
                <a:gd name="connsiteX177" fmla="*/ 2820632 w 6557057"/>
                <a:gd name="connsiteY177" fmla="*/ 363022 h 4419094"/>
                <a:gd name="connsiteX178" fmla="*/ 2800931 w 6557057"/>
                <a:gd name="connsiteY178" fmla="*/ 356217 h 4419094"/>
                <a:gd name="connsiteX179" fmla="*/ 2741831 w 6557057"/>
                <a:gd name="connsiteY179" fmla="*/ 336158 h 4419094"/>
                <a:gd name="connsiteX180" fmla="*/ 2679506 w 6557057"/>
                <a:gd name="connsiteY180" fmla="*/ 318965 h 4419094"/>
                <a:gd name="connsiteX181" fmla="*/ 2696341 w 6557057"/>
                <a:gd name="connsiteY181" fmla="*/ 318965 h 4419094"/>
                <a:gd name="connsiteX182" fmla="*/ 2673954 w 6557057"/>
                <a:gd name="connsiteY182" fmla="*/ 312876 h 4419094"/>
                <a:gd name="connsiteX183" fmla="*/ 2600168 w 6557057"/>
                <a:gd name="connsiteY183" fmla="*/ 318965 h 4419094"/>
                <a:gd name="connsiteX184" fmla="*/ 2602675 w 6557057"/>
                <a:gd name="connsiteY184" fmla="*/ 318965 h 4419094"/>
                <a:gd name="connsiteX185" fmla="*/ 2589959 w 6557057"/>
                <a:gd name="connsiteY185" fmla="*/ 326129 h 4419094"/>
                <a:gd name="connsiteX186" fmla="*/ 2554678 w 6557057"/>
                <a:gd name="connsiteY186" fmla="*/ 362843 h 4419094"/>
                <a:gd name="connsiteX187" fmla="*/ 2553245 w 6557057"/>
                <a:gd name="connsiteY187" fmla="*/ 362843 h 4419094"/>
                <a:gd name="connsiteX188" fmla="*/ 2533903 w 6557057"/>
                <a:gd name="connsiteY188" fmla="*/ 362843 h 4419094"/>
                <a:gd name="connsiteX189" fmla="*/ 2523336 w 6557057"/>
                <a:gd name="connsiteY189" fmla="*/ 362843 h 4419094"/>
                <a:gd name="connsiteX190" fmla="*/ 2474802 w 6557057"/>
                <a:gd name="connsiteY190" fmla="*/ 352814 h 4419094"/>
                <a:gd name="connsiteX191" fmla="*/ 2396180 w 6557057"/>
                <a:gd name="connsiteY191" fmla="*/ 362664 h 4419094"/>
                <a:gd name="connsiteX192" fmla="*/ 2387942 w 6557057"/>
                <a:gd name="connsiteY192" fmla="*/ 373768 h 4419094"/>
                <a:gd name="connsiteX193" fmla="*/ 2354093 w 6557057"/>
                <a:gd name="connsiteY193" fmla="*/ 362843 h 4419094"/>
                <a:gd name="connsiteX194" fmla="*/ 2339945 w 6557057"/>
                <a:gd name="connsiteY194" fmla="*/ 362843 h 4419094"/>
                <a:gd name="connsiteX195" fmla="*/ 2339586 w 6557057"/>
                <a:gd name="connsiteY195" fmla="*/ 362843 h 4419094"/>
                <a:gd name="connsiteX196" fmla="*/ 2278515 w 6557057"/>
                <a:gd name="connsiteY196" fmla="*/ 373231 h 4419094"/>
                <a:gd name="connsiteX197" fmla="*/ 2252010 w 6557057"/>
                <a:gd name="connsiteY197" fmla="*/ 382723 h 4419094"/>
                <a:gd name="connsiteX198" fmla="*/ 2159956 w 6557057"/>
                <a:gd name="connsiteY198" fmla="*/ 389349 h 4419094"/>
                <a:gd name="connsiteX199" fmla="*/ 2151180 w 6557057"/>
                <a:gd name="connsiteY199" fmla="*/ 396155 h 4419094"/>
                <a:gd name="connsiteX200" fmla="*/ 2109093 w 6557057"/>
                <a:gd name="connsiteY200" fmla="*/ 429287 h 4419094"/>
                <a:gd name="connsiteX201" fmla="*/ 2109093 w 6557057"/>
                <a:gd name="connsiteY201" fmla="*/ 428750 h 4419094"/>
                <a:gd name="connsiteX202" fmla="*/ 2116257 w 6557057"/>
                <a:gd name="connsiteY202" fmla="*/ 428750 h 4419094"/>
                <a:gd name="connsiteX203" fmla="*/ 2114466 w 6557057"/>
                <a:gd name="connsiteY203" fmla="*/ 425884 h 4419094"/>
                <a:gd name="connsiteX204" fmla="*/ 2131122 w 6557057"/>
                <a:gd name="connsiteY204" fmla="*/ 362843 h 4419094"/>
                <a:gd name="connsiteX205" fmla="*/ 2126107 w 6557057"/>
                <a:gd name="connsiteY205" fmla="*/ 362843 h 4419094"/>
                <a:gd name="connsiteX206" fmla="*/ 2123242 w 6557057"/>
                <a:gd name="connsiteY206" fmla="*/ 352814 h 4419094"/>
                <a:gd name="connsiteX207" fmla="*/ 2041754 w 6557057"/>
                <a:gd name="connsiteY207" fmla="*/ 356038 h 4419094"/>
                <a:gd name="connsiteX208" fmla="*/ 2044441 w 6557057"/>
                <a:gd name="connsiteY208" fmla="*/ 416034 h 4419094"/>
                <a:gd name="connsiteX209" fmla="*/ 2047844 w 6557057"/>
                <a:gd name="connsiteY209" fmla="*/ 472448 h 4419094"/>
                <a:gd name="connsiteX210" fmla="*/ 2042292 w 6557057"/>
                <a:gd name="connsiteY210" fmla="*/ 472448 h 4419094"/>
                <a:gd name="connsiteX211" fmla="*/ 2041754 w 6557057"/>
                <a:gd name="connsiteY211" fmla="*/ 472448 h 4419094"/>
                <a:gd name="connsiteX212" fmla="*/ 2010771 w 6557057"/>
                <a:gd name="connsiteY212" fmla="*/ 432690 h 4419094"/>
                <a:gd name="connsiteX213" fmla="*/ 1965818 w 6557057"/>
                <a:gd name="connsiteY213" fmla="*/ 452569 h 4419094"/>
                <a:gd name="connsiteX214" fmla="*/ 1915135 w 6557057"/>
                <a:gd name="connsiteY214" fmla="*/ 472448 h 4419094"/>
                <a:gd name="connsiteX215" fmla="*/ 1908150 w 6557057"/>
                <a:gd name="connsiteY215" fmla="*/ 522595 h 4419094"/>
                <a:gd name="connsiteX216" fmla="*/ 1852811 w 6557057"/>
                <a:gd name="connsiteY216" fmla="*/ 515610 h 4419094"/>
                <a:gd name="connsiteX217" fmla="*/ 1819141 w 6557057"/>
                <a:gd name="connsiteY217" fmla="*/ 506118 h 4419094"/>
                <a:gd name="connsiteX218" fmla="*/ 1807858 w 6557057"/>
                <a:gd name="connsiteY218" fmla="*/ 515789 h 4419094"/>
                <a:gd name="connsiteX219" fmla="*/ 1803381 w 6557057"/>
                <a:gd name="connsiteY219" fmla="*/ 519013 h 4419094"/>
                <a:gd name="connsiteX220" fmla="*/ 1762547 w 6557057"/>
                <a:gd name="connsiteY220" fmla="*/ 515610 h 4419094"/>
                <a:gd name="connsiteX221" fmla="*/ 1757891 w 6557057"/>
                <a:gd name="connsiteY221" fmla="*/ 472448 h 4419094"/>
                <a:gd name="connsiteX222" fmla="*/ 1750728 w 6557057"/>
                <a:gd name="connsiteY222" fmla="*/ 472448 h 4419094"/>
                <a:gd name="connsiteX223" fmla="*/ 1737474 w 6557057"/>
                <a:gd name="connsiteY223" fmla="*/ 459016 h 4419094"/>
                <a:gd name="connsiteX224" fmla="*/ 1765592 w 6557057"/>
                <a:gd name="connsiteY224" fmla="*/ 452390 h 4419094"/>
                <a:gd name="connsiteX225" fmla="*/ 1903494 w 6557057"/>
                <a:gd name="connsiteY225" fmla="*/ 448987 h 4419094"/>
                <a:gd name="connsiteX226" fmla="*/ 1969042 w 6557057"/>
                <a:gd name="connsiteY226" fmla="*/ 420511 h 4419094"/>
                <a:gd name="connsiteX227" fmla="*/ 1970654 w 6557057"/>
                <a:gd name="connsiteY227" fmla="*/ 399020 h 4419094"/>
                <a:gd name="connsiteX228" fmla="*/ 1930537 w 6557057"/>
                <a:gd name="connsiteY228" fmla="*/ 362485 h 4419094"/>
                <a:gd name="connsiteX229" fmla="*/ 1921404 w 6557057"/>
                <a:gd name="connsiteY229" fmla="*/ 362485 h 4419094"/>
                <a:gd name="connsiteX230" fmla="*/ 1880391 w 6557057"/>
                <a:gd name="connsiteY230" fmla="*/ 340098 h 4419094"/>
                <a:gd name="connsiteX231" fmla="*/ 1720640 w 6557057"/>
                <a:gd name="connsiteY231" fmla="*/ 335800 h 4419094"/>
                <a:gd name="connsiteX232" fmla="*/ 1681777 w 6557057"/>
                <a:gd name="connsiteY232" fmla="*/ 318607 h 4419094"/>
                <a:gd name="connsiteX233" fmla="*/ 1694671 w 6557057"/>
                <a:gd name="connsiteY233" fmla="*/ 318607 h 4419094"/>
                <a:gd name="connsiteX234" fmla="*/ 1624466 w 6557057"/>
                <a:gd name="connsiteY234" fmla="*/ 289236 h 4419094"/>
                <a:gd name="connsiteX235" fmla="*/ 1536353 w 6557057"/>
                <a:gd name="connsiteY235" fmla="*/ 252701 h 4419094"/>
                <a:gd name="connsiteX236" fmla="*/ 1522384 w 6557057"/>
                <a:gd name="connsiteY236" fmla="*/ 252701 h 4419094"/>
                <a:gd name="connsiteX237" fmla="*/ 1368900 w 6557057"/>
                <a:gd name="connsiteY237" fmla="*/ 218852 h 4419094"/>
                <a:gd name="connsiteX238" fmla="*/ 1278100 w 6557057"/>
                <a:gd name="connsiteY238" fmla="*/ 252701 h 4419094"/>
                <a:gd name="connsiteX239" fmla="*/ 1276130 w 6557057"/>
                <a:gd name="connsiteY239" fmla="*/ 252701 h 4419094"/>
                <a:gd name="connsiteX240" fmla="*/ 1148974 w 6557057"/>
                <a:gd name="connsiteY240" fmla="*/ 318607 h 4419094"/>
                <a:gd name="connsiteX241" fmla="*/ 1149690 w 6557057"/>
                <a:gd name="connsiteY241" fmla="*/ 318607 h 4419094"/>
                <a:gd name="connsiteX242" fmla="*/ 1092917 w 6557057"/>
                <a:gd name="connsiteY242" fmla="*/ 352456 h 4419094"/>
                <a:gd name="connsiteX243" fmla="*/ 1028086 w 6557057"/>
                <a:gd name="connsiteY243" fmla="*/ 435555 h 4419094"/>
                <a:gd name="connsiteX244" fmla="*/ 976686 w 6557057"/>
                <a:gd name="connsiteY244" fmla="*/ 472090 h 4419094"/>
                <a:gd name="connsiteX245" fmla="*/ 975790 w 6557057"/>
                <a:gd name="connsiteY245" fmla="*/ 472090 h 4419094"/>
                <a:gd name="connsiteX246" fmla="*/ 879617 w 6557057"/>
                <a:gd name="connsiteY246" fmla="*/ 511491 h 4419094"/>
                <a:gd name="connsiteX247" fmla="*/ 854007 w 6557057"/>
                <a:gd name="connsiteY247" fmla="*/ 523311 h 4419094"/>
                <a:gd name="connsiteX248" fmla="*/ 755147 w 6557057"/>
                <a:gd name="connsiteY248" fmla="*/ 638289 h 4419094"/>
                <a:gd name="connsiteX249" fmla="*/ 771982 w 6557057"/>
                <a:gd name="connsiteY249" fmla="*/ 711359 h 4419094"/>
                <a:gd name="connsiteX250" fmla="*/ 814069 w 6557057"/>
                <a:gd name="connsiteY250" fmla="*/ 784608 h 4419094"/>
                <a:gd name="connsiteX251" fmla="*/ 901287 w 6557057"/>
                <a:gd name="connsiteY251" fmla="*/ 774758 h 4419094"/>
                <a:gd name="connsiteX252" fmla="*/ 909347 w 6557057"/>
                <a:gd name="connsiteY252" fmla="*/ 757386 h 4419094"/>
                <a:gd name="connsiteX253" fmla="*/ 912749 w 6557057"/>
                <a:gd name="connsiteY253" fmla="*/ 757386 h 4419094"/>
                <a:gd name="connsiteX254" fmla="*/ 934240 w 6557057"/>
                <a:gd name="connsiteY254" fmla="*/ 733388 h 4419094"/>
                <a:gd name="connsiteX255" fmla="*/ 949105 w 6557057"/>
                <a:gd name="connsiteY255" fmla="*/ 741626 h 4419094"/>
                <a:gd name="connsiteX256" fmla="*/ 974536 w 6557057"/>
                <a:gd name="connsiteY256" fmla="*/ 837978 h 4419094"/>
                <a:gd name="connsiteX257" fmla="*/ 994058 w 6557057"/>
                <a:gd name="connsiteY257" fmla="*/ 874692 h 4419094"/>
                <a:gd name="connsiteX258" fmla="*/ 1117990 w 6557057"/>
                <a:gd name="connsiteY258" fmla="*/ 844784 h 4419094"/>
                <a:gd name="connsiteX259" fmla="*/ 1125691 w 6557057"/>
                <a:gd name="connsiteY259" fmla="*/ 839769 h 4419094"/>
                <a:gd name="connsiteX260" fmla="*/ 1151481 w 6557057"/>
                <a:gd name="connsiteY260" fmla="*/ 801443 h 4419094"/>
                <a:gd name="connsiteX261" fmla="*/ 1146108 w 6557057"/>
                <a:gd name="connsiteY261" fmla="*/ 801443 h 4419094"/>
                <a:gd name="connsiteX262" fmla="*/ 1164197 w 6557057"/>
                <a:gd name="connsiteY262" fmla="*/ 757565 h 4419094"/>
                <a:gd name="connsiteX263" fmla="*/ 1166883 w 6557057"/>
                <a:gd name="connsiteY263" fmla="*/ 757565 h 4419094"/>
                <a:gd name="connsiteX264" fmla="*/ 1196433 w 6557057"/>
                <a:gd name="connsiteY264" fmla="*/ 724970 h 4419094"/>
                <a:gd name="connsiteX265" fmla="*/ 1215238 w 6557057"/>
                <a:gd name="connsiteY265" fmla="*/ 691838 h 4419094"/>
                <a:gd name="connsiteX266" fmla="*/ 1210761 w 6557057"/>
                <a:gd name="connsiteY266" fmla="*/ 691838 h 4419094"/>
                <a:gd name="connsiteX267" fmla="*/ 1193926 w 6557057"/>
                <a:gd name="connsiteY267" fmla="*/ 665153 h 4419094"/>
                <a:gd name="connsiteX268" fmla="*/ 1153988 w 6557057"/>
                <a:gd name="connsiteY268" fmla="*/ 647960 h 4419094"/>
                <a:gd name="connsiteX269" fmla="*/ 1163838 w 6557057"/>
                <a:gd name="connsiteY269" fmla="*/ 647960 h 4419094"/>
                <a:gd name="connsiteX270" fmla="*/ 1173867 w 6557057"/>
                <a:gd name="connsiteY270" fmla="*/ 605157 h 4419094"/>
                <a:gd name="connsiteX271" fmla="*/ 1184971 w 6557057"/>
                <a:gd name="connsiteY271" fmla="*/ 595844 h 4419094"/>
                <a:gd name="connsiteX272" fmla="*/ 1284010 w 6557057"/>
                <a:gd name="connsiteY272" fmla="*/ 548742 h 4419094"/>
                <a:gd name="connsiteX273" fmla="*/ 1292069 w 6557057"/>
                <a:gd name="connsiteY273" fmla="*/ 538176 h 4419094"/>
                <a:gd name="connsiteX274" fmla="*/ 1294755 w 6557057"/>
                <a:gd name="connsiteY274" fmla="*/ 538176 h 4419094"/>
                <a:gd name="connsiteX275" fmla="*/ 1308904 w 6557057"/>
                <a:gd name="connsiteY275" fmla="*/ 472269 h 4419094"/>
                <a:gd name="connsiteX276" fmla="*/ 1307113 w 6557057"/>
                <a:gd name="connsiteY276" fmla="*/ 472269 h 4419094"/>
                <a:gd name="connsiteX277" fmla="*/ 1326455 w 6557057"/>
                <a:gd name="connsiteY277" fmla="*/ 468867 h 4419094"/>
                <a:gd name="connsiteX278" fmla="*/ 1424777 w 6557057"/>
                <a:gd name="connsiteY278" fmla="*/ 482119 h 4419094"/>
                <a:gd name="connsiteX279" fmla="*/ 1362453 w 6557057"/>
                <a:gd name="connsiteY279" fmla="*/ 534594 h 4419094"/>
                <a:gd name="connsiteX280" fmla="*/ 1357975 w 6557057"/>
                <a:gd name="connsiteY280" fmla="*/ 537459 h 4419094"/>
                <a:gd name="connsiteX281" fmla="*/ 1312486 w 6557057"/>
                <a:gd name="connsiteY281" fmla="*/ 565219 h 4419094"/>
                <a:gd name="connsiteX282" fmla="*/ 1295651 w 6557057"/>
                <a:gd name="connsiteY282" fmla="*/ 641692 h 4419094"/>
                <a:gd name="connsiteX283" fmla="*/ 1340603 w 6557057"/>
                <a:gd name="connsiteY283" fmla="*/ 701509 h 4419094"/>
                <a:gd name="connsiteX284" fmla="*/ 1424957 w 6557057"/>
                <a:gd name="connsiteY284" fmla="*/ 674824 h 4419094"/>
                <a:gd name="connsiteX285" fmla="*/ 1517906 w 6557057"/>
                <a:gd name="connsiteY285" fmla="*/ 671421 h 4419094"/>
                <a:gd name="connsiteX286" fmla="*/ 1547635 w 6557057"/>
                <a:gd name="connsiteY286" fmla="*/ 721388 h 4419094"/>
                <a:gd name="connsiteX287" fmla="*/ 1450030 w 6557057"/>
                <a:gd name="connsiteY287" fmla="*/ 727836 h 4419094"/>
                <a:gd name="connsiteX288" fmla="*/ 1349737 w 6557057"/>
                <a:gd name="connsiteY288" fmla="*/ 739835 h 4419094"/>
                <a:gd name="connsiteX289" fmla="*/ 1343469 w 6557057"/>
                <a:gd name="connsiteY289" fmla="*/ 744491 h 4419094"/>
                <a:gd name="connsiteX290" fmla="*/ 1385735 w 6557057"/>
                <a:gd name="connsiteY290" fmla="*/ 794458 h 4419094"/>
                <a:gd name="connsiteX291" fmla="*/ 1312486 w 6557057"/>
                <a:gd name="connsiteY291" fmla="*/ 787653 h 4419094"/>
                <a:gd name="connsiteX292" fmla="*/ 1258937 w 6557057"/>
                <a:gd name="connsiteY292" fmla="*/ 857499 h 4419094"/>
                <a:gd name="connsiteX293" fmla="*/ 1253922 w 6557057"/>
                <a:gd name="connsiteY293" fmla="*/ 913197 h 4419094"/>
                <a:gd name="connsiteX294" fmla="*/ 1236013 w 6557057"/>
                <a:gd name="connsiteY294" fmla="*/ 910690 h 4419094"/>
                <a:gd name="connsiteX295" fmla="*/ 1220252 w 6557057"/>
                <a:gd name="connsiteY295" fmla="*/ 910690 h 4419094"/>
                <a:gd name="connsiteX296" fmla="*/ 1146466 w 6557057"/>
                <a:gd name="connsiteY296" fmla="*/ 904063 h 4419094"/>
                <a:gd name="connsiteX297" fmla="*/ 1086291 w 6557057"/>
                <a:gd name="connsiteY297" fmla="*/ 908183 h 4419094"/>
                <a:gd name="connsiteX298" fmla="*/ 1079127 w 6557057"/>
                <a:gd name="connsiteY298" fmla="*/ 910690 h 4419094"/>
                <a:gd name="connsiteX299" fmla="*/ 1073575 w 6557057"/>
                <a:gd name="connsiteY299" fmla="*/ 910690 h 4419094"/>
                <a:gd name="connsiteX300" fmla="*/ 1024861 w 6557057"/>
                <a:gd name="connsiteY300" fmla="*/ 914093 h 4419094"/>
                <a:gd name="connsiteX301" fmla="*/ 988327 w 6557057"/>
                <a:gd name="connsiteY301" fmla="*/ 914093 h 4419094"/>
                <a:gd name="connsiteX302" fmla="*/ 965761 w 6557057"/>
                <a:gd name="connsiteY302" fmla="*/ 917316 h 4419094"/>
                <a:gd name="connsiteX303" fmla="*/ 958418 w 6557057"/>
                <a:gd name="connsiteY303" fmla="*/ 910690 h 4419094"/>
                <a:gd name="connsiteX304" fmla="*/ 950359 w 6557057"/>
                <a:gd name="connsiteY304" fmla="*/ 910690 h 4419094"/>
                <a:gd name="connsiteX305" fmla="*/ 935315 w 6557057"/>
                <a:gd name="connsiteY305" fmla="*/ 877558 h 4419094"/>
                <a:gd name="connsiteX306" fmla="*/ 934957 w 6557057"/>
                <a:gd name="connsiteY306" fmla="*/ 866812 h 4419094"/>
                <a:gd name="connsiteX307" fmla="*/ 940330 w 6557057"/>
                <a:gd name="connsiteY307" fmla="*/ 866812 h 4419094"/>
                <a:gd name="connsiteX308" fmla="*/ 937643 w 6557057"/>
                <a:gd name="connsiteY308" fmla="*/ 810935 h 4419094"/>
                <a:gd name="connsiteX309" fmla="*/ 874423 w 6557057"/>
                <a:gd name="connsiteY309" fmla="*/ 823830 h 4419094"/>
                <a:gd name="connsiteX310" fmla="*/ 859379 w 6557057"/>
                <a:gd name="connsiteY310" fmla="*/ 837620 h 4419094"/>
                <a:gd name="connsiteX311" fmla="*/ 853648 w 6557057"/>
                <a:gd name="connsiteY311" fmla="*/ 910869 h 4419094"/>
                <a:gd name="connsiteX312" fmla="*/ 880154 w 6557057"/>
                <a:gd name="connsiteY312" fmla="*/ 948837 h 4419094"/>
                <a:gd name="connsiteX313" fmla="*/ 873170 w 6557057"/>
                <a:gd name="connsiteY313" fmla="*/ 947225 h 4419094"/>
                <a:gd name="connsiteX314" fmla="*/ 785235 w 6557057"/>
                <a:gd name="connsiteY314" fmla="*/ 950449 h 4419094"/>
                <a:gd name="connsiteX315" fmla="*/ 774847 w 6557057"/>
                <a:gd name="connsiteY315" fmla="*/ 957254 h 4419094"/>
                <a:gd name="connsiteX316" fmla="*/ 713060 w 6557057"/>
                <a:gd name="connsiteY316" fmla="*/ 1020295 h 4419094"/>
                <a:gd name="connsiteX317" fmla="*/ 695151 w 6557057"/>
                <a:gd name="connsiteY317" fmla="*/ 1020295 h 4419094"/>
                <a:gd name="connsiteX318" fmla="*/ 653601 w 6557057"/>
                <a:gd name="connsiteY318" fmla="*/ 1034443 h 4419094"/>
                <a:gd name="connsiteX319" fmla="*/ 652885 w 6557057"/>
                <a:gd name="connsiteY319" fmla="*/ 1034981 h 4419094"/>
                <a:gd name="connsiteX320" fmla="*/ 652527 w 6557057"/>
                <a:gd name="connsiteY320" fmla="*/ 1035339 h 4419094"/>
                <a:gd name="connsiteX321" fmla="*/ 642856 w 6557057"/>
                <a:gd name="connsiteY321" fmla="*/ 1047159 h 4419094"/>
                <a:gd name="connsiteX322" fmla="*/ 617603 w 6557057"/>
                <a:gd name="connsiteY322" fmla="*/ 1097126 h 4419094"/>
                <a:gd name="connsiteX323" fmla="*/ 524654 w 6557057"/>
                <a:gd name="connsiteY323" fmla="*/ 1117006 h 4419094"/>
                <a:gd name="connsiteX324" fmla="*/ 493671 w 6557057"/>
                <a:gd name="connsiteY324" fmla="*/ 1130258 h 4419094"/>
                <a:gd name="connsiteX325" fmla="*/ 493492 w 6557057"/>
                <a:gd name="connsiteY325" fmla="*/ 1130258 h 4419094"/>
                <a:gd name="connsiteX326" fmla="*/ 459643 w 6557057"/>
                <a:gd name="connsiteY326" fmla="*/ 1140288 h 4419094"/>
                <a:gd name="connsiteX327" fmla="*/ 429734 w 6557057"/>
                <a:gd name="connsiteY327" fmla="*/ 1149780 h 4419094"/>
                <a:gd name="connsiteX328" fmla="*/ 445853 w 6557057"/>
                <a:gd name="connsiteY328" fmla="*/ 1173599 h 4419094"/>
                <a:gd name="connsiteX329" fmla="*/ 541489 w 6557057"/>
                <a:gd name="connsiteY329" fmla="*/ 1236640 h 4419094"/>
                <a:gd name="connsiteX330" fmla="*/ 524475 w 6557057"/>
                <a:gd name="connsiteY330" fmla="*/ 1329768 h 4419094"/>
                <a:gd name="connsiteX331" fmla="*/ 423287 w 6557057"/>
                <a:gd name="connsiteY331" fmla="*/ 1336574 h 4419094"/>
                <a:gd name="connsiteX332" fmla="*/ 293803 w 6557057"/>
                <a:gd name="connsiteY332" fmla="*/ 1336574 h 4419094"/>
                <a:gd name="connsiteX333" fmla="*/ 279654 w 6557057"/>
                <a:gd name="connsiteY333" fmla="*/ 1446358 h 4419094"/>
                <a:gd name="connsiteX334" fmla="*/ 265685 w 6557057"/>
                <a:gd name="connsiteY334" fmla="*/ 1502773 h 4419094"/>
                <a:gd name="connsiteX335" fmla="*/ 265685 w 6557057"/>
                <a:gd name="connsiteY335" fmla="*/ 1555964 h 4419094"/>
                <a:gd name="connsiteX336" fmla="*/ 302220 w 6557057"/>
                <a:gd name="connsiteY336" fmla="*/ 1602528 h 4419094"/>
                <a:gd name="connsiteX337" fmla="*/ 364186 w 6557057"/>
                <a:gd name="connsiteY337" fmla="*/ 1609333 h 4419094"/>
                <a:gd name="connsiteX338" fmla="*/ 400721 w 6557057"/>
                <a:gd name="connsiteY338" fmla="*/ 1655898 h 4419094"/>
                <a:gd name="connsiteX339" fmla="*/ 411467 w 6557057"/>
                <a:gd name="connsiteY339" fmla="*/ 1634944 h 4419094"/>
                <a:gd name="connsiteX340" fmla="*/ 415049 w 6557057"/>
                <a:gd name="connsiteY340" fmla="*/ 1634944 h 4419094"/>
                <a:gd name="connsiteX341" fmla="*/ 428301 w 6557057"/>
                <a:gd name="connsiteY341" fmla="*/ 1611482 h 4419094"/>
                <a:gd name="connsiteX342" fmla="*/ 434212 w 6557057"/>
                <a:gd name="connsiteY342" fmla="*/ 1612557 h 4419094"/>
                <a:gd name="connsiteX343" fmla="*/ 507640 w 6557057"/>
                <a:gd name="connsiteY343" fmla="*/ 1605931 h 4419094"/>
                <a:gd name="connsiteX344" fmla="*/ 525012 w 6557057"/>
                <a:gd name="connsiteY344" fmla="*/ 1598409 h 4419094"/>
                <a:gd name="connsiteX345" fmla="*/ 555637 w 6557057"/>
                <a:gd name="connsiteY345" fmla="*/ 1569216 h 4419094"/>
                <a:gd name="connsiteX346" fmla="*/ 553488 w 6557057"/>
                <a:gd name="connsiteY346" fmla="*/ 1569216 h 4419094"/>
                <a:gd name="connsiteX347" fmla="*/ 572293 w 6557057"/>
                <a:gd name="connsiteY347" fmla="*/ 1552740 h 4419094"/>
                <a:gd name="connsiteX348" fmla="*/ 579994 w 6557057"/>
                <a:gd name="connsiteY348" fmla="*/ 1525339 h 4419094"/>
                <a:gd name="connsiteX349" fmla="*/ 587516 w 6557057"/>
                <a:gd name="connsiteY349" fmla="*/ 1525339 h 4419094"/>
                <a:gd name="connsiteX350" fmla="*/ 580352 w 6557057"/>
                <a:gd name="connsiteY350" fmla="*/ 1512802 h 4419094"/>
                <a:gd name="connsiteX351" fmla="*/ 613126 w 6557057"/>
                <a:gd name="connsiteY351" fmla="*/ 1459432 h 4419094"/>
                <a:gd name="connsiteX352" fmla="*/ 611335 w 6557057"/>
                <a:gd name="connsiteY352" fmla="*/ 1459432 h 4419094"/>
                <a:gd name="connsiteX353" fmla="*/ 620290 w 6557057"/>
                <a:gd name="connsiteY353" fmla="*/ 1449761 h 4419094"/>
                <a:gd name="connsiteX354" fmla="*/ 684943 w 6557057"/>
                <a:gd name="connsiteY354" fmla="*/ 1419853 h 4419094"/>
                <a:gd name="connsiteX355" fmla="*/ 686196 w 6557057"/>
                <a:gd name="connsiteY355" fmla="*/ 1415733 h 4419094"/>
                <a:gd name="connsiteX356" fmla="*/ 690494 w 6557057"/>
                <a:gd name="connsiteY356" fmla="*/ 1415733 h 4419094"/>
                <a:gd name="connsiteX357" fmla="*/ 712702 w 6557057"/>
                <a:gd name="connsiteY357" fmla="*/ 1350901 h 4419094"/>
                <a:gd name="connsiteX358" fmla="*/ 718791 w 6557057"/>
                <a:gd name="connsiteY358" fmla="*/ 1350006 h 4419094"/>
                <a:gd name="connsiteX359" fmla="*/ 791861 w 6557057"/>
                <a:gd name="connsiteY359" fmla="*/ 1369885 h 4419094"/>
                <a:gd name="connsiteX360" fmla="*/ 829829 w 6557057"/>
                <a:gd name="connsiteY360" fmla="*/ 1351976 h 4419094"/>
                <a:gd name="connsiteX361" fmla="*/ 833053 w 6557057"/>
                <a:gd name="connsiteY361" fmla="*/ 1349827 h 4419094"/>
                <a:gd name="connsiteX362" fmla="*/ 833053 w 6557057"/>
                <a:gd name="connsiteY362" fmla="*/ 1349827 h 4419094"/>
                <a:gd name="connsiteX363" fmla="*/ 865110 w 6557057"/>
                <a:gd name="connsiteY363" fmla="*/ 1326724 h 4419094"/>
                <a:gd name="connsiteX364" fmla="*/ 924390 w 6557057"/>
                <a:gd name="connsiteY364" fmla="*/ 1353409 h 4419094"/>
                <a:gd name="connsiteX365" fmla="*/ 989043 w 6557057"/>
                <a:gd name="connsiteY365" fmla="*/ 1426479 h 4419094"/>
                <a:gd name="connsiteX366" fmla="*/ 1084679 w 6557057"/>
                <a:gd name="connsiteY366" fmla="*/ 1469819 h 4419094"/>
                <a:gd name="connsiteX367" fmla="*/ 1118528 w 6557057"/>
                <a:gd name="connsiteY367" fmla="*/ 1536442 h 4419094"/>
                <a:gd name="connsiteX368" fmla="*/ 1159003 w 6557057"/>
                <a:gd name="connsiteY368" fmla="*/ 1575664 h 4419094"/>
                <a:gd name="connsiteX369" fmla="*/ 1165450 w 6557057"/>
                <a:gd name="connsiteY369" fmla="*/ 1569396 h 4419094"/>
                <a:gd name="connsiteX370" fmla="*/ 1160615 w 6557057"/>
                <a:gd name="connsiteY370" fmla="*/ 1569396 h 4419094"/>
                <a:gd name="connsiteX371" fmla="*/ 1152734 w 6557057"/>
                <a:gd name="connsiteY371" fmla="*/ 1525518 h 4419094"/>
                <a:gd name="connsiteX372" fmla="*/ 1159003 w 6557057"/>
                <a:gd name="connsiteY372" fmla="*/ 1525518 h 4419094"/>
                <a:gd name="connsiteX373" fmla="*/ 1151839 w 6557057"/>
                <a:gd name="connsiteY373" fmla="*/ 1476804 h 4419094"/>
                <a:gd name="connsiteX374" fmla="*/ 1152376 w 6557057"/>
                <a:gd name="connsiteY374" fmla="*/ 1476625 h 4419094"/>
                <a:gd name="connsiteX375" fmla="*/ 1194463 w 6557057"/>
                <a:gd name="connsiteY375" fmla="*/ 1469999 h 4419094"/>
                <a:gd name="connsiteX376" fmla="*/ 1193388 w 6557057"/>
                <a:gd name="connsiteY376" fmla="*/ 1469103 h 4419094"/>
                <a:gd name="connsiteX377" fmla="*/ 1200015 w 6557057"/>
                <a:gd name="connsiteY377" fmla="*/ 1466596 h 4419094"/>
                <a:gd name="connsiteX378" fmla="*/ 1191419 w 6557057"/>
                <a:gd name="connsiteY378" fmla="*/ 1459790 h 4419094"/>
                <a:gd name="connsiteX379" fmla="*/ 1181748 w 6557057"/>
                <a:gd name="connsiteY379" fmla="*/ 1459790 h 4419094"/>
                <a:gd name="connsiteX380" fmla="*/ 1121393 w 6557057"/>
                <a:gd name="connsiteY380" fmla="*/ 1416808 h 4419094"/>
                <a:gd name="connsiteX381" fmla="*/ 1119781 w 6557057"/>
                <a:gd name="connsiteY381" fmla="*/ 1415912 h 4419094"/>
                <a:gd name="connsiteX382" fmla="*/ 1131243 w 6557057"/>
                <a:gd name="connsiteY382" fmla="*/ 1415912 h 4419094"/>
                <a:gd name="connsiteX383" fmla="*/ 1126766 w 6557057"/>
                <a:gd name="connsiteY383" fmla="*/ 1413405 h 4419094"/>
                <a:gd name="connsiteX384" fmla="*/ 1053517 w 6557057"/>
                <a:gd name="connsiteY384" fmla="*/ 1350185 h 4419094"/>
                <a:gd name="connsiteX385" fmla="*/ 1053517 w 6557057"/>
                <a:gd name="connsiteY385" fmla="*/ 1350185 h 4419094"/>
                <a:gd name="connsiteX386" fmla="*/ 1046174 w 6557057"/>
                <a:gd name="connsiteY386" fmla="*/ 1350185 h 4419094"/>
                <a:gd name="connsiteX387" fmla="*/ 1001400 w 6557057"/>
                <a:gd name="connsiteY387" fmla="*/ 1306307 h 4419094"/>
                <a:gd name="connsiteX388" fmla="*/ 1009639 w 6557057"/>
                <a:gd name="connsiteY388" fmla="*/ 1306307 h 4419094"/>
                <a:gd name="connsiteX389" fmla="*/ 997282 w 6557057"/>
                <a:gd name="connsiteY389" fmla="*/ 1277294 h 4419094"/>
                <a:gd name="connsiteX390" fmla="*/ 1002475 w 6557057"/>
                <a:gd name="connsiteY390" fmla="*/ 1264399 h 4419094"/>
                <a:gd name="connsiteX391" fmla="*/ 1056741 w 6557057"/>
                <a:gd name="connsiteY391" fmla="*/ 1294129 h 4419094"/>
                <a:gd name="connsiteX392" fmla="*/ 1155242 w 6557057"/>
                <a:gd name="connsiteY392" fmla="*/ 1380452 h 4419094"/>
                <a:gd name="connsiteX393" fmla="*/ 1214343 w 6557057"/>
                <a:gd name="connsiteY393" fmla="*/ 1443672 h 4419094"/>
                <a:gd name="connsiteX394" fmla="*/ 1256430 w 6557057"/>
                <a:gd name="connsiteY394" fmla="*/ 1520145 h 4419094"/>
                <a:gd name="connsiteX395" fmla="*/ 1278637 w 6557057"/>
                <a:gd name="connsiteY395" fmla="*/ 1655898 h 4419094"/>
                <a:gd name="connsiteX396" fmla="*/ 1321261 w 6557057"/>
                <a:gd name="connsiteY396" fmla="*/ 1635660 h 4419094"/>
                <a:gd name="connsiteX397" fmla="*/ 1322694 w 6557057"/>
                <a:gd name="connsiteY397" fmla="*/ 1635660 h 4419094"/>
                <a:gd name="connsiteX398" fmla="*/ 1357438 w 6557057"/>
                <a:gd name="connsiteY398" fmla="*/ 1603244 h 4419094"/>
                <a:gd name="connsiteX399" fmla="*/ 1395585 w 6557057"/>
                <a:gd name="connsiteY399" fmla="*/ 1569754 h 4419094"/>
                <a:gd name="connsiteX400" fmla="*/ 1392003 w 6557057"/>
                <a:gd name="connsiteY400" fmla="*/ 1569754 h 4419094"/>
                <a:gd name="connsiteX401" fmla="*/ 1394331 w 6557057"/>
                <a:gd name="connsiteY401" fmla="*/ 1559904 h 4419094"/>
                <a:gd name="connsiteX402" fmla="*/ 1377676 w 6557057"/>
                <a:gd name="connsiteY402" fmla="*/ 1525876 h 4419094"/>
                <a:gd name="connsiteX403" fmla="*/ 1386272 w 6557057"/>
                <a:gd name="connsiteY403" fmla="*/ 1525876 h 4419094"/>
                <a:gd name="connsiteX404" fmla="*/ 1354931 w 6557057"/>
                <a:gd name="connsiteY404" fmla="*/ 1500086 h 4419094"/>
                <a:gd name="connsiteX405" fmla="*/ 1357797 w 6557057"/>
                <a:gd name="connsiteY405" fmla="*/ 1490057 h 4419094"/>
                <a:gd name="connsiteX406" fmla="*/ 1387168 w 6557057"/>
                <a:gd name="connsiteY406" fmla="*/ 1473939 h 4419094"/>
                <a:gd name="connsiteX407" fmla="*/ 1396839 w 6557057"/>
                <a:gd name="connsiteY407" fmla="*/ 1466954 h 4419094"/>
                <a:gd name="connsiteX408" fmla="*/ 1404360 w 6557057"/>
                <a:gd name="connsiteY408" fmla="*/ 1460149 h 4419094"/>
                <a:gd name="connsiteX409" fmla="*/ 1402928 w 6557057"/>
                <a:gd name="connsiteY409" fmla="*/ 1460149 h 4419094"/>
                <a:gd name="connsiteX410" fmla="*/ 1442149 w 6557057"/>
                <a:gd name="connsiteY410" fmla="*/ 1453701 h 4419094"/>
                <a:gd name="connsiteX411" fmla="*/ 1453432 w 6557057"/>
                <a:gd name="connsiteY411" fmla="*/ 1566888 h 4419094"/>
                <a:gd name="connsiteX412" fmla="*/ 1526861 w 6557057"/>
                <a:gd name="connsiteY412" fmla="*/ 1616676 h 4419094"/>
                <a:gd name="connsiteX413" fmla="*/ 1594379 w 6557057"/>
                <a:gd name="connsiteY413" fmla="*/ 1629929 h 4419094"/>
                <a:gd name="connsiteX414" fmla="*/ 1659031 w 6557057"/>
                <a:gd name="connsiteY414" fmla="*/ 1639958 h 4419094"/>
                <a:gd name="connsiteX415" fmla="*/ 1726550 w 6557057"/>
                <a:gd name="connsiteY415" fmla="*/ 1626705 h 4419094"/>
                <a:gd name="connsiteX416" fmla="*/ 1768637 w 6557057"/>
                <a:gd name="connsiteY416" fmla="*/ 1643361 h 4419094"/>
                <a:gd name="connsiteX417" fmla="*/ 1729236 w 6557057"/>
                <a:gd name="connsiteY417" fmla="*/ 1786278 h 4419094"/>
                <a:gd name="connsiteX418" fmla="*/ 1701656 w 6557057"/>
                <a:gd name="connsiteY418" fmla="*/ 1830872 h 4419094"/>
                <a:gd name="connsiteX419" fmla="*/ 1689477 w 6557057"/>
                <a:gd name="connsiteY419" fmla="*/ 1832842 h 4419094"/>
                <a:gd name="connsiteX420" fmla="*/ 1655271 w 6557057"/>
                <a:gd name="connsiteY420" fmla="*/ 1838394 h 4419094"/>
                <a:gd name="connsiteX421" fmla="*/ 1616408 w 6557057"/>
                <a:gd name="connsiteY421" fmla="*/ 1812963 h 4419094"/>
                <a:gd name="connsiteX422" fmla="*/ 1539039 w 6557057"/>
                <a:gd name="connsiteY422" fmla="*/ 1838036 h 4419094"/>
                <a:gd name="connsiteX423" fmla="*/ 1506981 w 6557057"/>
                <a:gd name="connsiteY423" fmla="*/ 1866332 h 4419094"/>
                <a:gd name="connsiteX424" fmla="*/ 1478505 w 6557057"/>
                <a:gd name="connsiteY424" fmla="*/ 1899107 h 4419094"/>
                <a:gd name="connsiteX425" fmla="*/ 1477431 w 6557057"/>
                <a:gd name="connsiteY425" fmla="*/ 1899107 h 4419094"/>
                <a:gd name="connsiteX426" fmla="*/ 1472416 w 6557057"/>
                <a:gd name="connsiteY426" fmla="*/ 1899107 h 4419094"/>
                <a:gd name="connsiteX427" fmla="*/ 1463462 w 6557057"/>
                <a:gd name="connsiteY427" fmla="*/ 1899107 h 4419094"/>
                <a:gd name="connsiteX428" fmla="*/ 1461671 w 6557057"/>
                <a:gd name="connsiteY428" fmla="*/ 1896062 h 4419094"/>
                <a:gd name="connsiteX429" fmla="*/ 1497669 w 6557057"/>
                <a:gd name="connsiteY429" fmla="*/ 1855228 h 4419094"/>
                <a:gd name="connsiteX430" fmla="*/ 1499280 w 6557057"/>
                <a:gd name="connsiteY430" fmla="*/ 1855228 h 4419094"/>
                <a:gd name="connsiteX431" fmla="*/ 1537248 w 6557057"/>
                <a:gd name="connsiteY431" fmla="*/ 1806336 h 4419094"/>
                <a:gd name="connsiteX432" fmla="*/ 1421733 w 6557057"/>
                <a:gd name="connsiteY432" fmla="*/ 1796486 h 4419094"/>
                <a:gd name="connsiteX433" fmla="*/ 1388242 w 6557057"/>
                <a:gd name="connsiteY433" fmla="*/ 1789501 h 4419094"/>
                <a:gd name="connsiteX434" fmla="*/ 1374094 w 6557057"/>
                <a:gd name="connsiteY434" fmla="*/ 1789501 h 4419094"/>
                <a:gd name="connsiteX435" fmla="*/ 1320724 w 6557057"/>
                <a:gd name="connsiteY435" fmla="*/ 1766577 h 4419094"/>
                <a:gd name="connsiteX436" fmla="*/ 1251057 w 6557057"/>
                <a:gd name="connsiteY436" fmla="*/ 1861497 h 4419094"/>
                <a:gd name="connsiteX437" fmla="*/ 1184971 w 6557057"/>
                <a:gd name="connsiteY437" fmla="*/ 1855408 h 4419094"/>
                <a:gd name="connsiteX438" fmla="*/ 1196075 w 6557057"/>
                <a:gd name="connsiteY438" fmla="*/ 1855408 h 4419094"/>
                <a:gd name="connsiteX439" fmla="*/ 1159898 w 6557057"/>
                <a:gd name="connsiteY439" fmla="*/ 1839826 h 4419094"/>
                <a:gd name="connsiteX440" fmla="*/ 1086649 w 6557057"/>
                <a:gd name="connsiteY440" fmla="*/ 1796486 h 4419094"/>
                <a:gd name="connsiteX441" fmla="*/ 1071605 w 6557057"/>
                <a:gd name="connsiteY441" fmla="*/ 1789501 h 4419094"/>
                <a:gd name="connsiteX442" fmla="*/ 1058173 w 6557057"/>
                <a:gd name="connsiteY442" fmla="*/ 1789501 h 4419094"/>
                <a:gd name="connsiteX443" fmla="*/ 1013758 w 6557057"/>
                <a:gd name="connsiteY443" fmla="*/ 1776607 h 4419094"/>
                <a:gd name="connsiteX444" fmla="*/ 963791 w 6557057"/>
                <a:gd name="connsiteY444" fmla="*/ 1745802 h 4419094"/>
                <a:gd name="connsiteX445" fmla="*/ 973462 w 6557057"/>
                <a:gd name="connsiteY445" fmla="*/ 1745802 h 4419094"/>
                <a:gd name="connsiteX446" fmla="*/ 948747 w 6557057"/>
                <a:gd name="connsiteY446" fmla="*/ 1730042 h 4419094"/>
                <a:gd name="connsiteX447" fmla="*/ 927077 w 6557057"/>
                <a:gd name="connsiteY447" fmla="*/ 1688851 h 4419094"/>
                <a:gd name="connsiteX448" fmla="*/ 972746 w 6557057"/>
                <a:gd name="connsiteY448" fmla="*/ 1636197 h 4419094"/>
                <a:gd name="connsiteX449" fmla="*/ 979014 w 6557057"/>
                <a:gd name="connsiteY449" fmla="*/ 1636197 h 4419094"/>
                <a:gd name="connsiteX450" fmla="*/ 977223 w 6557057"/>
                <a:gd name="connsiteY450" fmla="*/ 1629571 h 4419094"/>
                <a:gd name="connsiteX451" fmla="*/ 859021 w 6557057"/>
                <a:gd name="connsiteY451" fmla="*/ 1580499 h 4419094"/>
                <a:gd name="connsiteX452" fmla="*/ 687271 w 6557057"/>
                <a:gd name="connsiteY452" fmla="*/ 1587126 h 4419094"/>
                <a:gd name="connsiteX453" fmla="*/ 569069 w 6557057"/>
                <a:gd name="connsiteY453" fmla="*/ 1633869 h 4419094"/>
                <a:gd name="connsiteX454" fmla="*/ 564055 w 6557057"/>
                <a:gd name="connsiteY454" fmla="*/ 1636376 h 4419094"/>
                <a:gd name="connsiteX455" fmla="*/ 565666 w 6557057"/>
                <a:gd name="connsiteY455" fmla="*/ 1636376 h 4419094"/>
                <a:gd name="connsiteX456" fmla="*/ 563696 w 6557057"/>
                <a:gd name="connsiteY456" fmla="*/ 1637272 h 4419094"/>
                <a:gd name="connsiteX457" fmla="*/ 482209 w 6557057"/>
                <a:gd name="connsiteY457" fmla="*/ 1673807 h 4419094"/>
                <a:gd name="connsiteX458" fmla="*/ 386394 w 6557057"/>
                <a:gd name="connsiteY458" fmla="*/ 1677210 h 4419094"/>
                <a:gd name="connsiteX459" fmla="*/ 321920 w 6557057"/>
                <a:gd name="connsiteY459" fmla="*/ 1729147 h 4419094"/>
                <a:gd name="connsiteX460" fmla="*/ 318696 w 6557057"/>
                <a:gd name="connsiteY460" fmla="*/ 1730221 h 4419094"/>
                <a:gd name="connsiteX461" fmla="*/ 309742 w 6557057"/>
                <a:gd name="connsiteY461" fmla="*/ 1734699 h 4419094"/>
                <a:gd name="connsiteX462" fmla="*/ 262640 w 6557057"/>
                <a:gd name="connsiteY462" fmla="*/ 1806873 h 4419094"/>
                <a:gd name="connsiteX463" fmla="*/ 237030 w 6557057"/>
                <a:gd name="connsiteY463" fmla="*/ 1914688 h 4419094"/>
                <a:gd name="connsiteX464" fmla="*/ 144976 w 6557057"/>
                <a:gd name="connsiteY464" fmla="*/ 1962505 h 4419094"/>
                <a:gd name="connsiteX465" fmla="*/ 114172 w 6557057"/>
                <a:gd name="connsiteY465" fmla="*/ 1986504 h 4419094"/>
                <a:gd name="connsiteX466" fmla="*/ 45937 w 6557057"/>
                <a:gd name="connsiteY466" fmla="*/ 2159508 h 4419094"/>
                <a:gd name="connsiteX467" fmla="*/ 51668 w 6557057"/>
                <a:gd name="connsiteY467" fmla="*/ 2269293 h 4419094"/>
                <a:gd name="connsiteX468" fmla="*/ 45937 w 6557057"/>
                <a:gd name="connsiteY468" fmla="*/ 2392330 h 4419094"/>
                <a:gd name="connsiteX469" fmla="*/ 9939 w 6557057"/>
                <a:gd name="connsiteY469" fmla="*/ 2461460 h 4419094"/>
                <a:gd name="connsiteX470" fmla="*/ 9044 w 6557057"/>
                <a:gd name="connsiteY470" fmla="*/ 2462176 h 4419094"/>
                <a:gd name="connsiteX471" fmla="*/ 5641 w 6557057"/>
                <a:gd name="connsiteY471" fmla="*/ 2464684 h 4419094"/>
                <a:gd name="connsiteX472" fmla="*/ 3850 w 6557057"/>
                <a:gd name="connsiteY472" fmla="*/ 2465579 h 4419094"/>
                <a:gd name="connsiteX473" fmla="*/ 23551 w 6557057"/>
                <a:gd name="connsiteY473" fmla="*/ 2515367 h 4419094"/>
                <a:gd name="connsiteX474" fmla="*/ 51668 w 6557057"/>
                <a:gd name="connsiteY474" fmla="*/ 2611719 h 4419094"/>
                <a:gd name="connsiteX475" fmla="*/ 168079 w 6557057"/>
                <a:gd name="connsiteY475" fmla="*/ 2682998 h 4419094"/>
                <a:gd name="connsiteX476" fmla="*/ 228971 w 6557057"/>
                <a:gd name="connsiteY476" fmla="*/ 2814632 h 4419094"/>
                <a:gd name="connsiteX477" fmla="*/ 304906 w 6557057"/>
                <a:gd name="connsiteY477" fmla="*/ 2891284 h 4419094"/>
                <a:gd name="connsiteX478" fmla="*/ 335352 w 6557057"/>
                <a:gd name="connsiteY478" fmla="*/ 2899164 h 4419094"/>
                <a:gd name="connsiteX479" fmla="*/ 345560 w 6557057"/>
                <a:gd name="connsiteY479" fmla="*/ 2887344 h 4419094"/>
                <a:gd name="connsiteX480" fmla="*/ 341620 w 6557057"/>
                <a:gd name="connsiteY480" fmla="*/ 2887344 h 4419094"/>
                <a:gd name="connsiteX481" fmla="*/ 344307 w 6557057"/>
                <a:gd name="connsiteY481" fmla="*/ 2878210 h 4419094"/>
                <a:gd name="connsiteX482" fmla="*/ 423108 w 6557057"/>
                <a:gd name="connsiteY482" fmla="*/ 2851525 h 4419094"/>
                <a:gd name="connsiteX483" fmla="*/ 529848 w 6557057"/>
                <a:gd name="connsiteY483" fmla="*/ 2854928 h 4419094"/>
                <a:gd name="connsiteX484" fmla="*/ 559398 w 6557057"/>
                <a:gd name="connsiteY484" fmla="*/ 2840063 h 4419094"/>
                <a:gd name="connsiteX485" fmla="*/ 613126 w 6557057"/>
                <a:gd name="connsiteY485" fmla="*/ 2783649 h 4419094"/>
                <a:gd name="connsiteX486" fmla="*/ 721299 w 6557057"/>
                <a:gd name="connsiteY486" fmla="*/ 2794932 h 4419094"/>
                <a:gd name="connsiteX487" fmla="*/ 771982 w 6557057"/>
                <a:gd name="connsiteY487" fmla="*/ 2881434 h 4419094"/>
                <a:gd name="connsiteX488" fmla="*/ 850783 w 6557057"/>
                <a:gd name="connsiteY488" fmla="*/ 2868181 h 4419094"/>
                <a:gd name="connsiteX489" fmla="*/ 895915 w 6557057"/>
                <a:gd name="connsiteY489" fmla="*/ 2874628 h 4419094"/>
                <a:gd name="connsiteX490" fmla="*/ 912749 w 6557057"/>
                <a:gd name="connsiteY490" fmla="*/ 2944654 h 4419094"/>
                <a:gd name="connsiteX491" fmla="*/ 884632 w 6557057"/>
                <a:gd name="connsiteY491" fmla="*/ 3067691 h 4419094"/>
                <a:gd name="connsiteX492" fmla="*/ 931554 w 6557057"/>
                <a:gd name="connsiteY492" fmla="*/ 3134134 h 4419094"/>
                <a:gd name="connsiteX493" fmla="*/ 1005520 w 6557057"/>
                <a:gd name="connsiteY493" fmla="*/ 3307139 h 4419094"/>
                <a:gd name="connsiteX494" fmla="*/ 1019668 w 6557057"/>
                <a:gd name="connsiteY494" fmla="*/ 3436802 h 4419094"/>
                <a:gd name="connsiteX495" fmla="*/ 1025757 w 6557057"/>
                <a:gd name="connsiteY495" fmla="*/ 3521155 h 4419094"/>
                <a:gd name="connsiteX496" fmla="*/ 971671 w 6557057"/>
                <a:gd name="connsiteY496" fmla="*/ 3646521 h 4419094"/>
                <a:gd name="connsiteX497" fmla="*/ 994237 w 6557057"/>
                <a:gd name="connsiteY497" fmla="*/ 3782632 h 4419094"/>
                <a:gd name="connsiteX498" fmla="*/ 1047786 w 6557057"/>
                <a:gd name="connsiteY498" fmla="*/ 3892237 h 4419094"/>
                <a:gd name="connsiteX499" fmla="*/ 1113155 w 6557057"/>
                <a:gd name="connsiteY499" fmla="*/ 3995216 h 4419094"/>
                <a:gd name="connsiteX500" fmla="*/ 1090052 w 6557057"/>
                <a:gd name="connsiteY500" fmla="*/ 4108403 h 4419094"/>
                <a:gd name="connsiteX501" fmla="*/ 1137691 w 6557057"/>
                <a:gd name="connsiteY501" fmla="*/ 4185055 h 4419094"/>
                <a:gd name="connsiteX502" fmla="*/ 1171539 w 6557057"/>
                <a:gd name="connsiteY502" fmla="*/ 4268154 h 4419094"/>
                <a:gd name="connsiteX503" fmla="*/ 1182822 w 6557057"/>
                <a:gd name="connsiteY503" fmla="*/ 4328150 h 4419094"/>
                <a:gd name="connsiteX504" fmla="*/ 1216671 w 6557057"/>
                <a:gd name="connsiteY504" fmla="*/ 4404802 h 4419094"/>
                <a:gd name="connsiteX505" fmla="*/ 1278458 w 6557057"/>
                <a:gd name="connsiteY505" fmla="*/ 4408026 h 4419094"/>
                <a:gd name="connsiteX506" fmla="*/ 1388959 w 6557057"/>
                <a:gd name="connsiteY506" fmla="*/ 4362357 h 4419094"/>
                <a:gd name="connsiteX507" fmla="*/ 1505190 w 6557057"/>
                <a:gd name="connsiteY507" fmla="*/ 4348030 h 4419094"/>
                <a:gd name="connsiteX508" fmla="*/ 1520234 w 6557057"/>
                <a:gd name="connsiteY508" fmla="*/ 4338001 h 4419094"/>
                <a:gd name="connsiteX509" fmla="*/ 1544412 w 6557057"/>
                <a:gd name="connsiteY509" fmla="*/ 4313823 h 4419094"/>
                <a:gd name="connsiteX510" fmla="*/ 1542263 w 6557057"/>
                <a:gd name="connsiteY510" fmla="*/ 4313823 h 4419094"/>
                <a:gd name="connsiteX511" fmla="*/ 1577902 w 6557057"/>
                <a:gd name="connsiteY511" fmla="*/ 4269945 h 4419094"/>
                <a:gd name="connsiteX512" fmla="*/ 1580410 w 6557057"/>
                <a:gd name="connsiteY512" fmla="*/ 4269945 h 4419094"/>
                <a:gd name="connsiteX513" fmla="*/ 1629840 w 6557057"/>
                <a:gd name="connsiteY513" fmla="*/ 4205113 h 4419094"/>
                <a:gd name="connsiteX514" fmla="*/ 1630556 w 6557057"/>
                <a:gd name="connsiteY514" fmla="*/ 4204218 h 4419094"/>
                <a:gd name="connsiteX515" fmla="*/ 1628407 w 6557057"/>
                <a:gd name="connsiteY515" fmla="*/ 4204218 h 4419094"/>
                <a:gd name="connsiteX516" fmla="*/ 1665658 w 6557057"/>
                <a:gd name="connsiteY516" fmla="*/ 4160340 h 4419094"/>
                <a:gd name="connsiteX517" fmla="*/ 1668345 w 6557057"/>
                <a:gd name="connsiteY517" fmla="*/ 4160340 h 4419094"/>
                <a:gd name="connsiteX518" fmla="*/ 1688940 w 6557057"/>
                <a:gd name="connsiteY518" fmla="*/ 4111985 h 4419094"/>
                <a:gd name="connsiteX519" fmla="*/ 1683030 w 6557057"/>
                <a:gd name="connsiteY519" fmla="*/ 4094791 h 4419094"/>
                <a:gd name="connsiteX520" fmla="*/ 1676403 w 6557057"/>
                <a:gd name="connsiteY520" fmla="*/ 4094791 h 4419094"/>
                <a:gd name="connsiteX521" fmla="*/ 1660822 w 6557057"/>
                <a:gd name="connsiteY521" fmla="*/ 4050735 h 4419094"/>
                <a:gd name="connsiteX522" fmla="*/ 1666553 w 6557057"/>
                <a:gd name="connsiteY522" fmla="*/ 4050735 h 4419094"/>
                <a:gd name="connsiteX523" fmla="*/ 1671031 w 6557057"/>
                <a:gd name="connsiteY523" fmla="*/ 4031393 h 4419094"/>
                <a:gd name="connsiteX524" fmla="*/ 1759144 w 6557057"/>
                <a:gd name="connsiteY524" fmla="*/ 3999514 h 4419094"/>
                <a:gd name="connsiteX525" fmla="*/ 1773293 w 6557057"/>
                <a:gd name="connsiteY525" fmla="*/ 3985724 h 4419094"/>
                <a:gd name="connsiteX526" fmla="*/ 1773293 w 6557057"/>
                <a:gd name="connsiteY526" fmla="*/ 3984828 h 4419094"/>
                <a:gd name="connsiteX527" fmla="*/ 1768099 w 6557057"/>
                <a:gd name="connsiteY527" fmla="*/ 3984828 h 4419094"/>
                <a:gd name="connsiteX528" fmla="*/ 1761473 w 6557057"/>
                <a:gd name="connsiteY528" fmla="*/ 3940950 h 4419094"/>
                <a:gd name="connsiteX529" fmla="*/ 1767383 w 6557057"/>
                <a:gd name="connsiteY529" fmla="*/ 3940950 h 4419094"/>
                <a:gd name="connsiteX530" fmla="*/ 1750728 w 6557057"/>
                <a:gd name="connsiteY530" fmla="*/ 3875044 h 4419094"/>
                <a:gd name="connsiteX531" fmla="*/ 1744459 w 6557057"/>
                <a:gd name="connsiteY531" fmla="*/ 3875044 h 4419094"/>
                <a:gd name="connsiteX532" fmla="*/ 1742668 w 6557057"/>
                <a:gd name="connsiteY532" fmla="*/ 3869134 h 4419094"/>
                <a:gd name="connsiteX533" fmla="*/ 1752877 w 6557057"/>
                <a:gd name="connsiteY533" fmla="*/ 3831345 h 4419094"/>
                <a:gd name="connsiteX534" fmla="*/ 1756279 w 6557057"/>
                <a:gd name="connsiteY534" fmla="*/ 3831345 h 4419094"/>
                <a:gd name="connsiteX535" fmla="*/ 1784397 w 6557057"/>
                <a:gd name="connsiteY535" fmla="*/ 3786035 h 4419094"/>
                <a:gd name="connsiteX536" fmla="*/ 1801948 w 6557057"/>
                <a:gd name="connsiteY536" fmla="*/ 3765260 h 4419094"/>
                <a:gd name="connsiteX537" fmla="*/ 1799799 w 6557057"/>
                <a:gd name="connsiteY537" fmla="*/ 3765260 h 4419094"/>
                <a:gd name="connsiteX538" fmla="*/ 1849766 w 6557057"/>
                <a:gd name="connsiteY538" fmla="*/ 3721382 h 4419094"/>
                <a:gd name="connsiteX539" fmla="*/ 1850841 w 6557057"/>
                <a:gd name="connsiteY539" fmla="*/ 3721382 h 4419094"/>
                <a:gd name="connsiteX540" fmla="*/ 1871616 w 6557057"/>
                <a:gd name="connsiteY540" fmla="*/ 3702577 h 4419094"/>
                <a:gd name="connsiteX541" fmla="*/ 1912449 w 6557057"/>
                <a:gd name="connsiteY541" fmla="*/ 3655834 h 4419094"/>
                <a:gd name="connsiteX542" fmla="*/ 1909583 w 6557057"/>
                <a:gd name="connsiteY542" fmla="*/ 3655834 h 4419094"/>
                <a:gd name="connsiteX543" fmla="*/ 1929821 w 6557057"/>
                <a:gd name="connsiteY543" fmla="*/ 3611777 h 4419094"/>
                <a:gd name="connsiteX544" fmla="*/ 1934298 w 6557057"/>
                <a:gd name="connsiteY544" fmla="*/ 3611777 h 4419094"/>
                <a:gd name="connsiteX545" fmla="*/ 1936268 w 6557057"/>
                <a:gd name="connsiteY545" fmla="*/ 3603359 h 4419094"/>
                <a:gd name="connsiteX546" fmla="*/ 1935194 w 6557057"/>
                <a:gd name="connsiteY546" fmla="*/ 3546229 h 4419094"/>
                <a:gd name="connsiteX547" fmla="*/ 1929642 w 6557057"/>
                <a:gd name="connsiteY547" fmla="*/ 3546229 h 4419094"/>
                <a:gd name="connsiteX548" fmla="*/ 1927493 w 6557057"/>
                <a:gd name="connsiteY548" fmla="*/ 3502171 h 4419094"/>
                <a:gd name="connsiteX549" fmla="*/ 1932507 w 6557057"/>
                <a:gd name="connsiteY549" fmla="*/ 3502171 h 4419094"/>
                <a:gd name="connsiteX550" fmla="*/ 1936089 w 6557057"/>
                <a:gd name="connsiteY550" fmla="*/ 3483546 h 4419094"/>
                <a:gd name="connsiteX551" fmla="*/ 1931612 w 6557057"/>
                <a:gd name="connsiteY551" fmla="*/ 3436623 h 4419094"/>
                <a:gd name="connsiteX552" fmla="*/ 1924448 w 6557057"/>
                <a:gd name="connsiteY552" fmla="*/ 3436623 h 4419094"/>
                <a:gd name="connsiteX553" fmla="*/ 1908509 w 6557057"/>
                <a:gd name="connsiteY553" fmla="*/ 3417460 h 4419094"/>
                <a:gd name="connsiteX554" fmla="*/ 1893644 w 6557057"/>
                <a:gd name="connsiteY554" fmla="*/ 3392745 h 4419094"/>
                <a:gd name="connsiteX555" fmla="*/ 1900629 w 6557057"/>
                <a:gd name="connsiteY555" fmla="*/ 3392745 h 4419094"/>
                <a:gd name="connsiteX556" fmla="*/ 1882898 w 6557057"/>
                <a:gd name="connsiteY556" fmla="*/ 3326660 h 4419094"/>
                <a:gd name="connsiteX557" fmla="*/ 1876809 w 6557057"/>
                <a:gd name="connsiteY557" fmla="*/ 3326660 h 4419094"/>
                <a:gd name="connsiteX558" fmla="*/ 1873048 w 6557057"/>
                <a:gd name="connsiteY558" fmla="*/ 3316093 h 4419094"/>
                <a:gd name="connsiteX559" fmla="*/ 1871078 w 6557057"/>
                <a:gd name="connsiteY559" fmla="*/ 3282782 h 4419094"/>
                <a:gd name="connsiteX560" fmla="*/ 1876093 w 6557057"/>
                <a:gd name="connsiteY560" fmla="*/ 3282782 h 4419094"/>
                <a:gd name="connsiteX561" fmla="*/ 1890062 w 6557057"/>
                <a:gd name="connsiteY561" fmla="*/ 3217055 h 4419094"/>
                <a:gd name="connsiteX562" fmla="*/ 1886480 w 6557057"/>
                <a:gd name="connsiteY562" fmla="*/ 3217055 h 4419094"/>
                <a:gd name="connsiteX563" fmla="*/ 1894360 w 6557057"/>
                <a:gd name="connsiteY563" fmla="*/ 3207563 h 4419094"/>
                <a:gd name="connsiteX564" fmla="*/ 1924627 w 6557057"/>
                <a:gd name="connsiteY564" fmla="*/ 3173177 h 4419094"/>
                <a:gd name="connsiteX565" fmla="*/ 1927493 w 6557057"/>
                <a:gd name="connsiteY565" fmla="*/ 3173177 h 4419094"/>
                <a:gd name="connsiteX566" fmla="*/ 1971370 w 6557057"/>
                <a:gd name="connsiteY566" fmla="*/ 3107270 h 4419094"/>
                <a:gd name="connsiteX567" fmla="*/ 1968326 w 6557057"/>
                <a:gd name="connsiteY567" fmla="*/ 3107270 h 4419094"/>
                <a:gd name="connsiteX568" fmla="*/ 1970296 w 6557057"/>
                <a:gd name="connsiteY568" fmla="*/ 3104763 h 4419094"/>
                <a:gd name="connsiteX569" fmla="*/ 2001100 w 6557057"/>
                <a:gd name="connsiteY569" fmla="*/ 3063393 h 4419094"/>
                <a:gd name="connsiteX570" fmla="*/ 2003607 w 6557057"/>
                <a:gd name="connsiteY570" fmla="*/ 3063393 h 4419094"/>
                <a:gd name="connsiteX571" fmla="*/ 2058410 w 6557057"/>
                <a:gd name="connsiteY571" fmla="*/ 2997486 h 4419094"/>
                <a:gd name="connsiteX572" fmla="*/ 2056619 w 6557057"/>
                <a:gd name="connsiteY572" fmla="*/ 2997486 h 4419094"/>
                <a:gd name="connsiteX573" fmla="*/ 2088856 w 6557057"/>
                <a:gd name="connsiteY573" fmla="*/ 2974920 h 4419094"/>
                <a:gd name="connsiteX574" fmla="*/ 2124854 w 6557057"/>
                <a:gd name="connsiteY574" fmla="*/ 2953608 h 4419094"/>
                <a:gd name="connsiteX575" fmla="*/ 2125928 w 6557057"/>
                <a:gd name="connsiteY575" fmla="*/ 2953608 h 4419094"/>
                <a:gd name="connsiteX576" fmla="*/ 2174104 w 6557057"/>
                <a:gd name="connsiteY576" fmla="*/ 2887881 h 4419094"/>
                <a:gd name="connsiteX577" fmla="*/ 2169627 w 6557057"/>
                <a:gd name="connsiteY577" fmla="*/ 2887881 h 4419094"/>
                <a:gd name="connsiteX578" fmla="*/ 2170343 w 6557057"/>
                <a:gd name="connsiteY578" fmla="*/ 2885195 h 4419094"/>
                <a:gd name="connsiteX579" fmla="*/ 2187894 w 6557057"/>
                <a:gd name="connsiteY579" fmla="*/ 2844182 h 4419094"/>
                <a:gd name="connsiteX580" fmla="*/ 2191297 w 6557057"/>
                <a:gd name="connsiteY580" fmla="*/ 2844182 h 4419094"/>
                <a:gd name="connsiteX581" fmla="*/ 2230161 w 6557057"/>
                <a:gd name="connsiteY581" fmla="*/ 2778276 h 4419094"/>
                <a:gd name="connsiteX582" fmla="*/ 2226758 w 6557057"/>
                <a:gd name="connsiteY582" fmla="*/ 2778276 h 4419094"/>
                <a:gd name="connsiteX583" fmla="*/ 2251831 w 6557057"/>
                <a:gd name="connsiteY583" fmla="*/ 2734398 h 4419094"/>
                <a:gd name="connsiteX584" fmla="*/ 2255413 w 6557057"/>
                <a:gd name="connsiteY584" fmla="*/ 2734398 h 4419094"/>
                <a:gd name="connsiteX585" fmla="*/ 2262934 w 6557057"/>
                <a:gd name="connsiteY585" fmla="*/ 2715593 h 4419094"/>
                <a:gd name="connsiteX586" fmla="*/ 2275292 w 6557057"/>
                <a:gd name="connsiteY586" fmla="*/ 2668671 h 4419094"/>
                <a:gd name="connsiteX587" fmla="*/ 2270994 w 6557057"/>
                <a:gd name="connsiteY587" fmla="*/ 2668671 h 4419094"/>
                <a:gd name="connsiteX588" fmla="*/ 2281381 w 6557057"/>
                <a:gd name="connsiteY588" fmla="*/ 2624614 h 4419094"/>
                <a:gd name="connsiteX589" fmla="*/ 2286038 w 6557057"/>
                <a:gd name="connsiteY589" fmla="*/ 2624614 h 4419094"/>
                <a:gd name="connsiteX590" fmla="*/ 2285500 w 6557057"/>
                <a:gd name="connsiteY590" fmla="*/ 2585751 h 4419094"/>
                <a:gd name="connsiteX591" fmla="*/ 2147598 w 6557057"/>
                <a:gd name="connsiteY591" fmla="*/ 2622465 h 4419094"/>
                <a:gd name="connsiteX592" fmla="*/ 2143121 w 6557057"/>
                <a:gd name="connsiteY592" fmla="*/ 2624614 h 4419094"/>
                <a:gd name="connsiteX593" fmla="*/ 2144733 w 6557057"/>
                <a:gd name="connsiteY593" fmla="*/ 2624614 h 4419094"/>
                <a:gd name="connsiteX594" fmla="*/ 2142226 w 6557057"/>
                <a:gd name="connsiteY594" fmla="*/ 2625688 h 4419094"/>
                <a:gd name="connsiteX595" fmla="*/ 2043545 w 6557057"/>
                <a:gd name="connsiteY595" fmla="*/ 2655776 h 4419094"/>
                <a:gd name="connsiteX596" fmla="*/ 2013637 w 6557057"/>
                <a:gd name="connsiteY596" fmla="*/ 2624614 h 4419094"/>
                <a:gd name="connsiteX597" fmla="*/ 2018830 w 6557057"/>
                <a:gd name="connsiteY597" fmla="*/ 2624614 h 4419094"/>
                <a:gd name="connsiteX598" fmla="*/ 2020621 w 6557057"/>
                <a:gd name="connsiteY598" fmla="*/ 2585751 h 4419094"/>
                <a:gd name="connsiteX599" fmla="*/ 2009517 w 6557057"/>
                <a:gd name="connsiteY599" fmla="*/ 2558887 h 4419094"/>
                <a:gd name="connsiteX600" fmla="*/ 2002354 w 6557057"/>
                <a:gd name="connsiteY600" fmla="*/ 2558887 h 4419094"/>
                <a:gd name="connsiteX601" fmla="*/ 1975490 w 6557057"/>
                <a:gd name="connsiteY601" fmla="*/ 2514829 h 4419094"/>
                <a:gd name="connsiteX602" fmla="*/ 1983191 w 6557057"/>
                <a:gd name="connsiteY602" fmla="*/ 2514829 h 4419094"/>
                <a:gd name="connsiteX603" fmla="*/ 1958476 w 6557057"/>
                <a:gd name="connsiteY603" fmla="*/ 2485995 h 4419094"/>
                <a:gd name="connsiteX604" fmla="*/ 1923553 w 6557057"/>
                <a:gd name="connsiteY604" fmla="*/ 2448923 h 4419094"/>
                <a:gd name="connsiteX605" fmla="*/ 1916030 w 6557057"/>
                <a:gd name="connsiteY605" fmla="*/ 2448923 h 4419094"/>
                <a:gd name="connsiteX606" fmla="*/ 1894181 w 6557057"/>
                <a:gd name="connsiteY606" fmla="*/ 2406299 h 4419094"/>
                <a:gd name="connsiteX607" fmla="*/ 1893644 w 6557057"/>
                <a:gd name="connsiteY607" fmla="*/ 2405045 h 4419094"/>
                <a:gd name="connsiteX608" fmla="*/ 1900449 w 6557057"/>
                <a:gd name="connsiteY608" fmla="*/ 2405045 h 4419094"/>
                <a:gd name="connsiteX609" fmla="*/ 1899554 w 6557057"/>
                <a:gd name="connsiteY609" fmla="*/ 2402896 h 4419094"/>
                <a:gd name="connsiteX610" fmla="*/ 1839916 w 6557057"/>
                <a:gd name="connsiteY610" fmla="*/ 2339497 h 4419094"/>
                <a:gd name="connsiteX611" fmla="*/ 1830424 w 6557057"/>
                <a:gd name="connsiteY611" fmla="*/ 2339497 h 4419094"/>
                <a:gd name="connsiteX612" fmla="*/ 1798725 w 6557057"/>
                <a:gd name="connsiteY612" fmla="*/ 2310305 h 4419094"/>
                <a:gd name="connsiteX613" fmla="*/ 1792456 w 6557057"/>
                <a:gd name="connsiteY613" fmla="*/ 2295440 h 4419094"/>
                <a:gd name="connsiteX614" fmla="*/ 1798903 w 6557057"/>
                <a:gd name="connsiteY614" fmla="*/ 2295440 h 4419094"/>
                <a:gd name="connsiteX615" fmla="*/ 1794247 w 6557057"/>
                <a:gd name="connsiteY615" fmla="*/ 2229713 h 4419094"/>
                <a:gd name="connsiteX616" fmla="*/ 1789053 w 6557057"/>
                <a:gd name="connsiteY616" fmla="*/ 2229713 h 4419094"/>
                <a:gd name="connsiteX617" fmla="*/ 1788695 w 6557057"/>
                <a:gd name="connsiteY617" fmla="*/ 2185835 h 4419094"/>
                <a:gd name="connsiteX618" fmla="*/ 1794068 w 6557057"/>
                <a:gd name="connsiteY618" fmla="*/ 2185835 h 4419094"/>
                <a:gd name="connsiteX619" fmla="*/ 1784218 w 6557057"/>
                <a:gd name="connsiteY619" fmla="*/ 2136763 h 4419094"/>
                <a:gd name="connsiteX620" fmla="*/ 1776875 w 6557057"/>
                <a:gd name="connsiteY620" fmla="*/ 2119929 h 4419094"/>
                <a:gd name="connsiteX621" fmla="*/ 1770069 w 6557057"/>
                <a:gd name="connsiteY621" fmla="*/ 2119929 h 4419094"/>
                <a:gd name="connsiteX622" fmla="*/ 1751981 w 6557057"/>
                <a:gd name="connsiteY622" fmla="*/ 2076051 h 4419094"/>
                <a:gd name="connsiteX623" fmla="*/ 1758607 w 6557057"/>
                <a:gd name="connsiteY623" fmla="*/ 2076051 h 4419094"/>
                <a:gd name="connsiteX624" fmla="*/ 1732280 w 6557057"/>
                <a:gd name="connsiteY624" fmla="*/ 2010144 h 4419094"/>
                <a:gd name="connsiteX625" fmla="*/ 1725475 w 6557057"/>
                <a:gd name="connsiteY625" fmla="*/ 2010144 h 4419094"/>
                <a:gd name="connsiteX626" fmla="*/ 1717237 w 6557057"/>
                <a:gd name="connsiteY626" fmla="*/ 1990444 h 4419094"/>
                <a:gd name="connsiteX627" fmla="*/ 1705238 w 6557057"/>
                <a:gd name="connsiteY627" fmla="*/ 1966267 h 4419094"/>
                <a:gd name="connsiteX628" fmla="*/ 1712222 w 6557057"/>
                <a:gd name="connsiteY628" fmla="*/ 1966267 h 4419094"/>
                <a:gd name="connsiteX629" fmla="*/ 1708282 w 6557057"/>
                <a:gd name="connsiteY629" fmla="*/ 1958207 h 4419094"/>
                <a:gd name="connsiteX630" fmla="*/ 1770786 w 6557057"/>
                <a:gd name="connsiteY630" fmla="*/ 1957133 h 4419094"/>
                <a:gd name="connsiteX631" fmla="*/ 1813231 w 6557057"/>
                <a:gd name="connsiteY631" fmla="*/ 2066917 h 4419094"/>
                <a:gd name="connsiteX632" fmla="*/ 1852631 w 6557057"/>
                <a:gd name="connsiteY632" fmla="*/ 2123331 h 4419094"/>
                <a:gd name="connsiteX633" fmla="*/ 1894718 w 6557057"/>
                <a:gd name="connsiteY633" fmla="*/ 2246548 h 4419094"/>
                <a:gd name="connsiteX634" fmla="*/ 1965281 w 6557057"/>
                <a:gd name="connsiteY634" fmla="*/ 2329647 h 4419094"/>
                <a:gd name="connsiteX635" fmla="*/ 1993220 w 6557057"/>
                <a:gd name="connsiteY635" fmla="*/ 2425999 h 4419094"/>
                <a:gd name="connsiteX636" fmla="*/ 2032620 w 6557057"/>
                <a:gd name="connsiteY636" fmla="*/ 2552618 h 4419094"/>
                <a:gd name="connsiteX637" fmla="*/ 2145091 w 6557057"/>
                <a:gd name="connsiteY637" fmla="*/ 2525754 h 4419094"/>
                <a:gd name="connsiteX638" fmla="*/ 2285858 w 6557057"/>
                <a:gd name="connsiteY638" fmla="*/ 2459131 h 4419094"/>
                <a:gd name="connsiteX639" fmla="*/ 2367525 w 6557057"/>
                <a:gd name="connsiteY639" fmla="*/ 2419373 h 4419094"/>
                <a:gd name="connsiteX640" fmla="*/ 2414985 w 6557057"/>
                <a:gd name="connsiteY640" fmla="*/ 2395553 h 4419094"/>
                <a:gd name="connsiteX641" fmla="*/ 2474086 w 6557057"/>
                <a:gd name="connsiteY641" fmla="*/ 2342900 h 4419094"/>
                <a:gd name="connsiteX642" fmla="*/ 2477488 w 6557057"/>
                <a:gd name="connsiteY642" fmla="*/ 2339318 h 4419094"/>
                <a:gd name="connsiteX643" fmla="*/ 2475518 w 6557057"/>
                <a:gd name="connsiteY643" fmla="*/ 2339318 h 4419094"/>
                <a:gd name="connsiteX644" fmla="*/ 2506502 w 6557057"/>
                <a:gd name="connsiteY644" fmla="*/ 2295261 h 4419094"/>
                <a:gd name="connsiteX645" fmla="*/ 2509725 w 6557057"/>
                <a:gd name="connsiteY645" fmla="*/ 2295261 h 4419094"/>
                <a:gd name="connsiteX646" fmla="*/ 2545723 w 6557057"/>
                <a:gd name="connsiteY646" fmla="*/ 2229534 h 4419094"/>
                <a:gd name="connsiteX647" fmla="*/ 2542141 w 6557057"/>
                <a:gd name="connsiteY647" fmla="*/ 2229534 h 4419094"/>
                <a:gd name="connsiteX648" fmla="*/ 2569901 w 6557057"/>
                <a:gd name="connsiteY648" fmla="*/ 2185656 h 4419094"/>
                <a:gd name="connsiteX649" fmla="*/ 2574020 w 6557057"/>
                <a:gd name="connsiteY649" fmla="*/ 2185656 h 4419094"/>
                <a:gd name="connsiteX650" fmla="*/ 2572766 w 6557057"/>
                <a:gd name="connsiteY650" fmla="*/ 2160046 h 4419094"/>
                <a:gd name="connsiteX651" fmla="*/ 2532470 w 6557057"/>
                <a:gd name="connsiteY651" fmla="*/ 2119929 h 4419094"/>
                <a:gd name="connsiteX652" fmla="*/ 2522799 w 6557057"/>
                <a:gd name="connsiteY652" fmla="*/ 2119929 h 4419094"/>
                <a:gd name="connsiteX653" fmla="*/ 2471757 w 6557057"/>
                <a:gd name="connsiteY653" fmla="*/ 2093781 h 4419094"/>
                <a:gd name="connsiteX654" fmla="*/ 2454207 w 6557057"/>
                <a:gd name="connsiteY654" fmla="*/ 2076051 h 4419094"/>
                <a:gd name="connsiteX655" fmla="*/ 2461191 w 6557057"/>
                <a:gd name="connsiteY655" fmla="*/ 2076051 h 4419094"/>
                <a:gd name="connsiteX656" fmla="*/ 2443102 w 6557057"/>
                <a:gd name="connsiteY656" fmla="*/ 2043635 h 4419094"/>
                <a:gd name="connsiteX657" fmla="*/ 2435043 w 6557057"/>
                <a:gd name="connsiteY657" fmla="*/ 2047575 h 4419094"/>
                <a:gd name="connsiteX658" fmla="*/ 2398508 w 6557057"/>
                <a:gd name="connsiteY658" fmla="*/ 2086975 h 4419094"/>
                <a:gd name="connsiteX659" fmla="*/ 2352302 w 6557057"/>
                <a:gd name="connsiteY659" fmla="*/ 2120645 h 4419094"/>
                <a:gd name="connsiteX660" fmla="*/ 2327766 w 6557057"/>
                <a:gd name="connsiteY660" fmla="*/ 2126734 h 4419094"/>
                <a:gd name="connsiteX661" fmla="*/ 2320065 w 6557057"/>
                <a:gd name="connsiteY661" fmla="*/ 2119929 h 4419094"/>
                <a:gd name="connsiteX662" fmla="*/ 2314334 w 6557057"/>
                <a:gd name="connsiteY662" fmla="*/ 2119929 h 4419094"/>
                <a:gd name="connsiteX663" fmla="*/ 2297321 w 6557057"/>
                <a:gd name="connsiteY663" fmla="*/ 2077125 h 4419094"/>
                <a:gd name="connsiteX664" fmla="*/ 2296425 w 6557057"/>
                <a:gd name="connsiteY664" fmla="*/ 2076230 h 4419094"/>
                <a:gd name="connsiteX665" fmla="*/ 2304842 w 6557057"/>
                <a:gd name="connsiteY665" fmla="*/ 2076230 h 4419094"/>
                <a:gd name="connsiteX666" fmla="*/ 2302872 w 6557057"/>
                <a:gd name="connsiteY666" fmla="*/ 2073902 h 4419094"/>
                <a:gd name="connsiteX667" fmla="*/ 2260785 w 6557057"/>
                <a:gd name="connsiteY667" fmla="*/ 2014084 h 4419094"/>
                <a:gd name="connsiteX668" fmla="*/ 2259711 w 6557057"/>
                <a:gd name="connsiteY668" fmla="*/ 2010323 h 4419094"/>
                <a:gd name="connsiteX669" fmla="*/ 2253622 w 6557057"/>
                <a:gd name="connsiteY669" fmla="*/ 2010323 h 4419094"/>
                <a:gd name="connsiteX670" fmla="*/ 2219594 w 6557057"/>
                <a:gd name="connsiteY670" fmla="*/ 1966446 h 4419094"/>
                <a:gd name="connsiteX671" fmla="*/ 2228011 w 6557057"/>
                <a:gd name="connsiteY671" fmla="*/ 1966446 h 4419094"/>
                <a:gd name="connsiteX672" fmla="*/ 2193088 w 6557057"/>
                <a:gd name="connsiteY672" fmla="*/ 1914150 h 4419094"/>
                <a:gd name="connsiteX673" fmla="*/ 2193625 w 6557057"/>
                <a:gd name="connsiteY673" fmla="*/ 1900539 h 4419094"/>
                <a:gd name="connsiteX674" fmla="*/ 2189327 w 6557057"/>
                <a:gd name="connsiteY674" fmla="*/ 1900539 h 4419094"/>
                <a:gd name="connsiteX675" fmla="*/ 2244130 w 6557057"/>
                <a:gd name="connsiteY675" fmla="*/ 1867765 h 4419094"/>
                <a:gd name="connsiteX676" fmla="*/ 2306096 w 6557057"/>
                <a:gd name="connsiteY676" fmla="*/ 1964117 h 4419094"/>
                <a:gd name="connsiteX677" fmla="*/ 2393494 w 6557057"/>
                <a:gd name="connsiteY677" fmla="*/ 2023935 h 4419094"/>
                <a:gd name="connsiteX678" fmla="*/ 2466385 w 6557057"/>
                <a:gd name="connsiteY678" fmla="*/ 1994026 h 4419094"/>
                <a:gd name="connsiteX679" fmla="*/ 2534082 w 6557057"/>
                <a:gd name="connsiteY679" fmla="*/ 2070320 h 4419094"/>
                <a:gd name="connsiteX680" fmla="*/ 2657836 w 6557057"/>
                <a:gd name="connsiteY680" fmla="*/ 2083752 h 4419094"/>
                <a:gd name="connsiteX681" fmla="*/ 2737711 w 6557057"/>
                <a:gd name="connsiteY681" fmla="*/ 2071753 h 4419094"/>
                <a:gd name="connsiteX682" fmla="*/ 2747561 w 6557057"/>
                <a:gd name="connsiteY682" fmla="*/ 2063514 h 4419094"/>
                <a:gd name="connsiteX683" fmla="*/ 2758665 w 6557057"/>
                <a:gd name="connsiteY683" fmla="*/ 2049366 h 4419094"/>
                <a:gd name="connsiteX684" fmla="*/ 2776216 w 6557057"/>
                <a:gd name="connsiteY684" fmla="*/ 2047038 h 4419094"/>
                <a:gd name="connsiteX685" fmla="*/ 2835496 w 6557057"/>
                <a:gd name="connsiteY685" fmla="*/ 2113481 h 4419094"/>
                <a:gd name="connsiteX686" fmla="*/ 2888866 w 6557057"/>
                <a:gd name="connsiteY686" fmla="*/ 2160046 h 4419094"/>
                <a:gd name="connsiteX687" fmla="*/ 2925580 w 6557057"/>
                <a:gd name="connsiteY687" fmla="*/ 2243145 h 4419094"/>
                <a:gd name="connsiteX688" fmla="*/ 2947071 w 6557057"/>
                <a:gd name="connsiteY688" fmla="*/ 2234548 h 4419094"/>
                <a:gd name="connsiteX689" fmla="*/ 2954593 w 6557057"/>
                <a:gd name="connsiteY689" fmla="*/ 2229534 h 4419094"/>
                <a:gd name="connsiteX690" fmla="*/ 2953698 w 6557057"/>
                <a:gd name="connsiteY690" fmla="*/ 2229534 h 4419094"/>
                <a:gd name="connsiteX691" fmla="*/ 2990054 w 6557057"/>
                <a:gd name="connsiteY691" fmla="*/ 2193178 h 4419094"/>
                <a:gd name="connsiteX692" fmla="*/ 2987367 w 6557057"/>
                <a:gd name="connsiteY692" fmla="*/ 2306365 h 4419094"/>
                <a:gd name="connsiteX693" fmla="*/ 3018351 w 6557057"/>
                <a:gd name="connsiteY693" fmla="*/ 2446058 h 4419094"/>
                <a:gd name="connsiteX694" fmla="*/ 3071900 w 6557057"/>
                <a:gd name="connsiteY694" fmla="*/ 2572319 h 4419094"/>
                <a:gd name="connsiteX695" fmla="*/ 3130821 w 6557057"/>
                <a:gd name="connsiteY695" fmla="*/ 2695356 h 4419094"/>
                <a:gd name="connsiteX696" fmla="*/ 3153387 w 6557057"/>
                <a:gd name="connsiteY696" fmla="*/ 2771650 h 4419094"/>
                <a:gd name="connsiteX697" fmla="*/ 3182400 w 6557057"/>
                <a:gd name="connsiteY697" fmla="*/ 2733861 h 4419094"/>
                <a:gd name="connsiteX698" fmla="*/ 3186161 w 6557057"/>
                <a:gd name="connsiteY698" fmla="*/ 2733861 h 4419094"/>
                <a:gd name="connsiteX699" fmla="*/ 3212129 w 6557057"/>
                <a:gd name="connsiteY699" fmla="*/ 2681924 h 4419094"/>
                <a:gd name="connsiteX700" fmla="*/ 3220547 w 6557057"/>
                <a:gd name="connsiteY700" fmla="*/ 2668313 h 4419094"/>
                <a:gd name="connsiteX701" fmla="*/ 3217323 w 6557057"/>
                <a:gd name="connsiteY701" fmla="*/ 2668313 h 4419094"/>
                <a:gd name="connsiteX702" fmla="*/ 3242576 w 6557057"/>
                <a:gd name="connsiteY702" fmla="*/ 2624256 h 4419094"/>
                <a:gd name="connsiteX703" fmla="*/ 3246158 w 6557057"/>
                <a:gd name="connsiteY703" fmla="*/ 2624256 h 4419094"/>
                <a:gd name="connsiteX704" fmla="*/ 3261917 w 6557057"/>
                <a:gd name="connsiteY704" fmla="*/ 2585751 h 4419094"/>
                <a:gd name="connsiteX705" fmla="*/ 3264067 w 6557057"/>
                <a:gd name="connsiteY705" fmla="*/ 2558708 h 4419094"/>
                <a:gd name="connsiteX706" fmla="*/ 3258873 w 6557057"/>
                <a:gd name="connsiteY706" fmla="*/ 2558708 h 4419094"/>
                <a:gd name="connsiteX707" fmla="*/ 3255470 w 6557057"/>
                <a:gd name="connsiteY707" fmla="*/ 2514650 h 4419094"/>
                <a:gd name="connsiteX708" fmla="*/ 3261380 w 6557057"/>
                <a:gd name="connsiteY708" fmla="*/ 2514650 h 4419094"/>
                <a:gd name="connsiteX709" fmla="*/ 3254396 w 6557057"/>
                <a:gd name="connsiteY709" fmla="*/ 2452505 h 4419094"/>
                <a:gd name="connsiteX710" fmla="*/ 3254396 w 6557057"/>
                <a:gd name="connsiteY710" fmla="*/ 2448744 h 4419094"/>
                <a:gd name="connsiteX711" fmla="*/ 3249560 w 6557057"/>
                <a:gd name="connsiteY711" fmla="*/ 2448744 h 4419094"/>
                <a:gd name="connsiteX712" fmla="*/ 3284125 w 6557057"/>
                <a:gd name="connsiteY712" fmla="*/ 2404866 h 4419094"/>
                <a:gd name="connsiteX713" fmla="*/ 3284125 w 6557057"/>
                <a:gd name="connsiteY713" fmla="*/ 2404866 h 4419094"/>
                <a:gd name="connsiteX714" fmla="*/ 3291647 w 6557057"/>
                <a:gd name="connsiteY714" fmla="*/ 2400210 h 4419094"/>
                <a:gd name="connsiteX715" fmla="*/ 3305258 w 6557057"/>
                <a:gd name="connsiteY715" fmla="*/ 2392688 h 4419094"/>
                <a:gd name="connsiteX716" fmla="*/ 3319765 w 6557057"/>
                <a:gd name="connsiteY716" fmla="*/ 2383375 h 4419094"/>
                <a:gd name="connsiteX717" fmla="*/ 3363822 w 6557057"/>
                <a:gd name="connsiteY717" fmla="*/ 2339139 h 4419094"/>
                <a:gd name="connsiteX718" fmla="*/ 3361135 w 6557057"/>
                <a:gd name="connsiteY718" fmla="*/ 2339139 h 4419094"/>
                <a:gd name="connsiteX719" fmla="*/ 3397491 w 6557057"/>
                <a:gd name="connsiteY719" fmla="*/ 2295082 h 4419094"/>
                <a:gd name="connsiteX720" fmla="*/ 3399282 w 6557057"/>
                <a:gd name="connsiteY720" fmla="*/ 2295082 h 4419094"/>
                <a:gd name="connsiteX721" fmla="*/ 3411819 w 6557057"/>
                <a:gd name="connsiteY721" fmla="*/ 2282904 h 4419094"/>
                <a:gd name="connsiteX722" fmla="*/ 3450503 w 6557057"/>
                <a:gd name="connsiteY722" fmla="*/ 2229355 h 4419094"/>
                <a:gd name="connsiteX723" fmla="*/ 3448175 w 6557057"/>
                <a:gd name="connsiteY723" fmla="*/ 2229355 h 4419094"/>
                <a:gd name="connsiteX724" fmla="*/ 3505127 w 6557057"/>
                <a:gd name="connsiteY724" fmla="*/ 2206431 h 4419094"/>
                <a:gd name="connsiteX725" fmla="*/ 3583928 w 6557057"/>
                <a:gd name="connsiteY725" fmla="*/ 2186551 h 4419094"/>
                <a:gd name="connsiteX726" fmla="*/ 3584823 w 6557057"/>
                <a:gd name="connsiteY726" fmla="*/ 2185477 h 4419094"/>
                <a:gd name="connsiteX727" fmla="*/ 3587151 w 6557057"/>
                <a:gd name="connsiteY727" fmla="*/ 2185477 h 4419094"/>
                <a:gd name="connsiteX728" fmla="*/ 3589121 w 6557057"/>
                <a:gd name="connsiteY728" fmla="*/ 2183149 h 4419094"/>
                <a:gd name="connsiteX729" fmla="*/ 3603449 w 6557057"/>
                <a:gd name="connsiteY729" fmla="*/ 2168642 h 4419094"/>
                <a:gd name="connsiteX730" fmla="*/ 3626193 w 6557057"/>
                <a:gd name="connsiteY730" fmla="*/ 2189775 h 4419094"/>
                <a:gd name="connsiteX731" fmla="*/ 3690846 w 6557057"/>
                <a:gd name="connsiteY731" fmla="*/ 2292754 h 4419094"/>
                <a:gd name="connsiteX732" fmla="*/ 3713412 w 6557057"/>
                <a:gd name="connsiteY732" fmla="*/ 2382479 h 4419094"/>
                <a:gd name="connsiteX733" fmla="*/ 3710725 w 6557057"/>
                <a:gd name="connsiteY733" fmla="*/ 2531664 h 4419094"/>
                <a:gd name="connsiteX734" fmla="*/ 3725411 w 6557057"/>
                <a:gd name="connsiteY734" fmla="*/ 2514292 h 4419094"/>
                <a:gd name="connsiteX735" fmla="*/ 3728635 w 6557057"/>
                <a:gd name="connsiteY735" fmla="*/ 2514292 h 4419094"/>
                <a:gd name="connsiteX736" fmla="*/ 3761230 w 6557057"/>
                <a:gd name="connsiteY736" fmla="*/ 2448386 h 4419094"/>
                <a:gd name="connsiteX737" fmla="*/ 3757290 w 6557057"/>
                <a:gd name="connsiteY737" fmla="*/ 2448386 h 4419094"/>
                <a:gd name="connsiteX738" fmla="*/ 3772513 w 6557057"/>
                <a:gd name="connsiteY738" fmla="*/ 2412388 h 4419094"/>
                <a:gd name="connsiteX739" fmla="*/ 3783438 w 6557057"/>
                <a:gd name="connsiteY739" fmla="*/ 2404508 h 4419094"/>
                <a:gd name="connsiteX740" fmla="*/ 3783438 w 6557057"/>
                <a:gd name="connsiteY740" fmla="*/ 2404508 h 4419094"/>
                <a:gd name="connsiteX741" fmla="*/ 3787199 w 6557057"/>
                <a:gd name="connsiteY741" fmla="*/ 2402001 h 4419094"/>
                <a:gd name="connsiteX742" fmla="*/ 3831435 w 6557057"/>
                <a:gd name="connsiteY742" fmla="*/ 2415970 h 4419094"/>
                <a:gd name="connsiteX743" fmla="*/ 3836987 w 6557057"/>
                <a:gd name="connsiteY743" fmla="*/ 2558708 h 4419094"/>
                <a:gd name="connsiteX744" fmla="*/ 3887849 w 6557057"/>
                <a:gd name="connsiteY744" fmla="*/ 2651657 h 4419094"/>
                <a:gd name="connsiteX745" fmla="*/ 3893222 w 6557057"/>
                <a:gd name="connsiteY745" fmla="*/ 2623898 h 4419094"/>
                <a:gd name="connsiteX746" fmla="*/ 3897520 w 6557057"/>
                <a:gd name="connsiteY746" fmla="*/ 2623898 h 4419094"/>
                <a:gd name="connsiteX747" fmla="*/ 3913997 w 6557057"/>
                <a:gd name="connsiteY747" fmla="*/ 2558170 h 4419094"/>
                <a:gd name="connsiteX748" fmla="*/ 3909340 w 6557057"/>
                <a:gd name="connsiteY748" fmla="*/ 2558170 h 4419094"/>
                <a:gd name="connsiteX749" fmla="*/ 3910236 w 6557057"/>
                <a:gd name="connsiteY749" fmla="*/ 2545276 h 4419094"/>
                <a:gd name="connsiteX750" fmla="*/ 3960919 w 6557057"/>
                <a:gd name="connsiteY750" fmla="*/ 2558708 h 4419094"/>
                <a:gd name="connsiteX751" fmla="*/ 4022886 w 6557057"/>
                <a:gd name="connsiteY751" fmla="*/ 2648254 h 4419094"/>
                <a:gd name="connsiteX752" fmla="*/ 4063718 w 6557057"/>
                <a:gd name="connsiteY752" fmla="*/ 2777022 h 4419094"/>
                <a:gd name="connsiteX753" fmla="*/ 4093985 w 6557057"/>
                <a:gd name="connsiteY753" fmla="*/ 2733503 h 4419094"/>
                <a:gd name="connsiteX754" fmla="*/ 4097567 w 6557057"/>
                <a:gd name="connsiteY754" fmla="*/ 2733503 h 4419094"/>
                <a:gd name="connsiteX755" fmla="*/ 4123895 w 6557057"/>
                <a:gd name="connsiteY755" fmla="*/ 2674939 h 4419094"/>
                <a:gd name="connsiteX756" fmla="*/ 4127118 w 6557057"/>
                <a:gd name="connsiteY756" fmla="*/ 2667954 h 4419094"/>
                <a:gd name="connsiteX757" fmla="*/ 4123357 w 6557057"/>
                <a:gd name="connsiteY757" fmla="*/ 2667954 h 4419094"/>
                <a:gd name="connsiteX758" fmla="*/ 4155236 w 6557057"/>
                <a:gd name="connsiteY758" fmla="*/ 2641807 h 4419094"/>
                <a:gd name="connsiteX759" fmla="*/ 4200546 w 6557057"/>
                <a:gd name="connsiteY759" fmla="*/ 2623898 h 4419094"/>
                <a:gd name="connsiteX760" fmla="*/ 4201621 w 6557057"/>
                <a:gd name="connsiteY760" fmla="*/ 2623898 h 4419094"/>
                <a:gd name="connsiteX761" fmla="*/ 4219351 w 6557057"/>
                <a:gd name="connsiteY761" fmla="*/ 2595064 h 4419094"/>
                <a:gd name="connsiteX762" fmla="*/ 4230097 w 6557057"/>
                <a:gd name="connsiteY762" fmla="*/ 2558170 h 4419094"/>
                <a:gd name="connsiteX763" fmla="*/ 4225799 w 6557057"/>
                <a:gd name="connsiteY763" fmla="*/ 2558170 h 4419094"/>
                <a:gd name="connsiteX764" fmla="*/ 4230454 w 6557057"/>
                <a:gd name="connsiteY764" fmla="*/ 2514113 h 4419094"/>
                <a:gd name="connsiteX765" fmla="*/ 4236006 w 6557057"/>
                <a:gd name="connsiteY765" fmla="*/ 2514113 h 4419094"/>
                <a:gd name="connsiteX766" fmla="*/ 4219351 w 6557057"/>
                <a:gd name="connsiteY766" fmla="*/ 2465221 h 4419094"/>
                <a:gd name="connsiteX767" fmla="*/ 4208426 w 6557057"/>
                <a:gd name="connsiteY767" fmla="*/ 2448207 h 4419094"/>
                <a:gd name="connsiteX768" fmla="*/ 4200905 w 6557057"/>
                <a:gd name="connsiteY768" fmla="*/ 2448207 h 4419094"/>
                <a:gd name="connsiteX769" fmla="*/ 4172249 w 6557057"/>
                <a:gd name="connsiteY769" fmla="*/ 2404329 h 4419094"/>
                <a:gd name="connsiteX770" fmla="*/ 4179592 w 6557057"/>
                <a:gd name="connsiteY770" fmla="*/ 2404329 h 4419094"/>
                <a:gd name="connsiteX771" fmla="*/ 4143236 w 6557057"/>
                <a:gd name="connsiteY771" fmla="*/ 2358839 h 4419094"/>
                <a:gd name="connsiteX772" fmla="*/ 4127297 w 6557057"/>
                <a:gd name="connsiteY772" fmla="*/ 2338781 h 4419094"/>
                <a:gd name="connsiteX773" fmla="*/ 4119775 w 6557057"/>
                <a:gd name="connsiteY773" fmla="*/ 2338781 h 4419094"/>
                <a:gd name="connsiteX774" fmla="*/ 4098821 w 6557057"/>
                <a:gd name="connsiteY774" fmla="*/ 2294724 h 4419094"/>
                <a:gd name="connsiteX775" fmla="*/ 4105447 w 6557057"/>
                <a:gd name="connsiteY775" fmla="*/ 2294724 h 4419094"/>
                <a:gd name="connsiteX776" fmla="*/ 4098463 w 6557057"/>
                <a:gd name="connsiteY776" fmla="*/ 2275740 h 4419094"/>
                <a:gd name="connsiteX777" fmla="*/ 4142161 w 6557057"/>
                <a:gd name="connsiteY777" fmla="*/ 2228997 h 4419094"/>
                <a:gd name="connsiteX778" fmla="*/ 4140012 w 6557057"/>
                <a:gd name="connsiteY778" fmla="*/ 2228997 h 4419094"/>
                <a:gd name="connsiteX779" fmla="*/ 4163473 w 6557057"/>
                <a:gd name="connsiteY779" fmla="*/ 2202670 h 4419094"/>
                <a:gd name="connsiteX780" fmla="*/ 4208426 w 6557057"/>
                <a:gd name="connsiteY780" fmla="*/ 2219146 h 4419094"/>
                <a:gd name="connsiteX781" fmla="*/ 4177443 w 6557057"/>
                <a:gd name="connsiteY781" fmla="*/ 2312275 h 4419094"/>
                <a:gd name="connsiteX782" fmla="*/ 4222396 w 6557057"/>
                <a:gd name="connsiteY782" fmla="*/ 2362242 h 4419094"/>
                <a:gd name="connsiteX783" fmla="*/ 4227769 w 6557057"/>
                <a:gd name="connsiteY783" fmla="*/ 2358660 h 4419094"/>
                <a:gd name="connsiteX784" fmla="*/ 4241558 w 6557057"/>
                <a:gd name="connsiteY784" fmla="*/ 2338602 h 4419094"/>
                <a:gd name="connsiteX785" fmla="*/ 4238514 w 6557057"/>
                <a:gd name="connsiteY785" fmla="*/ 2338602 h 4419094"/>
                <a:gd name="connsiteX786" fmla="*/ 4261975 w 6557057"/>
                <a:gd name="connsiteY786" fmla="*/ 2295798 h 4419094"/>
                <a:gd name="connsiteX787" fmla="*/ 4261618 w 6557057"/>
                <a:gd name="connsiteY787" fmla="*/ 2294545 h 4419094"/>
                <a:gd name="connsiteX788" fmla="*/ 4266452 w 6557057"/>
                <a:gd name="connsiteY788" fmla="*/ 2294545 h 4419094"/>
                <a:gd name="connsiteX789" fmla="*/ 4267169 w 6557057"/>
                <a:gd name="connsiteY789" fmla="*/ 2292396 h 4419094"/>
                <a:gd name="connsiteX790" fmla="*/ 4244603 w 6557057"/>
                <a:gd name="connsiteY790" fmla="*/ 2249055 h 4419094"/>
                <a:gd name="connsiteX791" fmla="*/ 4247648 w 6557057"/>
                <a:gd name="connsiteY791" fmla="*/ 2228997 h 4419094"/>
                <a:gd name="connsiteX792" fmla="*/ 4243529 w 6557057"/>
                <a:gd name="connsiteY792" fmla="*/ 2228997 h 4419094"/>
                <a:gd name="connsiteX793" fmla="*/ 4289914 w 6557057"/>
                <a:gd name="connsiteY793" fmla="*/ 2199267 h 4419094"/>
                <a:gd name="connsiteX794" fmla="*/ 4436234 w 6557057"/>
                <a:gd name="connsiteY794" fmla="*/ 2159329 h 4419094"/>
                <a:gd name="connsiteX795" fmla="*/ 4438740 w 6557057"/>
                <a:gd name="connsiteY795" fmla="*/ 2157538 h 4419094"/>
                <a:gd name="connsiteX796" fmla="*/ 4441606 w 6557057"/>
                <a:gd name="connsiteY796" fmla="*/ 2155926 h 4419094"/>
                <a:gd name="connsiteX797" fmla="*/ 4480828 w 6557057"/>
                <a:gd name="connsiteY797" fmla="*/ 2119033 h 4419094"/>
                <a:gd name="connsiteX798" fmla="*/ 4478320 w 6557057"/>
                <a:gd name="connsiteY798" fmla="*/ 2119033 h 4419094"/>
                <a:gd name="connsiteX799" fmla="*/ 4510377 w 6557057"/>
                <a:gd name="connsiteY799" fmla="*/ 2075155 h 4419094"/>
                <a:gd name="connsiteX800" fmla="*/ 4513064 w 6557057"/>
                <a:gd name="connsiteY800" fmla="*/ 2075155 h 4419094"/>
                <a:gd name="connsiteX801" fmla="*/ 4534376 w 6557057"/>
                <a:gd name="connsiteY801" fmla="*/ 2049366 h 4419094"/>
                <a:gd name="connsiteX802" fmla="*/ 4577180 w 6557057"/>
                <a:gd name="connsiteY802" fmla="*/ 2009070 h 4419094"/>
                <a:gd name="connsiteX803" fmla="*/ 4575388 w 6557057"/>
                <a:gd name="connsiteY803" fmla="*/ 2009070 h 4419094"/>
                <a:gd name="connsiteX804" fmla="*/ 4614431 w 6557057"/>
                <a:gd name="connsiteY804" fmla="*/ 1965192 h 4419094"/>
                <a:gd name="connsiteX805" fmla="*/ 4617118 w 6557057"/>
                <a:gd name="connsiteY805" fmla="*/ 1965192 h 4419094"/>
                <a:gd name="connsiteX806" fmla="*/ 4641295 w 6557057"/>
                <a:gd name="connsiteY806" fmla="*/ 1912897 h 4419094"/>
                <a:gd name="connsiteX807" fmla="*/ 4639863 w 6557057"/>
                <a:gd name="connsiteY807" fmla="*/ 1899286 h 4419094"/>
                <a:gd name="connsiteX808" fmla="*/ 4634311 w 6557057"/>
                <a:gd name="connsiteY808" fmla="*/ 1899286 h 4419094"/>
                <a:gd name="connsiteX809" fmla="*/ 4632699 w 6557057"/>
                <a:gd name="connsiteY809" fmla="*/ 1855408 h 4419094"/>
                <a:gd name="connsiteX810" fmla="*/ 4638071 w 6557057"/>
                <a:gd name="connsiteY810" fmla="*/ 1855408 h 4419094"/>
                <a:gd name="connsiteX811" fmla="*/ 4625534 w 6557057"/>
                <a:gd name="connsiteY811" fmla="*/ 1789501 h 4419094"/>
                <a:gd name="connsiteX812" fmla="*/ 4618908 w 6557057"/>
                <a:gd name="connsiteY812" fmla="*/ 1789501 h 4419094"/>
                <a:gd name="connsiteX813" fmla="*/ 4616580 w 6557057"/>
                <a:gd name="connsiteY813" fmla="*/ 1783233 h 4419094"/>
                <a:gd name="connsiteX814" fmla="*/ 4595089 w 6557057"/>
                <a:gd name="connsiteY814" fmla="*/ 1745802 h 4419094"/>
                <a:gd name="connsiteX815" fmla="*/ 4602611 w 6557057"/>
                <a:gd name="connsiteY815" fmla="*/ 1745802 h 4419094"/>
                <a:gd name="connsiteX816" fmla="*/ 4559987 w 6557057"/>
                <a:gd name="connsiteY816" fmla="*/ 1683478 h 4419094"/>
                <a:gd name="connsiteX817" fmla="*/ 4559091 w 6557057"/>
                <a:gd name="connsiteY817" fmla="*/ 1679896 h 4419094"/>
                <a:gd name="connsiteX818" fmla="*/ 4553360 w 6557057"/>
                <a:gd name="connsiteY818" fmla="*/ 1679896 h 4419094"/>
                <a:gd name="connsiteX819" fmla="*/ 4627326 w 6557057"/>
                <a:gd name="connsiteY819" fmla="*/ 1636018 h 4419094"/>
                <a:gd name="connsiteX820" fmla="*/ 4628580 w 6557057"/>
                <a:gd name="connsiteY820" fmla="*/ 1636018 h 4419094"/>
                <a:gd name="connsiteX821" fmla="*/ 4635564 w 6557057"/>
                <a:gd name="connsiteY821" fmla="*/ 1630287 h 4419094"/>
                <a:gd name="connsiteX822" fmla="*/ 4621595 w 6557057"/>
                <a:gd name="connsiteY822" fmla="*/ 1577097 h 4419094"/>
                <a:gd name="connsiteX823" fmla="*/ 4556763 w 6557057"/>
                <a:gd name="connsiteY823" fmla="*/ 1586947 h 4419094"/>
                <a:gd name="connsiteX824" fmla="*/ 4534735 w 6557057"/>
                <a:gd name="connsiteY824" fmla="*/ 1570291 h 4419094"/>
                <a:gd name="connsiteX825" fmla="*/ 4526138 w 6557057"/>
                <a:gd name="connsiteY825" fmla="*/ 1570291 h 4419094"/>
                <a:gd name="connsiteX826" fmla="*/ 4506617 w 6557057"/>
                <a:gd name="connsiteY826" fmla="*/ 1550591 h 4419094"/>
                <a:gd name="connsiteX827" fmla="*/ 4499094 w 6557057"/>
                <a:gd name="connsiteY827" fmla="*/ 1526413 h 4419094"/>
                <a:gd name="connsiteX828" fmla="*/ 4503751 w 6557057"/>
                <a:gd name="connsiteY828" fmla="*/ 1526413 h 4419094"/>
                <a:gd name="connsiteX829" fmla="*/ 4516826 w 6557057"/>
                <a:gd name="connsiteY829" fmla="*/ 1505817 h 4419094"/>
                <a:gd name="connsiteX830" fmla="*/ 4526138 w 6557057"/>
                <a:gd name="connsiteY830" fmla="*/ 1504026 h 4419094"/>
                <a:gd name="connsiteX831" fmla="*/ 4546555 w 6557057"/>
                <a:gd name="connsiteY831" fmla="*/ 1495788 h 4419094"/>
                <a:gd name="connsiteX832" fmla="*/ 4588820 w 6557057"/>
                <a:gd name="connsiteY832" fmla="*/ 1460507 h 4419094"/>
                <a:gd name="connsiteX833" fmla="*/ 4587030 w 6557057"/>
                <a:gd name="connsiteY833" fmla="*/ 1460507 h 4419094"/>
                <a:gd name="connsiteX834" fmla="*/ 4593656 w 6557057"/>
                <a:gd name="connsiteY834" fmla="*/ 1454059 h 4419094"/>
                <a:gd name="connsiteX835" fmla="*/ 4627147 w 6557057"/>
                <a:gd name="connsiteY835" fmla="*/ 1440806 h 4419094"/>
                <a:gd name="connsiteX836" fmla="*/ 4621953 w 6557057"/>
                <a:gd name="connsiteY836" fmla="*/ 1520503 h 4419094"/>
                <a:gd name="connsiteX837" fmla="*/ 4658488 w 6557057"/>
                <a:gd name="connsiteY837" fmla="*/ 1504743 h 4419094"/>
                <a:gd name="connsiteX838" fmla="*/ 4695919 w 6557057"/>
                <a:gd name="connsiteY838" fmla="*/ 1478237 h 4419094"/>
                <a:gd name="connsiteX839" fmla="*/ 4706126 w 6557057"/>
                <a:gd name="connsiteY839" fmla="*/ 1473939 h 4419094"/>
                <a:gd name="connsiteX840" fmla="*/ 4720096 w 6557057"/>
                <a:gd name="connsiteY840" fmla="*/ 1540382 h 4419094"/>
                <a:gd name="connsiteX841" fmla="*/ 4723141 w 6557057"/>
                <a:gd name="connsiteY841" fmla="*/ 1590349 h 4419094"/>
                <a:gd name="connsiteX842" fmla="*/ 4730663 w 6557057"/>
                <a:gd name="connsiteY842" fmla="*/ 1585693 h 4419094"/>
                <a:gd name="connsiteX843" fmla="*/ 4750184 w 6557057"/>
                <a:gd name="connsiteY843" fmla="*/ 1570112 h 4419094"/>
                <a:gd name="connsiteX844" fmla="*/ 4749289 w 6557057"/>
                <a:gd name="connsiteY844" fmla="*/ 1570112 h 4419094"/>
                <a:gd name="connsiteX845" fmla="*/ 4762362 w 6557057"/>
                <a:gd name="connsiteY845" fmla="*/ 1567067 h 4419094"/>
                <a:gd name="connsiteX846" fmla="*/ 4782063 w 6557057"/>
                <a:gd name="connsiteY846" fmla="*/ 1633511 h 4419094"/>
                <a:gd name="connsiteX847" fmla="*/ 4773645 w 6557057"/>
                <a:gd name="connsiteY847" fmla="*/ 1706760 h 4419094"/>
                <a:gd name="connsiteX848" fmla="*/ 4823254 w 6557057"/>
                <a:gd name="connsiteY848" fmla="*/ 1708372 h 4419094"/>
                <a:gd name="connsiteX849" fmla="*/ 4849044 w 6557057"/>
                <a:gd name="connsiteY849" fmla="*/ 1689925 h 4419094"/>
                <a:gd name="connsiteX850" fmla="*/ 4859252 w 6557057"/>
                <a:gd name="connsiteY850" fmla="*/ 1679717 h 4419094"/>
                <a:gd name="connsiteX851" fmla="*/ 4856029 w 6557057"/>
                <a:gd name="connsiteY851" fmla="*/ 1679717 h 4419094"/>
                <a:gd name="connsiteX852" fmla="*/ 4873400 w 6557057"/>
                <a:gd name="connsiteY852" fmla="*/ 1635839 h 4419094"/>
                <a:gd name="connsiteX853" fmla="*/ 4878057 w 6557057"/>
                <a:gd name="connsiteY853" fmla="*/ 1635839 h 4419094"/>
                <a:gd name="connsiteX854" fmla="*/ 4877340 w 6557057"/>
                <a:gd name="connsiteY854" fmla="*/ 1576738 h 4419094"/>
                <a:gd name="connsiteX855" fmla="*/ 4873042 w 6557057"/>
                <a:gd name="connsiteY855" fmla="*/ 1569933 h 4419094"/>
                <a:gd name="connsiteX856" fmla="*/ 4865520 w 6557057"/>
                <a:gd name="connsiteY856" fmla="*/ 1569933 h 4419094"/>
                <a:gd name="connsiteX857" fmla="*/ 4837940 w 6557057"/>
                <a:gd name="connsiteY857" fmla="*/ 1526055 h 4419094"/>
                <a:gd name="connsiteX858" fmla="*/ 4845103 w 6557057"/>
                <a:gd name="connsiteY858" fmla="*/ 1526055 h 4419094"/>
                <a:gd name="connsiteX859" fmla="*/ 4829343 w 6557057"/>
                <a:gd name="connsiteY859" fmla="*/ 1490415 h 4419094"/>
                <a:gd name="connsiteX860" fmla="*/ 4833642 w 6557057"/>
                <a:gd name="connsiteY860" fmla="*/ 1483431 h 4419094"/>
                <a:gd name="connsiteX861" fmla="*/ 4872505 w 6557057"/>
                <a:gd name="connsiteY861" fmla="*/ 1465163 h 4419094"/>
                <a:gd name="connsiteX862" fmla="*/ 4879311 w 6557057"/>
                <a:gd name="connsiteY862" fmla="*/ 1460149 h 4419094"/>
                <a:gd name="connsiteX863" fmla="*/ 4877340 w 6557057"/>
                <a:gd name="connsiteY863" fmla="*/ 1460149 h 4419094"/>
                <a:gd name="connsiteX864" fmla="*/ 4880385 w 6557057"/>
                <a:gd name="connsiteY864" fmla="*/ 1450478 h 4419094"/>
                <a:gd name="connsiteX865" fmla="*/ 4892563 w 6557057"/>
                <a:gd name="connsiteY865" fmla="*/ 1416271 h 4419094"/>
                <a:gd name="connsiteX866" fmla="*/ 4895966 w 6557057"/>
                <a:gd name="connsiteY866" fmla="*/ 1416271 h 4419094"/>
                <a:gd name="connsiteX867" fmla="*/ 4925158 w 6557057"/>
                <a:gd name="connsiteY867" fmla="*/ 1390481 h 4419094"/>
                <a:gd name="connsiteX868" fmla="*/ 4927487 w 6557057"/>
                <a:gd name="connsiteY868" fmla="*/ 1388869 h 4419094"/>
                <a:gd name="connsiteX869" fmla="*/ 4927487 w 6557057"/>
                <a:gd name="connsiteY869" fmla="*/ 1388869 h 4419094"/>
                <a:gd name="connsiteX870" fmla="*/ 4966170 w 6557057"/>
                <a:gd name="connsiteY870" fmla="*/ 1352513 h 4419094"/>
                <a:gd name="connsiteX871" fmla="*/ 4973335 w 6557057"/>
                <a:gd name="connsiteY871" fmla="*/ 1353946 h 4419094"/>
                <a:gd name="connsiteX872" fmla="*/ 5042823 w 6557057"/>
                <a:gd name="connsiteY872" fmla="*/ 1366841 h 4419094"/>
                <a:gd name="connsiteX873" fmla="*/ 5051778 w 6557057"/>
                <a:gd name="connsiteY873" fmla="*/ 1360394 h 4419094"/>
                <a:gd name="connsiteX874" fmla="*/ 5059836 w 6557057"/>
                <a:gd name="connsiteY874" fmla="*/ 1350185 h 4419094"/>
                <a:gd name="connsiteX875" fmla="*/ 5057509 w 6557057"/>
                <a:gd name="connsiteY875" fmla="*/ 1350185 h 4419094"/>
                <a:gd name="connsiteX876" fmla="*/ 5099237 w 6557057"/>
                <a:gd name="connsiteY876" fmla="*/ 1306307 h 4419094"/>
                <a:gd name="connsiteX877" fmla="*/ 5101206 w 6557057"/>
                <a:gd name="connsiteY877" fmla="*/ 1306307 h 4419094"/>
                <a:gd name="connsiteX878" fmla="*/ 5169442 w 6557057"/>
                <a:gd name="connsiteY878" fmla="*/ 1240580 h 4419094"/>
                <a:gd name="connsiteX879" fmla="*/ 5167830 w 6557057"/>
                <a:gd name="connsiteY879" fmla="*/ 1240580 h 4419094"/>
                <a:gd name="connsiteX880" fmla="*/ 5178754 w 6557057"/>
                <a:gd name="connsiteY880" fmla="*/ 1230730 h 4419094"/>
                <a:gd name="connsiteX881" fmla="*/ 5209738 w 6557057"/>
                <a:gd name="connsiteY881" fmla="*/ 1196702 h 4419094"/>
                <a:gd name="connsiteX882" fmla="*/ 5212603 w 6557057"/>
                <a:gd name="connsiteY882" fmla="*/ 1196702 h 4419094"/>
                <a:gd name="connsiteX883" fmla="*/ 5246989 w 6557057"/>
                <a:gd name="connsiteY883" fmla="*/ 1130975 h 4419094"/>
                <a:gd name="connsiteX884" fmla="*/ 5242870 w 6557057"/>
                <a:gd name="connsiteY884" fmla="*/ 1130975 h 4419094"/>
                <a:gd name="connsiteX885" fmla="*/ 5252004 w 6557057"/>
                <a:gd name="connsiteY885" fmla="*/ 1097843 h 4419094"/>
                <a:gd name="connsiteX886" fmla="*/ 5254869 w 6557057"/>
                <a:gd name="connsiteY886" fmla="*/ 1086918 h 4419094"/>
                <a:gd name="connsiteX887" fmla="*/ 5259167 w 6557057"/>
                <a:gd name="connsiteY887" fmla="*/ 1086918 h 4419094"/>
                <a:gd name="connsiteX888" fmla="*/ 5278151 w 6557057"/>
                <a:gd name="connsiteY888" fmla="*/ 1021191 h 4419094"/>
                <a:gd name="connsiteX889" fmla="*/ 5273495 w 6557057"/>
                <a:gd name="connsiteY889" fmla="*/ 1021191 h 4419094"/>
                <a:gd name="connsiteX890" fmla="*/ 5274391 w 6557057"/>
                <a:gd name="connsiteY890" fmla="*/ 984656 h 4419094"/>
                <a:gd name="connsiteX891" fmla="*/ 5291405 w 6557057"/>
                <a:gd name="connsiteY891" fmla="*/ 1101066 h 4419094"/>
                <a:gd name="connsiteX892" fmla="*/ 5297135 w 6557057"/>
                <a:gd name="connsiteY892" fmla="*/ 1224103 h 4419094"/>
                <a:gd name="connsiteX893" fmla="*/ 5339402 w 6557057"/>
                <a:gd name="connsiteY893" fmla="*/ 1250788 h 4419094"/>
                <a:gd name="connsiteX894" fmla="*/ 5341551 w 6557057"/>
                <a:gd name="connsiteY894" fmla="*/ 1248102 h 4419094"/>
                <a:gd name="connsiteX895" fmla="*/ 5344774 w 6557057"/>
                <a:gd name="connsiteY895" fmla="*/ 1247386 h 4419094"/>
                <a:gd name="connsiteX896" fmla="*/ 5348714 w 6557057"/>
                <a:gd name="connsiteY896" fmla="*/ 1240759 h 4419094"/>
                <a:gd name="connsiteX897" fmla="*/ 5343879 w 6557057"/>
                <a:gd name="connsiteY897" fmla="*/ 1240759 h 4419094"/>
                <a:gd name="connsiteX898" fmla="*/ 5339581 w 6557057"/>
                <a:gd name="connsiteY898" fmla="*/ 1196881 h 4419094"/>
                <a:gd name="connsiteX899" fmla="*/ 5345490 w 6557057"/>
                <a:gd name="connsiteY899" fmla="*/ 1196881 h 4419094"/>
                <a:gd name="connsiteX900" fmla="*/ 5339043 w 6557057"/>
                <a:gd name="connsiteY900" fmla="*/ 1161063 h 4419094"/>
                <a:gd name="connsiteX901" fmla="*/ 5359101 w 6557057"/>
                <a:gd name="connsiteY901" fmla="*/ 1131154 h 4419094"/>
                <a:gd name="connsiteX902" fmla="*/ 5359101 w 6557057"/>
                <a:gd name="connsiteY902" fmla="*/ 1131154 h 4419094"/>
                <a:gd name="connsiteX903" fmla="*/ 5365012 w 6557057"/>
                <a:gd name="connsiteY903" fmla="*/ 1127930 h 4419094"/>
                <a:gd name="connsiteX904" fmla="*/ 5365907 w 6557057"/>
                <a:gd name="connsiteY904" fmla="*/ 1087276 h 4419094"/>
                <a:gd name="connsiteX905" fmla="*/ 5371817 w 6557057"/>
                <a:gd name="connsiteY905" fmla="*/ 1087276 h 4419094"/>
                <a:gd name="connsiteX906" fmla="*/ 5355878 w 6557057"/>
                <a:gd name="connsiteY906" fmla="*/ 1041428 h 4419094"/>
                <a:gd name="connsiteX907" fmla="*/ 5341551 w 6557057"/>
                <a:gd name="connsiteY907" fmla="*/ 1021549 h 4419094"/>
                <a:gd name="connsiteX908" fmla="*/ 5333491 w 6557057"/>
                <a:gd name="connsiteY908" fmla="*/ 1021549 h 4419094"/>
                <a:gd name="connsiteX909" fmla="*/ 5328476 w 6557057"/>
                <a:gd name="connsiteY909" fmla="*/ 1005072 h 4419094"/>
                <a:gd name="connsiteX910" fmla="*/ 5347639 w 6557057"/>
                <a:gd name="connsiteY910" fmla="*/ 977671 h 4419094"/>
                <a:gd name="connsiteX911" fmla="*/ 5352116 w 6557057"/>
                <a:gd name="connsiteY911" fmla="*/ 977671 h 4419094"/>
                <a:gd name="connsiteX912" fmla="*/ 5350505 w 6557057"/>
                <a:gd name="connsiteY912" fmla="*/ 964955 h 4419094"/>
                <a:gd name="connsiteX913" fmla="*/ 5327939 w 6557057"/>
                <a:gd name="connsiteY913" fmla="*/ 941673 h 4419094"/>
                <a:gd name="connsiteX914" fmla="*/ 5281733 w 6557057"/>
                <a:gd name="connsiteY914" fmla="*/ 951702 h 4419094"/>
                <a:gd name="connsiteX915" fmla="*/ 5274032 w 6557057"/>
                <a:gd name="connsiteY915" fmla="*/ 958508 h 4419094"/>
                <a:gd name="connsiteX916" fmla="*/ 5229796 w 6557057"/>
                <a:gd name="connsiteY916" fmla="*/ 921794 h 4419094"/>
                <a:gd name="connsiteX917" fmla="*/ 5164965 w 6557057"/>
                <a:gd name="connsiteY917" fmla="*/ 941673 h 4419094"/>
                <a:gd name="connsiteX918" fmla="*/ 5151533 w 6557057"/>
                <a:gd name="connsiteY918" fmla="*/ 911765 h 4419094"/>
                <a:gd name="connsiteX919" fmla="*/ 5146518 w 6557057"/>
                <a:gd name="connsiteY919" fmla="*/ 911765 h 4419094"/>
                <a:gd name="connsiteX920" fmla="*/ 5142935 w 6557057"/>
                <a:gd name="connsiteY920" fmla="*/ 898512 h 4419094"/>
                <a:gd name="connsiteX921" fmla="*/ 5116251 w 6557057"/>
                <a:gd name="connsiteY921" fmla="*/ 918928 h 4419094"/>
                <a:gd name="connsiteX922" fmla="*/ 5097446 w 6557057"/>
                <a:gd name="connsiteY922" fmla="*/ 915167 h 4419094"/>
                <a:gd name="connsiteX923" fmla="*/ 5096551 w 6557057"/>
                <a:gd name="connsiteY923" fmla="*/ 911765 h 4419094"/>
                <a:gd name="connsiteX924" fmla="*/ 5090461 w 6557057"/>
                <a:gd name="connsiteY924" fmla="*/ 911765 h 4419094"/>
                <a:gd name="connsiteX925" fmla="*/ 5173740 w 6557057"/>
                <a:gd name="connsiteY925" fmla="*/ 848545 h 4419094"/>
                <a:gd name="connsiteX926" fmla="*/ 5190396 w 6557057"/>
                <a:gd name="connsiteY926" fmla="*/ 839053 h 4419094"/>
                <a:gd name="connsiteX927" fmla="*/ 5234631 w 6557057"/>
                <a:gd name="connsiteY927" fmla="*/ 801980 h 4419094"/>
                <a:gd name="connsiteX928" fmla="*/ 5232661 w 6557057"/>
                <a:gd name="connsiteY928" fmla="*/ 801980 h 4419094"/>
                <a:gd name="connsiteX929" fmla="*/ 5276898 w 6557057"/>
                <a:gd name="connsiteY929" fmla="*/ 758102 h 4419094"/>
                <a:gd name="connsiteX930" fmla="*/ 5278868 w 6557057"/>
                <a:gd name="connsiteY930" fmla="*/ 758102 h 4419094"/>
                <a:gd name="connsiteX931" fmla="*/ 5304837 w 6557057"/>
                <a:gd name="connsiteY931" fmla="*/ 735895 h 4419094"/>
                <a:gd name="connsiteX932" fmla="*/ 5314507 w 6557057"/>
                <a:gd name="connsiteY932" fmla="*/ 732134 h 4419094"/>
                <a:gd name="connsiteX933" fmla="*/ 5474796 w 6557057"/>
                <a:gd name="connsiteY933" fmla="*/ 735537 h 4419094"/>
                <a:gd name="connsiteX934" fmla="*/ 5575983 w 6557057"/>
                <a:gd name="connsiteY934" fmla="*/ 718881 h 4419094"/>
                <a:gd name="connsiteX935" fmla="*/ 5663381 w 6557057"/>
                <a:gd name="connsiteY935" fmla="*/ 752192 h 4419094"/>
                <a:gd name="connsiteX936" fmla="*/ 5686485 w 6557057"/>
                <a:gd name="connsiteY936" fmla="*/ 745387 h 4419094"/>
                <a:gd name="connsiteX937" fmla="*/ 5722303 w 6557057"/>
                <a:gd name="connsiteY937" fmla="*/ 715478 h 4419094"/>
                <a:gd name="connsiteX938" fmla="*/ 5752391 w 6557057"/>
                <a:gd name="connsiteY938" fmla="*/ 692375 h 4419094"/>
                <a:gd name="connsiteX939" fmla="*/ 5751853 w 6557057"/>
                <a:gd name="connsiteY939" fmla="*/ 692375 h 4419094"/>
                <a:gd name="connsiteX940" fmla="*/ 5806656 w 6557057"/>
                <a:gd name="connsiteY940" fmla="*/ 648497 h 4419094"/>
                <a:gd name="connsiteX941" fmla="*/ 5808625 w 6557057"/>
                <a:gd name="connsiteY941" fmla="*/ 648497 h 4419094"/>
                <a:gd name="connsiteX942" fmla="*/ 5817759 w 6557057"/>
                <a:gd name="connsiteY942" fmla="*/ 639005 h 4419094"/>
                <a:gd name="connsiteX943" fmla="*/ 5835489 w 6557057"/>
                <a:gd name="connsiteY943" fmla="*/ 622529 h 4419094"/>
                <a:gd name="connsiteX944" fmla="*/ 5888322 w 6557057"/>
                <a:gd name="connsiteY944" fmla="*/ 622529 h 4419094"/>
                <a:gd name="connsiteX945" fmla="*/ 5905157 w 6557057"/>
                <a:gd name="connsiteY945" fmla="*/ 675719 h 4419094"/>
                <a:gd name="connsiteX946" fmla="*/ 5989869 w 6557057"/>
                <a:gd name="connsiteY946" fmla="*/ 635961 h 4419094"/>
                <a:gd name="connsiteX947" fmla="*/ 6030343 w 6557057"/>
                <a:gd name="connsiteY947" fmla="*/ 613037 h 4419094"/>
                <a:gd name="connsiteX948" fmla="*/ 6038223 w 6557057"/>
                <a:gd name="connsiteY948" fmla="*/ 607843 h 4419094"/>
                <a:gd name="connsiteX949" fmla="*/ 5899426 w 6557057"/>
                <a:gd name="connsiteY949" fmla="*/ 717269 h 4419094"/>
                <a:gd name="connsiteX950" fmla="*/ 5813999 w 6557057"/>
                <a:gd name="connsiteY950" fmla="*/ 758461 h 4419094"/>
                <a:gd name="connsiteX951" fmla="*/ 5814536 w 6557057"/>
                <a:gd name="connsiteY951" fmla="*/ 758461 h 4419094"/>
                <a:gd name="connsiteX952" fmla="*/ 5772986 w 6557057"/>
                <a:gd name="connsiteY952" fmla="*/ 792309 h 4419094"/>
                <a:gd name="connsiteX953" fmla="*/ 5730720 w 6557057"/>
                <a:gd name="connsiteY953" fmla="*/ 888841 h 4419094"/>
                <a:gd name="connsiteX954" fmla="*/ 5758838 w 6557057"/>
                <a:gd name="connsiteY954" fmla="*/ 1028533 h 4419094"/>
                <a:gd name="connsiteX955" fmla="*/ 5728033 w 6557057"/>
                <a:gd name="connsiteY955" fmla="*/ 1125065 h 4419094"/>
                <a:gd name="connsiteX956" fmla="*/ 5754540 w 6557057"/>
                <a:gd name="connsiteY956" fmla="*/ 1087634 h 4419094"/>
                <a:gd name="connsiteX957" fmla="*/ 5757047 w 6557057"/>
                <a:gd name="connsiteY957" fmla="*/ 1087634 h 4419094"/>
                <a:gd name="connsiteX958" fmla="*/ 5814715 w 6557057"/>
                <a:gd name="connsiteY958" fmla="*/ 1028533 h 4419094"/>
                <a:gd name="connsiteX959" fmla="*/ 5822595 w 6557057"/>
                <a:gd name="connsiteY959" fmla="*/ 1021907 h 4419094"/>
                <a:gd name="connsiteX960" fmla="*/ 5821341 w 6557057"/>
                <a:gd name="connsiteY960" fmla="*/ 1021907 h 4419094"/>
                <a:gd name="connsiteX961" fmla="*/ 5863070 w 6557057"/>
                <a:gd name="connsiteY961" fmla="*/ 978029 h 4419094"/>
                <a:gd name="connsiteX962" fmla="*/ 5865578 w 6557057"/>
                <a:gd name="connsiteY962" fmla="*/ 978029 h 4419094"/>
                <a:gd name="connsiteX963" fmla="*/ 5907844 w 6557057"/>
                <a:gd name="connsiteY963" fmla="*/ 922152 h 4419094"/>
                <a:gd name="connsiteX964" fmla="*/ 5913754 w 6557057"/>
                <a:gd name="connsiteY964" fmla="*/ 916779 h 4419094"/>
                <a:gd name="connsiteX965" fmla="*/ 5969989 w 6557057"/>
                <a:gd name="connsiteY965" fmla="*/ 878990 h 4419094"/>
                <a:gd name="connsiteX966" fmla="*/ 5971422 w 6557057"/>
                <a:gd name="connsiteY966" fmla="*/ 868245 h 4419094"/>
                <a:gd name="connsiteX967" fmla="*/ 5976258 w 6557057"/>
                <a:gd name="connsiteY967" fmla="*/ 868245 h 4419094"/>
                <a:gd name="connsiteX968" fmla="*/ 5995421 w 6557057"/>
                <a:gd name="connsiteY968" fmla="*/ 802518 h 4419094"/>
                <a:gd name="connsiteX969" fmla="*/ 5991301 w 6557057"/>
                <a:gd name="connsiteY969" fmla="*/ 802518 h 4419094"/>
                <a:gd name="connsiteX970" fmla="*/ 5992375 w 6557057"/>
                <a:gd name="connsiteY970" fmla="*/ 799115 h 4419094"/>
                <a:gd name="connsiteX971" fmla="*/ 5987541 w 6557057"/>
                <a:gd name="connsiteY971" fmla="*/ 758640 h 4419094"/>
                <a:gd name="connsiteX972" fmla="*/ 5992196 w 6557057"/>
                <a:gd name="connsiteY972" fmla="*/ 758640 h 4419094"/>
                <a:gd name="connsiteX973" fmla="*/ 5997749 w 6557057"/>
                <a:gd name="connsiteY973" fmla="*/ 742700 h 4419094"/>
                <a:gd name="connsiteX974" fmla="*/ 6028732 w 6557057"/>
                <a:gd name="connsiteY974" fmla="*/ 695599 h 4419094"/>
                <a:gd name="connsiteX975" fmla="*/ 6091056 w 6557057"/>
                <a:gd name="connsiteY975" fmla="*/ 686107 h 4419094"/>
                <a:gd name="connsiteX976" fmla="*/ 2394568 w 6557057"/>
                <a:gd name="connsiteY976" fmla="*/ 1270668 h 4419094"/>
                <a:gd name="connsiteX977" fmla="*/ 2320782 w 6557057"/>
                <a:gd name="connsiteY977" fmla="*/ 1267444 h 4419094"/>
                <a:gd name="connsiteX978" fmla="*/ 2283709 w 6557057"/>
                <a:gd name="connsiteY978" fmla="*/ 1268160 h 4419094"/>
                <a:gd name="connsiteX979" fmla="*/ 2256667 w 6557057"/>
                <a:gd name="connsiteY979" fmla="*/ 1310605 h 4419094"/>
                <a:gd name="connsiteX980" fmla="*/ 2284784 w 6557057"/>
                <a:gd name="connsiteY980" fmla="*/ 1333888 h 4419094"/>
                <a:gd name="connsiteX981" fmla="*/ 2318453 w 6557057"/>
                <a:gd name="connsiteY981" fmla="*/ 1387078 h 4419094"/>
                <a:gd name="connsiteX982" fmla="*/ 2363406 w 6557057"/>
                <a:gd name="connsiteY982" fmla="*/ 1416987 h 4419094"/>
                <a:gd name="connsiteX983" fmla="*/ 2346751 w 6557057"/>
                <a:gd name="connsiteY983" fmla="*/ 1473581 h 4419094"/>
                <a:gd name="connsiteX984" fmla="*/ 2383285 w 6557057"/>
                <a:gd name="connsiteY984" fmla="*/ 1593215 h 4419094"/>
                <a:gd name="connsiteX985" fmla="*/ 2376838 w 6557057"/>
                <a:gd name="connsiteY985" fmla="*/ 1604319 h 4419094"/>
                <a:gd name="connsiteX986" fmla="*/ 2307170 w 6557057"/>
                <a:gd name="connsiteY986" fmla="*/ 1616497 h 4419094"/>
                <a:gd name="connsiteX987" fmla="*/ 2208669 w 6557057"/>
                <a:gd name="connsiteY987" fmla="*/ 1583186 h 4419094"/>
                <a:gd name="connsiteX988" fmla="*/ 2197386 w 6557057"/>
                <a:gd name="connsiteY988" fmla="*/ 1569754 h 4419094"/>
                <a:gd name="connsiteX989" fmla="*/ 2190581 w 6557057"/>
                <a:gd name="connsiteY989" fmla="*/ 1569754 h 4419094"/>
                <a:gd name="connsiteX990" fmla="*/ 2183059 w 6557057"/>
                <a:gd name="connsiteY990" fmla="*/ 1525876 h 4419094"/>
                <a:gd name="connsiteX991" fmla="*/ 2188253 w 6557057"/>
                <a:gd name="connsiteY991" fmla="*/ 1525876 h 4419094"/>
                <a:gd name="connsiteX992" fmla="*/ 2194521 w 6557057"/>
                <a:gd name="connsiteY992" fmla="*/ 1500445 h 4419094"/>
                <a:gd name="connsiteX993" fmla="*/ 2197386 w 6557057"/>
                <a:gd name="connsiteY993" fmla="*/ 1500086 h 4419094"/>
                <a:gd name="connsiteX994" fmla="*/ 2227295 w 6557057"/>
                <a:gd name="connsiteY994" fmla="*/ 1493281 h 4419094"/>
                <a:gd name="connsiteX995" fmla="*/ 2261860 w 6557057"/>
                <a:gd name="connsiteY995" fmla="*/ 1460149 h 4419094"/>
                <a:gd name="connsiteX996" fmla="*/ 2261860 w 6557057"/>
                <a:gd name="connsiteY996" fmla="*/ 1460149 h 4419094"/>
                <a:gd name="connsiteX997" fmla="*/ 2259353 w 6557057"/>
                <a:gd name="connsiteY997" fmla="*/ 1460149 h 4419094"/>
                <a:gd name="connsiteX998" fmla="*/ 2202759 w 6557057"/>
                <a:gd name="connsiteY998" fmla="*/ 1416271 h 4419094"/>
                <a:gd name="connsiteX999" fmla="*/ 2220131 w 6557057"/>
                <a:gd name="connsiteY999" fmla="*/ 1416271 h 4419094"/>
                <a:gd name="connsiteX1000" fmla="*/ 2199894 w 6557057"/>
                <a:gd name="connsiteY1000" fmla="*/ 1410540 h 4419094"/>
                <a:gd name="connsiteX1001" fmla="*/ 2152255 w 6557057"/>
                <a:gd name="connsiteY1001" fmla="*/ 1350543 h 4419094"/>
                <a:gd name="connsiteX1002" fmla="*/ 2144733 w 6557057"/>
                <a:gd name="connsiteY1002" fmla="*/ 1350543 h 4419094"/>
                <a:gd name="connsiteX1003" fmla="*/ 2121451 w 6557057"/>
                <a:gd name="connsiteY1003" fmla="*/ 1310785 h 4419094"/>
                <a:gd name="connsiteX1004" fmla="*/ 2119660 w 6557057"/>
                <a:gd name="connsiteY1004" fmla="*/ 1306486 h 4419094"/>
                <a:gd name="connsiteX1005" fmla="*/ 2126465 w 6557057"/>
                <a:gd name="connsiteY1005" fmla="*/ 1306486 h 4419094"/>
                <a:gd name="connsiteX1006" fmla="*/ 2137928 w 6557057"/>
                <a:gd name="connsiteY1006" fmla="*/ 1240759 h 4419094"/>
                <a:gd name="connsiteX1007" fmla="*/ 2135420 w 6557057"/>
                <a:gd name="connsiteY1007" fmla="*/ 1240759 h 4419094"/>
                <a:gd name="connsiteX1008" fmla="*/ 2152255 w 6557057"/>
                <a:gd name="connsiteY1008" fmla="*/ 1224282 h 4419094"/>
                <a:gd name="connsiteX1009" fmla="*/ 2236787 w 6557057"/>
                <a:gd name="connsiteY1009" fmla="*/ 1224282 h 4419094"/>
                <a:gd name="connsiteX1010" fmla="*/ 2271173 w 6557057"/>
                <a:gd name="connsiteY1010" fmla="*/ 1196881 h 4419094"/>
                <a:gd name="connsiteX1011" fmla="*/ 2272248 w 6557057"/>
                <a:gd name="connsiteY1011" fmla="*/ 1196881 h 4419094"/>
                <a:gd name="connsiteX1012" fmla="*/ 2291947 w 6557057"/>
                <a:gd name="connsiteY1012" fmla="*/ 1180584 h 4419094"/>
                <a:gd name="connsiteX1013" fmla="*/ 2363227 w 6557057"/>
                <a:gd name="connsiteY1013" fmla="*/ 1211030 h 4419094"/>
                <a:gd name="connsiteX1014" fmla="*/ 2394568 w 6557057"/>
                <a:gd name="connsiteY1014" fmla="*/ 1270847 h 4419094"/>
                <a:gd name="connsiteX1015" fmla="*/ 1515041 w 6557057"/>
                <a:gd name="connsiteY1015" fmla="*/ 1416271 h 4419094"/>
                <a:gd name="connsiteX1016" fmla="*/ 1520055 w 6557057"/>
                <a:gd name="connsiteY1016" fmla="*/ 1416271 h 4419094"/>
                <a:gd name="connsiteX1017" fmla="*/ 1513250 w 6557057"/>
                <a:gd name="connsiteY1017" fmla="*/ 1387078 h 4419094"/>
                <a:gd name="connsiteX1018" fmla="*/ 1516473 w 6557057"/>
                <a:gd name="connsiteY1018" fmla="*/ 1350364 h 4419094"/>
                <a:gd name="connsiteX1019" fmla="*/ 1513429 w 6557057"/>
                <a:gd name="connsiteY1019" fmla="*/ 1350364 h 4419094"/>
                <a:gd name="connsiteX1020" fmla="*/ 1530263 w 6557057"/>
                <a:gd name="connsiteY1020" fmla="*/ 1330664 h 4419094"/>
                <a:gd name="connsiteX1021" fmla="*/ 1551217 w 6557057"/>
                <a:gd name="connsiteY1021" fmla="*/ 1306486 h 4419094"/>
                <a:gd name="connsiteX1022" fmla="*/ 1553904 w 6557057"/>
                <a:gd name="connsiteY1022" fmla="*/ 1306486 h 4419094"/>
                <a:gd name="connsiteX1023" fmla="*/ 1588827 w 6557057"/>
                <a:gd name="connsiteY1023" fmla="*/ 1247386 h 4419094"/>
                <a:gd name="connsiteX1024" fmla="*/ 1592767 w 6557057"/>
                <a:gd name="connsiteY1024" fmla="*/ 1240759 h 4419094"/>
                <a:gd name="connsiteX1025" fmla="*/ 1589544 w 6557057"/>
                <a:gd name="connsiteY1025" fmla="*/ 1240759 h 4419094"/>
                <a:gd name="connsiteX1026" fmla="*/ 1637182 w 6557057"/>
                <a:gd name="connsiteY1026" fmla="*/ 1217656 h 4419094"/>
                <a:gd name="connsiteX1027" fmla="*/ 1690552 w 6557057"/>
                <a:gd name="connsiteY1027" fmla="*/ 1300755 h 4419094"/>
                <a:gd name="connsiteX1028" fmla="*/ 1723505 w 6557057"/>
                <a:gd name="connsiteY1028" fmla="*/ 1297890 h 4419094"/>
                <a:gd name="connsiteX1029" fmla="*/ 1743743 w 6557057"/>
                <a:gd name="connsiteY1029" fmla="*/ 1284100 h 4419094"/>
                <a:gd name="connsiteX1030" fmla="*/ 1774547 w 6557057"/>
                <a:gd name="connsiteY1030" fmla="*/ 1240759 h 4419094"/>
                <a:gd name="connsiteX1031" fmla="*/ 1774547 w 6557057"/>
                <a:gd name="connsiteY1031" fmla="*/ 1240759 h 4419094"/>
                <a:gd name="connsiteX1032" fmla="*/ 1770427 w 6557057"/>
                <a:gd name="connsiteY1032" fmla="*/ 1240759 h 4419094"/>
                <a:gd name="connsiteX1033" fmla="*/ 1825409 w 6557057"/>
                <a:gd name="connsiteY1033" fmla="*/ 1217656 h 4419094"/>
                <a:gd name="connsiteX1034" fmla="*/ 1824872 w 6557057"/>
                <a:gd name="connsiteY1034" fmla="*/ 1241655 h 4419094"/>
                <a:gd name="connsiteX1035" fmla="*/ 1813948 w 6557057"/>
                <a:gd name="connsiteY1035" fmla="*/ 1247386 h 4419094"/>
                <a:gd name="connsiteX1036" fmla="*/ 1806425 w 6557057"/>
                <a:gd name="connsiteY1036" fmla="*/ 1251863 h 4419094"/>
                <a:gd name="connsiteX1037" fmla="*/ 1834185 w 6557057"/>
                <a:gd name="connsiteY1037" fmla="*/ 1284100 h 4419094"/>
                <a:gd name="connsiteX1038" fmla="*/ 1935552 w 6557057"/>
                <a:gd name="connsiteY1038" fmla="*/ 1357170 h 4419094"/>
                <a:gd name="connsiteX1039" fmla="*/ 1955073 w 6557057"/>
                <a:gd name="connsiteY1039" fmla="*/ 1433643 h 4419094"/>
                <a:gd name="connsiteX1040" fmla="*/ 1839737 w 6557057"/>
                <a:gd name="connsiteY1040" fmla="*/ 1443672 h 4419094"/>
                <a:gd name="connsiteX1041" fmla="*/ 1781173 w 6557057"/>
                <a:gd name="connsiteY1041" fmla="*/ 1416271 h 4419094"/>
                <a:gd name="connsiteX1042" fmla="*/ 1792993 w 6557057"/>
                <a:gd name="connsiteY1042" fmla="*/ 1416271 h 4419094"/>
                <a:gd name="connsiteX1043" fmla="*/ 1751981 w 6557057"/>
                <a:gd name="connsiteY1043" fmla="*/ 1400331 h 4419094"/>
                <a:gd name="connsiteX1044" fmla="*/ 1667449 w 6557057"/>
                <a:gd name="connsiteY1044" fmla="*/ 1409644 h 4419094"/>
                <a:gd name="connsiteX1045" fmla="*/ 1651151 w 6557057"/>
                <a:gd name="connsiteY1045" fmla="*/ 1423792 h 4419094"/>
                <a:gd name="connsiteX1046" fmla="*/ 1563754 w 6557057"/>
                <a:gd name="connsiteY1046" fmla="*/ 1437046 h 4419094"/>
                <a:gd name="connsiteX1047" fmla="*/ 1507518 w 6557057"/>
                <a:gd name="connsiteY1047" fmla="*/ 1457104 h 4419094"/>
                <a:gd name="connsiteX1048" fmla="*/ 1514682 w 6557057"/>
                <a:gd name="connsiteY1048" fmla="*/ 1416271 h 4419094"/>
                <a:gd name="connsiteX1049" fmla="*/ 1648644 w 6557057"/>
                <a:gd name="connsiteY1049" fmla="*/ 3061781 h 4419094"/>
                <a:gd name="connsiteX1050" fmla="*/ 1653838 w 6557057"/>
                <a:gd name="connsiteY1050" fmla="*/ 3043155 h 4419094"/>
                <a:gd name="connsiteX1051" fmla="*/ 1657957 w 6557057"/>
                <a:gd name="connsiteY1051" fmla="*/ 3038140 h 4419094"/>
                <a:gd name="connsiteX1052" fmla="*/ 1713297 w 6557057"/>
                <a:gd name="connsiteY1052" fmla="*/ 3039752 h 4419094"/>
                <a:gd name="connsiteX1053" fmla="*/ 1673359 w 6557057"/>
                <a:gd name="connsiteY1053" fmla="*/ 3140582 h 4419094"/>
                <a:gd name="connsiteX1054" fmla="*/ 1662255 w 6557057"/>
                <a:gd name="connsiteY1054" fmla="*/ 3142731 h 4419094"/>
                <a:gd name="connsiteX1055" fmla="*/ 1645958 w 6557057"/>
                <a:gd name="connsiteY1055" fmla="*/ 3105480 h 4419094"/>
                <a:gd name="connsiteX1056" fmla="*/ 1640585 w 6557057"/>
                <a:gd name="connsiteY1056" fmla="*/ 3105480 h 4419094"/>
                <a:gd name="connsiteX1057" fmla="*/ 1644167 w 6557057"/>
                <a:gd name="connsiteY1057" fmla="*/ 3061602 h 4419094"/>
                <a:gd name="connsiteX1058" fmla="*/ 1648644 w 6557057"/>
                <a:gd name="connsiteY1058" fmla="*/ 3061602 h 4419094"/>
                <a:gd name="connsiteX1059" fmla="*/ 1642913 w 6557057"/>
                <a:gd name="connsiteY1059" fmla="*/ 692375 h 4419094"/>
                <a:gd name="connsiteX1060" fmla="*/ 1603334 w 6557057"/>
                <a:gd name="connsiteY1060" fmla="*/ 652437 h 4419094"/>
                <a:gd name="connsiteX1061" fmla="*/ 1605125 w 6557057"/>
                <a:gd name="connsiteY1061" fmla="*/ 648497 h 4419094"/>
                <a:gd name="connsiteX1062" fmla="*/ 1608885 w 6557057"/>
                <a:gd name="connsiteY1062" fmla="*/ 648497 h 4419094"/>
                <a:gd name="connsiteX1063" fmla="*/ 1617303 w 6557057"/>
                <a:gd name="connsiteY1063" fmla="*/ 636140 h 4419094"/>
                <a:gd name="connsiteX1064" fmla="*/ 1682135 w 6557057"/>
                <a:gd name="connsiteY1064" fmla="*/ 685570 h 4419094"/>
                <a:gd name="connsiteX1065" fmla="*/ 1673896 w 6557057"/>
                <a:gd name="connsiteY1065" fmla="*/ 692375 h 4419094"/>
                <a:gd name="connsiteX1066" fmla="*/ 1642913 w 6557057"/>
                <a:gd name="connsiteY1066" fmla="*/ 692375 h 441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</a:cxnLst>
              <a:rect l="l" t="t" r="r" b="b"/>
              <a:pathLst>
                <a:path w="6557057" h="4419094">
                  <a:moveTo>
                    <a:pt x="6092310" y="685570"/>
                  </a:moveTo>
                  <a:cubicBezTo>
                    <a:pt x="6176663" y="685570"/>
                    <a:pt x="6148545" y="692375"/>
                    <a:pt x="6216242" y="688972"/>
                  </a:cubicBezTo>
                  <a:cubicBezTo>
                    <a:pt x="6283761" y="685570"/>
                    <a:pt x="6309192" y="645811"/>
                    <a:pt x="6373845" y="625752"/>
                  </a:cubicBezTo>
                  <a:cubicBezTo>
                    <a:pt x="6438498" y="605873"/>
                    <a:pt x="6489180" y="592441"/>
                    <a:pt x="6508881" y="602470"/>
                  </a:cubicBezTo>
                  <a:cubicBezTo>
                    <a:pt x="6521418" y="608918"/>
                    <a:pt x="6538431" y="608380"/>
                    <a:pt x="6544162" y="601217"/>
                  </a:cubicBezTo>
                  <a:cubicBezTo>
                    <a:pt x="6550968" y="598172"/>
                    <a:pt x="6553834" y="591904"/>
                    <a:pt x="6547386" y="582591"/>
                  </a:cubicBezTo>
                  <a:lnTo>
                    <a:pt x="6539864" y="582591"/>
                  </a:lnTo>
                  <a:cubicBezTo>
                    <a:pt x="6528224" y="568801"/>
                    <a:pt x="6508165" y="551787"/>
                    <a:pt x="6497957" y="538713"/>
                  </a:cubicBezTo>
                  <a:lnTo>
                    <a:pt x="6505837" y="538713"/>
                  </a:lnTo>
                  <a:cubicBezTo>
                    <a:pt x="6498852" y="530654"/>
                    <a:pt x="6494733" y="523669"/>
                    <a:pt x="6497598" y="519371"/>
                  </a:cubicBezTo>
                  <a:cubicBezTo>
                    <a:pt x="6511926" y="515252"/>
                    <a:pt x="6526075" y="512386"/>
                    <a:pt x="6536640" y="503969"/>
                  </a:cubicBezTo>
                  <a:cubicBezTo>
                    <a:pt x="6545416" y="498954"/>
                    <a:pt x="6552580" y="491790"/>
                    <a:pt x="6556520" y="479433"/>
                  </a:cubicBezTo>
                  <a:cubicBezTo>
                    <a:pt x="6557057" y="477284"/>
                    <a:pt x="6557057" y="475135"/>
                    <a:pt x="6557057" y="472807"/>
                  </a:cubicBezTo>
                  <a:lnTo>
                    <a:pt x="6552042" y="472807"/>
                  </a:lnTo>
                  <a:cubicBezTo>
                    <a:pt x="6551685" y="459912"/>
                    <a:pt x="6545416" y="444331"/>
                    <a:pt x="6540402" y="428929"/>
                  </a:cubicBezTo>
                  <a:lnTo>
                    <a:pt x="6546670" y="428929"/>
                  </a:lnTo>
                  <a:cubicBezTo>
                    <a:pt x="6540939" y="410840"/>
                    <a:pt x="6536640" y="392752"/>
                    <a:pt x="6547744" y="379678"/>
                  </a:cubicBezTo>
                  <a:cubicBezTo>
                    <a:pt x="6552222" y="374484"/>
                    <a:pt x="6553834" y="368753"/>
                    <a:pt x="6554013" y="363201"/>
                  </a:cubicBezTo>
                  <a:lnTo>
                    <a:pt x="6548998" y="363201"/>
                  </a:lnTo>
                  <a:cubicBezTo>
                    <a:pt x="6546849" y="344576"/>
                    <a:pt x="6525358" y="326845"/>
                    <a:pt x="6505658" y="319324"/>
                  </a:cubicBezTo>
                  <a:lnTo>
                    <a:pt x="6518373" y="319324"/>
                  </a:lnTo>
                  <a:cubicBezTo>
                    <a:pt x="6513000" y="316637"/>
                    <a:pt x="6507627" y="314309"/>
                    <a:pt x="6502612" y="313234"/>
                  </a:cubicBezTo>
                  <a:cubicBezTo>
                    <a:pt x="6474674" y="306608"/>
                    <a:pt x="6364891" y="319861"/>
                    <a:pt x="6342145" y="306608"/>
                  </a:cubicBezTo>
                  <a:cubicBezTo>
                    <a:pt x="6319579" y="293355"/>
                    <a:pt x="6283223" y="276699"/>
                    <a:pt x="6271941" y="286549"/>
                  </a:cubicBezTo>
                  <a:cubicBezTo>
                    <a:pt x="6271403" y="286908"/>
                    <a:pt x="6271045" y="287624"/>
                    <a:pt x="6270508" y="288161"/>
                  </a:cubicBezTo>
                  <a:cubicBezTo>
                    <a:pt x="6269254" y="288699"/>
                    <a:pt x="6267821" y="289057"/>
                    <a:pt x="6266567" y="290131"/>
                  </a:cubicBezTo>
                  <a:cubicBezTo>
                    <a:pt x="6255464" y="300161"/>
                    <a:pt x="6230033" y="353351"/>
                    <a:pt x="6230033" y="353351"/>
                  </a:cubicBezTo>
                  <a:cubicBezTo>
                    <a:pt x="6230033" y="353351"/>
                    <a:pt x="6210154" y="359978"/>
                    <a:pt x="6193319" y="330069"/>
                  </a:cubicBezTo>
                  <a:cubicBezTo>
                    <a:pt x="6190990" y="325950"/>
                    <a:pt x="6187050" y="322547"/>
                    <a:pt x="6182215" y="319503"/>
                  </a:cubicBezTo>
                  <a:lnTo>
                    <a:pt x="6191706" y="319503"/>
                  </a:lnTo>
                  <a:cubicBezTo>
                    <a:pt x="6164663" y="297474"/>
                    <a:pt x="6086399" y="299981"/>
                    <a:pt x="6060789" y="299981"/>
                  </a:cubicBezTo>
                  <a:cubicBezTo>
                    <a:pt x="6032851" y="299981"/>
                    <a:pt x="6001689" y="306608"/>
                    <a:pt x="5970527" y="310011"/>
                  </a:cubicBezTo>
                  <a:cubicBezTo>
                    <a:pt x="5939722" y="313413"/>
                    <a:pt x="5922887" y="323443"/>
                    <a:pt x="5900322" y="299981"/>
                  </a:cubicBezTo>
                  <a:cubicBezTo>
                    <a:pt x="5877936" y="276699"/>
                    <a:pt x="5846952" y="266670"/>
                    <a:pt x="5835489" y="256641"/>
                  </a:cubicBezTo>
                  <a:cubicBezTo>
                    <a:pt x="5834237" y="255566"/>
                    <a:pt x="5832088" y="254492"/>
                    <a:pt x="5829580" y="253596"/>
                  </a:cubicBezTo>
                  <a:lnTo>
                    <a:pt x="5805940" y="253596"/>
                  </a:lnTo>
                  <a:cubicBezTo>
                    <a:pt x="5788567" y="251805"/>
                    <a:pt x="5764928" y="251805"/>
                    <a:pt x="5740929" y="253596"/>
                  </a:cubicBezTo>
                  <a:lnTo>
                    <a:pt x="5713349" y="253596"/>
                  </a:lnTo>
                  <a:cubicBezTo>
                    <a:pt x="5666068" y="260044"/>
                    <a:pt x="5618787" y="260044"/>
                    <a:pt x="5618787" y="260044"/>
                  </a:cubicBezTo>
                  <a:cubicBezTo>
                    <a:pt x="5618787" y="260044"/>
                    <a:pt x="5614130" y="257894"/>
                    <a:pt x="5606071" y="253596"/>
                  </a:cubicBezTo>
                  <a:lnTo>
                    <a:pt x="5594610" y="253596"/>
                  </a:lnTo>
                  <a:cubicBezTo>
                    <a:pt x="5585117" y="248223"/>
                    <a:pt x="5572402" y="240522"/>
                    <a:pt x="5557358" y="230135"/>
                  </a:cubicBezTo>
                  <a:cubicBezTo>
                    <a:pt x="5546254" y="222434"/>
                    <a:pt x="5534971" y="215449"/>
                    <a:pt x="5524583" y="209718"/>
                  </a:cubicBezTo>
                  <a:lnTo>
                    <a:pt x="5535687" y="209718"/>
                  </a:lnTo>
                  <a:cubicBezTo>
                    <a:pt x="5512226" y="195928"/>
                    <a:pt x="5491810" y="186973"/>
                    <a:pt x="5483751" y="186973"/>
                  </a:cubicBezTo>
                  <a:cubicBezTo>
                    <a:pt x="5472647" y="186973"/>
                    <a:pt x="5385429" y="203629"/>
                    <a:pt x="5365728" y="186973"/>
                  </a:cubicBezTo>
                  <a:cubicBezTo>
                    <a:pt x="5346028" y="170318"/>
                    <a:pt x="5326327" y="160289"/>
                    <a:pt x="5312179" y="160289"/>
                  </a:cubicBezTo>
                  <a:cubicBezTo>
                    <a:pt x="5304120" y="160289"/>
                    <a:pt x="5296956" y="151334"/>
                    <a:pt x="5295703" y="143991"/>
                  </a:cubicBezTo>
                  <a:lnTo>
                    <a:pt x="5290151" y="143991"/>
                  </a:lnTo>
                  <a:cubicBezTo>
                    <a:pt x="5290688" y="140051"/>
                    <a:pt x="5292837" y="137186"/>
                    <a:pt x="5298388" y="137186"/>
                  </a:cubicBezTo>
                  <a:cubicBezTo>
                    <a:pt x="5315403" y="137186"/>
                    <a:pt x="5394204" y="110501"/>
                    <a:pt x="5394204" y="110501"/>
                  </a:cubicBezTo>
                  <a:cubicBezTo>
                    <a:pt x="5394204" y="110501"/>
                    <a:pt x="5391338" y="105844"/>
                    <a:pt x="5386503" y="99934"/>
                  </a:cubicBezTo>
                  <a:lnTo>
                    <a:pt x="5394204" y="99934"/>
                  </a:lnTo>
                  <a:cubicBezTo>
                    <a:pt x="5386145" y="89368"/>
                    <a:pt x="5368951" y="70563"/>
                    <a:pt x="5348535" y="70563"/>
                  </a:cubicBezTo>
                  <a:cubicBezTo>
                    <a:pt x="5320596" y="70563"/>
                    <a:pt x="5269913" y="53907"/>
                    <a:pt x="5255764" y="53907"/>
                  </a:cubicBezTo>
                  <a:cubicBezTo>
                    <a:pt x="5251466" y="53907"/>
                    <a:pt x="5249317" y="55519"/>
                    <a:pt x="5248063" y="57668"/>
                  </a:cubicBezTo>
                  <a:cubicBezTo>
                    <a:pt x="5243407" y="58564"/>
                    <a:pt x="5242332" y="61966"/>
                    <a:pt x="5240362" y="64832"/>
                  </a:cubicBezTo>
                  <a:cubicBezTo>
                    <a:pt x="5237318" y="65727"/>
                    <a:pt x="5232661" y="65727"/>
                    <a:pt x="5224781" y="63936"/>
                  </a:cubicBezTo>
                  <a:cubicBezTo>
                    <a:pt x="5196664" y="57131"/>
                    <a:pt x="5158696" y="77547"/>
                    <a:pt x="5151711" y="57131"/>
                  </a:cubicBezTo>
                  <a:cubicBezTo>
                    <a:pt x="5147413" y="44415"/>
                    <a:pt x="5139175" y="44952"/>
                    <a:pt x="5132190" y="51400"/>
                  </a:cubicBezTo>
                  <a:cubicBezTo>
                    <a:pt x="5116967" y="57668"/>
                    <a:pt x="5101386" y="97427"/>
                    <a:pt x="5132548" y="107098"/>
                  </a:cubicBezTo>
                  <a:cubicBezTo>
                    <a:pt x="5174815" y="120351"/>
                    <a:pt x="5214036" y="107098"/>
                    <a:pt x="5225319" y="127156"/>
                  </a:cubicBezTo>
                  <a:cubicBezTo>
                    <a:pt x="5236602" y="147215"/>
                    <a:pt x="5225319" y="157065"/>
                    <a:pt x="5225319" y="170318"/>
                  </a:cubicBezTo>
                  <a:cubicBezTo>
                    <a:pt x="5225319" y="183571"/>
                    <a:pt x="5202753" y="220106"/>
                    <a:pt x="5188604" y="226911"/>
                  </a:cubicBezTo>
                  <a:cubicBezTo>
                    <a:pt x="5174635" y="233538"/>
                    <a:pt x="5157621" y="216882"/>
                    <a:pt x="5129503" y="233538"/>
                  </a:cubicBezTo>
                  <a:cubicBezTo>
                    <a:pt x="5101386" y="250014"/>
                    <a:pt x="5031002" y="236941"/>
                    <a:pt x="5022406" y="246791"/>
                  </a:cubicBezTo>
                  <a:cubicBezTo>
                    <a:pt x="5014347" y="256820"/>
                    <a:pt x="4997332" y="220106"/>
                    <a:pt x="4983184" y="226732"/>
                  </a:cubicBezTo>
                  <a:cubicBezTo>
                    <a:pt x="4974051" y="231210"/>
                    <a:pt x="4955425" y="250731"/>
                    <a:pt x="4937873" y="263267"/>
                  </a:cubicBezTo>
                  <a:cubicBezTo>
                    <a:pt x="4930531" y="267745"/>
                    <a:pt x="4923725" y="270968"/>
                    <a:pt x="4918173" y="270073"/>
                  </a:cubicBezTo>
                  <a:cubicBezTo>
                    <a:pt x="4908860" y="268461"/>
                    <a:pt x="4898294" y="262372"/>
                    <a:pt x="4889519" y="253596"/>
                  </a:cubicBezTo>
                  <a:lnTo>
                    <a:pt x="4881280" y="253596"/>
                  </a:lnTo>
                  <a:cubicBezTo>
                    <a:pt x="4873400" y="244283"/>
                    <a:pt x="4867669" y="232642"/>
                    <a:pt x="4867669" y="220285"/>
                  </a:cubicBezTo>
                  <a:cubicBezTo>
                    <a:pt x="4867669" y="216882"/>
                    <a:pt x="4867669" y="213479"/>
                    <a:pt x="4867132" y="209718"/>
                  </a:cubicBezTo>
                  <a:lnTo>
                    <a:pt x="4872684" y="209718"/>
                  </a:lnTo>
                  <a:cubicBezTo>
                    <a:pt x="4871430" y="184645"/>
                    <a:pt x="4863729" y="156349"/>
                    <a:pt x="4856029" y="150259"/>
                  </a:cubicBezTo>
                  <a:cubicBezTo>
                    <a:pt x="4852447" y="147394"/>
                    <a:pt x="4838656" y="145245"/>
                    <a:pt x="4822716" y="143991"/>
                  </a:cubicBezTo>
                  <a:lnTo>
                    <a:pt x="4761646" y="143991"/>
                  </a:lnTo>
                  <a:cubicBezTo>
                    <a:pt x="4738722" y="147215"/>
                    <a:pt x="4676039" y="153483"/>
                    <a:pt x="4661175" y="165482"/>
                  </a:cubicBezTo>
                  <a:cubicBezTo>
                    <a:pt x="4657772" y="167094"/>
                    <a:pt x="4655265" y="168706"/>
                    <a:pt x="4653652" y="170497"/>
                  </a:cubicBezTo>
                  <a:cubicBezTo>
                    <a:pt x="4651503" y="173004"/>
                    <a:pt x="4648280" y="175153"/>
                    <a:pt x="4644877" y="177302"/>
                  </a:cubicBezTo>
                  <a:cubicBezTo>
                    <a:pt x="4630550" y="185003"/>
                    <a:pt x="4610850" y="190197"/>
                    <a:pt x="4596880" y="190197"/>
                  </a:cubicBezTo>
                  <a:cubicBezTo>
                    <a:pt x="4577358" y="190197"/>
                    <a:pt x="4560703" y="166915"/>
                    <a:pt x="4518078" y="160289"/>
                  </a:cubicBezTo>
                  <a:cubicBezTo>
                    <a:pt x="4475813" y="153662"/>
                    <a:pt x="4383042" y="150259"/>
                    <a:pt x="4371759" y="153662"/>
                  </a:cubicBezTo>
                  <a:cubicBezTo>
                    <a:pt x="4363700" y="155990"/>
                    <a:pt x="4342746" y="151513"/>
                    <a:pt x="4336836" y="143812"/>
                  </a:cubicBezTo>
                  <a:lnTo>
                    <a:pt x="4329852" y="143812"/>
                  </a:lnTo>
                  <a:cubicBezTo>
                    <a:pt x="4329494" y="141663"/>
                    <a:pt x="4330210" y="139335"/>
                    <a:pt x="4332717" y="137006"/>
                  </a:cubicBezTo>
                  <a:cubicBezTo>
                    <a:pt x="4339881" y="130201"/>
                    <a:pt x="4354388" y="115336"/>
                    <a:pt x="4363700" y="99755"/>
                  </a:cubicBezTo>
                  <a:lnTo>
                    <a:pt x="4366745" y="99755"/>
                  </a:lnTo>
                  <a:cubicBezTo>
                    <a:pt x="4376774" y="84174"/>
                    <a:pt x="4382326" y="67518"/>
                    <a:pt x="4368894" y="56952"/>
                  </a:cubicBezTo>
                  <a:cubicBezTo>
                    <a:pt x="4344359" y="37431"/>
                    <a:pt x="4290451" y="37072"/>
                    <a:pt x="4264303" y="34028"/>
                  </a:cubicBezTo>
                  <a:lnTo>
                    <a:pt x="4234932" y="34028"/>
                  </a:lnTo>
                  <a:cubicBezTo>
                    <a:pt x="4215948" y="31162"/>
                    <a:pt x="4194994" y="29013"/>
                    <a:pt x="4166697" y="33849"/>
                  </a:cubicBezTo>
                  <a:cubicBezTo>
                    <a:pt x="4166340" y="33849"/>
                    <a:pt x="4166160" y="33849"/>
                    <a:pt x="4165981" y="34028"/>
                  </a:cubicBezTo>
                  <a:lnTo>
                    <a:pt x="4157385" y="34028"/>
                  </a:lnTo>
                  <a:cubicBezTo>
                    <a:pt x="4129983" y="42624"/>
                    <a:pt x="4121566" y="57668"/>
                    <a:pt x="4107060" y="40475"/>
                  </a:cubicBezTo>
                  <a:cubicBezTo>
                    <a:pt x="4105806" y="38863"/>
                    <a:pt x="4105089" y="37610"/>
                    <a:pt x="4104552" y="36714"/>
                  </a:cubicBezTo>
                  <a:cubicBezTo>
                    <a:pt x="4112432" y="37968"/>
                    <a:pt x="4122103" y="42803"/>
                    <a:pt x="4084851" y="23999"/>
                  </a:cubicBezTo>
                  <a:cubicBezTo>
                    <a:pt x="4025751" y="-5910"/>
                    <a:pt x="3991724" y="23640"/>
                    <a:pt x="3980798" y="7343"/>
                  </a:cubicBezTo>
                  <a:cubicBezTo>
                    <a:pt x="3978828" y="4656"/>
                    <a:pt x="3977395" y="2149"/>
                    <a:pt x="3976321" y="0"/>
                  </a:cubicBezTo>
                  <a:cubicBezTo>
                    <a:pt x="3971665" y="8776"/>
                    <a:pt x="3960919" y="20417"/>
                    <a:pt x="3938711" y="34028"/>
                  </a:cubicBezTo>
                  <a:cubicBezTo>
                    <a:pt x="3938711" y="34028"/>
                    <a:pt x="3938354" y="34028"/>
                    <a:pt x="3938354" y="34207"/>
                  </a:cubicBezTo>
                  <a:lnTo>
                    <a:pt x="3937637" y="34207"/>
                  </a:lnTo>
                  <a:cubicBezTo>
                    <a:pt x="3899132" y="56414"/>
                    <a:pt x="3872985" y="60713"/>
                    <a:pt x="3862060" y="63936"/>
                  </a:cubicBezTo>
                  <a:cubicBezTo>
                    <a:pt x="3850956" y="67160"/>
                    <a:pt x="3772513" y="51400"/>
                    <a:pt x="3772334" y="40654"/>
                  </a:cubicBezTo>
                  <a:cubicBezTo>
                    <a:pt x="3772334" y="38147"/>
                    <a:pt x="3771976" y="36356"/>
                    <a:pt x="3771976" y="34207"/>
                  </a:cubicBezTo>
                  <a:lnTo>
                    <a:pt x="3766244" y="34207"/>
                  </a:lnTo>
                  <a:cubicBezTo>
                    <a:pt x="3761409" y="-26327"/>
                    <a:pt x="3731142" y="36714"/>
                    <a:pt x="3705353" y="56594"/>
                  </a:cubicBezTo>
                  <a:cubicBezTo>
                    <a:pt x="3704995" y="56594"/>
                    <a:pt x="3704636" y="56952"/>
                    <a:pt x="3704458" y="57131"/>
                  </a:cubicBezTo>
                  <a:cubicBezTo>
                    <a:pt x="3676160" y="70384"/>
                    <a:pt x="3656639" y="90442"/>
                    <a:pt x="3628343" y="83816"/>
                  </a:cubicBezTo>
                  <a:cubicBezTo>
                    <a:pt x="3600404" y="77189"/>
                    <a:pt x="3555272" y="77189"/>
                    <a:pt x="3527155" y="90442"/>
                  </a:cubicBezTo>
                  <a:cubicBezTo>
                    <a:pt x="3518379" y="94561"/>
                    <a:pt x="3510678" y="97427"/>
                    <a:pt x="3502977" y="99934"/>
                  </a:cubicBezTo>
                  <a:lnTo>
                    <a:pt x="3507096" y="99934"/>
                  </a:lnTo>
                  <a:cubicBezTo>
                    <a:pt x="3486143" y="107814"/>
                    <a:pt x="3468771" y="111575"/>
                    <a:pt x="3445847" y="130380"/>
                  </a:cubicBezTo>
                  <a:cubicBezTo>
                    <a:pt x="3439936" y="135395"/>
                    <a:pt x="3432415" y="139872"/>
                    <a:pt x="3424892" y="143991"/>
                  </a:cubicBezTo>
                  <a:lnTo>
                    <a:pt x="3423460" y="143991"/>
                  </a:lnTo>
                  <a:cubicBezTo>
                    <a:pt x="3397312" y="156528"/>
                    <a:pt x="3369373" y="163691"/>
                    <a:pt x="3369373" y="163691"/>
                  </a:cubicBezTo>
                  <a:cubicBezTo>
                    <a:pt x="3369373" y="163691"/>
                    <a:pt x="3321556" y="160468"/>
                    <a:pt x="3296304" y="160468"/>
                  </a:cubicBezTo>
                  <a:cubicBezTo>
                    <a:pt x="3279648" y="160468"/>
                    <a:pt x="3259768" y="160468"/>
                    <a:pt x="3254037" y="167094"/>
                  </a:cubicBezTo>
                  <a:cubicBezTo>
                    <a:pt x="3245799" y="170139"/>
                    <a:pt x="3243471" y="175870"/>
                    <a:pt x="3254037" y="187153"/>
                  </a:cubicBezTo>
                  <a:cubicBezTo>
                    <a:pt x="3276603" y="210435"/>
                    <a:pt x="3344480" y="233717"/>
                    <a:pt x="3352718" y="246970"/>
                  </a:cubicBezTo>
                  <a:cubicBezTo>
                    <a:pt x="3360956" y="259864"/>
                    <a:pt x="3371702" y="298190"/>
                    <a:pt x="3359165" y="309115"/>
                  </a:cubicBezTo>
                  <a:cubicBezTo>
                    <a:pt x="3345196" y="315563"/>
                    <a:pt x="3326750" y="310190"/>
                    <a:pt x="3324242" y="283505"/>
                  </a:cubicBezTo>
                  <a:cubicBezTo>
                    <a:pt x="3322810" y="268282"/>
                    <a:pt x="3321377" y="260044"/>
                    <a:pt x="3315825" y="253596"/>
                  </a:cubicBezTo>
                  <a:lnTo>
                    <a:pt x="3306870" y="253596"/>
                  </a:lnTo>
                  <a:cubicBezTo>
                    <a:pt x="3301139" y="249298"/>
                    <a:pt x="3292901" y="245537"/>
                    <a:pt x="3279469" y="240164"/>
                  </a:cubicBezTo>
                  <a:cubicBezTo>
                    <a:pt x="3246874" y="227449"/>
                    <a:pt x="3247948" y="236045"/>
                    <a:pt x="3223054" y="209718"/>
                  </a:cubicBezTo>
                  <a:lnTo>
                    <a:pt x="3231472" y="209718"/>
                  </a:lnTo>
                  <a:cubicBezTo>
                    <a:pt x="3229681" y="207748"/>
                    <a:pt x="3227890" y="205957"/>
                    <a:pt x="3225561" y="203629"/>
                  </a:cubicBezTo>
                  <a:cubicBezTo>
                    <a:pt x="3202100" y="178556"/>
                    <a:pt x="3176848" y="176944"/>
                    <a:pt x="3160909" y="188585"/>
                  </a:cubicBezTo>
                  <a:cubicBezTo>
                    <a:pt x="3155536" y="191272"/>
                    <a:pt x="3150880" y="195212"/>
                    <a:pt x="3147118" y="200226"/>
                  </a:cubicBezTo>
                  <a:cubicBezTo>
                    <a:pt x="3134940" y="217240"/>
                    <a:pt x="3139597" y="248940"/>
                    <a:pt x="3130284" y="259685"/>
                  </a:cubicBezTo>
                  <a:cubicBezTo>
                    <a:pt x="3130284" y="259685"/>
                    <a:pt x="3129926" y="259685"/>
                    <a:pt x="3129926" y="259685"/>
                  </a:cubicBezTo>
                  <a:cubicBezTo>
                    <a:pt x="3114524" y="262730"/>
                    <a:pt x="3096972" y="273655"/>
                    <a:pt x="3091779" y="253238"/>
                  </a:cubicBezTo>
                  <a:lnTo>
                    <a:pt x="3085869" y="253238"/>
                  </a:lnTo>
                  <a:cubicBezTo>
                    <a:pt x="3085869" y="251984"/>
                    <a:pt x="3085332" y="251089"/>
                    <a:pt x="3085152" y="249835"/>
                  </a:cubicBezTo>
                  <a:cubicBezTo>
                    <a:pt x="3084078" y="238194"/>
                    <a:pt x="3083361" y="222434"/>
                    <a:pt x="3081929" y="209360"/>
                  </a:cubicBezTo>
                  <a:lnTo>
                    <a:pt x="3087481" y="209360"/>
                  </a:lnTo>
                  <a:cubicBezTo>
                    <a:pt x="3085332" y="190376"/>
                    <a:pt x="3081929" y="176407"/>
                    <a:pt x="3072795" y="186615"/>
                  </a:cubicBezTo>
                  <a:cubicBezTo>
                    <a:pt x="3070108" y="186615"/>
                    <a:pt x="3066885" y="189660"/>
                    <a:pt x="3062766" y="196645"/>
                  </a:cubicBezTo>
                  <a:cubicBezTo>
                    <a:pt x="3043065" y="229777"/>
                    <a:pt x="3034827" y="229777"/>
                    <a:pt x="3034827" y="246432"/>
                  </a:cubicBezTo>
                  <a:cubicBezTo>
                    <a:pt x="3034827" y="263088"/>
                    <a:pt x="3051662" y="279565"/>
                    <a:pt x="3045931" y="309473"/>
                  </a:cubicBezTo>
                  <a:cubicBezTo>
                    <a:pt x="3040200" y="339382"/>
                    <a:pt x="3040200" y="359440"/>
                    <a:pt x="3048617" y="359440"/>
                  </a:cubicBezTo>
                  <a:cubicBezTo>
                    <a:pt x="3057034" y="359440"/>
                    <a:pt x="3076556" y="329532"/>
                    <a:pt x="3101987" y="322905"/>
                  </a:cubicBezTo>
                  <a:cubicBezTo>
                    <a:pt x="3127597" y="316279"/>
                    <a:pt x="3172550" y="299623"/>
                    <a:pt x="3175236" y="329532"/>
                  </a:cubicBezTo>
                  <a:cubicBezTo>
                    <a:pt x="3177565" y="355500"/>
                    <a:pt x="3199056" y="366425"/>
                    <a:pt x="3186340" y="377529"/>
                  </a:cubicBezTo>
                  <a:cubicBezTo>
                    <a:pt x="3185445" y="378066"/>
                    <a:pt x="3184549" y="378783"/>
                    <a:pt x="3183296" y="379320"/>
                  </a:cubicBezTo>
                  <a:cubicBezTo>
                    <a:pt x="3154999" y="392573"/>
                    <a:pt x="3124194" y="385946"/>
                    <a:pt x="3118643" y="366067"/>
                  </a:cubicBezTo>
                  <a:cubicBezTo>
                    <a:pt x="3118285" y="364813"/>
                    <a:pt x="3117747" y="363918"/>
                    <a:pt x="3117210" y="362843"/>
                  </a:cubicBezTo>
                  <a:lnTo>
                    <a:pt x="3110762" y="362843"/>
                  </a:lnTo>
                  <a:cubicBezTo>
                    <a:pt x="3102883" y="349769"/>
                    <a:pt x="3085511" y="351560"/>
                    <a:pt x="3068139" y="366067"/>
                  </a:cubicBezTo>
                  <a:cubicBezTo>
                    <a:pt x="3048617" y="382723"/>
                    <a:pt x="3006351" y="442540"/>
                    <a:pt x="3006351" y="442540"/>
                  </a:cubicBezTo>
                  <a:cubicBezTo>
                    <a:pt x="3006351" y="442540"/>
                    <a:pt x="2957996" y="468687"/>
                    <a:pt x="2938296" y="472627"/>
                  </a:cubicBezTo>
                  <a:lnTo>
                    <a:pt x="2931132" y="472627"/>
                  </a:lnTo>
                  <a:cubicBezTo>
                    <a:pt x="2931132" y="472627"/>
                    <a:pt x="2930416" y="472627"/>
                    <a:pt x="2930237" y="472627"/>
                  </a:cubicBezTo>
                  <a:cubicBezTo>
                    <a:pt x="2923968" y="467792"/>
                    <a:pt x="2939371" y="446301"/>
                    <a:pt x="2957101" y="428750"/>
                  </a:cubicBezTo>
                  <a:lnTo>
                    <a:pt x="2959070" y="428750"/>
                  </a:lnTo>
                  <a:cubicBezTo>
                    <a:pt x="2966235" y="421407"/>
                    <a:pt x="2973577" y="414422"/>
                    <a:pt x="2980562" y="409408"/>
                  </a:cubicBezTo>
                  <a:cubicBezTo>
                    <a:pt x="2995785" y="398125"/>
                    <a:pt x="3008142" y="378066"/>
                    <a:pt x="3012261" y="363022"/>
                  </a:cubicBezTo>
                  <a:lnTo>
                    <a:pt x="3007784" y="363022"/>
                  </a:lnTo>
                  <a:cubicBezTo>
                    <a:pt x="3008859" y="357291"/>
                    <a:pt x="3008500" y="352456"/>
                    <a:pt x="3006351" y="349590"/>
                  </a:cubicBezTo>
                  <a:cubicBezTo>
                    <a:pt x="3003128" y="345650"/>
                    <a:pt x="2999188" y="333472"/>
                    <a:pt x="2996322" y="319144"/>
                  </a:cubicBezTo>
                  <a:lnTo>
                    <a:pt x="3002232" y="319144"/>
                  </a:lnTo>
                  <a:cubicBezTo>
                    <a:pt x="2997039" y="296579"/>
                    <a:pt x="2993815" y="267207"/>
                    <a:pt x="2997576" y="256462"/>
                  </a:cubicBezTo>
                  <a:cubicBezTo>
                    <a:pt x="2997934" y="255566"/>
                    <a:pt x="2998471" y="254492"/>
                    <a:pt x="2998829" y="253417"/>
                  </a:cubicBezTo>
                  <a:lnTo>
                    <a:pt x="2995068" y="253417"/>
                  </a:lnTo>
                  <a:cubicBezTo>
                    <a:pt x="3002232" y="239806"/>
                    <a:pt x="3015127" y="223150"/>
                    <a:pt x="3002590" y="209539"/>
                  </a:cubicBezTo>
                  <a:lnTo>
                    <a:pt x="3010112" y="209539"/>
                  </a:lnTo>
                  <a:cubicBezTo>
                    <a:pt x="3008142" y="206316"/>
                    <a:pt x="3005456" y="203092"/>
                    <a:pt x="3000441" y="200047"/>
                  </a:cubicBezTo>
                  <a:cubicBezTo>
                    <a:pt x="2972144" y="183392"/>
                    <a:pt x="2952444" y="163512"/>
                    <a:pt x="2929879" y="153662"/>
                  </a:cubicBezTo>
                  <a:cubicBezTo>
                    <a:pt x="2923073" y="150618"/>
                    <a:pt x="2915909" y="153483"/>
                    <a:pt x="2908924" y="158498"/>
                  </a:cubicBezTo>
                  <a:cubicBezTo>
                    <a:pt x="2890836" y="167990"/>
                    <a:pt x="2872210" y="199868"/>
                    <a:pt x="2856808" y="210077"/>
                  </a:cubicBezTo>
                  <a:cubicBezTo>
                    <a:pt x="2837287" y="223509"/>
                    <a:pt x="2839973" y="239985"/>
                    <a:pt x="2814721" y="243388"/>
                  </a:cubicBezTo>
                  <a:cubicBezTo>
                    <a:pt x="2789290" y="246791"/>
                    <a:pt x="2772455" y="286549"/>
                    <a:pt x="2814721" y="309832"/>
                  </a:cubicBezTo>
                  <a:cubicBezTo>
                    <a:pt x="2856808" y="333114"/>
                    <a:pt x="2870957" y="349769"/>
                    <a:pt x="2859674" y="363022"/>
                  </a:cubicBezTo>
                  <a:cubicBezTo>
                    <a:pt x="2859674" y="363022"/>
                    <a:pt x="2859674" y="363022"/>
                    <a:pt x="2859674" y="363022"/>
                  </a:cubicBezTo>
                  <a:lnTo>
                    <a:pt x="2859674" y="363022"/>
                  </a:lnTo>
                  <a:cubicBezTo>
                    <a:pt x="2854659" y="364634"/>
                    <a:pt x="2847675" y="364276"/>
                    <a:pt x="2840332" y="363022"/>
                  </a:cubicBezTo>
                  <a:lnTo>
                    <a:pt x="2820632" y="363022"/>
                  </a:lnTo>
                  <a:cubicBezTo>
                    <a:pt x="2809886" y="359799"/>
                    <a:pt x="2800931" y="356217"/>
                    <a:pt x="2800931" y="356217"/>
                  </a:cubicBezTo>
                  <a:cubicBezTo>
                    <a:pt x="2800931" y="356217"/>
                    <a:pt x="2764217" y="336158"/>
                    <a:pt x="2741831" y="336158"/>
                  </a:cubicBezTo>
                  <a:cubicBezTo>
                    <a:pt x="2722488" y="336158"/>
                    <a:pt x="2699743" y="324517"/>
                    <a:pt x="2679506" y="318965"/>
                  </a:cubicBezTo>
                  <a:lnTo>
                    <a:pt x="2696341" y="318965"/>
                  </a:lnTo>
                  <a:cubicBezTo>
                    <a:pt x="2688640" y="316279"/>
                    <a:pt x="2680938" y="313772"/>
                    <a:pt x="2673954" y="312876"/>
                  </a:cubicBezTo>
                  <a:cubicBezTo>
                    <a:pt x="2653896" y="310011"/>
                    <a:pt x="2615928" y="309653"/>
                    <a:pt x="2600168" y="318965"/>
                  </a:cubicBezTo>
                  <a:lnTo>
                    <a:pt x="2602675" y="318965"/>
                  </a:lnTo>
                  <a:cubicBezTo>
                    <a:pt x="2597123" y="320756"/>
                    <a:pt x="2592645" y="323085"/>
                    <a:pt x="2589959" y="326129"/>
                  </a:cubicBezTo>
                  <a:cubicBezTo>
                    <a:pt x="2582795" y="334367"/>
                    <a:pt x="2569184" y="353172"/>
                    <a:pt x="2554678" y="362843"/>
                  </a:cubicBezTo>
                  <a:lnTo>
                    <a:pt x="2553245" y="362843"/>
                  </a:lnTo>
                  <a:cubicBezTo>
                    <a:pt x="2546798" y="365709"/>
                    <a:pt x="2539992" y="366246"/>
                    <a:pt x="2533903" y="362843"/>
                  </a:cubicBezTo>
                  <a:lnTo>
                    <a:pt x="2523336" y="362843"/>
                  </a:lnTo>
                  <a:cubicBezTo>
                    <a:pt x="2505606" y="350844"/>
                    <a:pt x="2503099" y="340636"/>
                    <a:pt x="2474802" y="352814"/>
                  </a:cubicBezTo>
                  <a:cubicBezTo>
                    <a:pt x="2443998" y="366067"/>
                    <a:pt x="2413015" y="342785"/>
                    <a:pt x="2396180" y="362664"/>
                  </a:cubicBezTo>
                  <a:cubicBezTo>
                    <a:pt x="2392061" y="367679"/>
                    <a:pt x="2389733" y="371261"/>
                    <a:pt x="2387942" y="373768"/>
                  </a:cubicBezTo>
                  <a:cubicBezTo>
                    <a:pt x="2383106" y="374484"/>
                    <a:pt x="2375405" y="370902"/>
                    <a:pt x="2354093" y="362843"/>
                  </a:cubicBezTo>
                  <a:lnTo>
                    <a:pt x="2339945" y="362843"/>
                  </a:lnTo>
                  <a:cubicBezTo>
                    <a:pt x="2339945" y="362843"/>
                    <a:pt x="2339945" y="362843"/>
                    <a:pt x="2339586" y="362843"/>
                  </a:cubicBezTo>
                  <a:cubicBezTo>
                    <a:pt x="2301977" y="348874"/>
                    <a:pt x="2296246" y="361231"/>
                    <a:pt x="2278515" y="373231"/>
                  </a:cubicBezTo>
                  <a:cubicBezTo>
                    <a:pt x="2271889" y="376992"/>
                    <a:pt x="2263651" y="380394"/>
                    <a:pt x="2252010" y="382723"/>
                  </a:cubicBezTo>
                  <a:cubicBezTo>
                    <a:pt x="2205088" y="391856"/>
                    <a:pt x="2175179" y="375917"/>
                    <a:pt x="2159956" y="389349"/>
                  </a:cubicBezTo>
                  <a:cubicBezTo>
                    <a:pt x="2156553" y="390782"/>
                    <a:pt x="2153509" y="392752"/>
                    <a:pt x="2151180" y="396155"/>
                  </a:cubicBezTo>
                  <a:cubicBezTo>
                    <a:pt x="2137032" y="416213"/>
                    <a:pt x="2117511" y="452569"/>
                    <a:pt x="2109093" y="429287"/>
                  </a:cubicBezTo>
                  <a:cubicBezTo>
                    <a:pt x="2109093" y="429287"/>
                    <a:pt x="2109093" y="428750"/>
                    <a:pt x="2109093" y="428750"/>
                  </a:cubicBezTo>
                  <a:lnTo>
                    <a:pt x="2116257" y="428750"/>
                  </a:lnTo>
                  <a:cubicBezTo>
                    <a:pt x="2115541" y="427854"/>
                    <a:pt x="2115004" y="427317"/>
                    <a:pt x="2114466" y="425884"/>
                  </a:cubicBezTo>
                  <a:cubicBezTo>
                    <a:pt x="2107839" y="408154"/>
                    <a:pt x="2127719" y="380753"/>
                    <a:pt x="2131122" y="362843"/>
                  </a:cubicBezTo>
                  <a:lnTo>
                    <a:pt x="2126107" y="362843"/>
                  </a:lnTo>
                  <a:cubicBezTo>
                    <a:pt x="2126286" y="358903"/>
                    <a:pt x="2125928" y="355321"/>
                    <a:pt x="2123242" y="352814"/>
                  </a:cubicBezTo>
                  <a:cubicBezTo>
                    <a:pt x="2109272" y="339382"/>
                    <a:pt x="2050171" y="346008"/>
                    <a:pt x="2041754" y="356038"/>
                  </a:cubicBezTo>
                  <a:cubicBezTo>
                    <a:pt x="2033337" y="366067"/>
                    <a:pt x="2038889" y="402602"/>
                    <a:pt x="2044441" y="416034"/>
                  </a:cubicBezTo>
                  <a:cubicBezTo>
                    <a:pt x="2049276" y="427138"/>
                    <a:pt x="2055902" y="466538"/>
                    <a:pt x="2047844" y="472448"/>
                  </a:cubicBezTo>
                  <a:lnTo>
                    <a:pt x="2042292" y="472448"/>
                  </a:lnTo>
                  <a:cubicBezTo>
                    <a:pt x="2042292" y="472448"/>
                    <a:pt x="2042112" y="472448"/>
                    <a:pt x="2041754" y="472448"/>
                  </a:cubicBezTo>
                  <a:cubicBezTo>
                    <a:pt x="2024920" y="462598"/>
                    <a:pt x="2027606" y="429287"/>
                    <a:pt x="2010771" y="432690"/>
                  </a:cubicBezTo>
                  <a:cubicBezTo>
                    <a:pt x="1993936" y="436092"/>
                    <a:pt x="1974057" y="445943"/>
                    <a:pt x="1965818" y="452569"/>
                  </a:cubicBezTo>
                  <a:cubicBezTo>
                    <a:pt x="1957401" y="459195"/>
                    <a:pt x="1923553" y="459195"/>
                    <a:pt x="1915135" y="472448"/>
                  </a:cubicBezTo>
                  <a:cubicBezTo>
                    <a:pt x="1907792" y="483910"/>
                    <a:pt x="1915135" y="512744"/>
                    <a:pt x="1908150" y="522595"/>
                  </a:cubicBezTo>
                  <a:cubicBezTo>
                    <a:pt x="1894540" y="526356"/>
                    <a:pt x="1883077" y="538534"/>
                    <a:pt x="1852811" y="515610"/>
                  </a:cubicBezTo>
                  <a:cubicBezTo>
                    <a:pt x="1830424" y="498954"/>
                    <a:pt x="1824335" y="501103"/>
                    <a:pt x="1819141" y="506118"/>
                  </a:cubicBezTo>
                  <a:cubicBezTo>
                    <a:pt x="1814306" y="507372"/>
                    <a:pt x="1812335" y="512386"/>
                    <a:pt x="1807858" y="515789"/>
                  </a:cubicBezTo>
                  <a:cubicBezTo>
                    <a:pt x="1806963" y="516684"/>
                    <a:pt x="1805351" y="517759"/>
                    <a:pt x="1803381" y="519013"/>
                  </a:cubicBezTo>
                  <a:cubicBezTo>
                    <a:pt x="1788695" y="528146"/>
                    <a:pt x="1764697" y="538892"/>
                    <a:pt x="1762547" y="515610"/>
                  </a:cubicBezTo>
                  <a:cubicBezTo>
                    <a:pt x="1760578" y="495193"/>
                    <a:pt x="1763801" y="483910"/>
                    <a:pt x="1757891" y="472448"/>
                  </a:cubicBezTo>
                  <a:lnTo>
                    <a:pt x="1750728" y="472448"/>
                  </a:lnTo>
                  <a:cubicBezTo>
                    <a:pt x="1748041" y="468329"/>
                    <a:pt x="1743922" y="463852"/>
                    <a:pt x="1737474" y="459016"/>
                  </a:cubicBezTo>
                  <a:cubicBezTo>
                    <a:pt x="1712222" y="438958"/>
                    <a:pt x="1731743" y="438958"/>
                    <a:pt x="1765592" y="452390"/>
                  </a:cubicBezTo>
                  <a:cubicBezTo>
                    <a:pt x="1799440" y="465822"/>
                    <a:pt x="1841707" y="472269"/>
                    <a:pt x="1903494" y="448987"/>
                  </a:cubicBezTo>
                  <a:cubicBezTo>
                    <a:pt x="1936626" y="436630"/>
                    <a:pt x="1959013" y="428033"/>
                    <a:pt x="1969042" y="420511"/>
                  </a:cubicBezTo>
                  <a:cubicBezTo>
                    <a:pt x="1983011" y="412631"/>
                    <a:pt x="1984624" y="406363"/>
                    <a:pt x="1970654" y="399020"/>
                  </a:cubicBezTo>
                  <a:cubicBezTo>
                    <a:pt x="1957222" y="391856"/>
                    <a:pt x="1944865" y="376454"/>
                    <a:pt x="1930537" y="362485"/>
                  </a:cubicBezTo>
                  <a:lnTo>
                    <a:pt x="1921404" y="362485"/>
                  </a:lnTo>
                  <a:cubicBezTo>
                    <a:pt x="1909941" y="351918"/>
                    <a:pt x="1896867" y="342785"/>
                    <a:pt x="1880391" y="340098"/>
                  </a:cubicBezTo>
                  <a:cubicBezTo>
                    <a:pt x="1840990" y="333472"/>
                    <a:pt x="1782427" y="362485"/>
                    <a:pt x="1720640" y="335800"/>
                  </a:cubicBezTo>
                  <a:cubicBezTo>
                    <a:pt x="1704879" y="329174"/>
                    <a:pt x="1692343" y="323443"/>
                    <a:pt x="1681777" y="318607"/>
                  </a:cubicBezTo>
                  <a:lnTo>
                    <a:pt x="1694671" y="318607"/>
                  </a:lnTo>
                  <a:cubicBezTo>
                    <a:pt x="1658315" y="302131"/>
                    <a:pt x="1644883" y="294430"/>
                    <a:pt x="1624466" y="289236"/>
                  </a:cubicBezTo>
                  <a:cubicBezTo>
                    <a:pt x="1613542" y="286370"/>
                    <a:pt x="1578439" y="269715"/>
                    <a:pt x="1536353" y="252701"/>
                  </a:cubicBezTo>
                  <a:lnTo>
                    <a:pt x="1522384" y="252701"/>
                  </a:lnTo>
                  <a:cubicBezTo>
                    <a:pt x="1469013" y="231747"/>
                    <a:pt x="1406868" y="211688"/>
                    <a:pt x="1368900" y="218852"/>
                  </a:cubicBezTo>
                  <a:cubicBezTo>
                    <a:pt x="1347230" y="222971"/>
                    <a:pt x="1314098" y="236224"/>
                    <a:pt x="1278100" y="252701"/>
                  </a:cubicBezTo>
                  <a:lnTo>
                    <a:pt x="1276130" y="252701"/>
                  </a:lnTo>
                  <a:cubicBezTo>
                    <a:pt x="1231535" y="273655"/>
                    <a:pt x="1183897" y="298907"/>
                    <a:pt x="1148974" y="318607"/>
                  </a:cubicBezTo>
                  <a:lnTo>
                    <a:pt x="1149690" y="318607"/>
                  </a:lnTo>
                  <a:cubicBezTo>
                    <a:pt x="1118707" y="335800"/>
                    <a:pt x="1096320" y="349232"/>
                    <a:pt x="1092917" y="352456"/>
                  </a:cubicBezTo>
                  <a:cubicBezTo>
                    <a:pt x="1081634" y="362306"/>
                    <a:pt x="1064800" y="402423"/>
                    <a:pt x="1028086" y="435555"/>
                  </a:cubicBezTo>
                  <a:cubicBezTo>
                    <a:pt x="1014295" y="448092"/>
                    <a:pt x="996386" y="460628"/>
                    <a:pt x="976686" y="472090"/>
                  </a:cubicBezTo>
                  <a:lnTo>
                    <a:pt x="975790" y="472090"/>
                  </a:lnTo>
                  <a:cubicBezTo>
                    <a:pt x="945165" y="489283"/>
                    <a:pt x="910779" y="503790"/>
                    <a:pt x="879617" y="511491"/>
                  </a:cubicBezTo>
                  <a:cubicBezTo>
                    <a:pt x="871200" y="513461"/>
                    <a:pt x="862603" y="517759"/>
                    <a:pt x="854007" y="523311"/>
                  </a:cubicBezTo>
                  <a:cubicBezTo>
                    <a:pt x="805472" y="550891"/>
                    <a:pt x="755147" y="626648"/>
                    <a:pt x="755147" y="638289"/>
                  </a:cubicBezTo>
                  <a:cubicBezTo>
                    <a:pt x="755147" y="651542"/>
                    <a:pt x="777534" y="701509"/>
                    <a:pt x="771982" y="711359"/>
                  </a:cubicBezTo>
                  <a:cubicBezTo>
                    <a:pt x="766251" y="721388"/>
                    <a:pt x="783085" y="771176"/>
                    <a:pt x="814069" y="784608"/>
                  </a:cubicBezTo>
                  <a:cubicBezTo>
                    <a:pt x="845052" y="797861"/>
                    <a:pt x="898601" y="794637"/>
                    <a:pt x="901287" y="774758"/>
                  </a:cubicBezTo>
                  <a:cubicBezTo>
                    <a:pt x="902183" y="769923"/>
                    <a:pt x="905049" y="763654"/>
                    <a:pt x="909347" y="757386"/>
                  </a:cubicBezTo>
                  <a:lnTo>
                    <a:pt x="912749" y="757386"/>
                  </a:lnTo>
                  <a:cubicBezTo>
                    <a:pt x="918122" y="748431"/>
                    <a:pt x="926360" y="739118"/>
                    <a:pt x="934240" y="733388"/>
                  </a:cubicBezTo>
                  <a:cubicBezTo>
                    <a:pt x="941762" y="729627"/>
                    <a:pt x="948210" y="730701"/>
                    <a:pt x="949105" y="741626"/>
                  </a:cubicBezTo>
                  <a:cubicBezTo>
                    <a:pt x="951971" y="771534"/>
                    <a:pt x="980088" y="817920"/>
                    <a:pt x="974536" y="837978"/>
                  </a:cubicBezTo>
                  <a:cubicBezTo>
                    <a:pt x="968806" y="858036"/>
                    <a:pt x="974536" y="878095"/>
                    <a:pt x="994058" y="874692"/>
                  </a:cubicBezTo>
                  <a:cubicBezTo>
                    <a:pt x="1013758" y="871468"/>
                    <a:pt x="1117990" y="844784"/>
                    <a:pt x="1117990" y="844784"/>
                  </a:cubicBezTo>
                  <a:cubicBezTo>
                    <a:pt x="1117990" y="844784"/>
                    <a:pt x="1121393" y="842993"/>
                    <a:pt x="1125691" y="839769"/>
                  </a:cubicBezTo>
                  <a:cubicBezTo>
                    <a:pt x="1132676" y="835650"/>
                    <a:pt x="1153272" y="821860"/>
                    <a:pt x="1151481" y="801443"/>
                  </a:cubicBezTo>
                  <a:lnTo>
                    <a:pt x="1146108" y="801443"/>
                  </a:lnTo>
                  <a:cubicBezTo>
                    <a:pt x="1143243" y="787832"/>
                    <a:pt x="1152914" y="771534"/>
                    <a:pt x="1164197" y="757565"/>
                  </a:cubicBezTo>
                  <a:lnTo>
                    <a:pt x="1166883" y="757565"/>
                  </a:lnTo>
                  <a:cubicBezTo>
                    <a:pt x="1178166" y="742879"/>
                    <a:pt x="1191956" y="730164"/>
                    <a:pt x="1196433" y="724970"/>
                  </a:cubicBezTo>
                  <a:cubicBezTo>
                    <a:pt x="1200911" y="719597"/>
                    <a:pt x="1211656" y="705628"/>
                    <a:pt x="1215238" y="691838"/>
                  </a:cubicBezTo>
                  <a:lnTo>
                    <a:pt x="1210761" y="691838"/>
                  </a:lnTo>
                  <a:cubicBezTo>
                    <a:pt x="1212552" y="681092"/>
                    <a:pt x="1209328" y="670884"/>
                    <a:pt x="1193926" y="665153"/>
                  </a:cubicBezTo>
                  <a:cubicBezTo>
                    <a:pt x="1176554" y="658885"/>
                    <a:pt x="1161331" y="654765"/>
                    <a:pt x="1153988" y="647960"/>
                  </a:cubicBezTo>
                  <a:lnTo>
                    <a:pt x="1163838" y="647960"/>
                  </a:lnTo>
                  <a:cubicBezTo>
                    <a:pt x="1151123" y="640259"/>
                    <a:pt x="1149690" y="629513"/>
                    <a:pt x="1173867" y="605157"/>
                  </a:cubicBezTo>
                  <a:cubicBezTo>
                    <a:pt x="1177807" y="601217"/>
                    <a:pt x="1181390" y="598351"/>
                    <a:pt x="1184971" y="595844"/>
                  </a:cubicBezTo>
                  <a:cubicBezTo>
                    <a:pt x="1215775" y="578293"/>
                    <a:pt x="1240669" y="599963"/>
                    <a:pt x="1284010" y="548742"/>
                  </a:cubicBezTo>
                  <a:cubicBezTo>
                    <a:pt x="1287055" y="545160"/>
                    <a:pt x="1289741" y="541578"/>
                    <a:pt x="1292069" y="538176"/>
                  </a:cubicBezTo>
                  <a:lnTo>
                    <a:pt x="1294755" y="538176"/>
                  </a:lnTo>
                  <a:cubicBezTo>
                    <a:pt x="1322873" y="500208"/>
                    <a:pt x="1304606" y="481403"/>
                    <a:pt x="1308904" y="472269"/>
                  </a:cubicBezTo>
                  <a:lnTo>
                    <a:pt x="1307113" y="472269"/>
                  </a:lnTo>
                  <a:cubicBezTo>
                    <a:pt x="1310516" y="470657"/>
                    <a:pt x="1316426" y="469404"/>
                    <a:pt x="1326455" y="468867"/>
                  </a:cubicBezTo>
                  <a:cubicBezTo>
                    <a:pt x="1379825" y="465643"/>
                    <a:pt x="1436239" y="462240"/>
                    <a:pt x="1424777" y="482119"/>
                  </a:cubicBezTo>
                  <a:cubicBezTo>
                    <a:pt x="1417972" y="494477"/>
                    <a:pt x="1390750" y="515610"/>
                    <a:pt x="1362453" y="534594"/>
                  </a:cubicBezTo>
                  <a:cubicBezTo>
                    <a:pt x="1360841" y="535668"/>
                    <a:pt x="1359229" y="536564"/>
                    <a:pt x="1357975" y="537459"/>
                  </a:cubicBezTo>
                  <a:cubicBezTo>
                    <a:pt x="1341678" y="548205"/>
                    <a:pt x="1325202" y="558234"/>
                    <a:pt x="1312486" y="565219"/>
                  </a:cubicBezTo>
                  <a:cubicBezTo>
                    <a:pt x="1275772" y="585277"/>
                    <a:pt x="1281503" y="621812"/>
                    <a:pt x="1295651" y="641692"/>
                  </a:cubicBezTo>
                  <a:cubicBezTo>
                    <a:pt x="1309799" y="661750"/>
                    <a:pt x="1315351" y="708314"/>
                    <a:pt x="1340603" y="701509"/>
                  </a:cubicBezTo>
                  <a:cubicBezTo>
                    <a:pt x="1366035" y="694882"/>
                    <a:pt x="1397018" y="671600"/>
                    <a:pt x="1424957" y="674824"/>
                  </a:cubicBezTo>
                  <a:cubicBezTo>
                    <a:pt x="1453253" y="678227"/>
                    <a:pt x="1509668" y="671421"/>
                    <a:pt x="1517906" y="671421"/>
                  </a:cubicBezTo>
                  <a:cubicBezTo>
                    <a:pt x="1526144" y="671421"/>
                    <a:pt x="1558023" y="709210"/>
                    <a:pt x="1547635" y="721388"/>
                  </a:cubicBezTo>
                  <a:cubicBezTo>
                    <a:pt x="1525428" y="727657"/>
                    <a:pt x="1497310" y="724612"/>
                    <a:pt x="1450030" y="727836"/>
                  </a:cubicBezTo>
                  <a:cubicBezTo>
                    <a:pt x="1404719" y="731059"/>
                    <a:pt x="1354752" y="731238"/>
                    <a:pt x="1349737" y="739835"/>
                  </a:cubicBezTo>
                  <a:cubicBezTo>
                    <a:pt x="1345976" y="741268"/>
                    <a:pt x="1343469" y="742700"/>
                    <a:pt x="1343469" y="744491"/>
                  </a:cubicBezTo>
                  <a:cubicBezTo>
                    <a:pt x="1343469" y="754521"/>
                    <a:pt x="1408122" y="777803"/>
                    <a:pt x="1385735" y="794458"/>
                  </a:cubicBezTo>
                  <a:cubicBezTo>
                    <a:pt x="1363169" y="811114"/>
                    <a:pt x="1340603" y="791056"/>
                    <a:pt x="1312486" y="787653"/>
                  </a:cubicBezTo>
                  <a:cubicBezTo>
                    <a:pt x="1284368" y="784429"/>
                    <a:pt x="1267354" y="830993"/>
                    <a:pt x="1258937" y="857499"/>
                  </a:cubicBezTo>
                  <a:cubicBezTo>
                    <a:pt x="1253027" y="875767"/>
                    <a:pt x="1261444" y="903168"/>
                    <a:pt x="1253922" y="913197"/>
                  </a:cubicBezTo>
                  <a:cubicBezTo>
                    <a:pt x="1249982" y="914451"/>
                    <a:pt x="1244609" y="913914"/>
                    <a:pt x="1236013" y="910690"/>
                  </a:cubicBezTo>
                  <a:lnTo>
                    <a:pt x="1220252" y="910690"/>
                  </a:lnTo>
                  <a:cubicBezTo>
                    <a:pt x="1183718" y="898153"/>
                    <a:pt x="1156495" y="897974"/>
                    <a:pt x="1146466" y="904063"/>
                  </a:cubicBezTo>
                  <a:cubicBezTo>
                    <a:pt x="1135183" y="910690"/>
                    <a:pt x="1114587" y="898153"/>
                    <a:pt x="1086291" y="908183"/>
                  </a:cubicBezTo>
                  <a:cubicBezTo>
                    <a:pt x="1083783" y="909078"/>
                    <a:pt x="1081455" y="909794"/>
                    <a:pt x="1079127" y="910690"/>
                  </a:cubicBezTo>
                  <a:lnTo>
                    <a:pt x="1073575" y="910690"/>
                  </a:lnTo>
                  <a:cubicBezTo>
                    <a:pt x="1059964" y="914451"/>
                    <a:pt x="1051726" y="914093"/>
                    <a:pt x="1024861" y="914093"/>
                  </a:cubicBezTo>
                  <a:lnTo>
                    <a:pt x="988327" y="914093"/>
                  </a:lnTo>
                  <a:lnTo>
                    <a:pt x="965761" y="917316"/>
                  </a:lnTo>
                  <a:cubicBezTo>
                    <a:pt x="965761" y="917316"/>
                    <a:pt x="962537" y="914988"/>
                    <a:pt x="958418" y="910690"/>
                  </a:cubicBezTo>
                  <a:lnTo>
                    <a:pt x="950359" y="910690"/>
                  </a:lnTo>
                  <a:cubicBezTo>
                    <a:pt x="943911" y="903168"/>
                    <a:pt x="936748" y="891885"/>
                    <a:pt x="935315" y="877558"/>
                  </a:cubicBezTo>
                  <a:cubicBezTo>
                    <a:pt x="934778" y="873976"/>
                    <a:pt x="934778" y="870394"/>
                    <a:pt x="934957" y="866812"/>
                  </a:cubicBezTo>
                  <a:lnTo>
                    <a:pt x="940330" y="866812"/>
                  </a:lnTo>
                  <a:cubicBezTo>
                    <a:pt x="940330" y="842097"/>
                    <a:pt x="950359" y="817024"/>
                    <a:pt x="937643" y="810935"/>
                  </a:cubicBezTo>
                  <a:cubicBezTo>
                    <a:pt x="926360" y="805741"/>
                    <a:pt x="891974" y="810935"/>
                    <a:pt x="874423" y="823830"/>
                  </a:cubicBezTo>
                  <a:cubicBezTo>
                    <a:pt x="867260" y="827591"/>
                    <a:pt x="861708" y="832247"/>
                    <a:pt x="859379" y="837620"/>
                  </a:cubicBezTo>
                  <a:cubicBezTo>
                    <a:pt x="850962" y="857678"/>
                    <a:pt x="842545" y="894213"/>
                    <a:pt x="853648" y="910869"/>
                  </a:cubicBezTo>
                  <a:cubicBezTo>
                    <a:pt x="861350" y="922152"/>
                    <a:pt x="879438" y="940957"/>
                    <a:pt x="880154" y="948837"/>
                  </a:cubicBezTo>
                  <a:cubicBezTo>
                    <a:pt x="878363" y="948479"/>
                    <a:pt x="876035" y="948300"/>
                    <a:pt x="873170" y="947225"/>
                  </a:cubicBezTo>
                  <a:cubicBezTo>
                    <a:pt x="844156" y="937912"/>
                    <a:pt x="808159" y="934688"/>
                    <a:pt x="785235" y="950449"/>
                  </a:cubicBezTo>
                  <a:cubicBezTo>
                    <a:pt x="781474" y="952240"/>
                    <a:pt x="778071" y="954568"/>
                    <a:pt x="774847" y="957254"/>
                  </a:cubicBezTo>
                  <a:cubicBezTo>
                    <a:pt x="752461" y="977134"/>
                    <a:pt x="713239" y="1020116"/>
                    <a:pt x="713060" y="1020295"/>
                  </a:cubicBezTo>
                  <a:lnTo>
                    <a:pt x="695151" y="1020295"/>
                  </a:lnTo>
                  <a:cubicBezTo>
                    <a:pt x="680286" y="1022981"/>
                    <a:pt x="662556" y="1027638"/>
                    <a:pt x="653601" y="1034443"/>
                  </a:cubicBezTo>
                  <a:cubicBezTo>
                    <a:pt x="653422" y="1034623"/>
                    <a:pt x="653064" y="1034981"/>
                    <a:pt x="652885" y="1034981"/>
                  </a:cubicBezTo>
                  <a:cubicBezTo>
                    <a:pt x="652705" y="1034981"/>
                    <a:pt x="652527" y="1035160"/>
                    <a:pt x="652527" y="1035339"/>
                  </a:cubicBezTo>
                  <a:cubicBezTo>
                    <a:pt x="646616" y="1038563"/>
                    <a:pt x="642856" y="1042503"/>
                    <a:pt x="642856" y="1047159"/>
                  </a:cubicBezTo>
                  <a:cubicBezTo>
                    <a:pt x="642856" y="1067038"/>
                    <a:pt x="642856" y="1093723"/>
                    <a:pt x="617603" y="1097126"/>
                  </a:cubicBezTo>
                  <a:cubicBezTo>
                    <a:pt x="592351" y="1100350"/>
                    <a:pt x="558503" y="1110379"/>
                    <a:pt x="524654" y="1117006"/>
                  </a:cubicBezTo>
                  <a:cubicBezTo>
                    <a:pt x="509252" y="1120050"/>
                    <a:pt x="501372" y="1125244"/>
                    <a:pt x="493671" y="1130258"/>
                  </a:cubicBezTo>
                  <a:lnTo>
                    <a:pt x="493492" y="1130258"/>
                  </a:lnTo>
                  <a:cubicBezTo>
                    <a:pt x="485791" y="1134736"/>
                    <a:pt x="476836" y="1138855"/>
                    <a:pt x="459643" y="1140288"/>
                  </a:cubicBezTo>
                  <a:cubicBezTo>
                    <a:pt x="444599" y="1141541"/>
                    <a:pt x="434570" y="1145302"/>
                    <a:pt x="429734" y="1149780"/>
                  </a:cubicBezTo>
                  <a:cubicBezTo>
                    <a:pt x="415228" y="1157122"/>
                    <a:pt x="419347" y="1168764"/>
                    <a:pt x="445853" y="1173599"/>
                  </a:cubicBezTo>
                  <a:cubicBezTo>
                    <a:pt x="482567" y="1180226"/>
                    <a:pt x="538623" y="1206910"/>
                    <a:pt x="541489" y="1236640"/>
                  </a:cubicBezTo>
                  <a:cubicBezTo>
                    <a:pt x="544175" y="1266549"/>
                    <a:pt x="538623" y="1299860"/>
                    <a:pt x="524475" y="1329768"/>
                  </a:cubicBezTo>
                  <a:cubicBezTo>
                    <a:pt x="514804" y="1350364"/>
                    <a:pt x="456956" y="1336574"/>
                    <a:pt x="423287" y="1336574"/>
                  </a:cubicBezTo>
                  <a:cubicBezTo>
                    <a:pt x="389618" y="1336574"/>
                    <a:pt x="321920" y="1323142"/>
                    <a:pt x="293803" y="1336574"/>
                  </a:cubicBezTo>
                  <a:cubicBezTo>
                    <a:pt x="265685" y="1349827"/>
                    <a:pt x="271237" y="1416271"/>
                    <a:pt x="279654" y="1446358"/>
                  </a:cubicBezTo>
                  <a:cubicBezTo>
                    <a:pt x="288071" y="1476267"/>
                    <a:pt x="276789" y="1492744"/>
                    <a:pt x="265685" y="1502773"/>
                  </a:cubicBezTo>
                  <a:cubicBezTo>
                    <a:pt x="254402" y="1512802"/>
                    <a:pt x="251536" y="1542710"/>
                    <a:pt x="265685" y="1555964"/>
                  </a:cubicBezTo>
                  <a:cubicBezTo>
                    <a:pt x="279654" y="1569216"/>
                    <a:pt x="290937" y="1599125"/>
                    <a:pt x="302220" y="1602528"/>
                  </a:cubicBezTo>
                  <a:cubicBezTo>
                    <a:pt x="313503" y="1605931"/>
                    <a:pt x="349859" y="1592499"/>
                    <a:pt x="364186" y="1609333"/>
                  </a:cubicBezTo>
                  <a:cubicBezTo>
                    <a:pt x="378155" y="1625989"/>
                    <a:pt x="392304" y="1665927"/>
                    <a:pt x="400721" y="1655898"/>
                  </a:cubicBezTo>
                  <a:cubicBezTo>
                    <a:pt x="403945" y="1652137"/>
                    <a:pt x="407527" y="1643719"/>
                    <a:pt x="411467" y="1634944"/>
                  </a:cubicBezTo>
                  <a:lnTo>
                    <a:pt x="415049" y="1634944"/>
                  </a:lnTo>
                  <a:cubicBezTo>
                    <a:pt x="419168" y="1626168"/>
                    <a:pt x="423645" y="1616676"/>
                    <a:pt x="428301" y="1611482"/>
                  </a:cubicBezTo>
                  <a:cubicBezTo>
                    <a:pt x="430272" y="1610945"/>
                    <a:pt x="432241" y="1610945"/>
                    <a:pt x="434212" y="1612557"/>
                  </a:cubicBezTo>
                  <a:cubicBezTo>
                    <a:pt x="448360" y="1622586"/>
                    <a:pt x="482209" y="1609333"/>
                    <a:pt x="507640" y="1605931"/>
                  </a:cubicBezTo>
                  <a:cubicBezTo>
                    <a:pt x="513908" y="1605035"/>
                    <a:pt x="519639" y="1602349"/>
                    <a:pt x="525012" y="1598409"/>
                  </a:cubicBezTo>
                  <a:cubicBezTo>
                    <a:pt x="536116" y="1592319"/>
                    <a:pt x="545429" y="1580499"/>
                    <a:pt x="555637" y="1569216"/>
                  </a:cubicBezTo>
                  <a:lnTo>
                    <a:pt x="553488" y="1569216"/>
                  </a:lnTo>
                  <a:cubicBezTo>
                    <a:pt x="559219" y="1563127"/>
                    <a:pt x="565308" y="1557396"/>
                    <a:pt x="572293" y="1552740"/>
                  </a:cubicBezTo>
                  <a:cubicBezTo>
                    <a:pt x="592888" y="1539308"/>
                    <a:pt x="587336" y="1536621"/>
                    <a:pt x="579994" y="1525339"/>
                  </a:cubicBezTo>
                  <a:lnTo>
                    <a:pt x="587516" y="1525339"/>
                  </a:lnTo>
                  <a:cubicBezTo>
                    <a:pt x="585367" y="1522115"/>
                    <a:pt x="582680" y="1518175"/>
                    <a:pt x="580352" y="1512802"/>
                  </a:cubicBezTo>
                  <a:cubicBezTo>
                    <a:pt x="573546" y="1496684"/>
                    <a:pt x="594500" y="1478237"/>
                    <a:pt x="613126" y="1459432"/>
                  </a:cubicBezTo>
                  <a:lnTo>
                    <a:pt x="611335" y="1459432"/>
                  </a:lnTo>
                  <a:cubicBezTo>
                    <a:pt x="614559" y="1456208"/>
                    <a:pt x="617603" y="1452985"/>
                    <a:pt x="620290" y="1449761"/>
                  </a:cubicBezTo>
                  <a:cubicBezTo>
                    <a:pt x="639990" y="1426479"/>
                    <a:pt x="676346" y="1446537"/>
                    <a:pt x="684943" y="1419853"/>
                  </a:cubicBezTo>
                  <a:cubicBezTo>
                    <a:pt x="685480" y="1418599"/>
                    <a:pt x="685659" y="1416987"/>
                    <a:pt x="686196" y="1415733"/>
                  </a:cubicBezTo>
                  <a:lnTo>
                    <a:pt x="690494" y="1415733"/>
                  </a:lnTo>
                  <a:cubicBezTo>
                    <a:pt x="697121" y="1394600"/>
                    <a:pt x="700703" y="1362005"/>
                    <a:pt x="712702" y="1350901"/>
                  </a:cubicBezTo>
                  <a:cubicBezTo>
                    <a:pt x="714493" y="1350185"/>
                    <a:pt x="716463" y="1349827"/>
                    <a:pt x="718791" y="1350006"/>
                  </a:cubicBezTo>
                  <a:cubicBezTo>
                    <a:pt x="741178" y="1353409"/>
                    <a:pt x="772340" y="1369885"/>
                    <a:pt x="791861" y="1369885"/>
                  </a:cubicBezTo>
                  <a:cubicBezTo>
                    <a:pt x="801353" y="1369885"/>
                    <a:pt x="816039" y="1361468"/>
                    <a:pt x="829829" y="1351976"/>
                  </a:cubicBezTo>
                  <a:cubicBezTo>
                    <a:pt x="830904" y="1351260"/>
                    <a:pt x="832157" y="1350543"/>
                    <a:pt x="833053" y="1349827"/>
                  </a:cubicBezTo>
                  <a:lnTo>
                    <a:pt x="833053" y="1349827"/>
                  </a:lnTo>
                  <a:cubicBezTo>
                    <a:pt x="846843" y="1340156"/>
                    <a:pt x="859738" y="1329948"/>
                    <a:pt x="865110" y="1326724"/>
                  </a:cubicBezTo>
                  <a:cubicBezTo>
                    <a:pt x="876393" y="1320098"/>
                    <a:pt x="918659" y="1323321"/>
                    <a:pt x="924390" y="1353409"/>
                  </a:cubicBezTo>
                  <a:cubicBezTo>
                    <a:pt x="929942" y="1383317"/>
                    <a:pt x="977760" y="1419853"/>
                    <a:pt x="989043" y="1426479"/>
                  </a:cubicBezTo>
                  <a:cubicBezTo>
                    <a:pt x="1000147" y="1433105"/>
                    <a:pt x="1073396" y="1459790"/>
                    <a:pt x="1084679" y="1469819"/>
                  </a:cubicBezTo>
                  <a:cubicBezTo>
                    <a:pt x="1095783" y="1479849"/>
                    <a:pt x="1112796" y="1509757"/>
                    <a:pt x="1118528" y="1536442"/>
                  </a:cubicBezTo>
                  <a:cubicBezTo>
                    <a:pt x="1123721" y="1560799"/>
                    <a:pt x="1152018" y="1588917"/>
                    <a:pt x="1159003" y="1575664"/>
                  </a:cubicBezTo>
                  <a:cubicBezTo>
                    <a:pt x="1162047" y="1575664"/>
                    <a:pt x="1164555" y="1573873"/>
                    <a:pt x="1165450" y="1569396"/>
                  </a:cubicBezTo>
                  <a:lnTo>
                    <a:pt x="1160615" y="1569396"/>
                  </a:lnTo>
                  <a:cubicBezTo>
                    <a:pt x="1160973" y="1559545"/>
                    <a:pt x="1157033" y="1542532"/>
                    <a:pt x="1152734" y="1525518"/>
                  </a:cubicBezTo>
                  <a:lnTo>
                    <a:pt x="1159003" y="1525518"/>
                  </a:lnTo>
                  <a:cubicBezTo>
                    <a:pt x="1153988" y="1505459"/>
                    <a:pt x="1148974" y="1485043"/>
                    <a:pt x="1151839" y="1476804"/>
                  </a:cubicBezTo>
                  <a:cubicBezTo>
                    <a:pt x="1151839" y="1476804"/>
                    <a:pt x="1151839" y="1476625"/>
                    <a:pt x="1152376" y="1476625"/>
                  </a:cubicBezTo>
                  <a:cubicBezTo>
                    <a:pt x="1172076" y="1479849"/>
                    <a:pt x="1194463" y="1469999"/>
                    <a:pt x="1194463" y="1469999"/>
                  </a:cubicBezTo>
                  <a:cubicBezTo>
                    <a:pt x="1194463" y="1469999"/>
                    <a:pt x="1193747" y="1469282"/>
                    <a:pt x="1193388" y="1469103"/>
                  </a:cubicBezTo>
                  <a:cubicBezTo>
                    <a:pt x="1197329" y="1467850"/>
                    <a:pt x="1200015" y="1466596"/>
                    <a:pt x="1200015" y="1466596"/>
                  </a:cubicBezTo>
                  <a:cubicBezTo>
                    <a:pt x="1200015" y="1466596"/>
                    <a:pt x="1196613" y="1463910"/>
                    <a:pt x="1191419" y="1459790"/>
                  </a:cubicBezTo>
                  <a:lnTo>
                    <a:pt x="1181748" y="1459790"/>
                  </a:lnTo>
                  <a:cubicBezTo>
                    <a:pt x="1164734" y="1446537"/>
                    <a:pt x="1135004" y="1423792"/>
                    <a:pt x="1121393" y="1416808"/>
                  </a:cubicBezTo>
                  <a:cubicBezTo>
                    <a:pt x="1120856" y="1416808"/>
                    <a:pt x="1120319" y="1416091"/>
                    <a:pt x="1119781" y="1415912"/>
                  </a:cubicBezTo>
                  <a:lnTo>
                    <a:pt x="1131243" y="1415912"/>
                  </a:lnTo>
                  <a:cubicBezTo>
                    <a:pt x="1129631" y="1415196"/>
                    <a:pt x="1128020" y="1413942"/>
                    <a:pt x="1126766" y="1413405"/>
                  </a:cubicBezTo>
                  <a:cubicBezTo>
                    <a:pt x="1107066" y="1403376"/>
                    <a:pt x="1070531" y="1383496"/>
                    <a:pt x="1053517" y="1350185"/>
                  </a:cubicBezTo>
                  <a:lnTo>
                    <a:pt x="1053517" y="1350185"/>
                  </a:lnTo>
                  <a:cubicBezTo>
                    <a:pt x="1053517" y="1350185"/>
                    <a:pt x="1046174" y="1350185"/>
                    <a:pt x="1046174" y="1350185"/>
                  </a:cubicBezTo>
                  <a:cubicBezTo>
                    <a:pt x="1034175" y="1330306"/>
                    <a:pt x="1013579" y="1320098"/>
                    <a:pt x="1001400" y="1306307"/>
                  </a:cubicBezTo>
                  <a:lnTo>
                    <a:pt x="1009639" y="1306307"/>
                  </a:lnTo>
                  <a:cubicBezTo>
                    <a:pt x="1001580" y="1298606"/>
                    <a:pt x="996207" y="1289831"/>
                    <a:pt x="997282" y="1277294"/>
                  </a:cubicBezTo>
                  <a:cubicBezTo>
                    <a:pt x="997819" y="1271026"/>
                    <a:pt x="999789" y="1267265"/>
                    <a:pt x="1002475" y="1264399"/>
                  </a:cubicBezTo>
                  <a:cubicBezTo>
                    <a:pt x="1016445" y="1260101"/>
                    <a:pt x="1040801" y="1275145"/>
                    <a:pt x="1056741" y="1294129"/>
                  </a:cubicBezTo>
                  <a:cubicBezTo>
                    <a:pt x="1079306" y="1320635"/>
                    <a:pt x="1135542" y="1357349"/>
                    <a:pt x="1155242" y="1380452"/>
                  </a:cubicBezTo>
                  <a:cubicBezTo>
                    <a:pt x="1174942" y="1403734"/>
                    <a:pt x="1205925" y="1413763"/>
                    <a:pt x="1214343" y="1443672"/>
                  </a:cubicBezTo>
                  <a:cubicBezTo>
                    <a:pt x="1222939" y="1473760"/>
                    <a:pt x="1248191" y="1506892"/>
                    <a:pt x="1256430" y="1520145"/>
                  </a:cubicBezTo>
                  <a:cubicBezTo>
                    <a:pt x="1264847" y="1533577"/>
                    <a:pt x="1270220" y="1639242"/>
                    <a:pt x="1278637" y="1655898"/>
                  </a:cubicBezTo>
                  <a:cubicBezTo>
                    <a:pt x="1283472" y="1665748"/>
                    <a:pt x="1303173" y="1651599"/>
                    <a:pt x="1321261" y="1635660"/>
                  </a:cubicBezTo>
                  <a:lnTo>
                    <a:pt x="1322694" y="1635660"/>
                  </a:lnTo>
                  <a:cubicBezTo>
                    <a:pt x="1336842" y="1623482"/>
                    <a:pt x="1350991" y="1609333"/>
                    <a:pt x="1357438" y="1603244"/>
                  </a:cubicBezTo>
                  <a:cubicBezTo>
                    <a:pt x="1368900" y="1592499"/>
                    <a:pt x="1387347" y="1585872"/>
                    <a:pt x="1395585" y="1569754"/>
                  </a:cubicBezTo>
                  <a:lnTo>
                    <a:pt x="1392003" y="1569754"/>
                  </a:lnTo>
                  <a:cubicBezTo>
                    <a:pt x="1393257" y="1566888"/>
                    <a:pt x="1393973" y="1563485"/>
                    <a:pt x="1394331" y="1559904"/>
                  </a:cubicBezTo>
                  <a:cubicBezTo>
                    <a:pt x="1395764" y="1546830"/>
                    <a:pt x="1387526" y="1535189"/>
                    <a:pt x="1377676" y="1525876"/>
                  </a:cubicBezTo>
                  <a:lnTo>
                    <a:pt x="1386272" y="1525876"/>
                  </a:lnTo>
                  <a:cubicBezTo>
                    <a:pt x="1375169" y="1514593"/>
                    <a:pt x="1361020" y="1505638"/>
                    <a:pt x="1354931" y="1500086"/>
                  </a:cubicBezTo>
                  <a:cubicBezTo>
                    <a:pt x="1351170" y="1496863"/>
                    <a:pt x="1353319" y="1493460"/>
                    <a:pt x="1357797" y="1490057"/>
                  </a:cubicBezTo>
                  <a:cubicBezTo>
                    <a:pt x="1366572" y="1485043"/>
                    <a:pt x="1378571" y="1479849"/>
                    <a:pt x="1387168" y="1473939"/>
                  </a:cubicBezTo>
                  <a:cubicBezTo>
                    <a:pt x="1390928" y="1471611"/>
                    <a:pt x="1394331" y="1469282"/>
                    <a:pt x="1396839" y="1466954"/>
                  </a:cubicBezTo>
                  <a:cubicBezTo>
                    <a:pt x="1399167" y="1464984"/>
                    <a:pt x="1401674" y="1462656"/>
                    <a:pt x="1404360" y="1460149"/>
                  </a:cubicBezTo>
                  <a:lnTo>
                    <a:pt x="1402928" y="1460149"/>
                  </a:lnTo>
                  <a:cubicBezTo>
                    <a:pt x="1416539" y="1448507"/>
                    <a:pt x="1433553" y="1438478"/>
                    <a:pt x="1442149" y="1453701"/>
                  </a:cubicBezTo>
                  <a:cubicBezTo>
                    <a:pt x="1453432" y="1473760"/>
                    <a:pt x="1447881" y="1553456"/>
                    <a:pt x="1453432" y="1566888"/>
                  </a:cubicBezTo>
                  <a:cubicBezTo>
                    <a:pt x="1459163" y="1580141"/>
                    <a:pt x="1515399" y="1600020"/>
                    <a:pt x="1526861" y="1616676"/>
                  </a:cubicBezTo>
                  <a:cubicBezTo>
                    <a:pt x="1537965" y="1633332"/>
                    <a:pt x="1585782" y="1639958"/>
                    <a:pt x="1594379" y="1629929"/>
                  </a:cubicBezTo>
                  <a:cubicBezTo>
                    <a:pt x="1602617" y="1619900"/>
                    <a:pt x="1647749" y="1636556"/>
                    <a:pt x="1659031" y="1639958"/>
                  </a:cubicBezTo>
                  <a:cubicBezTo>
                    <a:pt x="1670314" y="1643361"/>
                    <a:pt x="1703984" y="1633332"/>
                    <a:pt x="1726550" y="1626705"/>
                  </a:cubicBezTo>
                  <a:cubicBezTo>
                    <a:pt x="1748937" y="1620079"/>
                    <a:pt x="1771502" y="1600020"/>
                    <a:pt x="1768637" y="1643361"/>
                  </a:cubicBezTo>
                  <a:cubicBezTo>
                    <a:pt x="1765771" y="1686702"/>
                    <a:pt x="1757354" y="1753145"/>
                    <a:pt x="1729236" y="1786278"/>
                  </a:cubicBezTo>
                  <a:cubicBezTo>
                    <a:pt x="1710252" y="1808664"/>
                    <a:pt x="1708999" y="1823529"/>
                    <a:pt x="1701656" y="1830872"/>
                  </a:cubicBezTo>
                  <a:cubicBezTo>
                    <a:pt x="1698611" y="1832125"/>
                    <a:pt x="1694850" y="1832842"/>
                    <a:pt x="1689477" y="1832842"/>
                  </a:cubicBezTo>
                  <a:cubicBezTo>
                    <a:pt x="1676583" y="1832842"/>
                    <a:pt x="1664762" y="1832842"/>
                    <a:pt x="1655271" y="1838394"/>
                  </a:cubicBezTo>
                  <a:cubicBezTo>
                    <a:pt x="1646137" y="1821380"/>
                    <a:pt x="1633242" y="1807769"/>
                    <a:pt x="1616408" y="1812963"/>
                  </a:cubicBezTo>
                  <a:cubicBezTo>
                    <a:pt x="1592230" y="1820126"/>
                    <a:pt x="1563575" y="1822454"/>
                    <a:pt x="1539039" y="1838036"/>
                  </a:cubicBezTo>
                  <a:cubicBezTo>
                    <a:pt x="1527219" y="1844304"/>
                    <a:pt x="1516294" y="1852900"/>
                    <a:pt x="1506981" y="1866332"/>
                  </a:cubicBezTo>
                  <a:cubicBezTo>
                    <a:pt x="1494444" y="1883883"/>
                    <a:pt x="1485490" y="1894271"/>
                    <a:pt x="1478505" y="1899107"/>
                  </a:cubicBezTo>
                  <a:lnTo>
                    <a:pt x="1477431" y="1899107"/>
                  </a:lnTo>
                  <a:cubicBezTo>
                    <a:pt x="1475640" y="1899644"/>
                    <a:pt x="1474028" y="1899823"/>
                    <a:pt x="1472416" y="1899107"/>
                  </a:cubicBezTo>
                  <a:lnTo>
                    <a:pt x="1463462" y="1899107"/>
                  </a:lnTo>
                  <a:cubicBezTo>
                    <a:pt x="1463462" y="1899107"/>
                    <a:pt x="1462029" y="1897315"/>
                    <a:pt x="1461671" y="1896062"/>
                  </a:cubicBezTo>
                  <a:cubicBezTo>
                    <a:pt x="1458984" y="1889615"/>
                    <a:pt x="1478326" y="1872780"/>
                    <a:pt x="1497669" y="1855228"/>
                  </a:cubicBezTo>
                  <a:lnTo>
                    <a:pt x="1499280" y="1855228"/>
                  </a:lnTo>
                  <a:cubicBezTo>
                    <a:pt x="1520592" y="1836066"/>
                    <a:pt x="1543516" y="1815291"/>
                    <a:pt x="1537248" y="1806336"/>
                  </a:cubicBezTo>
                  <a:cubicBezTo>
                    <a:pt x="1526144" y="1789680"/>
                    <a:pt x="1458447" y="1796486"/>
                    <a:pt x="1421733" y="1796486"/>
                  </a:cubicBezTo>
                  <a:cubicBezTo>
                    <a:pt x="1410092" y="1796486"/>
                    <a:pt x="1398809" y="1793620"/>
                    <a:pt x="1388242" y="1789501"/>
                  </a:cubicBezTo>
                  <a:lnTo>
                    <a:pt x="1374094" y="1789501"/>
                  </a:lnTo>
                  <a:cubicBezTo>
                    <a:pt x="1354931" y="1781263"/>
                    <a:pt x="1337200" y="1770517"/>
                    <a:pt x="1320724" y="1766577"/>
                  </a:cubicBezTo>
                  <a:cubicBezTo>
                    <a:pt x="1292606" y="1759951"/>
                    <a:pt x="1279174" y="1828364"/>
                    <a:pt x="1251057" y="1861497"/>
                  </a:cubicBezTo>
                  <a:cubicBezTo>
                    <a:pt x="1232431" y="1883704"/>
                    <a:pt x="1207179" y="1868302"/>
                    <a:pt x="1184971" y="1855408"/>
                  </a:cubicBezTo>
                  <a:lnTo>
                    <a:pt x="1196075" y="1855408"/>
                  </a:lnTo>
                  <a:cubicBezTo>
                    <a:pt x="1182643" y="1847707"/>
                    <a:pt x="1170107" y="1839826"/>
                    <a:pt x="1159898" y="1839826"/>
                  </a:cubicBezTo>
                  <a:cubicBezTo>
                    <a:pt x="1134646" y="1839826"/>
                    <a:pt x="1086649" y="1796486"/>
                    <a:pt x="1086649" y="1796486"/>
                  </a:cubicBezTo>
                  <a:cubicBezTo>
                    <a:pt x="1086649" y="1796486"/>
                    <a:pt x="1080560" y="1793441"/>
                    <a:pt x="1071605" y="1789501"/>
                  </a:cubicBezTo>
                  <a:lnTo>
                    <a:pt x="1058173" y="1789501"/>
                  </a:lnTo>
                  <a:cubicBezTo>
                    <a:pt x="1043129" y="1783233"/>
                    <a:pt x="1024324" y="1776607"/>
                    <a:pt x="1013758" y="1776607"/>
                  </a:cubicBezTo>
                  <a:cubicBezTo>
                    <a:pt x="1001042" y="1776607"/>
                    <a:pt x="980088" y="1758518"/>
                    <a:pt x="963791" y="1745802"/>
                  </a:cubicBezTo>
                  <a:lnTo>
                    <a:pt x="973462" y="1745802"/>
                  </a:lnTo>
                  <a:cubicBezTo>
                    <a:pt x="962717" y="1737206"/>
                    <a:pt x="953403" y="1730042"/>
                    <a:pt x="948747" y="1730042"/>
                  </a:cubicBezTo>
                  <a:cubicBezTo>
                    <a:pt x="938180" y="1730042"/>
                    <a:pt x="909884" y="1702820"/>
                    <a:pt x="927077" y="1688851"/>
                  </a:cubicBezTo>
                  <a:cubicBezTo>
                    <a:pt x="950001" y="1679538"/>
                    <a:pt x="991730" y="1701925"/>
                    <a:pt x="972746" y="1636197"/>
                  </a:cubicBezTo>
                  <a:lnTo>
                    <a:pt x="979014" y="1636197"/>
                  </a:lnTo>
                  <a:cubicBezTo>
                    <a:pt x="978298" y="1634048"/>
                    <a:pt x="977939" y="1631899"/>
                    <a:pt x="977223" y="1629571"/>
                  </a:cubicBezTo>
                  <a:cubicBezTo>
                    <a:pt x="954836" y="1556501"/>
                    <a:pt x="878722" y="1570649"/>
                    <a:pt x="859021" y="1580499"/>
                  </a:cubicBezTo>
                  <a:cubicBezTo>
                    <a:pt x="839142" y="1590529"/>
                    <a:pt x="698554" y="1587126"/>
                    <a:pt x="687271" y="1587126"/>
                  </a:cubicBezTo>
                  <a:cubicBezTo>
                    <a:pt x="675988" y="1587126"/>
                    <a:pt x="594500" y="1620437"/>
                    <a:pt x="569069" y="1633869"/>
                  </a:cubicBezTo>
                  <a:cubicBezTo>
                    <a:pt x="567457" y="1634585"/>
                    <a:pt x="565846" y="1635481"/>
                    <a:pt x="564055" y="1636376"/>
                  </a:cubicBezTo>
                  <a:lnTo>
                    <a:pt x="565666" y="1636376"/>
                  </a:lnTo>
                  <a:cubicBezTo>
                    <a:pt x="565666" y="1636376"/>
                    <a:pt x="564234" y="1637093"/>
                    <a:pt x="563696" y="1637272"/>
                  </a:cubicBezTo>
                  <a:cubicBezTo>
                    <a:pt x="538265" y="1650525"/>
                    <a:pt x="493312" y="1667180"/>
                    <a:pt x="482209" y="1673807"/>
                  </a:cubicBezTo>
                  <a:cubicBezTo>
                    <a:pt x="470926" y="1680433"/>
                    <a:pt x="411825" y="1660554"/>
                    <a:pt x="386394" y="1677210"/>
                  </a:cubicBezTo>
                  <a:cubicBezTo>
                    <a:pt x="360067" y="1694403"/>
                    <a:pt x="335352" y="1719297"/>
                    <a:pt x="321920" y="1729147"/>
                  </a:cubicBezTo>
                  <a:cubicBezTo>
                    <a:pt x="320667" y="1729684"/>
                    <a:pt x="319413" y="1730221"/>
                    <a:pt x="318696" y="1730221"/>
                  </a:cubicBezTo>
                  <a:cubicBezTo>
                    <a:pt x="316547" y="1730221"/>
                    <a:pt x="313503" y="1731833"/>
                    <a:pt x="309742" y="1734699"/>
                  </a:cubicBezTo>
                  <a:cubicBezTo>
                    <a:pt x="298996" y="1739534"/>
                    <a:pt x="277505" y="1762816"/>
                    <a:pt x="262640" y="1806873"/>
                  </a:cubicBezTo>
                  <a:cubicBezTo>
                    <a:pt x="246343" y="1855049"/>
                    <a:pt x="263715" y="1896778"/>
                    <a:pt x="237030" y="1914688"/>
                  </a:cubicBezTo>
                  <a:cubicBezTo>
                    <a:pt x="213569" y="1926866"/>
                    <a:pt x="173631" y="1943880"/>
                    <a:pt x="144976" y="1962505"/>
                  </a:cubicBezTo>
                  <a:cubicBezTo>
                    <a:pt x="132260" y="1970386"/>
                    <a:pt x="121156" y="1978266"/>
                    <a:pt x="114172" y="1986504"/>
                  </a:cubicBezTo>
                  <a:cubicBezTo>
                    <a:pt x="91606" y="2013189"/>
                    <a:pt x="74055" y="2116168"/>
                    <a:pt x="45937" y="2159508"/>
                  </a:cubicBezTo>
                  <a:cubicBezTo>
                    <a:pt x="17820" y="2202849"/>
                    <a:pt x="45937" y="2242608"/>
                    <a:pt x="51668" y="2269293"/>
                  </a:cubicBezTo>
                  <a:cubicBezTo>
                    <a:pt x="57220" y="2295977"/>
                    <a:pt x="76920" y="2345945"/>
                    <a:pt x="45937" y="2392330"/>
                  </a:cubicBezTo>
                  <a:cubicBezTo>
                    <a:pt x="20685" y="2430656"/>
                    <a:pt x="17820" y="2452684"/>
                    <a:pt x="9939" y="2461460"/>
                  </a:cubicBezTo>
                  <a:cubicBezTo>
                    <a:pt x="9581" y="2461460"/>
                    <a:pt x="9402" y="2462176"/>
                    <a:pt x="9044" y="2462176"/>
                  </a:cubicBezTo>
                  <a:cubicBezTo>
                    <a:pt x="6895" y="2462534"/>
                    <a:pt x="5999" y="2463609"/>
                    <a:pt x="5641" y="2464684"/>
                  </a:cubicBezTo>
                  <a:cubicBezTo>
                    <a:pt x="4925" y="2465042"/>
                    <a:pt x="4388" y="2465400"/>
                    <a:pt x="3850" y="2465579"/>
                  </a:cubicBezTo>
                  <a:cubicBezTo>
                    <a:pt x="-10119" y="2468982"/>
                    <a:pt x="17999" y="2482055"/>
                    <a:pt x="23551" y="2515367"/>
                  </a:cubicBezTo>
                  <a:cubicBezTo>
                    <a:pt x="29103" y="2548678"/>
                    <a:pt x="-1702" y="2581811"/>
                    <a:pt x="51668" y="2611719"/>
                  </a:cubicBezTo>
                  <a:cubicBezTo>
                    <a:pt x="105038" y="2641807"/>
                    <a:pt x="153931" y="2643239"/>
                    <a:pt x="168079" y="2682998"/>
                  </a:cubicBezTo>
                  <a:cubicBezTo>
                    <a:pt x="182227" y="2722936"/>
                    <a:pt x="228971" y="2814632"/>
                    <a:pt x="228971" y="2814632"/>
                  </a:cubicBezTo>
                  <a:cubicBezTo>
                    <a:pt x="228971" y="2814632"/>
                    <a:pt x="279475" y="2868002"/>
                    <a:pt x="304906" y="2891284"/>
                  </a:cubicBezTo>
                  <a:cubicBezTo>
                    <a:pt x="320129" y="2905253"/>
                    <a:pt x="329263" y="2905790"/>
                    <a:pt x="335352" y="2899164"/>
                  </a:cubicBezTo>
                  <a:cubicBezTo>
                    <a:pt x="339829" y="2897731"/>
                    <a:pt x="343053" y="2893433"/>
                    <a:pt x="345560" y="2887344"/>
                  </a:cubicBezTo>
                  <a:lnTo>
                    <a:pt x="341620" y="2887344"/>
                  </a:lnTo>
                  <a:cubicBezTo>
                    <a:pt x="342516" y="2884299"/>
                    <a:pt x="343591" y="2881434"/>
                    <a:pt x="344307" y="2878210"/>
                  </a:cubicBezTo>
                  <a:cubicBezTo>
                    <a:pt x="349859" y="2854928"/>
                    <a:pt x="383707" y="2851525"/>
                    <a:pt x="423108" y="2851525"/>
                  </a:cubicBezTo>
                  <a:cubicBezTo>
                    <a:pt x="462508" y="2851525"/>
                    <a:pt x="490626" y="2861375"/>
                    <a:pt x="529848" y="2854928"/>
                  </a:cubicBezTo>
                  <a:cubicBezTo>
                    <a:pt x="540593" y="2852958"/>
                    <a:pt x="550443" y="2847406"/>
                    <a:pt x="559398" y="2840063"/>
                  </a:cubicBezTo>
                  <a:cubicBezTo>
                    <a:pt x="583218" y="2823408"/>
                    <a:pt x="601843" y="2793857"/>
                    <a:pt x="613126" y="2783649"/>
                  </a:cubicBezTo>
                  <a:cubicBezTo>
                    <a:pt x="628886" y="2777201"/>
                    <a:pt x="685480" y="2769142"/>
                    <a:pt x="721299" y="2794932"/>
                  </a:cubicBezTo>
                  <a:cubicBezTo>
                    <a:pt x="757834" y="2821617"/>
                    <a:pt x="752103" y="2858331"/>
                    <a:pt x="771982" y="2881434"/>
                  </a:cubicBezTo>
                  <a:cubicBezTo>
                    <a:pt x="791682" y="2904716"/>
                    <a:pt x="825352" y="2891463"/>
                    <a:pt x="850783" y="2868181"/>
                  </a:cubicBezTo>
                  <a:cubicBezTo>
                    <a:pt x="876214" y="2844899"/>
                    <a:pt x="864931" y="2854928"/>
                    <a:pt x="895915" y="2874628"/>
                  </a:cubicBezTo>
                  <a:cubicBezTo>
                    <a:pt x="926898" y="2894866"/>
                    <a:pt x="940867" y="2914566"/>
                    <a:pt x="912749" y="2944654"/>
                  </a:cubicBezTo>
                  <a:cubicBezTo>
                    <a:pt x="884632" y="2974562"/>
                    <a:pt x="901466" y="3020948"/>
                    <a:pt x="884632" y="3067691"/>
                  </a:cubicBezTo>
                  <a:cubicBezTo>
                    <a:pt x="867618" y="3114076"/>
                    <a:pt x="900571" y="3114076"/>
                    <a:pt x="931554" y="3134134"/>
                  </a:cubicBezTo>
                  <a:cubicBezTo>
                    <a:pt x="962717" y="3154014"/>
                    <a:pt x="988685" y="3283678"/>
                    <a:pt x="1005520" y="3307139"/>
                  </a:cubicBezTo>
                  <a:cubicBezTo>
                    <a:pt x="1022534" y="3330242"/>
                    <a:pt x="999789" y="3396864"/>
                    <a:pt x="1019668" y="3436802"/>
                  </a:cubicBezTo>
                  <a:cubicBezTo>
                    <a:pt x="1039369" y="3476740"/>
                    <a:pt x="1048502" y="3500918"/>
                    <a:pt x="1025757" y="3521155"/>
                  </a:cubicBezTo>
                  <a:cubicBezTo>
                    <a:pt x="1003191" y="3540856"/>
                    <a:pt x="974716" y="3579898"/>
                    <a:pt x="971671" y="3646521"/>
                  </a:cubicBezTo>
                  <a:cubicBezTo>
                    <a:pt x="968984" y="3712964"/>
                    <a:pt x="983133" y="3759350"/>
                    <a:pt x="994237" y="3782632"/>
                  </a:cubicBezTo>
                  <a:cubicBezTo>
                    <a:pt x="1005520" y="3805914"/>
                    <a:pt x="1033637" y="3868955"/>
                    <a:pt x="1047786" y="3892237"/>
                  </a:cubicBezTo>
                  <a:cubicBezTo>
                    <a:pt x="1061934" y="3915698"/>
                    <a:pt x="1110289" y="3958681"/>
                    <a:pt x="1113155" y="3995216"/>
                  </a:cubicBezTo>
                  <a:cubicBezTo>
                    <a:pt x="1116021" y="4031930"/>
                    <a:pt x="1075903" y="4088881"/>
                    <a:pt x="1090052" y="4108403"/>
                  </a:cubicBezTo>
                  <a:cubicBezTo>
                    <a:pt x="1103842" y="4128640"/>
                    <a:pt x="1112438" y="4158370"/>
                    <a:pt x="1137691" y="4185055"/>
                  </a:cubicBezTo>
                  <a:cubicBezTo>
                    <a:pt x="1163122" y="4211740"/>
                    <a:pt x="1171539" y="4268154"/>
                    <a:pt x="1171539" y="4268154"/>
                  </a:cubicBezTo>
                  <a:cubicBezTo>
                    <a:pt x="1171539" y="4268154"/>
                    <a:pt x="1179956" y="4291436"/>
                    <a:pt x="1182822" y="4328150"/>
                  </a:cubicBezTo>
                  <a:cubicBezTo>
                    <a:pt x="1185508" y="4364865"/>
                    <a:pt x="1188195" y="4388147"/>
                    <a:pt x="1216671" y="4404802"/>
                  </a:cubicBezTo>
                  <a:cubicBezTo>
                    <a:pt x="1244789" y="4421458"/>
                    <a:pt x="1264310" y="4424861"/>
                    <a:pt x="1278458" y="4408026"/>
                  </a:cubicBezTo>
                  <a:cubicBezTo>
                    <a:pt x="1292606" y="4391549"/>
                    <a:pt x="1352424" y="4358775"/>
                    <a:pt x="1388959" y="4362357"/>
                  </a:cubicBezTo>
                  <a:cubicBezTo>
                    <a:pt x="1422449" y="4365223"/>
                    <a:pt x="1469371" y="4370237"/>
                    <a:pt x="1505190" y="4348030"/>
                  </a:cubicBezTo>
                  <a:cubicBezTo>
                    <a:pt x="1510384" y="4345343"/>
                    <a:pt x="1515399" y="4341941"/>
                    <a:pt x="1520234" y="4338001"/>
                  </a:cubicBezTo>
                  <a:cubicBezTo>
                    <a:pt x="1527756" y="4331911"/>
                    <a:pt x="1535994" y="4323315"/>
                    <a:pt x="1544412" y="4313823"/>
                  </a:cubicBezTo>
                  <a:lnTo>
                    <a:pt x="1542263" y="4313823"/>
                  </a:lnTo>
                  <a:cubicBezTo>
                    <a:pt x="1554083" y="4300570"/>
                    <a:pt x="1566261" y="4285347"/>
                    <a:pt x="1577902" y="4269945"/>
                  </a:cubicBezTo>
                  <a:lnTo>
                    <a:pt x="1580410" y="4269945"/>
                  </a:lnTo>
                  <a:cubicBezTo>
                    <a:pt x="1601185" y="4243081"/>
                    <a:pt x="1619810" y="4216754"/>
                    <a:pt x="1629840" y="4205113"/>
                  </a:cubicBezTo>
                  <a:cubicBezTo>
                    <a:pt x="1630018" y="4204755"/>
                    <a:pt x="1630377" y="4204576"/>
                    <a:pt x="1630556" y="4204218"/>
                  </a:cubicBezTo>
                  <a:lnTo>
                    <a:pt x="1628407" y="4204218"/>
                  </a:lnTo>
                  <a:cubicBezTo>
                    <a:pt x="1638794" y="4192218"/>
                    <a:pt x="1653659" y="4176637"/>
                    <a:pt x="1665658" y="4160340"/>
                  </a:cubicBezTo>
                  <a:lnTo>
                    <a:pt x="1668345" y="4160340"/>
                  </a:lnTo>
                  <a:cubicBezTo>
                    <a:pt x="1681418" y="4143147"/>
                    <a:pt x="1691806" y="4125416"/>
                    <a:pt x="1688940" y="4111985"/>
                  </a:cubicBezTo>
                  <a:cubicBezTo>
                    <a:pt x="1687866" y="4106791"/>
                    <a:pt x="1685537" y="4100881"/>
                    <a:pt x="1683030" y="4094791"/>
                  </a:cubicBezTo>
                  <a:lnTo>
                    <a:pt x="1676403" y="4094791"/>
                  </a:lnTo>
                  <a:cubicBezTo>
                    <a:pt x="1669777" y="4079569"/>
                    <a:pt x="1662076" y="4063450"/>
                    <a:pt x="1660822" y="4050735"/>
                  </a:cubicBezTo>
                  <a:lnTo>
                    <a:pt x="1666553" y="4050735"/>
                  </a:lnTo>
                  <a:cubicBezTo>
                    <a:pt x="1664942" y="4042675"/>
                    <a:pt x="1666016" y="4035870"/>
                    <a:pt x="1671031" y="4031393"/>
                  </a:cubicBezTo>
                  <a:cubicBezTo>
                    <a:pt x="1691268" y="4021184"/>
                    <a:pt x="1739623" y="4012409"/>
                    <a:pt x="1759144" y="3999514"/>
                  </a:cubicBezTo>
                  <a:cubicBezTo>
                    <a:pt x="1767204" y="3995395"/>
                    <a:pt x="1772576" y="3990917"/>
                    <a:pt x="1773293" y="3985724"/>
                  </a:cubicBezTo>
                  <a:cubicBezTo>
                    <a:pt x="1773293" y="3985724"/>
                    <a:pt x="1773293" y="3985186"/>
                    <a:pt x="1773293" y="3984828"/>
                  </a:cubicBezTo>
                  <a:lnTo>
                    <a:pt x="1768099" y="3984828"/>
                  </a:lnTo>
                  <a:cubicBezTo>
                    <a:pt x="1768099" y="3975515"/>
                    <a:pt x="1765413" y="3959039"/>
                    <a:pt x="1761473" y="3940950"/>
                  </a:cubicBezTo>
                  <a:lnTo>
                    <a:pt x="1767383" y="3940950"/>
                  </a:lnTo>
                  <a:cubicBezTo>
                    <a:pt x="1762369" y="3916952"/>
                    <a:pt x="1755205" y="3890446"/>
                    <a:pt x="1750728" y="3875044"/>
                  </a:cubicBezTo>
                  <a:lnTo>
                    <a:pt x="1744459" y="3875044"/>
                  </a:lnTo>
                  <a:cubicBezTo>
                    <a:pt x="1743922" y="3872895"/>
                    <a:pt x="1743205" y="3870746"/>
                    <a:pt x="1742668" y="3869134"/>
                  </a:cubicBezTo>
                  <a:cubicBezTo>
                    <a:pt x="1739623" y="3860179"/>
                    <a:pt x="1744280" y="3846747"/>
                    <a:pt x="1752877" y="3831345"/>
                  </a:cubicBezTo>
                  <a:lnTo>
                    <a:pt x="1756279" y="3831345"/>
                  </a:lnTo>
                  <a:cubicBezTo>
                    <a:pt x="1763264" y="3817913"/>
                    <a:pt x="1773472" y="3802332"/>
                    <a:pt x="1784397" y="3786035"/>
                  </a:cubicBezTo>
                  <a:cubicBezTo>
                    <a:pt x="1789233" y="3779229"/>
                    <a:pt x="1795322" y="3772065"/>
                    <a:pt x="1801948" y="3765260"/>
                  </a:cubicBezTo>
                  <a:lnTo>
                    <a:pt x="1799799" y="3765260"/>
                  </a:lnTo>
                  <a:cubicBezTo>
                    <a:pt x="1816097" y="3748962"/>
                    <a:pt x="1835618" y="3733381"/>
                    <a:pt x="1849766" y="3721382"/>
                  </a:cubicBezTo>
                  <a:lnTo>
                    <a:pt x="1850841" y="3721382"/>
                  </a:lnTo>
                  <a:cubicBezTo>
                    <a:pt x="1860511" y="3713502"/>
                    <a:pt x="1868392" y="3706696"/>
                    <a:pt x="1871616" y="3702577"/>
                  </a:cubicBezTo>
                  <a:cubicBezTo>
                    <a:pt x="1878242" y="3695055"/>
                    <a:pt x="1896689" y="3677504"/>
                    <a:pt x="1912449" y="3655834"/>
                  </a:cubicBezTo>
                  <a:lnTo>
                    <a:pt x="1909583" y="3655834"/>
                  </a:lnTo>
                  <a:cubicBezTo>
                    <a:pt x="1919075" y="3642043"/>
                    <a:pt x="1926776" y="3627000"/>
                    <a:pt x="1929821" y="3611777"/>
                  </a:cubicBezTo>
                  <a:lnTo>
                    <a:pt x="1934298" y="3611777"/>
                  </a:lnTo>
                  <a:cubicBezTo>
                    <a:pt x="1935014" y="3609090"/>
                    <a:pt x="1935910" y="3606046"/>
                    <a:pt x="1936268" y="3603359"/>
                  </a:cubicBezTo>
                  <a:cubicBezTo>
                    <a:pt x="1938776" y="3585092"/>
                    <a:pt x="1937163" y="3565033"/>
                    <a:pt x="1935194" y="3546229"/>
                  </a:cubicBezTo>
                  <a:lnTo>
                    <a:pt x="1929642" y="3546229"/>
                  </a:lnTo>
                  <a:cubicBezTo>
                    <a:pt x="1928030" y="3529573"/>
                    <a:pt x="1926418" y="3514350"/>
                    <a:pt x="1927493" y="3502171"/>
                  </a:cubicBezTo>
                  <a:lnTo>
                    <a:pt x="1932507" y="3502171"/>
                  </a:lnTo>
                  <a:cubicBezTo>
                    <a:pt x="1932865" y="3495187"/>
                    <a:pt x="1933761" y="3488560"/>
                    <a:pt x="1936089" y="3483546"/>
                  </a:cubicBezTo>
                  <a:cubicBezTo>
                    <a:pt x="1943969" y="3467248"/>
                    <a:pt x="1941820" y="3452742"/>
                    <a:pt x="1931612" y="3436623"/>
                  </a:cubicBezTo>
                  <a:lnTo>
                    <a:pt x="1924448" y="3436623"/>
                  </a:lnTo>
                  <a:cubicBezTo>
                    <a:pt x="1920329" y="3430534"/>
                    <a:pt x="1914956" y="3424087"/>
                    <a:pt x="1908509" y="3417460"/>
                  </a:cubicBezTo>
                  <a:cubicBezTo>
                    <a:pt x="1902240" y="3410834"/>
                    <a:pt x="1897584" y="3402237"/>
                    <a:pt x="1893644" y="3392745"/>
                  </a:cubicBezTo>
                  <a:lnTo>
                    <a:pt x="1900629" y="3392745"/>
                  </a:lnTo>
                  <a:cubicBezTo>
                    <a:pt x="1890958" y="3370896"/>
                    <a:pt x="1886838" y="3343853"/>
                    <a:pt x="1882898" y="3326660"/>
                  </a:cubicBezTo>
                  <a:lnTo>
                    <a:pt x="1876809" y="3326660"/>
                  </a:lnTo>
                  <a:cubicBezTo>
                    <a:pt x="1875555" y="3322183"/>
                    <a:pt x="1874481" y="3318242"/>
                    <a:pt x="1873048" y="3316093"/>
                  </a:cubicBezTo>
                  <a:cubicBezTo>
                    <a:pt x="1870003" y="3311616"/>
                    <a:pt x="1869645" y="3298363"/>
                    <a:pt x="1871078" y="3282782"/>
                  </a:cubicBezTo>
                  <a:lnTo>
                    <a:pt x="1876093" y="3282782"/>
                  </a:lnTo>
                  <a:cubicBezTo>
                    <a:pt x="1877705" y="3261112"/>
                    <a:pt x="1882898" y="3233173"/>
                    <a:pt x="1890062" y="3217055"/>
                  </a:cubicBezTo>
                  <a:lnTo>
                    <a:pt x="1886480" y="3217055"/>
                  </a:lnTo>
                  <a:cubicBezTo>
                    <a:pt x="1888987" y="3212398"/>
                    <a:pt x="1891674" y="3208816"/>
                    <a:pt x="1894360" y="3207563"/>
                  </a:cubicBezTo>
                  <a:cubicBezTo>
                    <a:pt x="1901524" y="3204876"/>
                    <a:pt x="1912807" y="3190549"/>
                    <a:pt x="1924627" y="3173177"/>
                  </a:cubicBezTo>
                  <a:lnTo>
                    <a:pt x="1927493" y="3173177"/>
                  </a:lnTo>
                  <a:cubicBezTo>
                    <a:pt x="1942357" y="3152223"/>
                    <a:pt x="1958297" y="3125538"/>
                    <a:pt x="1971370" y="3107270"/>
                  </a:cubicBezTo>
                  <a:lnTo>
                    <a:pt x="1968326" y="3107270"/>
                  </a:lnTo>
                  <a:cubicBezTo>
                    <a:pt x="1968326" y="3107270"/>
                    <a:pt x="1969759" y="3105659"/>
                    <a:pt x="1970296" y="3104763"/>
                  </a:cubicBezTo>
                  <a:cubicBezTo>
                    <a:pt x="1977281" y="3095630"/>
                    <a:pt x="1988205" y="3080227"/>
                    <a:pt x="2001100" y="3063393"/>
                  </a:cubicBezTo>
                  <a:lnTo>
                    <a:pt x="2003607" y="3063393"/>
                  </a:lnTo>
                  <a:cubicBezTo>
                    <a:pt x="2020263" y="3041543"/>
                    <a:pt x="2040142" y="3016291"/>
                    <a:pt x="2058410" y="2997486"/>
                  </a:cubicBezTo>
                  <a:lnTo>
                    <a:pt x="2056619" y="2997486"/>
                  </a:lnTo>
                  <a:cubicBezTo>
                    <a:pt x="2068797" y="2985487"/>
                    <a:pt x="2080259" y="2976712"/>
                    <a:pt x="2088856" y="2974920"/>
                  </a:cubicBezTo>
                  <a:cubicBezTo>
                    <a:pt x="2099601" y="2972592"/>
                    <a:pt x="2112317" y="2964354"/>
                    <a:pt x="2124854" y="2953608"/>
                  </a:cubicBezTo>
                  <a:lnTo>
                    <a:pt x="2125928" y="2953608"/>
                  </a:lnTo>
                  <a:cubicBezTo>
                    <a:pt x="2148135" y="2935699"/>
                    <a:pt x="2169090" y="2908477"/>
                    <a:pt x="2174104" y="2887881"/>
                  </a:cubicBezTo>
                  <a:lnTo>
                    <a:pt x="2169627" y="2887881"/>
                  </a:lnTo>
                  <a:cubicBezTo>
                    <a:pt x="2169627" y="2887881"/>
                    <a:pt x="2170343" y="2886090"/>
                    <a:pt x="2170343" y="2885195"/>
                  </a:cubicBezTo>
                  <a:cubicBezTo>
                    <a:pt x="2171059" y="2876777"/>
                    <a:pt x="2178224" y="2861734"/>
                    <a:pt x="2187894" y="2844182"/>
                  </a:cubicBezTo>
                  <a:lnTo>
                    <a:pt x="2191297" y="2844182"/>
                  </a:lnTo>
                  <a:cubicBezTo>
                    <a:pt x="2202043" y="2824124"/>
                    <a:pt x="2216729" y="2800304"/>
                    <a:pt x="2230161" y="2778276"/>
                  </a:cubicBezTo>
                  <a:lnTo>
                    <a:pt x="2226758" y="2778276"/>
                  </a:lnTo>
                  <a:cubicBezTo>
                    <a:pt x="2237145" y="2761441"/>
                    <a:pt x="2246100" y="2746039"/>
                    <a:pt x="2251831" y="2734398"/>
                  </a:cubicBezTo>
                  <a:lnTo>
                    <a:pt x="2255413" y="2734398"/>
                  </a:lnTo>
                  <a:cubicBezTo>
                    <a:pt x="2259711" y="2726339"/>
                    <a:pt x="2262397" y="2719533"/>
                    <a:pt x="2262934" y="2715593"/>
                  </a:cubicBezTo>
                  <a:cubicBezTo>
                    <a:pt x="2264009" y="2706818"/>
                    <a:pt x="2269740" y="2688729"/>
                    <a:pt x="2275292" y="2668671"/>
                  </a:cubicBezTo>
                  <a:lnTo>
                    <a:pt x="2270994" y="2668671"/>
                  </a:lnTo>
                  <a:cubicBezTo>
                    <a:pt x="2275113" y="2653806"/>
                    <a:pt x="2279053" y="2638583"/>
                    <a:pt x="2281381" y="2624614"/>
                  </a:cubicBezTo>
                  <a:lnTo>
                    <a:pt x="2286038" y="2624614"/>
                  </a:lnTo>
                  <a:cubicBezTo>
                    <a:pt x="2289261" y="2607421"/>
                    <a:pt x="2290336" y="2592735"/>
                    <a:pt x="2285500" y="2585751"/>
                  </a:cubicBezTo>
                  <a:cubicBezTo>
                    <a:pt x="2271352" y="2565871"/>
                    <a:pt x="2161567" y="2615838"/>
                    <a:pt x="2147598" y="2622465"/>
                  </a:cubicBezTo>
                  <a:cubicBezTo>
                    <a:pt x="2146345" y="2623002"/>
                    <a:pt x="2144733" y="2623898"/>
                    <a:pt x="2143121" y="2624614"/>
                  </a:cubicBezTo>
                  <a:lnTo>
                    <a:pt x="2144733" y="2624614"/>
                  </a:lnTo>
                  <a:cubicBezTo>
                    <a:pt x="2144733" y="2624614"/>
                    <a:pt x="2142763" y="2625688"/>
                    <a:pt x="2142226" y="2625688"/>
                  </a:cubicBezTo>
                  <a:cubicBezTo>
                    <a:pt x="2128077" y="2632494"/>
                    <a:pt x="2088677" y="2659000"/>
                    <a:pt x="2043545" y="2655776"/>
                  </a:cubicBezTo>
                  <a:cubicBezTo>
                    <a:pt x="2019009" y="2653985"/>
                    <a:pt x="2013815" y="2640016"/>
                    <a:pt x="2013637" y="2624614"/>
                  </a:cubicBezTo>
                  <a:lnTo>
                    <a:pt x="2018830" y="2624614"/>
                  </a:lnTo>
                  <a:cubicBezTo>
                    <a:pt x="2017935" y="2611182"/>
                    <a:pt x="2022054" y="2595601"/>
                    <a:pt x="2020621" y="2585751"/>
                  </a:cubicBezTo>
                  <a:cubicBezTo>
                    <a:pt x="2019905" y="2580199"/>
                    <a:pt x="2015428" y="2570349"/>
                    <a:pt x="2009517" y="2558887"/>
                  </a:cubicBezTo>
                  <a:lnTo>
                    <a:pt x="2002354" y="2558887"/>
                  </a:lnTo>
                  <a:cubicBezTo>
                    <a:pt x="1994653" y="2544201"/>
                    <a:pt x="1984802" y="2528083"/>
                    <a:pt x="1975490" y="2514829"/>
                  </a:cubicBezTo>
                  <a:lnTo>
                    <a:pt x="1983191" y="2514829"/>
                  </a:lnTo>
                  <a:cubicBezTo>
                    <a:pt x="1972624" y="2499427"/>
                    <a:pt x="1962953" y="2487249"/>
                    <a:pt x="1958476" y="2485995"/>
                  </a:cubicBezTo>
                  <a:cubicBezTo>
                    <a:pt x="1951849" y="2484025"/>
                    <a:pt x="1937343" y="2469161"/>
                    <a:pt x="1923553" y="2448923"/>
                  </a:cubicBezTo>
                  <a:lnTo>
                    <a:pt x="1916030" y="2448923"/>
                  </a:lnTo>
                  <a:cubicBezTo>
                    <a:pt x="1907434" y="2436029"/>
                    <a:pt x="1899375" y="2421164"/>
                    <a:pt x="1894181" y="2406299"/>
                  </a:cubicBezTo>
                  <a:cubicBezTo>
                    <a:pt x="1894181" y="2405941"/>
                    <a:pt x="1893823" y="2405403"/>
                    <a:pt x="1893644" y="2405045"/>
                  </a:cubicBezTo>
                  <a:lnTo>
                    <a:pt x="1900449" y="2405045"/>
                  </a:lnTo>
                  <a:cubicBezTo>
                    <a:pt x="1900449" y="2405045"/>
                    <a:pt x="1899733" y="2403613"/>
                    <a:pt x="1899554" y="2402896"/>
                  </a:cubicBezTo>
                  <a:cubicBezTo>
                    <a:pt x="1890778" y="2377823"/>
                    <a:pt x="1864094" y="2358123"/>
                    <a:pt x="1839916" y="2339497"/>
                  </a:cubicBezTo>
                  <a:lnTo>
                    <a:pt x="1830424" y="2339497"/>
                  </a:lnTo>
                  <a:cubicBezTo>
                    <a:pt x="1817888" y="2329647"/>
                    <a:pt x="1806425" y="2320155"/>
                    <a:pt x="1798725" y="2310305"/>
                  </a:cubicBezTo>
                  <a:cubicBezTo>
                    <a:pt x="1796038" y="2306365"/>
                    <a:pt x="1793889" y="2301350"/>
                    <a:pt x="1792456" y="2295440"/>
                  </a:cubicBezTo>
                  <a:lnTo>
                    <a:pt x="1798903" y="2295440"/>
                  </a:lnTo>
                  <a:cubicBezTo>
                    <a:pt x="1793710" y="2279143"/>
                    <a:pt x="1793710" y="2255323"/>
                    <a:pt x="1794247" y="2229713"/>
                  </a:cubicBezTo>
                  <a:lnTo>
                    <a:pt x="1789053" y="2229713"/>
                  </a:lnTo>
                  <a:cubicBezTo>
                    <a:pt x="1789233" y="2214848"/>
                    <a:pt x="1789411" y="2199804"/>
                    <a:pt x="1788695" y="2185835"/>
                  </a:cubicBezTo>
                  <a:lnTo>
                    <a:pt x="1794068" y="2185835"/>
                  </a:lnTo>
                  <a:cubicBezTo>
                    <a:pt x="1793173" y="2167388"/>
                    <a:pt x="1790844" y="2150195"/>
                    <a:pt x="1784218" y="2136763"/>
                  </a:cubicBezTo>
                  <a:cubicBezTo>
                    <a:pt x="1781710" y="2131570"/>
                    <a:pt x="1779382" y="2125660"/>
                    <a:pt x="1776875" y="2119929"/>
                  </a:cubicBezTo>
                  <a:lnTo>
                    <a:pt x="1770069" y="2119929"/>
                  </a:lnTo>
                  <a:cubicBezTo>
                    <a:pt x="1763980" y="2105780"/>
                    <a:pt x="1757712" y="2091095"/>
                    <a:pt x="1751981" y="2076051"/>
                  </a:cubicBezTo>
                  <a:lnTo>
                    <a:pt x="1758607" y="2076051"/>
                  </a:lnTo>
                  <a:cubicBezTo>
                    <a:pt x="1749474" y="2053306"/>
                    <a:pt x="1740877" y="2030919"/>
                    <a:pt x="1732280" y="2010144"/>
                  </a:cubicBezTo>
                  <a:lnTo>
                    <a:pt x="1725475" y="2010144"/>
                  </a:lnTo>
                  <a:cubicBezTo>
                    <a:pt x="1722789" y="2003518"/>
                    <a:pt x="1719924" y="1996712"/>
                    <a:pt x="1717237" y="1990444"/>
                  </a:cubicBezTo>
                  <a:cubicBezTo>
                    <a:pt x="1713476" y="1982027"/>
                    <a:pt x="1709357" y="1974146"/>
                    <a:pt x="1705238" y="1966267"/>
                  </a:cubicBezTo>
                  <a:lnTo>
                    <a:pt x="1712222" y="1966267"/>
                  </a:lnTo>
                  <a:cubicBezTo>
                    <a:pt x="1710969" y="1963759"/>
                    <a:pt x="1709536" y="1960894"/>
                    <a:pt x="1708282" y="1958207"/>
                  </a:cubicBezTo>
                  <a:cubicBezTo>
                    <a:pt x="1733893" y="1950327"/>
                    <a:pt x="1766667" y="1939761"/>
                    <a:pt x="1770786" y="1957133"/>
                  </a:cubicBezTo>
                  <a:cubicBezTo>
                    <a:pt x="1776517" y="1980415"/>
                    <a:pt x="1807321" y="2030382"/>
                    <a:pt x="1813231" y="2066917"/>
                  </a:cubicBezTo>
                  <a:cubicBezTo>
                    <a:pt x="1818783" y="2103452"/>
                    <a:pt x="1849766" y="2090199"/>
                    <a:pt x="1852631" y="2123331"/>
                  </a:cubicBezTo>
                  <a:cubicBezTo>
                    <a:pt x="1855497" y="2156822"/>
                    <a:pt x="1883435" y="2236518"/>
                    <a:pt x="1894718" y="2246548"/>
                  </a:cubicBezTo>
                  <a:cubicBezTo>
                    <a:pt x="1906001" y="2256398"/>
                    <a:pt x="1956685" y="2309589"/>
                    <a:pt x="1965281" y="2329647"/>
                  </a:cubicBezTo>
                  <a:cubicBezTo>
                    <a:pt x="1973519" y="2349526"/>
                    <a:pt x="1984802" y="2376390"/>
                    <a:pt x="1993220" y="2425999"/>
                  </a:cubicBezTo>
                  <a:cubicBezTo>
                    <a:pt x="2001637" y="2475966"/>
                    <a:pt x="2010055" y="2542410"/>
                    <a:pt x="2032620" y="2552618"/>
                  </a:cubicBezTo>
                  <a:cubicBezTo>
                    <a:pt x="2055007" y="2562289"/>
                    <a:pt x="2131122" y="2535783"/>
                    <a:pt x="2145091" y="2525754"/>
                  </a:cubicBezTo>
                  <a:cubicBezTo>
                    <a:pt x="2159240" y="2515725"/>
                    <a:pt x="2252189" y="2462534"/>
                    <a:pt x="2285858" y="2459131"/>
                  </a:cubicBezTo>
                  <a:cubicBezTo>
                    <a:pt x="2319707" y="2456087"/>
                    <a:pt x="2325259" y="2429402"/>
                    <a:pt x="2367525" y="2419373"/>
                  </a:cubicBezTo>
                  <a:cubicBezTo>
                    <a:pt x="2385255" y="2415254"/>
                    <a:pt x="2400657" y="2406299"/>
                    <a:pt x="2414985" y="2395553"/>
                  </a:cubicBezTo>
                  <a:cubicBezTo>
                    <a:pt x="2437192" y="2380151"/>
                    <a:pt x="2456176" y="2359735"/>
                    <a:pt x="2474086" y="2342900"/>
                  </a:cubicBezTo>
                  <a:cubicBezTo>
                    <a:pt x="2475160" y="2342004"/>
                    <a:pt x="2476414" y="2340393"/>
                    <a:pt x="2477488" y="2339318"/>
                  </a:cubicBezTo>
                  <a:lnTo>
                    <a:pt x="2475518" y="2339318"/>
                  </a:lnTo>
                  <a:cubicBezTo>
                    <a:pt x="2485906" y="2327498"/>
                    <a:pt x="2496472" y="2311738"/>
                    <a:pt x="2506502" y="2295261"/>
                  </a:cubicBezTo>
                  <a:lnTo>
                    <a:pt x="2509725" y="2295261"/>
                  </a:lnTo>
                  <a:cubicBezTo>
                    <a:pt x="2525307" y="2270188"/>
                    <a:pt x="2538739" y="2244040"/>
                    <a:pt x="2545723" y="2229534"/>
                  </a:cubicBezTo>
                  <a:lnTo>
                    <a:pt x="2542141" y="2229534"/>
                  </a:lnTo>
                  <a:cubicBezTo>
                    <a:pt x="2550200" y="2213595"/>
                    <a:pt x="2565423" y="2200700"/>
                    <a:pt x="2569901" y="2185656"/>
                  </a:cubicBezTo>
                  <a:lnTo>
                    <a:pt x="2574020" y="2185656"/>
                  </a:lnTo>
                  <a:cubicBezTo>
                    <a:pt x="2577422" y="2177955"/>
                    <a:pt x="2577960" y="2169717"/>
                    <a:pt x="2572766" y="2160046"/>
                  </a:cubicBezTo>
                  <a:cubicBezTo>
                    <a:pt x="2566319" y="2147867"/>
                    <a:pt x="2550200" y="2132823"/>
                    <a:pt x="2532470" y="2119929"/>
                  </a:cubicBezTo>
                  <a:lnTo>
                    <a:pt x="2522799" y="2119929"/>
                  </a:lnTo>
                  <a:cubicBezTo>
                    <a:pt x="2503457" y="2106139"/>
                    <a:pt x="2482861" y="2095393"/>
                    <a:pt x="2471757" y="2093781"/>
                  </a:cubicBezTo>
                  <a:cubicBezTo>
                    <a:pt x="2462803" y="2092348"/>
                    <a:pt x="2457967" y="2084647"/>
                    <a:pt x="2454207" y="2076051"/>
                  </a:cubicBezTo>
                  <a:lnTo>
                    <a:pt x="2461191" y="2076051"/>
                  </a:lnTo>
                  <a:cubicBezTo>
                    <a:pt x="2454565" y="2062261"/>
                    <a:pt x="2452416" y="2043635"/>
                    <a:pt x="2443102" y="2043635"/>
                  </a:cubicBezTo>
                  <a:cubicBezTo>
                    <a:pt x="2439699" y="2043635"/>
                    <a:pt x="2437192" y="2045247"/>
                    <a:pt x="2435043" y="2047575"/>
                  </a:cubicBezTo>
                  <a:cubicBezTo>
                    <a:pt x="2424118" y="2050799"/>
                    <a:pt x="2424477" y="2071573"/>
                    <a:pt x="2398508" y="2086975"/>
                  </a:cubicBezTo>
                  <a:cubicBezTo>
                    <a:pt x="2382390" y="2096288"/>
                    <a:pt x="2366630" y="2110795"/>
                    <a:pt x="2352302" y="2120645"/>
                  </a:cubicBezTo>
                  <a:cubicBezTo>
                    <a:pt x="2343348" y="2126197"/>
                    <a:pt x="2334930" y="2129062"/>
                    <a:pt x="2327766" y="2126734"/>
                  </a:cubicBezTo>
                  <a:cubicBezTo>
                    <a:pt x="2322931" y="2125122"/>
                    <a:pt x="2320782" y="2122794"/>
                    <a:pt x="2320065" y="2119929"/>
                  </a:cubicBezTo>
                  <a:lnTo>
                    <a:pt x="2314334" y="2119929"/>
                  </a:lnTo>
                  <a:cubicBezTo>
                    <a:pt x="2313797" y="2110795"/>
                    <a:pt x="2317737" y="2097005"/>
                    <a:pt x="2297321" y="2077125"/>
                  </a:cubicBezTo>
                  <a:cubicBezTo>
                    <a:pt x="2296963" y="2076767"/>
                    <a:pt x="2296604" y="2076409"/>
                    <a:pt x="2296425" y="2076230"/>
                  </a:cubicBezTo>
                  <a:lnTo>
                    <a:pt x="2304842" y="2076230"/>
                  </a:lnTo>
                  <a:cubicBezTo>
                    <a:pt x="2304842" y="2076230"/>
                    <a:pt x="2303768" y="2074618"/>
                    <a:pt x="2302872" y="2073902"/>
                  </a:cubicBezTo>
                  <a:cubicBezTo>
                    <a:pt x="2271889" y="2043993"/>
                    <a:pt x="2260785" y="2037367"/>
                    <a:pt x="2260785" y="2014084"/>
                  </a:cubicBezTo>
                  <a:cubicBezTo>
                    <a:pt x="2260785" y="2013010"/>
                    <a:pt x="2260069" y="2011577"/>
                    <a:pt x="2259711" y="2010323"/>
                  </a:cubicBezTo>
                  <a:lnTo>
                    <a:pt x="2253622" y="2010323"/>
                  </a:lnTo>
                  <a:cubicBezTo>
                    <a:pt x="2248965" y="1998145"/>
                    <a:pt x="2234280" y="1982922"/>
                    <a:pt x="2219594" y="1966446"/>
                  </a:cubicBezTo>
                  <a:lnTo>
                    <a:pt x="2228011" y="1966446"/>
                  </a:lnTo>
                  <a:cubicBezTo>
                    <a:pt x="2212072" y="1948894"/>
                    <a:pt x="2195954" y="1930269"/>
                    <a:pt x="2193088" y="1914150"/>
                  </a:cubicBezTo>
                  <a:cubicBezTo>
                    <a:pt x="2192372" y="1909852"/>
                    <a:pt x="2192730" y="1905196"/>
                    <a:pt x="2193625" y="1900539"/>
                  </a:cubicBezTo>
                  <a:lnTo>
                    <a:pt x="2189327" y="1900539"/>
                  </a:lnTo>
                  <a:cubicBezTo>
                    <a:pt x="2197386" y="1870989"/>
                    <a:pt x="2232489" y="1842692"/>
                    <a:pt x="2244130" y="1867765"/>
                  </a:cubicBezTo>
                  <a:cubicBezTo>
                    <a:pt x="2258457" y="1897494"/>
                    <a:pt x="2269561" y="1944238"/>
                    <a:pt x="2306096" y="1964117"/>
                  </a:cubicBezTo>
                  <a:cubicBezTo>
                    <a:pt x="2342810" y="1984176"/>
                    <a:pt x="2376480" y="2017308"/>
                    <a:pt x="2393494" y="2023935"/>
                  </a:cubicBezTo>
                  <a:cubicBezTo>
                    <a:pt x="2410328" y="2030561"/>
                    <a:pt x="2452416" y="1987399"/>
                    <a:pt x="2466385" y="1994026"/>
                  </a:cubicBezTo>
                  <a:cubicBezTo>
                    <a:pt x="2480533" y="2000652"/>
                    <a:pt x="2508830" y="2060470"/>
                    <a:pt x="2534082" y="2070320"/>
                  </a:cubicBezTo>
                  <a:cubicBezTo>
                    <a:pt x="2559334" y="2080349"/>
                    <a:pt x="2643687" y="2083752"/>
                    <a:pt x="2657836" y="2083752"/>
                  </a:cubicBezTo>
                  <a:cubicBezTo>
                    <a:pt x="2670730" y="2083752"/>
                    <a:pt x="2720339" y="2086259"/>
                    <a:pt x="2737711" y="2071753"/>
                  </a:cubicBezTo>
                  <a:cubicBezTo>
                    <a:pt x="2742009" y="2069603"/>
                    <a:pt x="2745591" y="2067096"/>
                    <a:pt x="2747561" y="2063514"/>
                  </a:cubicBezTo>
                  <a:cubicBezTo>
                    <a:pt x="2751501" y="2056708"/>
                    <a:pt x="2755083" y="2052410"/>
                    <a:pt x="2758665" y="2049366"/>
                  </a:cubicBezTo>
                  <a:cubicBezTo>
                    <a:pt x="2763859" y="2047038"/>
                    <a:pt x="2769232" y="2047038"/>
                    <a:pt x="2776216" y="2047038"/>
                  </a:cubicBezTo>
                  <a:cubicBezTo>
                    <a:pt x="2790365" y="2047038"/>
                    <a:pt x="2815617" y="2106855"/>
                    <a:pt x="2835496" y="2113481"/>
                  </a:cubicBezTo>
                  <a:cubicBezTo>
                    <a:pt x="2855017" y="2120108"/>
                    <a:pt x="2891552" y="2116884"/>
                    <a:pt x="2888866" y="2160046"/>
                  </a:cubicBezTo>
                  <a:cubicBezTo>
                    <a:pt x="2886180" y="2203386"/>
                    <a:pt x="2905701" y="2239921"/>
                    <a:pt x="2925580" y="2243145"/>
                  </a:cubicBezTo>
                  <a:cubicBezTo>
                    <a:pt x="2931132" y="2244040"/>
                    <a:pt x="2939012" y="2240279"/>
                    <a:pt x="2947071" y="2234548"/>
                  </a:cubicBezTo>
                  <a:cubicBezTo>
                    <a:pt x="2949400" y="2233116"/>
                    <a:pt x="2952086" y="2231504"/>
                    <a:pt x="2954593" y="2229534"/>
                  </a:cubicBezTo>
                  <a:lnTo>
                    <a:pt x="2953698" y="2229534"/>
                  </a:lnTo>
                  <a:cubicBezTo>
                    <a:pt x="2972144" y="2214669"/>
                    <a:pt x="2990054" y="2193178"/>
                    <a:pt x="2990054" y="2193178"/>
                  </a:cubicBezTo>
                  <a:cubicBezTo>
                    <a:pt x="2990054" y="2193178"/>
                    <a:pt x="2990054" y="2276277"/>
                    <a:pt x="2987367" y="2306365"/>
                  </a:cubicBezTo>
                  <a:cubicBezTo>
                    <a:pt x="2984681" y="2336273"/>
                    <a:pt x="3018351" y="2446058"/>
                    <a:pt x="3018351" y="2446058"/>
                  </a:cubicBezTo>
                  <a:cubicBezTo>
                    <a:pt x="3018351" y="2446058"/>
                    <a:pt x="3060437" y="2549036"/>
                    <a:pt x="3071900" y="2572319"/>
                  </a:cubicBezTo>
                  <a:cubicBezTo>
                    <a:pt x="3083003" y="2595601"/>
                    <a:pt x="3130821" y="2665268"/>
                    <a:pt x="3130821" y="2695356"/>
                  </a:cubicBezTo>
                  <a:cubicBezTo>
                    <a:pt x="3130821" y="2725444"/>
                    <a:pt x="3136552" y="2771650"/>
                    <a:pt x="3153387" y="2771650"/>
                  </a:cubicBezTo>
                  <a:cubicBezTo>
                    <a:pt x="3162879" y="2771650"/>
                    <a:pt x="3172550" y="2754636"/>
                    <a:pt x="3182400" y="2733861"/>
                  </a:cubicBezTo>
                  <a:lnTo>
                    <a:pt x="3186161" y="2733861"/>
                  </a:lnTo>
                  <a:cubicBezTo>
                    <a:pt x="3194399" y="2717205"/>
                    <a:pt x="3202996" y="2697505"/>
                    <a:pt x="3212129" y="2681924"/>
                  </a:cubicBezTo>
                  <a:cubicBezTo>
                    <a:pt x="3214816" y="2677267"/>
                    <a:pt x="3217681" y="2672611"/>
                    <a:pt x="3220547" y="2668313"/>
                  </a:cubicBezTo>
                  <a:lnTo>
                    <a:pt x="3217323" y="2668313"/>
                  </a:lnTo>
                  <a:cubicBezTo>
                    <a:pt x="3226457" y="2653448"/>
                    <a:pt x="3235233" y="2638941"/>
                    <a:pt x="3242576" y="2624256"/>
                  </a:cubicBezTo>
                  <a:lnTo>
                    <a:pt x="3246158" y="2624256"/>
                  </a:lnTo>
                  <a:cubicBezTo>
                    <a:pt x="3252605" y="2611719"/>
                    <a:pt x="3258515" y="2599004"/>
                    <a:pt x="3261917" y="2585751"/>
                  </a:cubicBezTo>
                  <a:cubicBezTo>
                    <a:pt x="3263708" y="2578408"/>
                    <a:pt x="3264067" y="2568916"/>
                    <a:pt x="3264067" y="2558708"/>
                  </a:cubicBezTo>
                  <a:lnTo>
                    <a:pt x="3258873" y="2558708"/>
                  </a:lnTo>
                  <a:cubicBezTo>
                    <a:pt x="3258515" y="2544738"/>
                    <a:pt x="3257261" y="2529515"/>
                    <a:pt x="3255470" y="2514650"/>
                  </a:cubicBezTo>
                  <a:lnTo>
                    <a:pt x="3261380" y="2514650"/>
                  </a:lnTo>
                  <a:cubicBezTo>
                    <a:pt x="3258336" y="2488682"/>
                    <a:pt x="3254396" y="2463967"/>
                    <a:pt x="3254396" y="2452505"/>
                  </a:cubicBezTo>
                  <a:cubicBezTo>
                    <a:pt x="3254396" y="2451252"/>
                    <a:pt x="3254396" y="2449998"/>
                    <a:pt x="3254396" y="2448744"/>
                  </a:cubicBezTo>
                  <a:lnTo>
                    <a:pt x="3249560" y="2448744"/>
                  </a:lnTo>
                  <a:cubicBezTo>
                    <a:pt x="3252067" y="2432984"/>
                    <a:pt x="3262992" y="2419015"/>
                    <a:pt x="3284125" y="2404866"/>
                  </a:cubicBezTo>
                  <a:lnTo>
                    <a:pt x="3284125" y="2404866"/>
                  </a:lnTo>
                  <a:cubicBezTo>
                    <a:pt x="3286274" y="2403254"/>
                    <a:pt x="3289140" y="2401643"/>
                    <a:pt x="3291647" y="2400210"/>
                  </a:cubicBezTo>
                  <a:cubicBezTo>
                    <a:pt x="3295766" y="2397703"/>
                    <a:pt x="3300244" y="2395016"/>
                    <a:pt x="3305258" y="2392688"/>
                  </a:cubicBezTo>
                  <a:cubicBezTo>
                    <a:pt x="3310273" y="2390181"/>
                    <a:pt x="3314929" y="2386957"/>
                    <a:pt x="3319765" y="2383375"/>
                  </a:cubicBezTo>
                  <a:cubicBezTo>
                    <a:pt x="3335704" y="2372450"/>
                    <a:pt x="3350032" y="2356332"/>
                    <a:pt x="3363822" y="2339139"/>
                  </a:cubicBezTo>
                  <a:lnTo>
                    <a:pt x="3361135" y="2339139"/>
                  </a:lnTo>
                  <a:cubicBezTo>
                    <a:pt x="3373493" y="2323558"/>
                    <a:pt x="3385134" y="2308156"/>
                    <a:pt x="3397491" y="2295082"/>
                  </a:cubicBezTo>
                  <a:lnTo>
                    <a:pt x="3399282" y="2295082"/>
                  </a:lnTo>
                  <a:cubicBezTo>
                    <a:pt x="3403402" y="2290784"/>
                    <a:pt x="3407520" y="2286665"/>
                    <a:pt x="3411819" y="2282904"/>
                  </a:cubicBezTo>
                  <a:cubicBezTo>
                    <a:pt x="3429549" y="2267143"/>
                    <a:pt x="3437608" y="2246010"/>
                    <a:pt x="3450503" y="2229355"/>
                  </a:cubicBezTo>
                  <a:lnTo>
                    <a:pt x="3448175" y="2229355"/>
                  </a:lnTo>
                  <a:cubicBezTo>
                    <a:pt x="3459816" y="2216102"/>
                    <a:pt x="3475576" y="2206431"/>
                    <a:pt x="3505127" y="2206431"/>
                  </a:cubicBezTo>
                  <a:cubicBezTo>
                    <a:pt x="3572645" y="2206431"/>
                    <a:pt x="3567093" y="2206431"/>
                    <a:pt x="3583928" y="2186551"/>
                  </a:cubicBezTo>
                  <a:cubicBezTo>
                    <a:pt x="3584285" y="2186193"/>
                    <a:pt x="3584644" y="2185835"/>
                    <a:pt x="3584823" y="2185477"/>
                  </a:cubicBezTo>
                  <a:lnTo>
                    <a:pt x="3587151" y="2185477"/>
                  </a:lnTo>
                  <a:cubicBezTo>
                    <a:pt x="3587151" y="2185477"/>
                    <a:pt x="3588405" y="2184044"/>
                    <a:pt x="3589121" y="2183149"/>
                  </a:cubicBezTo>
                  <a:cubicBezTo>
                    <a:pt x="3594136" y="2177239"/>
                    <a:pt x="3599151" y="2172403"/>
                    <a:pt x="3603449" y="2168642"/>
                  </a:cubicBezTo>
                  <a:cubicBezTo>
                    <a:pt x="3612941" y="2164165"/>
                    <a:pt x="3621000" y="2167926"/>
                    <a:pt x="3626193" y="2189775"/>
                  </a:cubicBezTo>
                  <a:cubicBezTo>
                    <a:pt x="3634432" y="2226310"/>
                    <a:pt x="3682429" y="2279501"/>
                    <a:pt x="3690846" y="2292754"/>
                  </a:cubicBezTo>
                  <a:cubicBezTo>
                    <a:pt x="3699084" y="2306186"/>
                    <a:pt x="3716099" y="2342721"/>
                    <a:pt x="3713412" y="2382479"/>
                  </a:cubicBezTo>
                  <a:cubicBezTo>
                    <a:pt x="3710725" y="2422418"/>
                    <a:pt x="3696577" y="2531664"/>
                    <a:pt x="3710725" y="2531664"/>
                  </a:cubicBezTo>
                  <a:cubicBezTo>
                    <a:pt x="3714128" y="2531664"/>
                    <a:pt x="3719501" y="2524859"/>
                    <a:pt x="3725411" y="2514292"/>
                  </a:cubicBezTo>
                  <a:lnTo>
                    <a:pt x="3728635" y="2514292"/>
                  </a:lnTo>
                  <a:cubicBezTo>
                    <a:pt x="3738664" y="2498174"/>
                    <a:pt x="3751201" y="2471310"/>
                    <a:pt x="3761230" y="2448386"/>
                  </a:cubicBezTo>
                  <a:lnTo>
                    <a:pt x="3757290" y="2448386"/>
                  </a:lnTo>
                  <a:cubicBezTo>
                    <a:pt x="3766066" y="2428148"/>
                    <a:pt x="3772513" y="2412388"/>
                    <a:pt x="3772513" y="2412388"/>
                  </a:cubicBezTo>
                  <a:cubicBezTo>
                    <a:pt x="3772513" y="2412388"/>
                    <a:pt x="3776990" y="2408806"/>
                    <a:pt x="3783438" y="2404508"/>
                  </a:cubicBezTo>
                  <a:lnTo>
                    <a:pt x="3783438" y="2404508"/>
                  </a:lnTo>
                  <a:cubicBezTo>
                    <a:pt x="3784333" y="2403792"/>
                    <a:pt x="3785945" y="2402896"/>
                    <a:pt x="3787199" y="2402001"/>
                  </a:cubicBezTo>
                  <a:cubicBezTo>
                    <a:pt x="3805287" y="2391076"/>
                    <a:pt x="3833404" y="2379435"/>
                    <a:pt x="3831435" y="2415970"/>
                  </a:cubicBezTo>
                  <a:cubicBezTo>
                    <a:pt x="3828569" y="2468982"/>
                    <a:pt x="3836987" y="2525396"/>
                    <a:pt x="3836987" y="2558708"/>
                  </a:cubicBezTo>
                  <a:cubicBezTo>
                    <a:pt x="3836987" y="2592019"/>
                    <a:pt x="3887849" y="2671715"/>
                    <a:pt x="3887849" y="2651657"/>
                  </a:cubicBezTo>
                  <a:cubicBezTo>
                    <a:pt x="3887849" y="2645389"/>
                    <a:pt x="3890177" y="2635360"/>
                    <a:pt x="3893222" y="2623898"/>
                  </a:cubicBezTo>
                  <a:lnTo>
                    <a:pt x="3897520" y="2623898"/>
                  </a:lnTo>
                  <a:cubicBezTo>
                    <a:pt x="3902714" y="2604197"/>
                    <a:pt x="3910415" y="2578587"/>
                    <a:pt x="3913997" y="2558170"/>
                  </a:cubicBezTo>
                  <a:lnTo>
                    <a:pt x="3909340" y="2558170"/>
                  </a:lnTo>
                  <a:cubicBezTo>
                    <a:pt x="3910056" y="2553514"/>
                    <a:pt x="3910236" y="2549215"/>
                    <a:pt x="3910236" y="2545276"/>
                  </a:cubicBezTo>
                  <a:cubicBezTo>
                    <a:pt x="3910236" y="2515367"/>
                    <a:pt x="3924384" y="2528620"/>
                    <a:pt x="3960919" y="2558708"/>
                  </a:cubicBezTo>
                  <a:cubicBezTo>
                    <a:pt x="3997275" y="2588616"/>
                    <a:pt x="4022886" y="2648254"/>
                    <a:pt x="4022886" y="2648254"/>
                  </a:cubicBezTo>
                  <a:cubicBezTo>
                    <a:pt x="4022886" y="2648254"/>
                    <a:pt x="4058166" y="2760188"/>
                    <a:pt x="4063718" y="2777022"/>
                  </a:cubicBezTo>
                  <a:cubicBezTo>
                    <a:pt x="4066942" y="2786335"/>
                    <a:pt x="4080732" y="2761262"/>
                    <a:pt x="4093985" y="2733503"/>
                  </a:cubicBezTo>
                  <a:lnTo>
                    <a:pt x="4097567" y="2733503"/>
                  </a:lnTo>
                  <a:cubicBezTo>
                    <a:pt x="4108850" y="2710399"/>
                    <a:pt x="4119954" y="2684252"/>
                    <a:pt x="4123895" y="2674939"/>
                  </a:cubicBezTo>
                  <a:cubicBezTo>
                    <a:pt x="4124969" y="2672253"/>
                    <a:pt x="4126044" y="2670103"/>
                    <a:pt x="4127118" y="2667954"/>
                  </a:cubicBezTo>
                  <a:lnTo>
                    <a:pt x="4123357" y="2667954"/>
                  </a:lnTo>
                  <a:cubicBezTo>
                    <a:pt x="4129804" y="2654701"/>
                    <a:pt x="4137147" y="2647001"/>
                    <a:pt x="4155236" y="2641807"/>
                  </a:cubicBezTo>
                  <a:cubicBezTo>
                    <a:pt x="4170279" y="2637150"/>
                    <a:pt x="4188009" y="2635539"/>
                    <a:pt x="4200546" y="2623898"/>
                  </a:cubicBezTo>
                  <a:lnTo>
                    <a:pt x="4201621" y="2623898"/>
                  </a:lnTo>
                  <a:cubicBezTo>
                    <a:pt x="4209680" y="2618166"/>
                    <a:pt x="4215948" y="2609749"/>
                    <a:pt x="4219351" y="2595064"/>
                  </a:cubicBezTo>
                  <a:cubicBezTo>
                    <a:pt x="4222217" y="2583422"/>
                    <a:pt x="4226515" y="2571065"/>
                    <a:pt x="4230097" y="2558170"/>
                  </a:cubicBezTo>
                  <a:lnTo>
                    <a:pt x="4225799" y="2558170"/>
                  </a:lnTo>
                  <a:cubicBezTo>
                    <a:pt x="4229738" y="2544022"/>
                    <a:pt x="4231708" y="2529694"/>
                    <a:pt x="4230454" y="2514113"/>
                  </a:cubicBezTo>
                  <a:lnTo>
                    <a:pt x="4236006" y="2514113"/>
                  </a:lnTo>
                  <a:cubicBezTo>
                    <a:pt x="4235290" y="2498711"/>
                    <a:pt x="4231171" y="2482235"/>
                    <a:pt x="4219351" y="2465221"/>
                  </a:cubicBezTo>
                  <a:cubicBezTo>
                    <a:pt x="4215232" y="2459311"/>
                    <a:pt x="4212008" y="2453938"/>
                    <a:pt x="4208426" y="2448207"/>
                  </a:cubicBezTo>
                  <a:lnTo>
                    <a:pt x="4200905" y="2448207"/>
                  </a:lnTo>
                  <a:cubicBezTo>
                    <a:pt x="4189980" y="2431909"/>
                    <a:pt x="4180488" y="2417045"/>
                    <a:pt x="4172249" y="2404329"/>
                  </a:cubicBezTo>
                  <a:lnTo>
                    <a:pt x="4179592" y="2404329"/>
                  </a:lnTo>
                  <a:cubicBezTo>
                    <a:pt x="4167414" y="2386061"/>
                    <a:pt x="4156310" y="2371018"/>
                    <a:pt x="4143236" y="2358839"/>
                  </a:cubicBezTo>
                  <a:cubicBezTo>
                    <a:pt x="4137505" y="2353645"/>
                    <a:pt x="4132311" y="2346482"/>
                    <a:pt x="4127297" y="2338781"/>
                  </a:cubicBezTo>
                  <a:lnTo>
                    <a:pt x="4119775" y="2338781"/>
                  </a:lnTo>
                  <a:cubicBezTo>
                    <a:pt x="4110820" y="2323737"/>
                    <a:pt x="4103478" y="2306902"/>
                    <a:pt x="4098821" y="2294724"/>
                  </a:cubicBezTo>
                  <a:lnTo>
                    <a:pt x="4105447" y="2294724"/>
                  </a:lnTo>
                  <a:cubicBezTo>
                    <a:pt x="4101149" y="2283799"/>
                    <a:pt x="4098463" y="2275740"/>
                    <a:pt x="4098463" y="2275740"/>
                  </a:cubicBezTo>
                  <a:cubicBezTo>
                    <a:pt x="4098463" y="2275740"/>
                    <a:pt x="4121387" y="2251383"/>
                    <a:pt x="4142161" y="2228997"/>
                  </a:cubicBezTo>
                  <a:lnTo>
                    <a:pt x="4140012" y="2228997"/>
                  </a:lnTo>
                  <a:cubicBezTo>
                    <a:pt x="4149326" y="2218609"/>
                    <a:pt x="4158101" y="2208938"/>
                    <a:pt x="4163473" y="2202670"/>
                  </a:cubicBezTo>
                  <a:cubicBezTo>
                    <a:pt x="4180488" y="2182611"/>
                    <a:pt x="4205739" y="2196043"/>
                    <a:pt x="4208426" y="2219146"/>
                  </a:cubicBezTo>
                  <a:cubicBezTo>
                    <a:pt x="4211113" y="2242429"/>
                    <a:pt x="4183174" y="2262487"/>
                    <a:pt x="4177443" y="2312275"/>
                  </a:cubicBezTo>
                  <a:cubicBezTo>
                    <a:pt x="4171533" y="2362063"/>
                    <a:pt x="4211113" y="2378719"/>
                    <a:pt x="4222396" y="2362242"/>
                  </a:cubicBezTo>
                  <a:cubicBezTo>
                    <a:pt x="4224187" y="2360988"/>
                    <a:pt x="4226515" y="2360630"/>
                    <a:pt x="4227769" y="2358660"/>
                  </a:cubicBezTo>
                  <a:cubicBezTo>
                    <a:pt x="4231171" y="2353645"/>
                    <a:pt x="4236186" y="2346303"/>
                    <a:pt x="4241558" y="2338602"/>
                  </a:cubicBezTo>
                  <a:lnTo>
                    <a:pt x="4238514" y="2338602"/>
                  </a:lnTo>
                  <a:cubicBezTo>
                    <a:pt x="4249976" y="2321230"/>
                    <a:pt x="4261975" y="2302246"/>
                    <a:pt x="4261975" y="2295798"/>
                  </a:cubicBezTo>
                  <a:cubicBezTo>
                    <a:pt x="4261975" y="2295261"/>
                    <a:pt x="4261618" y="2295082"/>
                    <a:pt x="4261618" y="2294545"/>
                  </a:cubicBezTo>
                  <a:lnTo>
                    <a:pt x="4266452" y="2294545"/>
                  </a:lnTo>
                  <a:cubicBezTo>
                    <a:pt x="4266452" y="2294545"/>
                    <a:pt x="4267169" y="2292754"/>
                    <a:pt x="4267169" y="2292396"/>
                  </a:cubicBezTo>
                  <a:cubicBezTo>
                    <a:pt x="4267169" y="2282366"/>
                    <a:pt x="4247468" y="2285769"/>
                    <a:pt x="4244603" y="2249055"/>
                  </a:cubicBezTo>
                  <a:cubicBezTo>
                    <a:pt x="4243886" y="2241712"/>
                    <a:pt x="4245319" y="2235086"/>
                    <a:pt x="4247648" y="2228997"/>
                  </a:cubicBezTo>
                  <a:lnTo>
                    <a:pt x="4243529" y="2228997"/>
                  </a:lnTo>
                  <a:cubicBezTo>
                    <a:pt x="4253737" y="2205535"/>
                    <a:pt x="4279168" y="2191745"/>
                    <a:pt x="4289914" y="2199267"/>
                  </a:cubicBezTo>
                  <a:cubicBezTo>
                    <a:pt x="4303883" y="2209296"/>
                    <a:pt x="4393967" y="2186193"/>
                    <a:pt x="4436234" y="2159329"/>
                  </a:cubicBezTo>
                  <a:cubicBezTo>
                    <a:pt x="4437129" y="2158792"/>
                    <a:pt x="4437845" y="2158075"/>
                    <a:pt x="4438740" y="2157538"/>
                  </a:cubicBezTo>
                  <a:cubicBezTo>
                    <a:pt x="4439457" y="2157001"/>
                    <a:pt x="4440889" y="2156464"/>
                    <a:pt x="4441606" y="2155926"/>
                  </a:cubicBezTo>
                  <a:cubicBezTo>
                    <a:pt x="4456470" y="2146435"/>
                    <a:pt x="4469365" y="2133182"/>
                    <a:pt x="4480828" y="2119033"/>
                  </a:cubicBezTo>
                  <a:lnTo>
                    <a:pt x="4478320" y="2119033"/>
                  </a:lnTo>
                  <a:cubicBezTo>
                    <a:pt x="4490140" y="2103989"/>
                    <a:pt x="4500707" y="2088408"/>
                    <a:pt x="4510377" y="2075155"/>
                  </a:cubicBezTo>
                  <a:lnTo>
                    <a:pt x="4513064" y="2075155"/>
                  </a:lnTo>
                  <a:cubicBezTo>
                    <a:pt x="4520586" y="2064947"/>
                    <a:pt x="4527392" y="2055992"/>
                    <a:pt x="4534376" y="2049366"/>
                  </a:cubicBezTo>
                  <a:cubicBezTo>
                    <a:pt x="4543331" y="2041127"/>
                    <a:pt x="4559987" y="2026442"/>
                    <a:pt x="4577180" y="2009070"/>
                  </a:cubicBezTo>
                  <a:lnTo>
                    <a:pt x="4575388" y="2009070"/>
                  </a:lnTo>
                  <a:cubicBezTo>
                    <a:pt x="4589179" y="1995101"/>
                    <a:pt x="4603327" y="1979878"/>
                    <a:pt x="4614431" y="1965192"/>
                  </a:cubicBezTo>
                  <a:lnTo>
                    <a:pt x="4617118" y="1965192"/>
                  </a:lnTo>
                  <a:cubicBezTo>
                    <a:pt x="4632699" y="1945492"/>
                    <a:pt x="4643266" y="1926508"/>
                    <a:pt x="4641295" y="1912897"/>
                  </a:cubicBezTo>
                  <a:cubicBezTo>
                    <a:pt x="4640579" y="1908598"/>
                    <a:pt x="4640220" y="1903942"/>
                    <a:pt x="4639863" y="1899286"/>
                  </a:cubicBezTo>
                  <a:lnTo>
                    <a:pt x="4634311" y="1899286"/>
                  </a:lnTo>
                  <a:cubicBezTo>
                    <a:pt x="4633594" y="1885675"/>
                    <a:pt x="4633415" y="1870810"/>
                    <a:pt x="4632699" y="1855408"/>
                  </a:cubicBezTo>
                  <a:lnTo>
                    <a:pt x="4638071" y="1855408"/>
                  </a:lnTo>
                  <a:cubicBezTo>
                    <a:pt x="4636997" y="1834096"/>
                    <a:pt x="4634132" y="1811709"/>
                    <a:pt x="4625534" y="1789501"/>
                  </a:cubicBezTo>
                  <a:lnTo>
                    <a:pt x="4618908" y="1789501"/>
                  </a:lnTo>
                  <a:cubicBezTo>
                    <a:pt x="4618013" y="1787352"/>
                    <a:pt x="4617476" y="1785382"/>
                    <a:pt x="4616580" y="1783233"/>
                  </a:cubicBezTo>
                  <a:cubicBezTo>
                    <a:pt x="4609596" y="1769085"/>
                    <a:pt x="4602252" y="1757085"/>
                    <a:pt x="4595089" y="1745802"/>
                  </a:cubicBezTo>
                  <a:lnTo>
                    <a:pt x="4602611" y="1745802"/>
                  </a:lnTo>
                  <a:cubicBezTo>
                    <a:pt x="4585060" y="1718043"/>
                    <a:pt x="4568046" y="1697985"/>
                    <a:pt x="4559987" y="1683478"/>
                  </a:cubicBezTo>
                  <a:cubicBezTo>
                    <a:pt x="4559091" y="1682224"/>
                    <a:pt x="4559449" y="1680971"/>
                    <a:pt x="4559091" y="1679896"/>
                  </a:cubicBezTo>
                  <a:lnTo>
                    <a:pt x="4553360" y="1679896"/>
                  </a:lnTo>
                  <a:cubicBezTo>
                    <a:pt x="4557838" y="1666106"/>
                    <a:pt x="4602432" y="1659838"/>
                    <a:pt x="4627326" y="1636018"/>
                  </a:cubicBezTo>
                  <a:lnTo>
                    <a:pt x="4628580" y="1636018"/>
                  </a:lnTo>
                  <a:cubicBezTo>
                    <a:pt x="4631086" y="1634048"/>
                    <a:pt x="4633594" y="1632436"/>
                    <a:pt x="4635564" y="1630287"/>
                  </a:cubicBezTo>
                  <a:cubicBezTo>
                    <a:pt x="4663861" y="1600379"/>
                    <a:pt x="4635564" y="1573694"/>
                    <a:pt x="4621595" y="1577097"/>
                  </a:cubicBezTo>
                  <a:cubicBezTo>
                    <a:pt x="4607268" y="1580320"/>
                    <a:pt x="4570911" y="1590529"/>
                    <a:pt x="4556763" y="1586947"/>
                  </a:cubicBezTo>
                  <a:cubicBezTo>
                    <a:pt x="4548883" y="1585156"/>
                    <a:pt x="4542615" y="1578708"/>
                    <a:pt x="4534735" y="1570291"/>
                  </a:cubicBezTo>
                  <a:lnTo>
                    <a:pt x="4526138" y="1570291"/>
                  </a:lnTo>
                  <a:cubicBezTo>
                    <a:pt x="4520765" y="1564381"/>
                    <a:pt x="4514676" y="1557754"/>
                    <a:pt x="4506617" y="1550591"/>
                  </a:cubicBezTo>
                  <a:cubicBezTo>
                    <a:pt x="4498020" y="1543248"/>
                    <a:pt x="4496766" y="1534472"/>
                    <a:pt x="4499094" y="1526413"/>
                  </a:cubicBezTo>
                  <a:lnTo>
                    <a:pt x="4503751" y="1526413"/>
                  </a:lnTo>
                  <a:cubicBezTo>
                    <a:pt x="4504826" y="1517996"/>
                    <a:pt x="4510557" y="1510653"/>
                    <a:pt x="4516826" y="1505817"/>
                  </a:cubicBezTo>
                  <a:cubicBezTo>
                    <a:pt x="4520228" y="1504206"/>
                    <a:pt x="4523452" y="1503489"/>
                    <a:pt x="4526138" y="1504026"/>
                  </a:cubicBezTo>
                  <a:cubicBezTo>
                    <a:pt x="4530794" y="1505280"/>
                    <a:pt x="4538316" y="1501519"/>
                    <a:pt x="4546555" y="1495788"/>
                  </a:cubicBezTo>
                  <a:cubicBezTo>
                    <a:pt x="4559628" y="1488087"/>
                    <a:pt x="4576106" y="1472864"/>
                    <a:pt x="4588820" y="1460507"/>
                  </a:cubicBezTo>
                  <a:lnTo>
                    <a:pt x="4587030" y="1460507"/>
                  </a:lnTo>
                  <a:cubicBezTo>
                    <a:pt x="4589538" y="1458179"/>
                    <a:pt x="4591687" y="1456029"/>
                    <a:pt x="4593656" y="1454059"/>
                  </a:cubicBezTo>
                  <a:cubicBezTo>
                    <a:pt x="4610491" y="1437404"/>
                    <a:pt x="4635922" y="1424151"/>
                    <a:pt x="4627147" y="1440806"/>
                  </a:cubicBezTo>
                  <a:cubicBezTo>
                    <a:pt x="4618908" y="1457462"/>
                    <a:pt x="4599208" y="1517279"/>
                    <a:pt x="4621953" y="1520503"/>
                  </a:cubicBezTo>
                  <a:cubicBezTo>
                    <a:pt x="4630729" y="1521936"/>
                    <a:pt x="4644518" y="1514235"/>
                    <a:pt x="4658488" y="1504743"/>
                  </a:cubicBezTo>
                  <a:cubicBezTo>
                    <a:pt x="4671920" y="1496325"/>
                    <a:pt x="4685531" y="1485580"/>
                    <a:pt x="4695919" y="1478237"/>
                  </a:cubicBezTo>
                  <a:cubicBezTo>
                    <a:pt x="4700575" y="1475192"/>
                    <a:pt x="4704515" y="1473401"/>
                    <a:pt x="4706126" y="1473939"/>
                  </a:cubicBezTo>
                  <a:cubicBezTo>
                    <a:pt x="4714544" y="1477162"/>
                    <a:pt x="4728513" y="1520324"/>
                    <a:pt x="4720096" y="1540382"/>
                  </a:cubicBezTo>
                  <a:cubicBezTo>
                    <a:pt x="4711858" y="1560262"/>
                    <a:pt x="4711858" y="1593573"/>
                    <a:pt x="4723141" y="1590349"/>
                  </a:cubicBezTo>
                  <a:cubicBezTo>
                    <a:pt x="4725290" y="1589633"/>
                    <a:pt x="4727797" y="1587842"/>
                    <a:pt x="4730663" y="1585693"/>
                  </a:cubicBezTo>
                  <a:cubicBezTo>
                    <a:pt x="4736393" y="1582828"/>
                    <a:pt x="4743557" y="1576022"/>
                    <a:pt x="4750184" y="1570112"/>
                  </a:cubicBezTo>
                  <a:lnTo>
                    <a:pt x="4749289" y="1570112"/>
                  </a:lnTo>
                  <a:cubicBezTo>
                    <a:pt x="4755199" y="1565455"/>
                    <a:pt x="4760034" y="1562948"/>
                    <a:pt x="4762362" y="1567067"/>
                  </a:cubicBezTo>
                  <a:cubicBezTo>
                    <a:pt x="4768272" y="1577097"/>
                    <a:pt x="4796211" y="1596976"/>
                    <a:pt x="4782063" y="1633511"/>
                  </a:cubicBezTo>
                  <a:cubicBezTo>
                    <a:pt x="4768093" y="1670046"/>
                    <a:pt x="4739796" y="1683299"/>
                    <a:pt x="4773645" y="1706760"/>
                  </a:cubicBezTo>
                  <a:cubicBezTo>
                    <a:pt x="4796748" y="1722520"/>
                    <a:pt x="4809464" y="1718043"/>
                    <a:pt x="4823254" y="1708372"/>
                  </a:cubicBezTo>
                  <a:cubicBezTo>
                    <a:pt x="4831134" y="1703716"/>
                    <a:pt x="4839194" y="1696731"/>
                    <a:pt x="4849044" y="1689925"/>
                  </a:cubicBezTo>
                  <a:cubicBezTo>
                    <a:pt x="4852804" y="1687776"/>
                    <a:pt x="4856029" y="1684015"/>
                    <a:pt x="4859252" y="1679717"/>
                  </a:cubicBezTo>
                  <a:lnTo>
                    <a:pt x="4856029" y="1679717"/>
                  </a:lnTo>
                  <a:cubicBezTo>
                    <a:pt x="4863550" y="1668255"/>
                    <a:pt x="4869818" y="1652316"/>
                    <a:pt x="4873400" y="1635839"/>
                  </a:cubicBezTo>
                  <a:lnTo>
                    <a:pt x="4878057" y="1635839"/>
                  </a:lnTo>
                  <a:cubicBezTo>
                    <a:pt x="4883609" y="1612557"/>
                    <a:pt x="4884325" y="1588379"/>
                    <a:pt x="4877340" y="1576738"/>
                  </a:cubicBezTo>
                  <a:cubicBezTo>
                    <a:pt x="4876087" y="1574768"/>
                    <a:pt x="4874654" y="1572261"/>
                    <a:pt x="4873042" y="1569933"/>
                  </a:cubicBezTo>
                  <a:lnTo>
                    <a:pt x="4865520" y="1569933"/>
                  </a:lnTo>
                  <a:cubicBezTo>
                    <a:pt x="4857461" y="1557038"/>
                    <a:pt x="4846357" y="1540741"/>
                    <a:pt x="4837940" y="1526055"/>
                  </a:cubicBezTo>
                  <a:lnTo>
                    <a:pt x="4845103" y="1526055"/>
                  </a:lnTo>
                  <a:cubicBezTo>
                    <a:pt x="4836507" y="1511369"/>
                    <a:pt x="4829343" y="1497758"/>
                    <a:pt x="4829343" y="1490415"/>
                  </a:cubicBezTo>
                  <a:cubicBezTo>
                    <a:pt x="4829343" y="1487729"/>
                    <a:pt x="4831134" y="1485580"/>
                    <a:pt x="4833642" y="1483431"/>
                  </a:cubicBezTo>
                  <a:cubicBezTo>
                    <a:pt x="4844566" y="1477879"/>
                    <a:pt x="4862117" y="1473581"/>
                    <a:pt x="4872505" y="1465163"/>
                  </a:cubicBezTo>
                  <a:cubicBezTo>
                    <a:pt x="4875012" y="1463730"/>
                    <a:pt x="4877340" y="1461939"/>
                    <a:pt x="4879311" y="1460149"/>
                  </a:cubicBezTo>
                  <a:lnTo>
                    <a:pt x="4877340" y="1460149"/>
                  </a:lnTo>
                  <a:cubicBezTo>
                    <a:pt x="4878952" y="1457283"/>
                    <a:pt x="4880385" y="1454238"/>
                    <a:pt x="4880385" y="1450478"/>
                  </a:cubicBezTo>
                  <a:cubicBezTo>
                    <a:pt x="4880385" y="1437224"/>
                    <a:pt x="4885220" y="1425763"/>
                    <a:pt x="4892563" y="1416271"/>
                  </a:cubicBezTo>
                  <a:lnTo>
                    <a:pt x="4895966" y="1416271"/>
                  </a:lnTo>
                  <a:cubicBezTo>
                    <a:pt x="4903308" y="1405167"/>
                    <a:pt x="4914234" y="1396033"/>
                    <a:pt x="4925158" y="1390481"/>
                  </a:cubicBezTo>
                  <a:cubicBezTo>
                    <a:pt x="4925874" y="1390123"/>
                    <a:pt x="4926590" y="1389227"/>
                    <a:pt x="4927487" y="1388869"/>
                  </a:cubicBezTo>
                  <a:lnTo>
                    <a:pt x="4927487" y="1388869"/>
                  </a:lnTo>
                  <a:cubicBezTo>
                    <a:pt x="4940560" y="1380631"/>
                    <a:pt x="4955246" y="1361110"/>
                    <a:pt x="4966170" y="1352513"/>
                  </a:cubicBezTo>
                  <a:cubicBezTo>
                    <a:pt x="4969036" y="1351439"/>
                    <a:pt x="4971543" y="1351260"/>
                    <a:pt x="4973335" y="1353946"/>
                  </a:cubicBezTo>
                  <a:cubicBezTo>
                    <a:pt x="4981215" y="1366304"/>
                    <a:pt x="5025450" y="1381168"/>
                    <a:pt x="5042823" y="1366841"/>
                  </a:cubicBezTo>
                  <a:cubicBezTo>
                    <a:pt x="5046404" y="1365408"/>
                    <a:pt x="5049629" y="1363438"/>
                    <a:pt x="5051778" y="1360394"/>
                  </a:cubicBezTo>
                  <a:cubicBezTo>
                    <a:pt x="5053568" y="1357886"/>
                    <a:pt x="5056255" y="1354483"/>
                    <a:pt x="5059836" y="1350185"/>
                  </a:cubicBezTo>
                  <a:lnTo>
                    <a:pt x="5057509" y="1350185"/>
                  </a:lnTo>
                  <a:cubicBezTo>
                    <a:pt x="5067716" y="1338723"/>
                    <a:pt x="5082402" y="1323321"/>
                    <a:pt x="5099237" y="1306307"/>
                  </a:cubicBezTo>
                  <a:lnTo>
                    <a:pt x="5101206" y="1306307"/>
                  </a:lnTo>
                  <a:cubicBezTo>
                    <a:pt x="5123056" y="1284458"/>
                    <a:pt x="5147951" y="1260280"/>
                    <a:pt x="5169442" y="1240580"/>
                  </a:cubicBezTo>
                  <a:lnTo>
                    <a:pt x="5167830" y="1240580"/>
                  </a:lnTo>
                  <a:cubicBezTo>
                    <a:pt x="5171591" y="1237177"/>
                    <a:pt x="5175351" y="1233774"/>
                    <a:pt x="5178754" y="1230730"/>
                  </a:cubicBezTo>
                  <a:cubicBezTo>
                    <a:pt x="5191112" y="1219805"/>
                    <a:pt x="5201141" y="1208343"/>
                    <a:pt x="5209738" y="1196702"/>
                  </a:cubicBezTo>
                  <a:lnTo>
                    <a:pt x="5212603" y="1196702"/>
                  </a:lnTo>
                  <a:cubicBezTo>
                    <a:pt x="5228543" y="1175748"/>
                    <a:pt x="5239109" y="1153541"/>
                    <a:pt x="5246989" y="1130975"/>
                  </a:cubicBezTo>
                  <a:lnTo>
                    <a:pt x="5242870" y="1130975"/>
                  </a:lnTo>
                  <a:cubicBezTo>
                    <a:pt x="5246452" y="1120050"/>
                    <a:pt x="5249317" y="1108946"/>
                    <a:pt x="5252004" y="1097843"/>
                  </a:cubicBezTo>
                  <a:cubicBezTo>
                    <a:pt x="5252899" y="1094082"/>
                    <a:pt x="5254153" y="1090500"/>
                    <a:pt x="5254869" y="1086918"/>
                  </a:cubicBezTo>
                  <a:lnTo>
                    <a:pt x="5259167" y="1086918"/>
                  </a:lnTo>
                  <a:cubicBezTo>
                    <a:pt x="5265973" y="1061487"/>
                    <a:pt x="5273853" y="1040891"/>
                    <a:pt x="5278151" y="1021191"/>
                  </a:cubicBezTo>
                  <a:lnTo>
                    <a:pt x="5273495" y="1021191"/>
                  </a:lnTo>
                  <a:cubicBezTo>
                    <a:pt x="5275822" y="1009191"/>
                    <a:pt x="5276360" y="997371"/>
                    <a:pt x="5274391" y="984656"/>
                  </a:cubicBezTo>
                  <a:cubicBezTo>
                    <a:pt x="5291405" y="1031220"/>
                    <a:pt x="5294270" y="1064531"/>
                    <a:pt x="5291405" y="1101066"/>
                  </a:cubicBezTo>
                  <a:cubicBezTo>
                    <a:pt x="5288718" y="1137601"/>
                    <a:pt x="5291405" y="1214074"/>
                    <a:pt x="5297135" y="1224103"/>
                  </a:cubicBezTo>
                  <a:cubicBezTo>
                    <a:pt x="5302866" y="1234133"/>
                    <a:pt x="5325252" y="1257415"/>
                    <a:pt x="5339402" y="1250788"/>
                  </a:cubicBezTo>
                  <a:cubicBezTo>
                    <a:pt x="5340297" y="1250251"/>
                    <a:pt x="5340833" y="1248997"/>
                    <a:pt x="5341551" y="1248102"/>
                  </a:cubicBezTo>
                  <a:cubicBezTo>
                    <a:pt x="5342446" y="1247923"/>
                    <a:pt x="5343700" y="1247923"/>
                    <a:pt x="5344774" y="1247386"/>
                  </a:cubicBezTo>
                  <a:cubicBezTo>
                    <a:pt x="5346744" y="1246490"/>
                    <a:pt x="5347818" y="1243983"/>
                    <a:pt x="5348714" y="1240759"/>
                  </a:cubicBezTo>
                  <a:lnTo>
                    <a:pt x="5343879" y="1240759"/>
                  </a:lnTo>
                  <a:cubicBezTo>
                    <a:pt x="5345133" y="1230013"/>
                    <a:pt x="5342625" y="1212642"/>
                    <a:pt x="5339581" y="1196881"/>
                  </a:cubicBezTo>
                  <a:lnTo>
                    <a:pt x="5345490" y="1196881"/>
                  </a:lnTo>
                  <a:cubicBezTo>
                    <a:pt x="5342446" y="1181121"/>
                    <a:pt x="5339043" y="1166614"/>
                    <a:pt x="5339043" y="1161063"/>
                  </a:cubicBezTo>
                  <a:cubicBezTo>
                    <a:pt x="5339043" y="1151571"/>
                    <a:pt x="5349251" y="1138855"/>
                    <a:pt x="5359101" y="1131154"/>
                  </a:cubicBezTo>
                  <a:lnTo>
                    <a:pt x="5359101" y="1131154"/>
                  </a:lnTo>
                  <a:cubicBezTo>
                    <a:pt x="5361071" y="1129900"/>
                    <a:pt x="5363220" y="1128468"/>
                    <a:pt x="5365012" y="1127930"/>
                  </a:cubicBezTo>
                  <a:cubicBezTo>
                    <a:pt x="5371100" y="1126139"/>
                    <a:pt x="5370384" y="1107334"/>
                    <a:pt x="5365907" y="1087276"/>
                  </a:cubicBezTo>
                  <a:lnTo>
                    <a:pt x="5371817" y="1087276"/>
                  </a:lnTo>
                  <a:cubicBezTo>
                    <a:pt x="5368594" y="1070620"/>
                    <a:pt x="5362683" y="1052532"/>
                    <a:pt x="5355878" y="1041428"/>
                  </a:cubicBezTo>
                  <a:cubicBezTo>
                    <a:pt x="5351400" y="1033727"/>
                    <a:pt x="5346028" y="1027101"/>
                    <a:pt x="5341551" y="1021549"/>
                  </a:cubicBezTo>
                  <a:lnTo>
                    <a:pt x="5333491" y="1021549"/>
                  </a:lnTo>
                  <a:cubicBezTo>
                    <a:pt x="5325790" y="1012594"/>
                    <a:pt x="5321671" y="1007042"/>
                    <a:pt x="5328476" y="1005072"/>
                  </a:cubicBezTo>
                  <a:cubicBezTo>
                    <a:pt x="5336535" y="1002565"/>
                    <a:pt x="5346028" y="988058"/>
                    <a:pt x="5347639" y="977671"/>
                  </a:cubicBezTo>
                  <a:lnTo>
                    <a:pt x="5352116" y="977671"/>
                  </a:lnTo>
                  <a:cubicBezTo>
                    <a:pt x="5353550" y="972298"/>
                    <a:pt x="5353550" y="967463"/>
                    <a:pt x="5350505" y="964955"/>
                  </a:cubicBezTo>
                  <a:cubicBezTo>
                    <a:pt x="5342087" y="958329"/>
                    <a:pt x="5347818" y="935047"/>
                    <a:pt x="5327939" y="941673"/>
                  </a:cubicBezTo>
                  <a:cubicBezTo>
                    <a:pt x="5317194" y="945434"/>
                    <a:pt x="5292479" y="941315"/>
                    <a:pt x="5281733" y="951702"/>
                  </a:cubicBezTo>
                  <a:cubicBezTo>
                    <a:pt x="5278509" y="953314"/>
                    <a:pt x="5275822" y="955463"/>
                    <a:pt x="5274032" y="958508"/>
                  </a:cubicBezTo>
                  <a:cubicBezTo>
                    <a:pt x="5265257" y="934688"/>
                    <a:pt x="5249317" y="919107"/>
                    <a:pt x="5229796" y="921794"/>
                  </a:cubicBezTo>
                  <a:cubicBezTo>
                    <a:pt x="5204185" y="925017"/>
                    <a:pt x="5190396" y="941673"/>
                    <a:pt x="5164965" y="941673"/>
                  </a:cubicBezTo>
                  <a:cubicBezTo>
                    <a:pt x="5149920" y="941673"/>
                    <a:pt x="5150816" y="925197"/>
                    <a:pt x="5151533" y="911765"/>
                  </a:cubicBezTo>
                  <a:lnTo>
                    <a:pt x="5146518" y="911765"/>
                  </a:lnTo>
                  <a:cubicBezTo>
                    <a:pt x="5146876" y="904422"/>
                    <a:pt x="5146876" y="898512"/>
                    <a:pt x="5142935" y="898512"/>
                  </a:cubicBezTo>
                  <a:cubicBezTo>
                    <a:pt x="5136847" y="898512"/>
                    <a:pt x="5126459" y="910869"/>
                    <a:pt x="5116251" y="918928"/>
                  </a:cubicBezTo>
                  <a:cubicBezTo>
                    <a:pt x="5109266" y="922868"/>
                    <a:pt x="5102639" y="923764"/>
                    <a:pt x="5097446" y="915167"/>
                  </a:cubicBezTo>
                  <a:cubicBezTo>
                    <a:pt x="5096729" y="914093"/>
                    <a:pt x="5097088" y="912839"/>
                    <a:pt x="5096551" y="911765"/>
                  </a:cubicBezTo>
                  <a:lnTo>
                    <a:pt x="5090461" y="911765"/>
                  </a:lnTo>
                  <a:cubicBezTo>
                    <a:pt x="5088312" y="889557"/>
                    <a:pt x="5135414" y="863767"/>
                    <a:pt x="5173740" y="848545"/>
                  </a:cubicBezTo>
                  <a:cubicBezTo>
                    <a:pt x="5178933" y="846575"/>
                    <a:pt x="5184485" y="843172"/>
                    <a:pt x="5190396" y="839053"/>
                  </a:cubicBezTo>
                  <a:cubicBezTo>
                    <a:pt x="5203828" y="830635"/>
                    <a:pt x="5219050" y="817024"/>
                    <a:pt x="5234631" y="801980"/>
                  </a:cubicBezTo>
                  <a:lnTo>
                    <a:pt x="5232661" y="801980"/>
                  </a:lnTo>
                  <a:cubicBezTo>
                    <a:pt x="5248063" y="786757"/>
                    <a:pt x="5263287" y="770997"/>
                    <a:pt x="5276898" y="758102"/>
                  </a:cubicBezTo>
                  <a:lnTo>
                    <a:pt x="5278868" y="758102"/>
                  </a:lnTo>
                  <a:cubicBezTo>
                    <a:pt x="5288359" y="748790"/>
                    <a:pt x="5297314" y="741268"/>
                    <a:pt x="5304837" y="735895"/>
                  </a:cubicBezTo>
                  <a:cubicBezTo>
                    <a:pt x="5308418" y="733925"/>
                    <a:pt x="5311820" y="732492"/>
                    <a:pt x="5314507" y="732134"/>
                  </a:cubicBezTo>
                  <a:cubicBezTo>
                    <a:pt x="5342446" y="728910"/>
                    <a:pt x="5412829" y="738760"/>
                    <a:pt x="5474796" y="735537"/>
                  </a:cubicBezTo>
                  <a:cubicBezTo>
                    <a:pt x="5536762" y="732134"/>
                    <a:pt x="5556463" y="702225"/>
                    <a:pt x="5575983" y="718881"/>
                  </a:cubicBezTo>
                  <a:cubicBezTo>
                    <a:pt x="5595684" y="735537"/>
                    <a:pt x="5637950" y="755416"/>
                    <a:pt x="5663381" y="752192"/>
                  </a:cubicBezTo>
                  <a:cubicBezTo>
                    <a:pt x="5677171" y="750401"/>
                    <a:pt x="5680216" y="750222"/>
                    <a:pt x="5686485" y="745387"/>
                  </a:cubicBezTo>
                  <a:cubicBezTo>
                    <a:pt x="5692573" y="742700"/>
                    <a:pt x="5697588" y="736074"/>
                    <a:pt x="5722303" y="715478"/>
                  </a:cubicBezTo>
                  <a:cubicBezTo>
                    <a:pt x="5732511" y="706703"/>
                    <a:pt x="5742719" y="699181"/>
                    <a:pt x="5752391" y="692375"/>
                  </a:cubicBezTo>
                  <a:lnTo>
                    <a:pt x="5751853" y="692375"/>
                  </a:lnTo>
                  <a:cubicBezTo>
                    <a:pt x="5774060" y="676794"/>
                    <a:pt x="5793044" y="663720"/>
                    <a:pt x="5806656" y="648497"/>
                  </a:cubicBezTo>
                  <a:lnTo>
                    <a:pt x="5808625" y="648497"/>
                  </a:lnTo>
                  <a:cubicBezTo>
                    <a:pt x="5811671" y="645274"/>
                    <a:pt x="5815253" y="642408"/>
                    <a:pt x="5817759" y="639005"/>
                  </a:cubicBezTo>
                  <a:cubicBezTo>
                    <a:pt x="5822416" y="632916"/>
                    <a:pt x="5828685" y="627364"/>
                    <a:pt x="5835489" y="622529"/>
                  </a:cubicBezTo>
                  <a:cubicBezTo>
                    <a:pt x="5858593" y="608559"/>
                    <a:pt x="5886532" y="603545"/>
                    <a:pt x="5888322" y="622529"/>
                  </a:cubicBezTo>
                  <a:cubicBezTo>
                    <a:pt x="5891188" y="649034"/>
                    <a:pt x="5882770" y="675719"/>
                    <a:pt x="5905157" y="675719"/>
                  </a:cubicBezTo>
                  <a:cubicBezTo>
                    <a:pt x="5927544" y="675719"/>
                    <a:pt x="5961572" y="649214"/>
                    <a:pt x="5989869" y="635961"/>
                  </a:cubicBezTo>
                  <a:cubicBezTo>
                    <a:pt x="6006524" y="628081"/>
                    <a:pt x="6021031" y="618947"/>
                    <a:pt x="6030343" y="613037"/>
                  </a:cubicBezTo>
                  <a:cubicBezTo>
                    <a:pt x="6033568" y="611067"/>
                    <a:pt x="6036074" y="609276"/>
                    <a:pt x="6038223" y="607843"/>
                  </a:cubicBezTo>
                  <a:cubicBezTo>
                    <a:pt x="6023359" y="619842"/>
                    <a:pt x="5928618" y="695957"/>
                    <a:pt x="5899426" y="717269"/>
                  </a:cubicBezTo>
                  <a:cubicBezTo>
                    <a:pt x="5879547" y="730343"/>
                    <a:pt x="5843907" y="740909"/>
                    <a:pt x="5813999" y="758461"/>
                  </a:cubicBezTo>
                  <a:lnTo>
                    <a:pt x="5814536" y="758461"/>
                  </a:lnTo>
                  <a:cubicBezTo>
                    <a:pt x="5798059" y="767415"/>
                    <a:pt x="5783015" y="778161"/>
                    <a:pt x="5772986" y="792309"/>
                  </a:cubicBezTo>
                  <a:cubicBezTo>
                    <a:pt x="5745047" y="832247"/>
                    <a:pt x="5728033" y="845679"/>
                    <a:pt x="5730720" y="888841"/>
                  </a:cubicBezTo>
                  <a:cubicBezTo>
                    <a:pt x="5733586" y="932002"/>
                    <a:pt x="5781404" y="988596"/>
                    <a:pt x="5758838" y="1028533"/>
                  </a:cubicBezTo>
                  <a:cubicBezTo>
                    <a:pt x="5736451" y="1068471"/>
                    <a:pt x="5728033" y="1125065"/>
                    <a:pt x="5728033" y="1125065"/>
                  </a:cubicBezTo>
                  <a:cubicBezTo>
                    <a:pt x="5728033" y="1125065"/>
                    <a:pt x="5738064" y="1108588"/>
                    <a:pt x="5754540" y="1087634"/>
                  </a:cubicBezTo>
                  <a:lnTo>
                    <a:pt x="5757047" y="1087634"/>
                  </a:lnTo>
                  <a:cubicBezTo>
                    <a:pt x="5771375" y="1069188"/>
                    <a:pt x="5791433" y="1046443"/>
                    <a:pt x="5814715" y="1028533"/>
                  </a:cubicBezTo>
                  <a:cubicBezTo>
                    <a:pt x="5817402" y="1026384"/>
                    <a:pt x="5819908" y="1024056"/>
                    <a:pt x="5822595" y="1021907"/>
                  </a:cubicBezTo>
                  <a:lnTo>
                    <a:pt x="5821341" y="1021907"/>
                  </a:lnTo>
                  <a:cubicBezTo>
                    <a:pt x="5837640" y="1007759"/>
                    <a:pt x="5851429" y="992536"/>
                    <a:pt x="5863070" y="978029"/>
                  </a:cubicBezTo>
                  <a:lnTo>
                    <a:pt x="5865578" y="978029"/>
                  </a:lnTo>
                  <a:cubicBezTo>
                    <a:pt x="5884383" y="955105"/>
                    <a:pt x="5897994" y="933614"/>
                    <a:pt x="5907844" y="922152"/>
                  </a:cubicBezTo>
                  <a:cubicBezTo>
                    <a:pt x="5909277" y="920182"/>
                    <a:pt x="5911604" y="918391"/>
                    <a:pt x="5913754" y="916779"/>
                  </a:cubicBezTo>
                  <a:cubicBezTo>
                    <a:pt x="5935245" y="904063"/>
                    <a:pt x="5969989" y="898333"/>
                    <a:pt x="5969989" y="878990"/>
                  </a:cubicBezTo>
                  <a:cubicBezTo>
                    <a:pt x="5969989" y="875588"/>
                    <a:pt x="5970885" y="871827"/>
                    <a:pt x="5971422" y="868245"/>
                  </a:cubicBezTo>
                  <a:lnTo>
                    <a:pt x="5976258" y="868245"/>
                  </a:lnTo>
                  <a:cubicBezTo>
                    <a:pt x="5978407" y="848186"/>
                    <a:pt x="5987898" y="824725"/>
                    <a:pt x="5995421" y="802518"/>
                  </a:cubicBezTo>
                  <a:lnTo>
                    <a:pt x="5991301" y="802518"/>
                  </a:lnTo>
                  <a:cubicBezTo>
                    <a:pt x="5991839" y="801443"/>
                    <a:pt x="5992018" y="800189"/>
                    <a:pt x="5992375" y="799115"/>
                  </a:cubicBezTo>
                  <a:cubicBezTo>
                    <a:pt x="5999719" y="776728"/>
                    <a:pt x="5982884" y="777803"/>
                    <a:pt x="5987541" y="758640"/>
                  </a:cubicBezTo>
                  <a:lnTo>
                    <a:pt x="5992196" y="758640"/>
                  </a:lnTo>
                  <a:cubicBezTo>
                    <a:pt x="5992913" y="754521"/>
                    <a:pt x="5994167" y="749685"/>
                    <a:pt x="5997749" y="742700"/>
                  </a:cubicBezTo>
                  <a:cubicBezTo>
                    <a:pt x="6007420" y="723358"/>
                    <a:pt x="6011359" y="706703"/>
                    <a:pt x="6028732" y="695599"/>
                  </a:cubicBezTo>
                  <a:cubicBezTo>
                    <a:pt x="6041447" y="689689"/>
                    <a:pt x="6060610" y="686107"/>
                    <a:pt x="6091056" y="686107"/>
                  </a:cubicBezTo>
                  <a:close/>
                  <a:moveTo>
                    <a:pt x="2394568" y="1270668"/>
                  </a:moveTo>
                  <a:cubicBezTo>
                    <a:pt x="2377555" y="1279264"/>
                    <a:pt x="2335826" y="1285174"/>
                    <a:pt x="2320782" y="1267444"/>
                  </a:cubicBezTo>
                  <a:cubicBezTo>
                    <a:pt x="2311827" y="1256698"/>
                    <a:pt x="2296604" y="1258668"/>
                    <a:pt x="2283709" y="1268160"/>
                  </a:cubicBezTo>
                  <a:cubicBezTo>
                    <a:pt x="2270277" y="1275324"/>
                    <a:pt x="2258099" y="1290905"/>
                    <a:pt x="2256667" y="1310605"/>
                  </a:cubicBezTo>
                  <a:cubicBezTo>
                    <a:pt x="2253980" y="1347141"/>
                    <a:pt x="2267770" y="1320635"/>
                    <a:pt x="2284784" y="1333888"/>
                  </a:cubicBezTo>
                  <a:cubicBezTo>
                    <a:pt x="2301619" y="1347141"/>
                    <a:pt x="2307350" y="1367199"/>
                    <a:pt x="2318453" y="1387078"/>
                  </a:cubicBezTo>
                  <a:cubicBezTo>
                    <a:pt x="2329736" y="1406958"/>
                    <a:pt x="2349437" y="1400331"/>
                    <a:pt x="2363406" y="1416987"/>
                  </a:cubicBezTo>
                  <a:cubicBezTo>
                    <a:pt x="2377555" y="1433643"/>
                    <a:pt x="2324185" y="1453522"/>
                    <a:pt x="2346751" y="1473581"/>
                  </a:cubicBezTo>
                  <a:cubicBezTo>
                    <a:pt x="2369137" y="1493460"/>
                    <a:pt x="2380420" y="1573156"/>
                    <a:pt x="2383285" y="1593215"/>
                  </a:cubicBezTo>
                  <a:cubicBezTo>
                    <a:pt x="2383822" y="1597334"/>
                    <a:pt x="2381136" y="1601095"/>
                    <a:pt x="2376838" y="1604319"/>
                  </a:cubicBezTo>
                  <a:cubicBezTo>
                    <a:pt x="2357854" y="1614348"/>
                    <a:pt x="2320961" y="1618825"/>
                    <a:pt x="2307170" y="1616497"/>
                  </a:cubicBezTo>
                  <a:cubicBezTo>
                    <a:pt x="2287470" y="1613273"/>
                    <a:pt x="2228190" y="1589991"/>
                    <a:pt x="2208669" y="1583186"/>
                  </a:cubicBezTo>
                  <a:cubicBezTo>
                    <a:pt x="2204371" y="1581753"/>
                    <a:pt x="2200610" y="1576738"/>
                    <a:pt x="2197386" y="1569754"/>
                  </a:cubicBezTo>
                  <a:lnTo>
                    <a:pt x="2190581" y="1569754"/>
                  </a:lnTo>
                  <a:cubicBezTo>
                    <a:pt x="2185745" y="1557217"/>
                    <a:pt x="2182701" y="1540024"/>
                    <a:pt x="2183059" y="1525876"/>
                  </a:cubicBezTo>
                  <a:lnTo>
                    <a:pt x="2188253" y="1525876"/>
                  </a:lnTo>
                  <a:cubicBezTo>
                    <a:pt x="2188253" y="1514772"/>
                    <a:pt x="2190223" y="1505280"/>
                    <a:pt x="2194521" y="1500445"/>
                  </a:cubicBezTo>
                  <a:cubicBezTo>
                    <a:pt x="2195596" y="1500265"/>
                    <a:pt x="2196312" y="1500086"/>
                    <a:pt x="2197386" y="1500086"/>
                  </a:cubicBezTo>
                  <a:cubicBezTo>
                    <a:pt x="2210818" y="1501698"/>
                    <a:pt x="2218698" y="1499728"/>
                    <a:pt x="2227295" y="1493281"/>
                  </a:cubicBezTo>
                  <a:cubicBezTo>
                    <a:pt x="2236787" y="1488087"/>
                    <a:pt x="2245562" y="1477521"/>
                    <a:pt x="2261860" y="1460149"/>
                  </a:cubicBezTo>
                  <a:lnTo>
                    <a:pt x="2261860" y="1460149"/>
                  </a:lnTo>
                  <a:cubicBezTo>
                    <a:pt x="2261860" y="1460149"/>
                    <a:pt x="2259353" y="1460149"/>
                    <a:pt x="2259353" y="1460149"/>
                  </a:cubicBezTo>
                  <a:cubicBezTo>
                    <a:pt x="2276546" y="1435971"/>
                    <a:pt x="2227474" y="1423255"/>
                    <a:pt x="2202759" y="1416271"/>
                  </a:cubicBezTo>
                  <a:lnTo>
                    <a:pt x="2220131" y="1416271"/>
                  </a:lnTo>
                  <a:cubicBezTo>
                    <a:pt x="2211893" y="1413942"/>
                    <a:pt x="2204550" y="1411972"/>
                    <a:pt x="2199894" y="1410540"/>
                  </a:cubicBezTo>
                  <a:cubicBezTo>
                    <a:pt x="2188073" y="1406421"/>
                    <a:pt x="2168732" y="1377587"/>
                    <a:pt x="2152255" y="1350543"/>
                  </a:cubicBezTo>
                  <a:lnTo>
                    <a:pt x="2144733" y="1350543"/>
                  </a:lnTo>
                  <a:cubicBezTo>
                    <a:pt x="2135062" y="1334425"/>
                    <a:pt x="2126645" y="1319381"/>
                    <a:pt x="2121451" y="1310785"/>
                  </a:cubicBezTo>
                  <a:cubicBezTo>
                    <a:pt x="2120555" y="1309531"/>
                    <a:pt x="2120376" y="1307919"/>
                    <a:pt x="2119660" y="1306486"/>
                  </a:cubicBezTo>
                  <a:lnTo>
                    <a:pt x="2126465" y="1306486"/>
                  </a:lnTo>
                  <a:cubicBezTo>
                    <a:pt x="2116257" y="1288577"/>
                    <a:pt x="2120376" y="1263504"/>
                    <a:pt x="2137928" y="1240759"/>
                  </a:cubicBezTo>
                  <a:lnTo>
                    <a:pt x="2135420" y="1240759"/>
                  </a:lnTo>
                  <a:cubicBezTo>
                    <a:pt x="2140256" y="1235028"/>
                    <a:pt x="2145808" y="1229476"/>
                    <a:pt x="2152255" y="1224282"/>
                  </a:cubicBezTo>
                  <a:cubicBezTo>
                    <a:pt x="2169090" y="1210850"/>
                    <a:pt x="2214221" y="1240938"/>
                    <a:pt x="2236787" y="1224282"/>
                  </a:cubicBezTo>
                  <a:cubicBezTo>
                    <a:pt x="2248965" y="1215149"/>
                    <a:pt x="2261144" y="1205299"/>
                    <a:pt x="2271173" y="1196881"/>
                  </a:cubicBezTo>
                  <a:lnTo>
                    <a:pt x="2272248" y="1196881"/>
                  </a:lnTo>
                  <a:cubicBezTo>
                    <a:pt x="2280665" y="1190076"/>
                    <a:pt x="2287112" y="1184524"/>
                    <a:pt x="2291947" y="1180584"/>
                  </a:cubicBezTo>
                  <a:cubicBezTo>
                    <a:pt x="2303589" y="1176106"/>
                    <a:pt x="2355347" y="1191867"/>
                    <a:pt x="2363227" y="1211030"/>
                  </a:cubicBezTo>
                  <a:cubicBezTo>
                    <a:pt x="2371823" y="1230909"/>
                    <a:pt x="2405135" y="1260638"/>
                    <a:pt x="2394568" y="1270847"/>
                  </a:cubicBezTo>
                  <a:close/>
                  <a:moveTo>
                    <a:pt x="1515041" y="1416271"/>
                  </a:moveTo>
                  <a:lnTo>
                    <a:pt x="1520055" y="1416271"/>
                  </a:lnTo>
                  <a:cubicBezTo>
                    <a:pt x="1521130" y="1402839"/>
                    <a:pt x="1520234" y="1390123"/>
                    <a:pt x="1513250" y="1387078"/>
                  </a:cubicBezTo>
                  <a:cubicBezTo>
                    <a:pt x="1502683" y="1382959"/>
                    <a:pt x="1507339" y="1365945"/>
                    <a:pt x="1516473" y="1350364"/>
                  </a:cubicBezTo>
                  <a:lnTo>
                    <a:pt x="1513429" y="1350364"/>
                  </a:lnTo>
                  <a:cubicBezTo>
                    <a:pt x="1518622" y="1342305"/>
                    <a:pt x="1524711" y="1334962"/>
                    <a:pt x="1530263" y="1330664"/>
                  </a:cubicBezTo>
                  <a:cubicBezTo>
                    <a:pt x="1536890" y="1325470"/>
                    <a:pt x="1544054" y="1316874"/>
                    <a:pt x="1551217" y="1306486"/>
                  </a:cubicBezTo>
                  <a:lnTo>
                    <a:pt x="1553904" y="1306486"/>
                  </a:lnTo>
                  <a:cubicBezTo>
                    <a:pt x="1565724" y="1290368"/>
                    <a:pt x="1577902" y="1269056"/>
                    <a:pt x="1588827" y="1247386"/>
                  </a:cubicBezTo>
                  <a:cubicBezTo>
                    <a:pt x="1590081" y="1245057"/>
                    <a:pt x="1591334" y="1242908"/>
                    <a:pt x="1592767" y="1240759"/>
                  </a:cubicBezTo>
                  <a:lnTo>
                    <a:pt x="1589544" y="1240759"/>
                  </a:lnTo>
                  <a:cubicBezTo>
                    <a:pt x="1605303" y="1217119"/>
                    <a:pt x="1624646" y="1214611"/>
                    <a:pt x="1637182" y="1217656"/>
                  </a:cubicBezTo>
                  <a:cubicBezTo>
                    <a:pt x="1651330" y="1220880"/>
                    <a:pt x="1682135" y="1280697"/>
                    <a:pt x="1690552" y="1300755"/>
                  </a:cubicBezTo>
                  <a:cubicBezTo>
                    <a:pt x="1696283" y="1314366"/>
                    <a:pt x="1710969" y="1306486"/>
                    <a:pt x="1723505" y="1297890"/>
                  </a:cubicBezTo>
                  <a:cubicBezTo>
                    <a:pt x="1731385" y="1293054"/>
                    <a:pt x="1739086" y="1286965"/>
                    <a:pt x="1743743" y="1284100"/>
                  </a:cubicBezTo>
                  <a:cubicBezTo>
                    <a:pt x="1754846" y="1277473"/>
                    <a:pt x="1771861" y="1257415"/>
                    <a:pt x="1774547" y="1240759"/>
                  </a:cubicBezTo>
                  <a:cubicBezTo>
                    <a:pt x="1774547" y="1240759"/>
                    <a:pt x="1774547" y="1240759"/>
                    <a:pt x="1774547" y="1240759"/>
                  </a:cubicBezTo>
                  <a:lnTo>
                    <a:pt x="1770427" y="1240759"/>
                  </a:lnTo>
                  <a:cubicBezTo>
                    <a:pt x="1776159" y="1226253"/>
                    <a:pt x="1799440" y="1217656"/>
                    <a:pt x="1825409" y="1217656"/>
                  </a:cubicBezTo>
                  <a:cubicBezTo>
                    <a:pt x="1845826" y="1217656"/>
                    <a:pt x="1838125" y="1231446"/>
                    <a:pt x="1824872" y="1241655"/>
                  </a:cubicBezTo>
                  <a:cubicBezTo>
                    <a:pt x="1821290" y="1243983"/>
                    <a:pt x="1817529" y="1246132"/>
                    <a:pt x="1813948" y="1247386"/>
                  </a:cubicBezTo>
                  <a:cubicBezTo>
                    <a:pt x="1810186" y="1248639"/>
                    <a:pt x="1808037" y="1250251"/>
                    <a:pt x="1806425" y="1251863"/>
                  </a:cubicBezTo>
                  <a:cubicBezTo>
                    <a:pt x="1790486" y="1258847"/>
                    <a:pt x="1801948" y="1271384"/>
                    <a:pt x="1834185" y="1284100"/>
                  </a:cubicBezTo>
                  <a:cubicBezTo>
                    <a:pt x="1867854" y="1297353"/>
                    <a:pt x="1899017" y="1334067"/>
                    <a:pt x="1935552" y="1357170"/>
                  </a:cubicBezTo>
                  <a:cubicBezTo>
                    <a:pt x="1971908" y="1380452"/>
                    <a:pt x="1977459" y="1426837"/>
                    <a:pt x="1955073" y="1433643"/>
                  </a:cubicBezTo>
                  <a:cubicBezTo>
                    <a:pt x="1932686" y="1440269"/>
                    <a:pt x="1864989" y="1447075"/>
                    <a:pt x="1839737" y="1443672"/>
                  </a:cubicBezTo>
                  <a:cubicBezTo>
                    <a:pt x="1822723" y="1441523"/>
                    <a:pt x="1803202" y="1427374"/>
                    <a:pt x="1781173" y="1416271"/>
                  </a:cubicBezTo>
                  <a:lnTo>
                    <a:pt x="1792993" y="1416271"/>
                  </a:lnTo>
                  <a:cubicBezTo>
                    <a:pt x="1780278" y="1409465"/>
                    <a:pt x="1766487" y="1403018"/>
                    <a:pt x="1751981" y="1400331"/>
                  </a:cubicBezTo>
                  <a:cubicBezTo>
                    <a:pt x="1722251" y="1394958"/>
                    <a:pt x="1687149" y="1396391"/>
                    <a:pt x="1667449" y="1409644"/>
                  </a:cubicBezTo>
                  <a:cubicBezTo>
                    <a:pt x="1660464" y="1413226"/>
                    <a:pt x="1654733" y="1417703"/>
                    <a:pt x="1651151" y="1423792"/>
                  </a:cubicBezTo>
                  <a:cubicBezTo>
                    <a:pt x="1637003" y="1447075"/>
                    <a:pt x="1586319" y="1437046"/>
                    <a:pt x="1563754" y="1437046"/>
                  </a:cubicBezTo>
                  <a:cubicBezTo>
                    <a:pt x="1541188" y="1437046"/>
                    <a:pt x="1513070" y="1470357"/>
                    <a:pt x="1507518" y="1457104"/>
                  </a:cubicBezTo>
                  <a:cubicBezTo>
                    <a:pt x="1507518" y="1457104"/>
                    <a:pt x="1513429" y="1435075"/>
                    <a:pt x="1514682" y="1416271"/>
                  </a:cubicBezTo>
                  <a:close/>
                  <a:moveTo>
                    <a:pt x="1648644" y="3061781"/>
                  </a:moveTo>
                  <a:cubicBezTo>
                    <a:pt x="1650256" y="3053722"/>
                    <a:pt x="1651868" y="3046916"/>
                    <a:pt x="1653838" y="3043155"/>
                  </a:cubicBezTo>
                  <a:cubicBezTo>
                    <a:pt x="1654733" y="3041364"/>
                    <a:pt x="1656166" y="3039573"/>
                    <a:pt x="1657957" y="3038140"/>
                  </a:cubicBezTo>
                  <a:cubicBezTo>
                    <a:pt x="1674971" y="3028828"/>
                    <a:pt x="1707208" y="3028290"/>
                    <a:pt x="1713297" y="3039752"/>
                  </a:cubicBezTo>
                  <a:cubicBezTo>
                    <a:pt x="1724580" y="3061064"/>
                    <a:pt x="1697537" y="3121598"/>
                    <a:pt x="1673359" y="3140582"/>
                  </a:cubicBezTo>
                  <a:cubicBezTo>
                    <a:pt x="1669419" y="3142731"/>
                    <a:pt x="1665658" y="3143447"/>
                    <a:pt x="1662255" y="3142731"/>
                  </a:cubicBezTo>
                  <a:cubicBezTo>
                    <a:pt x="1651330" y="3139686"/>
                    <a:pt x="1646853" y="3123926"/>
                    <a:pt x="1645958" y="3105480"/>
                  </a:cubicBezTo>
                  <a:lnTo>
                    <a:pt x="1640585" y="3105480"/>
                  </a:lnTo>
                  <a:cubicBezTo>
                    <a:pt x="1639869" y="3090257"/>
                    <a:pt x="1641659" y="3073959"/>
                    <a:pt x="1644167" y="3061602"/>
                  </a:cubicBezTo>
                  <a:lnTo>
                    <a:pt x="1648644" y="3061602"/>
                  </a:lnTo>
                  <a:close/>
                  <a:moveTo>
                    <a:pt x="1642913" y="692375"/>
                  </a:moveTo>
                  <a:cubicBezTo>
                    <a:pt x="1620347" y="686465"/>
                    <a:pt x="1597782" y="670526"/>
                    <a:pt x="1603334" y="652437"/>
                  </a:cubicBezTo>
                  <a:cubicBezTo>
                    <a:pt x="1603871" y="651004"/>
                    <a:pt x="1604408" y="649930"/>
                    <a:pt x="1605125" y="648497"/>
                  </a:cubicBezTo>
                  <a:lnTo>
                    <a:pt x="1608885" y="648497"/>
                  </a:lnTo>
                  <a:cubicBezTo>
                    <a:pt x="1610676" y="642587"/>
                    <a:pt x="1613721" y="639005"/>
                    <a:pt x="1617303" y="636140"/>
                  </a:cubicBezTo>
                  <a:cubicBezTo>
                    <a:pt x="1643988" y="626290"/>
                    <a:pt x="1693597" y="666765"/>
                    <a:pt x="1682135" y="685570"/>
                  </a:cubicBezTo>
                  <a:cubicBezTo>
                    <a:pt x="1680343" y="688614"/>
                    <a:pt x="1677657" y="690763"/>
                    <a:pt x="1673896" y="692375"/>
                  </a:cubicBezTo>
                  <a:lnTo>
                    <a:pt x="1642913" y="692375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צורה חופשית: צורה 25">
              <a:extLst>
                <a:ext uri="{FF2B5EF4-FFF2-40B4-BE49-F238E27FC236}">
                  <a16:creationId xmlns:a16="http://schemas.microsoft.com/office/drawing/2014/main" id="{D24E73EF-ED0C-C7D1-F3DC-E603464700FE}"/>
                </a:ext>
              </a:extLst>
            </p:cNvPr>
            <p:cNvSpPr/>
            <p:nvPr/>
          </p:nvSpPr>
          <p:spPr>
            <a:xfrm>
              <a:off x="9482383" y="1117996"/>
              <a:ext cx="12382" cy="20490"/>
            </a:xfrm>
            <a:custGeom>
              <a:avLst/>
              <a:gdLst>
                <a:gd name="connsiteX0" fmla="*/ 7433 w 12382"/>
                <a:gd name="connsiteY0" fmla="*/ 10820 h 20490"/>
                <a:gd name="connsiteX1" fmla="*/ 11731 w 12382"/>
                <a:gd name="connsiteY1" fmla="*/ 10820 h 20490"/>
                <a:gd name="connsiteX2" fmla="*/ 6000 w 12382"/>
                <a:gd name="connsiteY2" fmla="*/ 4910 h 20490"/>
                <a:gd name="connsiteX3" fmla="*/ 4030 w 12382"/>
                <a:gd name="connsiteY3" fmla="*/ 20491 h 20490"/>
                <a:gd name="connsiteX4" fmla="*/ 7253 w 12382"/>
                <a:gd name="connsiteY4" fmla="*/ 10820 h 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" h="20490">
                  <a:moveTo>
                    <a:pt x="7433" y="10820"/>
                  </a:moveTo>
                  <a:lnTo>
                    <a:pt x="11731" y="10820"/>
                  </a:lnTo>
                  <a:cubicBezTo>
                    <a:pt x="14775" y="-821"/>
                    <a:pt x="6179" y="-3508"/>
                    <a:pt x="6000" y="4910"/>
                  </a:cubicBezTo>
                  <a:cubicBezTo>
                    <a:pt x="2776" y="-284"/>
                    <a:pt x="-4567" y="4014"/>
                    <a:pt x="4030" y="20491"/>
                  </a:cubicBezTo>
                  <a:cubicBezTo>
                    <a:pt x="6179" y="16730"/>
                    <a:pt x="7074" y="13506"/>
                    <a:pt x="7253" y="1082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צורה חופשית: צורה 26">
              <a:extLst>
                <a:ext uri="{FF2B5EF4-FFF2-40B4-BE49-F238E27FC236}">
                  <a16:creationId xmlns:a16="http://schemas.microsoft.com/office/drawing/2014/main" id="{13806904-5EE1-2754-9ECC-67EA7D71C80B}"/>
                </a:ext>
              </a:extLst>
            </p:cNvPr>
            <p:cNvSpPr/>
            <p:nvPr/>
          </p:nvSpPr>
          <p:spPr>
            <a:xfrm>
              <a:off x="7798869" y="1159111"/>
              <a:ext cx="585024" cy="277972"/>
            </a:xfrm>
            <a:custGeom>
              <a:avLst/>
              <a:gdLst>
                <a:gd name="connsiteX0" fmla="*/ 6394 w 585024"/>
                <a:gd name="connsiteY0" fmla="*/ 229570 h 277972"/>
                <a:gd name="connsiteX1" fmla="*/ 90926 w 585024"/>
                <a:gd name="connsiteY1" fmla="*/ 259478 h 277972"/>
                <a:gd name="connsiteX2" fmla="*/ 179936 w 585024"/>
                <a:gd name="connsiteY2" fmla="*/ 268612 h 277972"/>
                <a:gd name="connsiteX3" fmla="*/ 191756 w 585024"/>
                <a:gd name="connsiteY3" fmla="*/ 259478 h 277972"/>
                <a:gd name="connsiteX4" fmla="*/ 199278 w 585024"/>
                <a:gd name="connsiteY4" fmla="*/ 233151 h 277972"/>
                <a:gd name="connsiteX5" fmla="*/ 193368 w 585024"/>
                <a:gd name="connsiteY5" fmla="*/ 233151 h 277972"/>
                <a:gd name="connsiteX6" fmla="*/ 175458 w 585024"/>
                <a:gd name="connsiteY6" fmla="*/ 206466 h 277972"/>
                <a:gd name="connsiteX7" fmla="*/ 163638 w 585024"/>
                <a:gd name="connsiteY7" fmla="*/ 189274 h 277972"/>
                <a:gd name="connsiteX8" fmla="*/ 169191 w 585024"/>
                <a:gd name="connsiteY8" fmla="*/ 189274 h 277972"/>
                <a:gd name="connsiteX9" fmla="*/ 194801 w 585024"/>
                <a:gd name="connsiteY9" fmla="*/ 149873 h 277972"/>
                <a:gd name="connsiteX10" fmla="*/ 230978 w 585024"/>
                <a:gd name="connsiteY10" fmla="*/ 126591 h 277972"/>
                <a:gd name="connsiteX11" fmla="*/ 307809 w 585024"/>
                <a:gd name="connsiteY11" fmla="*/ 93459 h 277972"/>
                <a:gd name="connsiteX12" fmla="*/ 479559 w 585024"/>
                <a:gd name="connsiteY12" fmla="*/ 93459 h 277972"/>
                <a:gd name="connsiteX13" fmla="*/ 526302 w 585024"/>
                <a:gd name="connsiteY13" fmla="*/ 79489 h 277972"/>
                <a:gd name="connsiteX14" fmla="*/ 526840 w 585024"/>
                <a:gd name="connsiteY14" fmla="*/ 79489 h 277972"/>
                <a:gd name="connsiteX15" fmla="*/ 583255 w 585024"/>
                <a:gd name="connsiteY15" fmla="*/ 23433 h 277972"/>
                <a:gd name="connsiteX16" fmla="*/ 584508 w 585024"/>
                <a:gd name="connsiteY16" fmla="*/ 13762 h 277972"/>
                <a:gd name="connsiteX17" fmla="*/ 577703 w 585024"/>
                <a:gd name="connsiteY17" fmla="*/ 13762 h 277972"/>
                <a:gd name="connsiteX18" fmla="*/ 515915 w 585024"/>
                <a:gd name="connsiteY18" fmla="*/ 13583 h 277972"/>
                <a:gd name="connsiteX19" fmla="*/ 511796 w 585024"/>
                <a:gd name="connsiteY19" fmla="*/ 17523 h 277972"/>
                <a:gd name="connsiteX20" fmla="*/ 405773 w 585024"/>
                <a:gd name="connsiteY20" fmla="*/ 23433 h 277972"/>
                <a:gd name="connsiteX21" fmla="*/ 225605 w 585024"/>
                <a:gd name="connsiteY21" fmla="*/ 50118 h 277972"/>
                <a:gd name="connsiteX22" fmla="*/ 205725 w 585024"/>
                <a:gd name="connsiteY22" fmla="*/ 57998 h 277972"/>
                <a:gd name="connsiteX23" fmla="*/ 141610 w 585024"/>
                <a:gd name="connsiteY23" fmla="*/ 113338 h 277972"/>
                <a:gd name="connsiteX24" fmla="*/ 122089 w 585024"/>
                <a:gd name="connsiteY24" fmla="*/ 123546 h 277972"/>
                <a:gd name="connsiteX25" fmla="*/ 120835 w 585024"/>
                <a:gd name="connsiteY25" fmla="*/ 123546 h 277972"/>
                <a:gd name="connsiteX26" fmla="*/ 34154 w 585024"/>
                <a:gd name="connsiteY26" fmla="*/ 169752 h 277972"/>
                <a:gd name="connsiteX27" fmla="*/ 31468 w 585024"/>
                <a:gd name="connsiteY27" fmla="*/ 171901 h 277972"/>
                <a:gd name="connsiteX28" fmla="*/ 28960 w 585024"/>
                <a:gd name="connsiteY28" fmla="*/ 173334 h 277972"/>
                <a:gd name="connsiteX29" fmla="*/ 6394 w 585024"/>
                <a:gd name="connsiteY29" fmla="*/ 229749 h 27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5024" h="277972">
                  <a:moveTo>
                    <a:pt x="6394" y="229570"/>
                  </a:moveTo>
                  <a:cubicBezTo>
                    <a:pt x="23229" y="236375"/>
                    <a:pt x="59944" y="239599"/>
                    <a:pt x="90926" y="259478"/>
                  </a:cubicBezTo>
                  <a:cubicBezTo>
                    <a:pt x="119044" y="277567"/>
                    <a:pt x="157549" y="285626"/>
                    <a:pt x="179936" y="268612"/>
                  </a:cubicBezTo>
                  <a:cubicBezTo>
                    <a:pt x="184234" y="266105"/>
                    <a:pt x="188532" y="263418"/>
                    <a:pt x="191756" y="259478"/>
                  </a:cubicBezTo>
                  <a:cubicBezTo>
                    <a:pt x="198382" y="251777"/>
                    <a:pt x="200173" y="242285"/>
                    <a:pt x="199278" y="233151"/>
                  </a:cubicBezTo>
                  <a:lnTo>
                    <a:pt x="193368" y="233151"/>
                  </a:lnTo>
                  <a:cubicBezTo>
                    <a:pt x="191219" y="219898"/>
                    <a:pt x="183518" y="208257"/>
                    <a:pt x="175458" y="206466"/>
                  </a:cubicBezTo>
                  <a:cubicBezTo>
                    <a:pt x="168832" y="205034"/>
                    <a:pt x="163817" y="198228"/>
                    <a:pt x="163638" y="189274"/>
                  </a:cubicBezTo>
                  <a:lnTo>
                    <a:pt x="169191" y="189274"/>
                  </a:lnTo>
                  <a:cubicBezTo>
                    <a:pt x="167578" y="178707"/>
                    <a:pt x="173131" y="163663"/>
                    <a:pt x="194801" y="149873"/>
                  </a:cubicBezTo>
                  <a:cubicBezTo>
                    <a:pt x="206621" y="142530"/>
                    <a:pt x="218620" y="134292"/>
                    <a:pt x="230978" y="126591"/>
                  </a:cubicBezTo>
                  <a:cubicBezTo>
                    <a:pt x="255513" y="111189"/>
                    <a:pt x="280945" y="97578"/>
                    <a:pt x="307809" y="93459"/>
                  </a:cubicBezTo>
                  <a:cubicBezTo>
                    <a:pt x="350075" y="86832"/>
                    <a:pt x="445890" y="83429"/>
                    <a:pt x="479559" y="93459"/>
                  </a:cubicBezTo>
                  <a:cubicBezTo>
                    <a:pt x="493529" y="97578"/>
                    <a:pt x="510363" y="90593"/>
                    <a:pt x="526302" y="79489"/>
                  </a:cubicBezTo>
                  <a:lnTo>
                    <a:pt x="526840" y="79489"/>
                  </a:lnTo>
                  <a:cubicBezTo>
                    <a:pt x="551197" y="64445"/>
                    <a:pt x="574479" y="38119"/>
                    <a:pt x="583255" y="23433"/>
                  </a:cubicBezTo>
                  <a:cubicBezTo>
                    <a:pt x="585224" y="20030"/>
                    <a:pt x="585404" y="16807"/>
                    <a:pt x="584508" y="13762"/>
                  </a:cubicBezTo>
                  <a:lnTo>
                    <a:pt x="577703" y="13762"/>
                  </a:lnTo>
                  <a:cubicBezTo>
                    <a:pt x="568569" y="-1282"/>
                    <a:pt x="529347" y="-7550"/>
                    <a:pt x="515915" y="13583"/>
                  </a:cubicBezTo>
                  <a:cubicBezTo>
                    <a:pt x="515020" y="15195"/>
                    <a:pt x="513229" y="16090"/>
                    <a:pt x="511796" y="17523"/>
                  </a:cubicBezTo>
                  <a:cubicBezTo>
                    <a:pt x="485111" y="34716"/>
                    <a:pt x="420637" y="29522"/>
                    <a:pt x="405773" y="23433"/>
                  </a:cubicBezTo>
                  <a:cubicBezTo>
                    <a:pt x="388938" y="16807"/>
                    <a:pt x="253901" y="50118"/>
                    <a:pt x="225605" y="50118"/>
                  </a:cubicBezTo>
                  <a:cubicBezTo>
                    <a:pt x="218083" y="50118"/>
                    <a:pt x="211636" y="53342"/>
                    <a:pt x="205725" y="57998"/>
                  </a:cubicBezTo>
                  <a:cubicBezTo>
                    <a:pt x="186921" y="68565"/>
                    <a:pt x="173489" y="97220"/>
                    <a:pt x="141610" y="113338"/>
                  </a:cubicBezTo>
                  <a:cubicBezTo>
                    <a:pt x="135521" y="116562"/>
                    <a:pt x="128715" y="119964"/>
                    <a:pt x="122089" y="123546"/>
                  </a:cubicBezTo>
                  <a:lnTo>
                    <a:pt x="120835" y="123546"/>
                  </a:lnTo>
                  <a:cubicBezTo>
                    <a:pt x="86628" y="141635"/>
                    <a:pt x="49914" y="161872"/>
                    <a:pt x="34154" y="169752"/>
                  </a:cubicBezTo>
                  <a:cubicBezTo>
                    <a:pt x="33258" y="170290"/>
                    <a:pt x="32363" y="171364"/>
                    <a:pt x="31468" y="171901"/>
                  </a:cubicBezTo>
                  <a:cubicBezTo>
                    <a:pt x="30751" y="172260"/>
                    <a:pt x="29856" y="172797"/>
                    <a:pt x="28960" y="173334"/>
                  </a:cubicBezTo>
                  <a:cubicBezTo>
                    <a:pt x="9081" y="183363"/>
                    <a:pt x="-10440" y="223301"/>
                    <a:pt x="6394" y="229749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צורה חופשית: צורה 27">
              <a:extLst>
                <a:ext uri="{FF2B5EF4-FFF2-40B4-BE49-F238E27FC236}">
                  <a16:creationId xmlns:a16="http://schemas.microsoft.com/office/drawing/2014/main" id="{DCB76BB3-8D8B-9B16-344A-A549F5235B27}"/>
                </a:ext>
              </a:extLst>
            </p:cNvPr>
            <p:cNvSpPr/>
            <p:nvPr/>
          </p:nvSpPr>
          <p:spPr>
            <a:xfrm>
              <a:off x="10382091" y="2544428"/>
              <a:ext cx="424970" cy="413647"/>
            </a:xfrm>
            <a:custGeom>
              <a:avLst/>
              <a:gdLst>
                <a:gd name="connsiteX0" fmla="*/ 297621 w 424970"/>
                <a:gd name="connsiteY0" fmla="*/ 193542 h 413647"/>
                <a:gd name="connsiteX1" fmla="*/ 296368 w 424970"/>
                <a:gd name="connsiteY1" fmla="*/ 194079 h 413647"/>
                <a:gd name="connsiteX2" fmla="*/ 228849 w 424970"/>
                <a:gd name="connsiteY2" fmla="*/ 224704 h 413647"/>
                <a:gd name="connsiteX3" fmla="*/ 203777 w 424970"/>
                <a:gd name="connsiteY3" fmla="*/ 244046 h 413647"/>
                <a:gd name="connsiteX4" fmla="*/ 93992 w 424970"/>
                <a:gd name="connsiteY4" fmla="*/ 244046 h 413647"/>
                <a:gd name="connsiteX5" fmla="*/ 46353 w 424970"/>
                <a:gd name="connsiteY5" fmla="*/ 293834 h 413647"/>
                <a:gd name="connsiteX6" fmla="*/ 12326 w 424970"/>
                <a:gd name="connsiteY6" fmla="*/ 307266 h 413647"/>
                <a:gd name="connsiteX7" fmla="*/ 1222 w 424970"/>
                <a:gd name="connsiteY7" fmla="*/ 337175 h 413647"/>
                <a:gd name="connsiteX8" fmla="*/ 46174 w 424970"/>
                <a:gd name="connsiteY8" fmla="*/ 413648 h 413647"/>
                <a:gd name="connsiteX9" fmla="*/ 68740 w 424970"/>
                <a:gd name="connsiteY9" fmla="*/ 405230 h 413647"/>
                <a:gd name="connsiteX10" fmla="*/ 87007 w 424970"/>
                <a:gd name="connsiteY10" fmla="*/ 383381 h 413647"/>
                <a:gd name="connsiteX11" fmla="*/ 82709 w 424970"/>
                <a:gd name="connsiteY11" fmla="*/ 383381 h 413647"/>
                <a:gd name="connsiteX12" fmla="*/ 85574 w 424970"/>
                <a:gd name="connsiteY12" fmla="*/ 363860 h 413647"/>
                <a:gd name="connsiteX13" fmla="*/ 144675 w 424970"/>
                <a:gd name="connsiteY13" fmla="*/ 360457 h 413647"/>
                <a:gd name="connsiteX14" fmla="*/ 170465 w 424970"/>
                <a:gd name="connsiteY14" fmla="*/ 339682 h 413647"/>
                <a:gd name="connsiteX15" fmla="*/ 173688 w 424970"/>
                <a:gd name="connsiteY15" fmla="*/ 339682 h 413647"/>
                <a:gd name="connsiteX16" fmla="*/ 186763 w 424970"/>
                <a:gd name="connsiteY16" fmla="*/ 310848 h 413647"/>
                <a:gd name="connsiteX17" fmla="*/ 206642 w 424970"/>
                <a:gd name="connsiteY17" fmla="*/ 330548 h 413647"/>
                <a:gd name="connsiteX18" fmla="*/ 239774 w 424970"/>
                <a:gd name="connsiteY18" fmla="*/ 326071 h 413647"/>
                <a:gd name="connsiteX19" fmla="*/ 256967 w 424970"/>
                <a:gd name="connsiteY19" fmla="*/ 300461 h 413647"/>
                <a:gd name="connsiteX20" fmla="*/ 260011 w 424970"/>
                <a:gd name="connsiteY20" fmla="*/ 296341 h 413647"/>
                <a:gd name="connsiteX21" fmla="*/ 324843 w 424970"/>
                <a:gd name="connsiteY21" fmla="*/ 267328 h 413647"/>
                <a:gd name="connsiteX22" fmla="*/ 382691 w 424970"/>
                <a:gd name="connsiteY22" fmla="*/ 229898 h 413647"/>
                <a:gd name="connsiteX23" fmla="*/ 385735 w 424970"/>
                <a:gd name="connsiteY23" fmla="*/ 229898 h 413647"/>
                <a:gd name="connsiteX24" fmla="*/ 389496 w 424970"/>
                <a:gd name="connsiteY24" fmla="*/ 224167 h 413647"/>
                <a:gd name="connsiteX25" fmla="*/ 393077 w 424970"/>
                <a:gd name="connsiteY25" fmla="*/ 164171 h 413647"/>
                <a:gd name="connsiteX26" fmla="*/ 387884 w 424970"/>
                <a:gd name="connsiteY26" fmla="*/ 164171 h 413647"/>
                <a:gd name="connsiteX27" fmla="*/ 398093 w 424970"/>
                <a:gd name="connsiteY27" fmla="*/ 131217 h 413647"/>
                <a:gd name="connsiteX28" fmla="*/ 416718 w 424970"/>
                <a:gd name="connsiteY28" fmla="*/ 120293 h 413647"/>
                <a:gd name="connsiteX29" fmla="*/ 419046 w 424970"/>
                <a:gd name="connsiteY29" fmla="*/ 120293 h 413647"/>
                <a:gd name="connsiteX30" fmla="*/ 414748 w 424970"/>
                <a:gd name="connsiteY30" fmla="*/ 74624 h 413647"/>
                <a:gd name="connsiteX31" fmla="*/ 406152 w 424970"/>
                <a:gd name="connsiteY31" fmla="*/ 54565 h 413647"/>
                <a:gd name="connsiteX32" fmla="*/ 399346 w 424970"/>
                <a:gd name="connsiteY32" fmla="*/ 54565 h 413647"/>
                <a:gd name="connsiteX33" fmla="*/ 381796 w 424970"/>
                <a:gd name="connsiteY33" fmla="*/ 10688 h 413647"/>
                <a:gd name="connsiteX34" fmla="*/ 389138 w 424970"/>
                <a:gd name="connsiteY34" fmla="*/ 10688 h 413647"/>
                <a:gd name="connsiteX35" fmla="*/ 363707 w 424970"/>
                <a:gd name="connsiteY35" fmla="*/ 4957 h 413647"/>
                <a:gd name="connsiteX36" fmla="*/ 362811 w 424970"/>
                <a:gd name="connsiteY36" fmla="*/ 6210 h 413647"/>
                <a:gd name="connsiteX37" fmla="*/ 358692 w 424970"/>
                <a:gd name="connsiteY37" fmla="*/ 8180 h 413647"/>
                <a:gd name="connsiteX38" fmla="*/ 333440 w 424970"/>
                <a:gd name="connsiteY38" fmla="*/ 121188 h 413647"/>
                <a:gd name="connsiteX39" fmla="*/ 297801 w 424970"/>
                <a:gd name="connsiteY39" fmla="*/ 193721 h 41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24970" h="413647">
                  <a:moveTo>
                    <a:pt x="297621" y="193542"/>
                  </a:moveTo>
                  <a:cubicBezTo>
                    <a:pt x="297621" y="193542"/>
                    <a:pt x="296726" y="194079"/>
                    <a:pt x="296368" y="194079"/>
                  </a:cubicBezTo>
                  <a:cubicBezTo>
                    <a:pt x="287772" y="194079"/>
                    <a:pt x="253385" y="208944"/>
                    <a:pt x="228849" y="224704"/>
                  </a:cubicBezTo>
                  <a:cubicBezTo>
                    <a:pt x="218283" y="231151"/>
                    <a:pt x="208970" y="237957"/>
                    <a:pt x="203777" y="244046"/>
                  </a:cubicBezTo>
                  <a:cubicBezTo>
                    <a:pt x="186763" y="263926"/>
                    <a:pt x="105275" y="227391"/>
                    <a:pt x="93992" y="244046"/>
                  </a:cubicBezTo>
                  <a:cubicBezTo>
                    <a:pt x="82889" y="260702"/>
                    <a:pt x="60323" y="280581"/>
                    <a:pt x="46353" y="293834"/>
                  </a:cubicBezTo>
                  <a:cubicBezTo>
                    <a:pt x="36324" y="299028"/>
                    <a:pt x="21101" y="299565"/>
                    <a:pt x="12326" y="307266"/>
                  </a:cubicBezTo>
                  <a:cubicBezTo>
                    <a:pt x="3371" y="311564"/>
                    <a:pt x="-2719" y="319265"/>
                    <a:pt x="1222" y="337175"/>
                  </a:cubicBezTo>
                  <a:cubicBezTo>
                    <a:pt x="9639" y="377113"/>
                    <a:pt x="29339" y="413648"/>
                    <a:pt x="46174" y="413648"/>
                  </a:cubicBezTo>
                  <a:cubicBezTo>
                    <a:pt x="53517" y="413648"/>
                    <a:pt x="61577" y="410961"/>
                    <a:pt x="68740" y="405230"/>
                  </a:cubicBezTo>
                  <a:cubicBezTo>
                    <a:pt x="76083" y="401111"/>
                    <a:pt x="83067" y="394126"/>
                    <a:pt x="87007" y="383381"/>
                  </a:cubicBezTo>
                  <a:lnTo>
                    <a:pt x="82709" y="383381"/>
                  </a:lnTo>
                  <a:cubicBezTo>
                    <a:pt x="84500" y="377829"/>
                    <a:pt x="85574" y="371382"/>
                    <a:pt x="85574" y="363860"/>
                  </a:cubicBezTo>
                  <a:cubicBezTo>
                    <a:pt x="85574" y="327325"/>
                    <a:pt x="124975" y="363860"/>
                    <a:pt x="144675" y="360457"/>
                  </a:cubicBezTo>
                  <a:cubicBezTo>
                    <a:pt x="155601" y="358666"/>
                    <a:pt x="163838" y="350786"/>
                    <a:pt x="170465" y="339682"/>
                  </a:cubicBezTo>
                  <a:lnTo>
                    <a:pt x="173688" y="339682"/>
                  </a:lnTo>
                  <a:cubicBezTo>
                    <a:pt x="179062" y="331623"/>
                    <a:pt x="183001" y="321773"/>
                    <a:pt x="186763" y="310848"/>
                  </a:cubicBezTo>
                  <a:cubicBezTo>
                    <a:pt x="188553" y="318191"/>
                    <a:pt x="193389" y="326608"/>
                    <a:pt x="206642" y="330548"/>
                  </a:cubicBezTo>
                  <a:cubicBezTo>
                    <a:pt x="222223" y="335205"/>
                    <a:pt x="232610" y="331802"/>
                    <a:pt x="239774" y="326071"/>
                  </a:cubicBezTo>
                  <a:cubicBezTo>
                    <a:pt x="252310" y="320161"/>
                    <a:pt x="256967" y="306908"/>
                    <a:pt x="256967" y="300461"/>
                  </a:cubicBezTo>
                  <a:cubicBezTo>
                    <a:pt x="256967" y="299207"/>
                    <a:pt x="258221" y="297953"/>
                    <a:pt x="260011" y="296341"/>
                  </a:cubicBezTo>
                  <a:cubicBezTo>
                    <a:pt x="277205" y="286850"/>
                    <a:pt x="315888" y="275029"/>
                    <a:pt x="324843" y="267328"/>
                  </a:cubicBezTo>
                  <a:cubicBezTo>
                    <a:pt x="335410" y="258015"/>
                    <a:pt x="375706" y="242613"/>
                    <a:pt x="382691" y="229898"/>
                  </a:cubicBezTo>
                  <a:lnTo>
                    <a:pt x="385735" y="229898"/>
                  </a:lnTo>
                  <a:cubicBezTo>
                    <a:pt x="387526" y="227928"/>
                    <a:pt x="388959" y="225958"/>
                    <a:pt x="389496" y="224167"/>
                  </a:cubicBezTo>
                  <a:cubicBezTo>
                    <a:pt x="390928" y="216466"/>
                    <a:pt x="390750" y="188348"/>
                    <a:pt x="393077" y="164171"/>
                  </a:cubicBezTo>
                  <a:lnTo>
                    <a:pt x="387884" y="164171"/>
                  </a:lnTo>
                  <a:cubicBezTo>
                    <a:pt x="389675" y="147694"/>
                    <a:pt x="392362" y="133904"/>
                    <a:pt x="398093" y="131217"/>
                  </a:cubicBezTo>
                  <a:cubicBezTo>
                    <a:pt x="404898" y="127994"/>
                    <a:pt x="412599" y="126203"/>
                    <a:pt x="416718" y="120293"/>
                  </a:cubicBezTo>
                  <a:lnTo>
                    <a:pt x="419046" y="120293"/>
                  </a:lnTo>
                  <a:cubicBezTo>
                    <a:pt x="426390" y="114562"/>
                    <a:pt x="428896" y="103637"/>
                    <a:pt x="414748" y="74624"/>
                  </a:cubicBezTo>
                  <a:cubicBezTo>
                    <a:pt x="411345" y="67818"/>
                    <a:pt x="408660" y="61013"/>
                    <a:pt x="406152" y="54565"/>
                  </a:cubicBezTo>
                  <a:lnTo>
                    <a:pt x="399346" y="54565"/>
                  </a:lnTo>
                  <a:cubicBezTo>
                    <a:pt x="392362" y="35761"/>
                    <a:pt x="387884" y="19463"/>
                    <a:pt x="381796" y="10688"/>
                  </a:cubicBezTo>
                  <a:lnTo>
                    <a:pt x="389138" y="10688"/>
                  </a:lnTo>
                  <a:cubicBezTo>
                    <a:pt x="383228" y="-58"/>
                    <a:pt x="376601" y="-3998"/>
                    <a:pt x="363707" y="4957"/>
                  </a:cubicBezTo>
                  <a:cubicBezTo>
                    <a:pt x="363348" y="5315"/>
                    <a:pt x="363169" y="5852"/>
                    <a:pt x="362811" y="6210"/>
                  </a:cubicBezTo>
                  <a:cubicBezTo>
                    <a:pt x="361379" y="6927"/>
                    <a:pt x="360304" y="7106"/>
                    <a:pt x="358692" y="8180"/>
                  </a:cubicBezTo>
                  <a:cubicBezTo>
                    <a:pt x="338097" y="22866"/>
                    <a:pt x="350275" y="81429"/>
                    <a:pt x="333440" y="121188"/>
                  </a:cubicBezTo>
                  <a:cubicBezTo>
                    <a:pt x="319650" y="153604"/>
                    <a:pt x="308008" y="183513"/>
                    <a:pt x="297801" y="19372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C3B715C0-D59F-112B-5AB1-A119D4BA0249}"/>
                </a:ext>
              </a:extLst>
            </p:cNvPr>
            <p:cNvSpPr/>
            <p:nvPr/>
          </p:nvSpPr>
          <p:spPr>
            <a:xfrm>
              <a:off x="9595815" y="4410148"/>
              <a:ext cx="305908" cy="118686"/>
            </a:xfrm>
            <a:custGeom>
              <a:avLst/>
              <a:gdLst>
                <a:gd name="connsiteX0" fmla="*/ 298573 w 305908"/>
                <a:gd name="connsiteY0" fmla="*/ 114458 h 118686"/>
                <a:gd name="connsiteX1" fmla="*/ 305737 w 305908"/>
                <a:gd name="connsiteY1" fmla="*/ 107473 h 118686"/>
                <a:gd name="connsiteX2" fmla="*/ 260963 w 305908"/>
                <a:gd name="connsiteY2" fmla="*/ 57506 h 118686"/>
                <a:gd name="connsiteX3" fmla="*/ 238218 w 305908"/>
                <a:gd name="connsiteY3" fmla="*/ 53566 h 118686"/>
                <a:gd name="connsiteX4" fmla="*/ 218518 w 305908"/>
                <a:gd name="connsiteY4" fmla="*/ 53566 h 118686"/>
                <a:gd name="connsiteX5" fmla="*/ 171058 w 305908"/>
                <a:gd name="connsiteY5" fmla="*/ 41030 h 118686"/>
                <a:gd name="connsiteX6" fmla="*/ 140434 w 305908"/>
                <a:gd name="connsiteY6" fmla="*/ 56790 h 118686"/>
                <a:gd name="connsiteX7" fmla="*/ 138463 w 305908"/>
                <a:gd name="connsiteY7" fmla="*/ 53566 h 118686"/>
                <a:gd name="connsiteX8" fmla="*/ 129151 w 305908"/>
                <a:gd name="connsiteY8" fmla="*/ 53566 h 118686"/>
                <a:gd name="connsiteX9" fmla="*/ 125927 w 305908"/>
                <a:gd name="connsiteY9" fmla="*/ 51059 h 118686"/>
                <a:gd name="connsiteX10" fmla="*/ 47126 w 305908"/>
                <a:gd name="connsiteY10" fmla="*/ 24374 h 118686"/>
                <a:gd name="connsiteX11" fmla="*/ 38171 w 305908"/>
                <a:gd name="connsiteY11" fmla="*/ 9689 h 118686"/>
                <a:gd name="connsiteX12" fmla="*/ 45872 w 305908"/>
                <a:gd name="connsiteY12" fmla="*/ 9689 h 118686"/>
                <a:gd name="connsiteX13" fmla="*/ 19903 w 305908"/>
                <a:gd name="connsiteY13" fmla="*/ 4137 h 118686"/>
                <a:gd name="connsiteX14" fmla="*/ 7725 w 305908"/>
                <a:gd name="connsiteY14" fmla="*/ 14524 h 118686"/>
                <a:gd name="connsiteX15" fmla="*/ 21874 w 305908"/>
                <a:gd name="connsiteY15" fmla="*/ 74341 h 118686"/>
                <a:gd name="connsiteX16" fmla="*/ 89392 w 305908"/>
                <a:gd name="connsiteY16" fmla="*/ 84370 h 118686"/>
                <a:gd name="connsiteX17" fmla="*/ 133270 w 305908"/>
                <a:gd name="connsiteY17" fmla="*/ 71297 h 118686"/>
                <a:gd name="connsiteX18" fmla="*/ 135777 w 305908"/>
                <a:gd name="connsiteY18" fmla="*/ 69327 h 118686"/>
                <a:gd name="connsiteX19" fmla="*/ 142940 w 305908"/>
                <a:gd name="connsiteY19" fmla="*/ 80968 h 118686"/>
                <a:gd name="connsiteX20" fmla="*/ 213146 w 305908"/>
                <a:gd name="connsiteY20" fmla="*/ 111055 h 118686"/>
                <a:gd name="connsiteX21" fmla="*/ 298573 w 305908"/>
                <a:gd name="connsiteY21" fmla="*/ 114458 h 11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908" h="118686">
                  <a:moveTo>
                    <a:pt x="298573" y="114458"/>
                  </a:moveTo>
                  <a:cubicBezTo>
                    <a:pt x="302334" y="113563"/>
                    <a:pt x="305199" y="111593"/>
                    <a:pt x="305737" y="107473"/>
                  </a:cubicBezTo>
                  <a:cubicBezTo>
                    <a:pt x="308602" y="87415"/>
                    <a:pt x="274932" y="57506"/>
                    <a:pt x="260963" y="57506"/>
                  </a:cubicBezTo>
                  <a:cubicBezTo>
                    <a:pt x="256845" y="57506"/>
                    <a:pt x="248247" y="55895"/>
                    <a:pt x="238218" y="53566"/>
                  </a:cubicBezTo>
                  <a:lnTo>
                    <a:pt x="218518" y="53566"/>
                  </a:lnTo>
                  <a:cubicBezTo>
                    <a:pt x="195594" y="47835"/>
                    <a:pt x="171058" y="41030"/>
                    <a:pt x="171058" y="41030"/>
                  </a:cubicBezTo>
                  <a:cubicBezTo>
                    <a:pt x="160672" y="46044"/>
                    <a:pt x="147597" y="50701"/>
                    <a:pt x="140434" y="56790"/>
                  </a:cubicBezTo>
                  <a:cubicBezTo>
                    <a:pt x="139717" y="55895"/>
                    <a:pt x="139538" y="54820"/>
                    <a:pt x="138463" y="53566"/>
                  </a:cubicBezTo>
                  <a:lnTo>
                    <a:pt x="129151" y="53566"/>
                  </a:lnTo>
                  <a:cubicBezTo>
                    <a:pt x="128076" y="52850"/>
                    <a:pt x="127359" y="52134"/>
                    <a:pt x="125927" y="51059"/>
                  </a:cubicBezTo>
                  <a:cubicBezTo>
                    <a:pt x="95123" y="31001"/>
                    <a:pt x="58409" y="51059"/>
                    <a:pt x="47126" y="24374"/>
                  </a:cubicBezTo>
                  <a:cubicBezTo>
                    <a:pt x="44439" y="18106"/>
                    <a:pt x="41395" y="13270"/>
                    <a:pt x="38171" y="9689"/>
                  </a:cubicBezTo>
                  <a:lnTo>
                    <a:pt x="45872" y="9689"/>
                  </a:lnTo>
                  <a:cubicBezTo>
                    <a:pt x="37633" y="-1773"/>
                    <a:pt x="27963" y="-2311"/>
                    <a:pt x="19903" y="4137"/>
                  </a:cubicBezTo>
                  <a:cubicBezTo>
                    <a:pt x="15426" y="5748"/>
                    <a:pt x="11128" y="9151"/>
                    <a:pt x="7725" y="14524"/>
                  </a:cubicBezTo>
                  <a:cubicBezTo>
                    <a:pt x="-12870" y="44791"/>
                    <a:pt x="13277" y="67536"/>
                    <a:pt x="21874" y="74341"/>
                  </a:cubicBezTo>
                  <a:cubicBezTo>
                    <a:pt x="30291" y="80968"/>
                    <a:pt x="61274" y="87773"/>
                    <a:pt x="89392" y="84370"/>
                  </a:cubicBezTo>
                  <a:cubicBezTo>
                    <a:pt x="105510" y="82400"/>
                    <a:pt x="125031" y="78102"/>
                    <a:pt x="133270" y="71297"/>
                  </a:cubicBezTo>
                  <a:cubicBezTo>
                    <a:pt x="134344" y="70759"/>
                    <a:pt x="134882" y="70222"/>
                    <a:pt x="135777" y="69327"/>
                  </a:cubicBezTo>
                  <a:cubicBezTo>
                    <a:pt x="136673" y="72729"/>
                    <a:pt x="138463" y="76490"/>
                    <a:pt x="142940" y="80968"/>
                  </a:cubicBezTo>
                  <a:cubicBezTo>
                    <a:pt x="165327" y="104250"/>
                    <a:pt x="179655" y="114100"/>
                    <a:pt x="213146" y="111055"/>
                  </a:cubicBezTo>
                  <a:cubicBezTo>
                    <a:pt x="244129" y="107832"/>
                    <a:pt x="289260" y="126815"/>
                    <a:pt x="298573" y="114458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B028B28-FD3A-BBF6-8829-ADDD40A4F497}"/>
                </a:ext>
              </a:extLst>
            </p:cNvPr>
            <p:cNvSpPr/>
            <p:nvPr/>
          </p:nvSpPr>
          <p:spPr>
            <a:xfrm>
              <a:off x="10041946" y="4543017"/>
              <a:ext cx="49264" cy="46828"/>
            </a:xfrm>
            <a:custGeom>
              <a:avLst/>
              <a:gdLst>
                <a:gd name="connsiteX0" fmla="*/ 552 w 49264"/>
                <a:gd name="connsiteY0" fmla="*/ 17766 h 46828"/>
                <a:gd name="connsiteX1" fmla="*/ 39594 w 49264"/>
                <a:gd name="connsiteY1" fmla="*/ 41406 h 46828"/>
                <a:gd name="connsiteX2" fmla="*/ 49265 w 49264"/>
                <a:gd name="connsiteY2" fmla="*/ 30482 h 46828"/>
                <a:gd name="connsiteX3" fmla="*/ 44788 w 49264"/>
                <a:gd name="connsiteY3" fmla="*/ 30482 h 46828"/>
                <a:gd name="connsiteX4" fmla="*/ 45684 w 49264"/>
                <a:gd name="connsiteY4" fmla="*/ 27795 h 46828"/>
                <a:gd name="connsiteX5" fmla="*/ 552 w 49264"/>
                <a:gd name="connsiteY5" fmla="*/ 17766 h 4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64" h="46828">
                  <a:moveTo>
                    <a:pt x="552" y="17766"/>
                  </a:moveTo>
                  <a:cubicBezTo>
                    <a:pt x="-4463" y="41944"/>
                    <a:pt x="25983" y="54838"/>
                    <a:pt x="39594" y="41406"/>
                  </a:cubicBezTo>
                  <a:cubicBezTo>
                    <a:pt x="43892" y="39436"/>
                    <a:pt x="47474" y="36034"/>
                    <a:pt x="49265" y="30482"/>
                  </a:cubicBezTo>
                  <a:lnTo>
                    <a:pt x="44788" y="30482"/>
                  </a:lnTo>
                  <a:cubicBezTo>
                    <a:pt x="45146" y="29228"/>
                    <a:pt x="45684" y="28691"/>
                    <a:pt x="45684" y="27795"/>
                  </a:cubicBezTo>
                  <a:cubicBezTo>
                    <a:pt x="48370" y="-5516"/>
                    <a:pt x="6462" y="-8919"/>
                    <a:pt x="552" y="1776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צורה חופשית: צורה 30">
              <a:extLst>
                <a:ext uri="{FF2B5EF4-FFF2-40B4-BE49-F238E27FC236}">
                  <a16:creationId xmlns:a16="http://schemas.microsoft.com/office/drawing/2014/main" id="{4D3F3BDA-1606-AB64-1A8A-3A27A22FF808}"/>
                </a:ext>
              </a:extLst>
            </p:cNvPr>
            <p:cNvSpPr/>
            <p:nvPr/>
          </p:nvSpPr>
          <p:spPr>
            <a:xfrm>
              <a:off x="10030500" y="4211909"/>
              <a:ext cx="164048" cy="186166"/>
            </a:xfrm>
            <a:custGeom>
              <a:avLst/>
              <a:gdLst>
                <a:gd name="connsiteX0" fmla="*/ 9311 w 164048"/>
                <a:gd name="connsiteY0" fmla="*/ 129484 h 186166"/>
                <a:gd name="connsiteX1" fmla="*/ 65726 w 164048"/>
                <a:gd name="connsiteY1" fmla="*/ 98143 h 186166"/>
                <a:gd name="connsiteX2" fmla="*/ 66621 w 164048"/>
                <a:gd name="connsiteY2" fmla="*/ 98143 h 186166"/>
                <a:gd name="connsiteX3" fmla="*/ 72532 w 164048"/>
                <a:gd name="connsiteY3" fmla="*/ 93666 h 186166"/>
                <a:gd name="connsiteX4" fmla="*/ 85248 w 164048"/>
                <a:gd name="connsiteY4" fmla="*/ 96173 h 186166"/>
                <a:gd name="connsiteX5" fmla="*/ 102261 w 164048"/>
                <a:gd name="connsiteY5" fmla="*/ 159393 h 186166"/>
                <a:gd name="connsiteX6" fmla="*/ 158317 w 164048"/>
                <a:gd name="connsiteY6" fmla="*/ 186078 h 186166"/>
                <a:gd name="connsiteX7" fmla="*/ 158317 w 164048"/>
                <a:gd name="connsiteY7" fmla="*/ 182675 h 186166"/>
                <a:gd name="connsiteX8" fmla="*/ 163869 w 164048"/>
                <a:gd name="connsiteY8" fmla="*/ 182675 h 186166"/>
                <a:gd name="connsiteX9" fmla="*/ 159034 w 164048"/>
                <a:gd name="connsiteY9" fmla="*/ 142200 h 186166"/>
                <a:gd name="connsiteX10" fmla="*/ 153124 w 164048"/>
                <a:gd name="connsiteY10" fmla="*/ 142200 h 186166"/>
                <a:gd name="connsiteX11" fmla="*/ 136647 w 164048"/>
                <a:gd name="connsiteY11" fmla="*/ 98322 h 186166"/>
                <a:gd name="connsiteX12" fmla="*/ 143990 w 164048"/>
                <a:gd name="connsiteY12" fmla="*/ 98322 h 186166"/>
                <a:gd name="connsiteX13" fmla="*/ 130021 w 164048"/>
                <a:gd name="connsiteY13" fmla="*/ 82920 h 186166"/>
                <a:gd name="connsiteX14" fmla="*/ 96530 w 164048"/>
                <a:gd name="connsiteY14" fmla="*/ 49251 h 186166"/>
                <a:gd name="connsiteX15" fmla="*/ 110679 w 164048"/>
                <a:gd name="connsiteY15" fmla="*/ 49967 h 186166"/>
                <a:gd name="connsiteX16" fmla="*/ 154378 w 164048"/>
                <a:gd name="connsiteY16" fmla="*/ 42266 h 186166"/>
                <a:gd name="connsiteX17" fmla="*/ 164048 w 164048"/>
                <a:gd name="connsiteY17" fmla="*/ 32416 h 186166"/>
                <a:gd name="connsiteX18" fmla="*/ 159929 w 164048"/>
                <a:gd name="connsiteY18" fmla="*/ 32416 h 186166"/>
                <a:gd name="connsiteX19" fmla="*/ 158317 w 164048"/>
                <a:gd name="connsiteY19" fmla="*/ 19879 h 186166"/>
                <a:gd name="connsiteX20" fmla="*/ 79517 w 164048"/>
                <a:gd name="connsiteY20" fmla="*/ 13432 h 186166"/>
                <a:gd name="connsiteX21" fmla="*/ 37250 w 164048"/>
                <a:gd name="connsiteY21" fmla="*/ 0 h 186166"/>
                <a:gd name="connsiteX22" fmla="*/ 17729 w 164048"/>
                <a:gd name="connsiteY22" fmla="*/ 56414 h 186166"/>
                <a:gd name="connsiteX23" fmla="*/ 9133 w 164048"/>
                <a:gd name="connsiteY23" fmla="*/ 129663 h 18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048" h="186166">
                  <a:moveTo>
                    <a:pt x="9311" y="129484"/>
                  </a:moveTo>
                  <a:cubicBezTo>
                    <a:pt x="24535" y="140588"/>
                    <a:pt x="48355" y="111575"/>
                    <a:pt x="65726" y="98143"/>
                  </a:cubicBezTo>
                  <a:lnTo>
                    <a:pt x="66621" y="98143"/>
                  </a:lnTo>
                  <a:cubicBezTo>
                    <a:pt x="68950" y="96352"/>
                    <a:pt x="70741" y="94920"/>
                    <a:pt x="72532" y="93666"/>
                  </a:cubicBezTo>
                  <a:cubicBezTo>
                    <a:pt x="78084" y="90800"/>
                    <a:pt x="82382" y="90800"/>
                    <a:pt x="85248" y="96173"/>
                  </a:cubicBezTo>
                  <a:cubicBezTo>
                    <a:pt x="96530" y="119455"/>
                    <a:pt x="82382" y="129484"/>
                    <a:pt x="102261" y="159393"/>
                  </a:cubicBezTo>
                  <a:cubicBezTo>
                    <a:pt x="121782" y="189123"/>
                    <a:pt x="158317" y="186078"/>
                    <a:pt x="158317" y="186078"/>
                  </a:cubicBezTo>
                  <a:cubicBezTo>
                    <a:pt x="158317" y="186078"/>
                    <a:pt x="158317" y="184645"/>
                    <a:pt x="158317" y="182675"/>
                  </a:cubicBezTo>
                  <a:cubicBezTo>
                    <a:pt x="161720" y="182675"/>
                    <a:pt x="163869" y="182675"/>
                    <a:pt x="163869" y="182675"/>
                  </a:cubicBezTo>
                  <a:cubicBezTo>
                    <a:pt x="163869" y="182675"/>
                    <a:pt x="163153" y="163870"/>
                    <a:pt x="159034" y="142200"/>
                  </a:cubicBezTo>
                  <a:lnTo>
                    <a:pt x="153124" y="142200"/>
                  </a:lnTo>
                  <a:cubicBezTo>
                    <a:pt x="149900" y="126619"/>
                    <a:pt x="144528" y="110142"/>
                    <a:pt x="136647" y="98322"/>
                  </a:cubicBezTo>
                  <a:lnTo>
                    <a:pt x="143990" y="98322"/>
                  </a:lnTo>
                  <a:cubicBezTo>
                    <a:pt x="140050" y="92054"/>
                    <a:pt x="135573" y="86323"/>
                    <a:pt x="130021" y="82920"/>
                  </a:cubicBezTo>
                  <a:cubicBezTo>
                    <a:pt x="110141" y="70205"/>
                    <a:pt x="95098" y="56056"/>
                    <a:pt x="96530" y="49251"/>
                  </a:cubicBezTo>
                  <a:cubicBezTo>
                    <a:pt x="99754" y="48892"/>
                    <a:pt x="104052" y="48713"/>
                    <a:pt x="110679" y="49967"/>
                  </a:cubicBezTo>
                  <a:cubicBezTo>
                    <a:pt x="131453" y="53728"/>
                    <a:pt x="146497" y="49788"/>
                    <a:pt x="154378" y="42266"/>
                  </a:cubicBezTo>
                  <a:cubicBezTo>
                    <a:pt x="158676" y="39579"/>
                    <a:pt x="162258" y="36356"/>
                    <a:pt x="164048" y="32416"/>
                  </a:cubicBezTo>
                  <a:lnTo>
                    <a:pt x="159929" y="32416"/>
                  </a:lnTo>
                  <a:cubicBezTo>
                    <a:pt x="160645" y="28476"/>
                    <a:pt x="160288" y="24357"/>
                    <a:pt x="158317" y="19879"/>
                  </a:cubicBezTo>
                  <a:cubicBezTo>
                    <a:pt x="150079" y="-179"/>
                    <a:pt x="96709" y="9850"/>
                    <a:pt x="79517" y="13432"/>
                  </a:cubicBezTo>
                  <a:cubicBezTo>
                    <a:pt x="62682" y="16656"/>
                    <a:pt x="37250" y="0"/>
                    <a:pt x="37250" y="0"/>
                  </a:cubicBezTo>
                  <a:cubicBezTo>
                    <a:pt x="20415" y="6805"/>
                    <a:pt x="23102" y="23282"/>
                    <a:pt x="17729" y="56414"/>
                  </a:cubicBezTo>
                  <a:cubicBezTo>
                    <a:pt x="11819" y="89726"/>
                    <a:pt x="-13254" y="113008"/>
                    <a:pt x="9133" y="12966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2" name="צורה חופשית: צורה 31">
              <a:extLst>
                <a:ext uri="{FF2B5EF4-FFF2-40B4-BE49-F238E27FC236}">
                  <a16:creationId xmlns:a16="http://schemas.microsoft.com/office/drawing/2014/main" id="{F812F135-9169-9936-EEAB-9A52EBCAC3D0}"/>
                </a:ext>
              </a:extLst>
            </p:cNvPr>
            <p:cNvSpPr/>
            <p:nvPr/>
          </p:nvSpPr>
          <p:spPr>
            <a:xfrm>
              <a:off x="10320749" y="4097596"/>
              <a:ext cx="61847" cy="121509"/>
            </a:xfrm>
            <a:custGeom>
              <a:avLst/>
              <a:gdLst>
                <a:gd name="connsiteX0" fmla="*/ 51102 w 61847"/>
                <a:gd name="connsiteY0" fmla="*/ 947 h 121509"/>
                <a:gd name="connsiteX1" fmla="*/ 11702 w 61847"/>
                <a:gd name="connsiteY1" fmla="*/ 120940 h 121509"/>
                <a:gd name="connsiteX2" fmla="*/ 37670 w 61847"/>
                <a:gd name="connsiteY2" fmla="*/ 102851 h 121509"/>
                <a:gd name="connsiteX3" fmla="*/ 40894 w 61847"/>
                <a:gd name="connsiteY3" fmla="*/ 102851 h 121509"/>
                <a:gd name="connsiteX4" fmla="*/ 61847 w 61847"/>
                <a:gd name="connsiteY4" fmla="*/ 36945 h 121509"/>
                <a:gd name="connsiteX5" fmla="*/ 57012 w 61847"/>
                <a:gd name="connsiteY5" fmla="*/ 36945 h 121509"/>
                <a:gd name="connsiteX6" fmla="*/ 50923 w 61847"/>
                <a:gd name="connsiteY6" fmla="*/ 947 h 1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47" h="121509">
                  <a:moveTo>
                    <a:pt x="51102" y="947"/>
                  </a:moveTo>
                  <a:cubicBezTo>
                    <a:pt x="25134" y="-11948"/>
                    <a:pt x="-21968" y="110910"/>
                    <a:pt x="11702" y="120940"/>
                  </a:cubicBezTo>
                  <a:cubicBezTo>
                    <a:pt x="21372" y="123805"/>
                    <a:pt x="30327" y="115567"/>
                    <a:pt x="37670" y="102851"/>
                  </a:cubicBezTo>
                  <a:lnTo>
                    <a:pt x="40894" y="102851"/>
                  </a:lnTo>
                  <a:cubicBezTo>
                    <a:pt x="51639" y="86554"/>
                    <a:pt x="59340" y="59690"/>
                    <a:pt x="61847" y="36945"/>
                  </a:cubicBezTo>
                  <a:lnTo>
                    <a:pt x="57012" y="36945"/>
                  </a:lnTo>
                  <a:cubicBezTo>
                    <a:pt x="58803" y="18857"/>
                    <a:pt x="57370" y="4171"/>
                    <a:pt x="50923" y="94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" name="צורה חופשית: צורה 32">
              <a:extLst>
                <a:ext uri="{FF2B5EF4-FFF2-40B4-BE49-F238E27FC236}">
                  <a16:creationId xmlns:a16="http://schemas.microsoft.com/office/drawing/2014/main" id="{C9C1EB0F-29CB-128E-719D-E0B44CEA6F20}"/>
                </a:ext>
              </a:extLst>
            </p:cNvPr>
            <p:cNvSpPr/>
            <p:nvPr/>
          </p:nvSpPr>
          <p:spPr>
            <a:xfrm>
              <a:off x="9708344" y="3914345"/>
              <a:ext cx="331646" cy="422682"/>
            </a:xfrm>
            <a:custGeom>
              <a:avLst/>
              <a:gdLst>
                <a:gd name="connsiteX0" fmla="*/ 207535 w 331646"/>
                <a:gd name="connsiteY0" fmla="*/ 81398 h 422682"/>
                <a:gd name="connsiteX1" fmla="*/ 140016 w 331646"/>
                <a:gd name="connsiteY1" fmla="*/ 141036 h 422682"/>
                <a:gd name="connsiteX2" fmla="*/ 134823 w 331646"/>
                <a:gd name="connsiteY2" fmla="*/ 144976 h 422682"/>
                <a:gd name="connsiteX3" fmla="*/ 100258 w 331646"/>
                <a:gd name="connsiteY3" fmla="*/ 157692 h 422682"/>
                <a:gd name="connsiteX4" fmla="*/ 86826 w 331646"/>
                <a:gd name="connsiteY4" fmla="*/ 165751 h 422682"/>
                <a:gd name="connsiteX5" fmla="*/ 61216 w 331646"/>
                <a:gd name="connsiteY5" fmla="*/ 210883 h 422682"/>
                <a:gd name="connsiteX6" fmla="*/ 4980 w 331646"/>
                <a:gd name="connsiteY6" fmla="*/ 194227 h 422682"/>
                <a:gd name="connsiteX7" fmla="*/ 21995 w 331646"/>
                <a:gd name="connsiteY7" fmla="*/ 324070 h 422682"/>
                <a:gd name="connsiteX8" fmla="*/ 106348 w 331646"/>
                <a:gd name="connsiteY8" fmla="*/ 410393 h 422682"/>
                <a:gd name="connsiteX9" fmla="*/ 168493 w 331646"/>
                <a:gd name="connsiteY9" fmla="*/ 417019 h 422682"/>
                <a:gd name="connsiteX10" fmla="*/ 249980 w 331646"/>
                <a:gd name="connsiteY10" fmla="*/ 400363 h 422682"/>
                <a:gd name="connsiteX11" fmla="*/ 249443 w 331646"/>
                <a:gd name="connsiteY11" fmla="*/ 395707 h 422682"/>
                <a:gd name="connsiteX12" fmla="*/ 255175 w 331646"/>
                <a:gd name="connsiteY12" fmla="*/ 395707 h 422682"/>
                <a:gd name="connsiteX13" fmla="*/ 255532 w 331646"/>
                <a:gd name="connsiteY13" fmla="*/ 329801 h 422682"/>
                <a:gd name="connsiteX14" fmla="*/ 251234 w 331646"/>
                <a:gd name="connsiteY14" fmla="*/ 329801 h 422682"/>
                <a:gd name="connsiteX15" fmla="*/ 269859 w 331646"/>
                <a:gd name="connsiteY15" fmla="*/ 293982 h 422682"/>
                <a:gd name="connsiteX16" fmla="*/ 277561 w 331646"/>
                <a:gd name="connsiteY16" fmla="*/ 285923 h 422682"/>
                <a:gd name="connsiteX17" fmla="*/ 279531 w 331646"/>
                <a:gd name="connsiteY17" fmla="*/ 285923 h 422682"/>
                <a:gd name="connsiteX18" fmla="*/ 320722 w 331646"/>
                <a:gd name="connsiteY18" fmla="*/ 220016 h 422682"/>
                <a:gd name="connsiteX19" fmla="*/ 315350 w 331646"/>
                <a:gd name="connsiteY19" fmla="*/ 220016 h 422682"/>
                <a:gd name="connsiteX20" fmla="*/ 311947 w 331646"/>
                <a:gd name="connsiteY20" fmla="*/ 203898 h 422682"/>
                <a:gd name="connsiteX21" fmla="*/ 300305 w 331646"/>
                <a:gd name="connsiteY21" fmla="*/ 176138 h 422682"/>
                <a:gd name="connsiteX22" fmla="*/ 307290 w 331646"/>
                <a:gd name="connsiteY22" fmla="*/ 176138 h 422682"/>
                <a:gd name="connsiteX23" fmla="*/ 294753 w 331646"/>
                <a:gd name="connsiteY23" fmla="*/ 110948 h 422682"/>
                <a:gd name="connsiteX24" fmla="*/ 295471 w 331646"/>
                <a:gd name="connsiteY24" fmla="*/ 110411 h 422682"/>
                <a:gd name="connsiteX25" fmla="*/ 293858 w 331646"/>
                <a:gd name="connsiteY25" fmla="*/ 110411 h 422682"/>
                <a:gd name="connsiteX26" fmla="*/ 331647 w 331646"/>
                <a:gd name="connsiteY26" fmla="*/ 71190 h 422682"/>
                <a:gd name="connsiteX27" fmla="*/ 292246 w 331646"/>
                <a:gd name="connsiteY27" fmla="*/ 66712 h 422682"/>
                <a:gd name="connsiteX28" fmla="*/ 300843 w 331646"/>
                <a:gd name="connsiteY28" fmla="*/ 66712 h 422682"/>
                <a:gd name="connsiteX29" fmla="*/ 283470 w 331646"/>
                <a:gd name="connsiteY29" fmla="*/ 4746 h 422682"/>
                <a:gd name="connsiteX30" fmla="*/ 282039 w 331646"/>
                <a:gd name="connsiteY30" fmla="*/ 806 h 422682"/>
                <a:gd name="connsiteX31" fmla="*/ 273979 w 331646"/>
                <a:gd name="connsiteY31" fmla="*/ 806 h 422682"/>
                <a:gd name="connsiteX32" fmla="*/ 264487 w 331646"/>
                <a:gd name="connsiteY32" fmla="*/ 806 h 422682"/>
                <a:gd name="connsiteX33" fmla="*/ 262517 w 331646"/>
                <a:gd name="connsiteY33" fmla="*/ 806 h 422682"/>
                <a:gd name="connsiteX34" fmla="*/ 259114 w 331646"/>
                <a:gd name="connsiteY34" fmla="*/ 3313 h 422682"/>
                <a:gd name="connsiteX35" fmla="*/ 230280 w 331646"/>
                <a:gd name="connsiteY35" fmla="*/ 37878 h 422682"/>
                <a:gd name="connsiteX36" fmla="*/ 207894 w 331646"/>
                <a:gd name="connsiteY36" fmla="*/ 81219 h 42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1646" h="422682">
                  <a:moveTo>
                    <a:pt x="207535" y="81398"/>
                  </a:moveTo>
                  <a:cubicBezTo>
                    <a:pt x="154166" y="81398"/>
                    <a:pt x="151479" y="131186"/>
                    <a:pt x="140016" y="141036"/>
                  </a:cubicBezTo>
                  <a:cubicBezTo>
                    <a:pt x="138226" y="142827"/>
                    <a:pt x="136436" y="143723"/>
                    <a:pt x="134823" y="144976"/>
                  </a:cubicBezTo>
                  <a:cubicBezTo>
                    <a:pt x="126048" y="149812"/>
                    <a:pt x="115839" y="153035"/>
                    <a:pt x="100258" y="157692"/>
                  </a:cubicBezTo>
                  <a:cubicBezTo>
                    <a:pt x="94706" y="159304"/>
                    <a:pt x="90588" y="162169"/>
                    <a:pt x="86826" y="165751"/>
                  </a:cubicBezTo>
                  <a:cubicBezTo>
                    <a:pt x="71425" y="175959"/>
                    <a:pt x="66052" y="196734"/>
                    <a:pt x="61216" y="210883"/>
                  </a:cubicBezTo>
                  <a:cubicBezTo>
                    <a:pt x="55485" y="227538"/>
                    <a:pt x="16443" y="181153"/>
                    <a:pt x="4980" y="194227"/>
                  </a:cubicBezTo>
                  <a:cubicBezTo>
                    <a:pt x="-6123" y="207659"/>
                    <a:pt x="2115" y="270879"/>
                    <a:pt x="21995" y="324070"/>
                  </a:cubicBezTo>
                  <a:cubicBezTo>
                    <a:pt x="41694" y="377081"/>
                    <a:pt x="92378" y="410393"/>
                    <a:pt x="106348" y="410393"/>
                  </a:cubicBezTo>
                  <a:cubicBezTo>
                    <a:pt x="120317" y="410393"/>
                    <a:pt x="148793" y="410393"/>
                    <a:pt x="168493" y="417019"/>
                  </a:cubicBezTo>
                  <a:cubicBezTo>
                    <a:pt x="187835" y="423825"/>
                    <a:pt x="252846" y="430093"/>
                    <a:pt x="249980" y="400363"/>
                  </a:cubicBezTo>
                  <a:cubicBezTo>
                    <a:pt x="249980" y="398931"/>
                    <a:pt x="249623" y="397319"/>
                    <a:pt x="249443" y="395707"/>
                  </a:cubicBezTo>
                  <a:lnTo>
                    <a:pt x="255175" y="395707"/>
                  </a:lnTo>
                  <a:cubicBezTo>
                    <a:pt x="253383" y="377439"/>
                    <a:pt x="250875" y="353083"/>
                    <a:pt x="255532" y="329801"/>
                  </a:cubicBezTo>
                  <a:lnTo>
                    <a:pt x="251234" y="329801"/>
                  </a:lnTo>
                  <a:cubicBezTo>
                    <a:pt x="254457" y="316906"/>
                    <a:pt x="260009" y="304369"/>
                    <a:pt x="269859" y="293982"/>
                  </a:cubicBezTo>
                  <a:cubicBezTo>
                    <a:pt x="272367" y="291295"/>
                    <a:pt x="275054" y="288788"/>
                    <a:pt x="277561" y="285923"/>
                  </a:cubicBezTo>
                  <a:lnTo>
                    <a:pt x="279531" y="285923"/>
                  </a:lnTo>
                  <a:cubicBezTo>
                    <a:pt x="301380" y="263715"/>
                    <a:pt x="321617" y="247597"/>
                    <a:pt x="320722" y="220016"/>
                  </a:cubicBezTo>
                  <a:lnTo>
                    <a:pt x="315350" y="220016"/>
                  </a:lnTo>
                  <a:cubicBezTo>
                    <a:pt x="314812" y="215002"/>
                    <a:pt x="313737" y="209808"/>
                    <a:pt x="311947" y="203898"/>
                  </a:cubicBezTo>
                  <a:cubicBezTo>
                    <a:pt x="308723" y="193690"/>
                    <a:pt x="304425" y="184556"/>
                    <a:pt x="300305" y="176138"/>
                  </a:cubicBezTo>
                  <a:lnTo>
                    <a:pt x="307290" y="176138"/>
                  </a:lnTo>
                  <a:cubicBezTo>
                    <a:pt x="293500" y="146946"/>
                    <a:pt x="278993" y="126888"/>
                    <a:pt x="294753" y="110948"/>
                  </a:cubicBezTo>
                  <a:cubicBezTo>
                    <a:pt x="294753" y="110769"/>
                    <a:pt x="295112" y="110590"/>
                    <a:pt x="295471" y="110411"/>
                  </a:cubicBezTo>
                  <a:lnTo>
                    <a:pt x="293858" y="110411"/>
                  </a:lnTo>
                  <a:cubicBezTo>
                    <a:pt x="312305" y="93576"/>
                    <a:pt x="331647" y="86771"/>
                    <a:pt x="331647" y="71190"/>
                  </a:cubicBezTo>
                  <a:cubicBezTo>
                    <a:pt x="331647" y="59549"/>
                    <a:pt x="308185" y="86950"/>
                    <a:pt x="292246" y="66712"/>
                  </a:cubicBezTo>
                  <a:lnTo>
                    <a:pt x="300843" y="66712"/>
                  </a:lnTo>
                  <a:cubicBezTo>
                    <a:pt x="292604" y="59549"/>
                    <a:pt x="285441" y="42535"/>
                    <a:pt x="283470" y="4746"/>
                  </a:cubicBezTo>
                  <a:cubicBezTo>
                    <a:pt x="283470" y="2955"/>
                    <a:pt x="282755" y="2060"/>
                    <a:pt x="282039" y="806"/>
                  </a:cubicBezTo>
                  <a:lnTo>
                    <a:pt x="273979" y="806"/>
                  </a:lnTo>
                  <a:cubicBezTo>
                    <a:pt x="271472" y="-269"/>
                    <a:pt x="268248" y="-269"/>
                    <a:pt x="264487" y="806"/>
                  </a:cubicBezTo>
                  <a:lnTo>
                    <a:pt x="262517" y="806"/>
                  </a:lnTo>
                  <a:cubicBezTo>
                    <a:pt x="261442" y="1522"/>
                    <a:pt x="260189" y="2597"/>
                    <a:pt x="259114" y="3313"/>
                  </a:cubicBezTo>
                  <a:cubicBezTo>
                    <a:pt x="246577" y="9940"/>
                    <a:pt x="231892" y="24805"/>
                    <a:pt x="230280" y="37878"/>
                  </a:cubicBezTo>
                  <a:cubicBezTo>
                    <a:pt x="227593" y="60981"/>
                    <a:pt x="261263" y="81219"/>
                    <a:pt x="207894" y="81219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" name="צורה חופשית: צורה 33">
              <a:extLst>
                <a:ext uri="{FF2B5EF4-FFF2-40B4-BE49-F238E27FC236}">
                  <a16:creationId xmlns:a16="http://schemas.microsoft.com/office/drawing/2014/main" id="{415E17EA-8FFC-06DF-CF60-083520C356DF}"/>
                </a:ext>
              </a:extLst>
            </p:cNvPr>
            <p:cNvSpPr/>
            <p:nvPr/>
          </p:nvSpPr>
          <p:spPr>
            <a:xfrm>
              <a:off x="10052056" y="3453807"/>
              <a:ext cx="173117" cy="305723"/>
            </a:xfrm>
            <a:custGeom>
              <a:avLst/>
              <a:gdLst>
                <a:gd name="connsiteX0" fmla="*/ 4770 w 173117"/>
                <a:gd name="connsiteY0" fmla="*/ 132887 h 305723"/>
                <a:gd name="connsiteX1" fmla="*/ 66557 w 173117"/>
                <a:gd name="connsiteY1" fmla="*/ 219210 h 305723"/>
                <a:gd name="connsiteX2" fmla="*/ 4770 w 173117"/>
                <a:gd name="connsiteY2" fmla="*/ 298907 h 305723"/>
                <a:gd name="connsiteX3" fmla="*/ 20351 w 173117"/>
                <a:gd name="connsiteY3" fmla="*/ 299086 h 305723"/>
                <a:gd name="connsiteX4" fmla="*/ 79630 w 173117"/>
                <a:gd name="connsiteY4" fmla="*/ 241955 h 305723"/>
                <a:gd name="connsiteX5" fmla="*/ 77302 w 173117"/>
                <a:gd name="connsiteY5" fmla="*/ 241955 h 305723"/>
                <a:gd name="connsiteX6" fmla="*/ 91988 w 173117"/>
                <a:gd name="connsiteY6" fmla="*/ 222434 h 305723"/>
                <a:gd name="connsiteX7" fmla="*/ 156641 w 173117"/>
                <a:gd name="connsiteY7" fmla="*/ 195570 h 305723"/>
                <a:gd name="connsiteX8" fmla="*/ 164879 w 173117"/>
                <a:gd name="connsiteY8" fmla="*/ 189123 h 305723"/>
                <a:gd name="connsiteX9" fmla="*/ 173118 w 173117"/>
                <a:gd name="connsiteY9" fmla="*/ 172467 h 305723"/>
                <a:gd name="connsiteX10" fmla="*/ 117061 w 173117"/>
                <a:gd name="connsiteY10" fmla="*/ 155990 h 305723"/>
                <a:gd name="connsiteX11" fmla="*/ 74079 w 173117"/>
                <a:gd name="connsiteY11" fmla="*/ 132350 h 305723"/>
                <a:gd name="connsiteX12" fmla="*/ 69601 w 173117"/>
                <a:gd name="connsiteY12" fmla="*/ 132350 h 305723"/>
                <a:gd name="connsiteX13" fmla="*/ 99331 w 173117"/>
                <a:gd name="connsiteY13" fmla="*/ 88472 h 305723"/>
                <a:gd name="connsiteX14" fmla="*/ 100406 w 173117"/>
                <a:gd name="connsiteY14" fmla="*/ 88472 h 305723"/>
                <a:gd name="connsiteX15" fmla="*/ 122793 w 173117"/>
                <a:gd name="connsiteY15" fmla="*/ 46385 h 305723"/>
                <a:gd name="connsiteX16" fmla="*/ 113838 w 173117"/>
                <a:gd name="connsiteY16" fmla="*/ 22924 h 305723"/>
                <a:gd name="connsiteX17" fmla="*/ 106315 w 173117"/>
                <a:gd name="connsiteY17" fmla="*/ 22924 h 305723"/>
                <a:gd name="connsiteX18" fmla="*/ 72288 w 173117"/>
                <a:gd name="connsiteY18" fmla="*/ 0 h 305723"/>
                <a:gd name="connsiteX19" fmla="*/ 47035 w 173117"/>
                <a:gd name="connsiteY19" fmla="*/ 59996 h 305723"/>
                <a:gd name="connsiteX20" fmla="*/ 4770 w 173117"/>
                <a:gd name="connsiteY20" fmla="*/ 133066 h 30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117" h="305723">
                  <a:moveTo>
                    <a:pt x="4770" y="132887"/>
                  </a:moveTo>
                  <a:cubicBezTo>
                    <a:pt x="21604" y="172825"/>
                    <a:pt x="80884" y="202913"/>
                    <a:pt x="66557" y="219210"/>
                  </a:cubicBezTo>
                  <a:cubicBezTo>
                    <a:pt x="52587" y="236045"/>
                    <a:pt x="10321" y="269177"/>
                    <a:pt x="4770" y="298907"/>
                  </a:cubicBezTo>
                  <a:cubicBezTo>
                    <a:pt x="2800" y="308757"/>
                    <a:pt x="9785" y="307145"/>
                    <a:pt x="20351" y="299086"/>
                  </a:cubicBezTo>
                  <a:cubicBezTo>
                    <a:pt x="34500" y="290669"/>
                    <a:pt x="60647" y="264342"/>
                    <a:pt x="79630" y="241955"/>
                  </a:cubicBezTo>
                  <a:lnTo>
                    <a:pt x="77302" y="241955"/>
                  </a:lnTo>
                  <a:cubicBezTo>
                    <a:pt x="83392" y="234433"/>
                    <a:pt x="88406" y="227628"/>
                    <a:pt x="91988" y="222434"/>
                  </a:cubicBezTo>
                  <a:cubicBezTo>
                    <a:pt x="110077" y="194854"/>
                    <a:pt x="144641" y="206674"/>
                    <a:pt x="156641" y="195570"/>
                  </a:cubicBezTo>
                  <a:cubicBezTo>
                    <a:pt x="160222" y="194316"/>
                    <a:pt x="163089" y="192525"/>
                    <a:pt x="164879" y="189123"/>
                  </a:cubicBezTo>
                  <a:lnTo>
                    <a:pt x="173118" y="172467"/>
                  </a:lnTo>
                  <a:cubicBezTo>
                    <a:pt x="173118" y="172467"/>
                    <a:pt x="142134" y="165840"/>
                    <a:pt x="117061" y="155990"/>
                  </a:cubicBezTo>
                  <a:cubicBezTo>
                    <a:pt x="92167" y="146140"/>
                    <a:pt x="62080" y="180884"/>
                    <a:pt x="74079" y="132350"/>
                  </a:cubicBezTo>
                  <a:lnTo>
                    <a:pt x="69601" y="132350"/>
                  </a:lnTo>
                  <a:cubicBezTo>
                    <a:pt x="76407" y="108172"/>
                    <a:pt x="88764" y="97248"/>
                    <a:pt x="99331" y="88472"/>
                  </a:cubicBezTo>
                  <a:lnTo>
                    <a:pt x="100406" y="88472"/>
                  </a:lnTo>
                  <a:cubicBezTo>
                    <a:pt x="114733" y="76294"/>
                    <a:pt x="127807" y="70205"/>
                    <a:pt x="122793" y="46385"/>
                  </a:cubicBezTo>
                  <a:cubicBezTo>
                    <a:pt x="120464" y="36893"/>
                    <a:pt x="117420" y="29192"/>
                    <a:pt x="113838" y="22924"/>
                  </a:cubicBezTo>
                  <a:lnTo>
                    <a:pt x="106315" y="22924"/>
                  </a:lnTo>
                  <a:cubicBezTo>
                    <a:pt x="94496" y="5373"/>
                    <a:pt x="78556" y="0"/>
                    <a:pt x="72288" y="0"/>
                  </a:cubicBezTo>
                  <a:cubicBezTo>
                    <a:pt x="52766" y="0"/>
                    <a:pt x="75332" y="36714"/>
                    <a:pt x="47035" y="59996"/>
                  </a:cubicBezTo>
                  <a:cubicBezTo>
                    <a:pt x="18919" y="83099"/>
                    <a:pt x="-12065" y="93129"/>
                    <a:pt x="4770" y="13306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" name="צורה חופשית: צורה 34">
              <a:extLst>
                <a:ext uri="{FF2B5EF4-FFF2-40B4-BE49-F238E27FC236}">
                  <a16:creationId xmlns:a16="http://schemas.microsoft.com/office/drawing/2014/main" id="{ABD79898-CE77-129A-59BC-436446E2FDBB}"/>
                </a:ext>
              </a:extLst>
            </p:cNvPr>
            <p:cNvSpPr/>
            <p:nvPr/>
          </p:nvSpPr>
          <p:spPr>
            <a:xfrm>
              <a:off x="3415345" y="1751502"/>
              <a:ext cx="44675" cy="33617"/>
            </a:xfrm>
            <a:custGeom>
              <a:avLst/>
              <a:gdLst>
                <a:gd name="connsiteX0" fmla="*/ 17890 w 44675"/>
                <a:gd name="connsiteY0" fmla="*/ 1812 h 33617"/>
                <a:gd name="connsiteX1" fmla="*/ 8398 w 44675"/>
                <a:gd name="connsiteY1" fmla="*/ 7364 h 33617"/>
                <a:gd name="connsiteX2" fmla="*/ 29531 w 44675"/>
                <a:gd name="connsiteY2" fmla="*/ 31721 h 33617"/>
                <a:gd name="connsiteX3" fmla="*/ 34187 w 44675"/>
                <a:gd name="connsiteY3" fmla="*/ 28497 h 33617"/>
                <a:gd name="connsiteX4" fmla="*/ 34904 w 44675"/>
                <a:gd name="connsiteY4" fmla="*/ 28318 h 33617"/>
                <a:gd name="connsiteX5" fmla="*/ 18069 w 44675"/>
                <a:gd name="connsiteY5" fmla="*/ 1812 h 3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75" h="33617">
                  <a:moveTo>
                    <a:pt x="17890" y="1812"/>
                  </a:moveTo>
                  <a:cubicBezTo>
                    <a:pt x="13234" y="3245"/>
                    <a:pt x="10547" y="5215"/>
                    <a:pt x="8398" y="7364"/>
                  </a:cubicBezTo>
                  <a:cubicBezTo>
                    <a:pt x="-13272" y="18468"/>
                    <a:pt x="11801" y="40138"/>
                    <a:pt x="29531" y="31721"/>
                  </a:cubicBezTo>
                  <a:cubicBezTo>
                    <a:pt x="31322" y="30825"/>
                    <a:pt x="32755" y="29751"/>
                    <a:pt x="34187" y="28497"/>
                  </a:cubicBezTo>
                  <a:cubicBezTo>
                    <a:pt x="34367" y="28497"/>
                    <a:pt x="34725" y="28497"/>
                    <a:pt x="34904" y="28318"/>
                  </a:cubicBezTo>
                  <a:cubicBezTo>
                    <a:pt x="53530" y="19543"/>
                    <a:pt x="44217" y="-7142"/>
                    <a:pt x="18069" y="181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צורה חופשית: צורה 35">
              <a:extLst>
                <a:ext uri="{FF2B5EF4-FFF2-40B4-BE49-F238E27FC236}">
                  <a16:creationId xmlns:a16="http://schemas.microsoft.com/office/drawing/2014/main" id="{274866D2-2689-F8DF-1CEF-7C82CCD7EE4D}"/>
                </a:ext>
              </a:extLst>
            </p:cNvPr>
            <p:cNvSpPr/>
            <p:nvPr/>
          </p:nvSpPr>
          <p:spPr>
            <a:xfrm>
              <a:off x="2701191" y="1299460"/>
              <a:ext cx="180794" cy="115438"/>
            </a:xfrm>
            <a:custGeom>
              <a:avLst/>
              <a:gdLst>
                <a:gd name="connsiteX0" fmla="*/ 161631 w 180794"/>
                <a:gd name="connsiteY0" fmla="*/ 5942 h 115438"/>
                <a:gd name="connsiteX1" fmla="*/ 84800 w 180794"/>
                <a:gd name="connsiteY1" fmla="*/ 8271 h 115438"/>
                <a:gd name="connsiteX2" fmla="*/ 11730 w 180794"/>
                <a:gd name="connsiteY2" fmla="*/ 12748 h 115438"/>
                <a:gd name="connsiteX3" fmla="*/ 11014 w 180794"/>
                <a:gd name="connsiteY3" fmla="*/ 13823 h 115438"/>
                <a:gd name="connsiteX4" fmla="*/ 6536 w 180794"/>
                <a:gd name="connsiteY4" fmla="*/ 16151 h 115438"/>
                <a:gd name="connsiteX5" fmla="*/ 21401 w 180794"/>
                <a:gd name="connsiteY5" fmla="*/ 60387 h 115438"/>
                <a:gd name="connsiteX6" fmla="*/ 81398 w 180794"/>
                <a:gd name="connsiteY6" fmla="*/ 58238 h 115438"/>
                <a:gd name="connsiteX7" fmla="*/ 132081 w 180794"/>
                <a:gd name="connsiteY7" fmla="*/ 111429 h 115438"/>
                <a:gd name="connsiteX8" fmla="*/ 136916 w 180794"/>
                <a:gd name="connsiteY8" fmla="*/ 108205 h 115438"/>
                <a:gd name="connsiteX9" fmla="*/ 137275 w 180794"/>
                <a:gd name="connsiteY9" fmla="*/ 108026 h 115438"/>
                <a:gd name="connsiteX10" fmla="*/ 157691 w 180794"/>
                <a:gd name="connsiteY10" fmla="*/ 92624 h 115438"/>
                <a:gd name="connsiteX11" fmla="*/ 155542 w 180794"/>
                <a:gd name="connsiteY11" fmla="*/ 92624 h 115438"/>
                <a:gd name="connsiteX12" fmla="*/ 173272 w 180794"/>
                <a:gd name="connsiteY12" fmla="*/ 71491 h 115438"/>
                <a:gd name="connsiteX13" fmla="*/ 174884 w 180794"/>
                <a:gd name="connsiteY13" fmla="*/ 48746 h 115438"/>
                <a:gd name="connsiteX14" fmla="*/ 180794 w 180794"/>
                <a:gd name="connsiteY14" fmla="*/ 48746 h 115438"/>
                <a:gd name="connsiteX15" fmla="*/ 161452 w 180794"/>
                <a:gd name="connsiteY15" fmla="*/ 5942 h 11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794" h="115438">
                  <a:moveTo>
                    <a:pt x="161631" y="5942"/>
                  </a:moveTo>
                  <a:cubicBezTo>
                    <a:pt x="146587" y="-5161"/>
                    <a:pt x="97874" y="1465"/>
                    <a:pt x="84800" y="8271"/>
                  </a:cubicBezTo>
                  <a:cubicBezTo>
                    <a:pt x="71726" y="14897"/>
                    <a:pt x="32326" y="-2833"/>
                    <a:pt x="11730" y="12748"/>
                  </a:cubicBezTo>
                  <a:cubicBezTo>
                    <a:pt x="11372" y="12927"/>
                    <a:pt x="11372" y="13464"/>
                    <a:pt x="11014" y="13823"/>
                  </a:cubicBezTo>
                  <a:cubicBezTo>
                    <a:pt x="9581" y="14718"/>
                    <a:pt x="7969" y="15255"/>
                    <a:pt x="6536" y="16151"/>
                  </a:cubicBezTo>
                  <a:cubicBezTo>
                    <a:pt x="-6537" y="26001"/>
                    <a:pt x="805" y="58417"/>
                    <a:pt x="21401" y="60387"/>
                  </a:cubicBezTo>
                  <a:cubicBezTo>
                    <a:pt x="41997" y="62715"/>
                    <a:pt x="77815" y="44985"/>
                    <a:pt x="81398" y="58238"/>
                  </a:cubicBezTo>
                  <a:cubicBezTo>
                    <a:pt x="85158" y="71491"/>
                    <a:pt x="98232" y="131308"/>
                    <a:pt x="132081" y="111429"/>
                  </a:cubicBezTo>
                  <a:cubicBezTo>
                    <a:pt x="133872" y="110354"/>
                    <a:pt x="135305" y="109279"/>
                    <a:pt x="136916" y="108205"/>
                  </a:cubicBezTo>
                  <a:cubicBezTo>
                    <a:pt x="136916" y="108205"/>
                    <a:pt x="137096" y="108026"/>
                    <a:pt x="137275" y="108026"/>
                  </a:cubicBezTo>
                  <a:cubicBezTo>
                    <a:pt x="146408" y="102653"/>
                    <a:pt x="152856" y="97638"/>
                    <a:pt x="157691" y="92624"/>
                  </a:cubicBezTo>
                  <a:lnTo>
                    <a:pt x="155542" y="92624"/>
                  </a:lnTo>
                  <a:cubicBezTo>
                    <a:pt x="165571" y="81341"/>
                    <a:pt x="167004" y="72923"/>
                    <a:pt x="173272" y="71491"/>
                  </a:cubicBezTo>
                  <a:cubicBezTo>
                    <a:pt x="177392" y="70416"/>
                    <a:pt x="177392" y="60387"/>
                    <a:pt x="174884" y="48746"/>
                  </a:cubicBezTo>
                  <a:lnTo>
                    <a:pt x="180794" y="48746"/>
                  </a:lnTo>
                  <a:cubicBezTo>
                    <a:pt x="178287" y="33165"/>
                    <a:pt x="170586" y="12748"/>
                    <a:pt x="161452" y="594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7" name="צורה חופשית: צורה 36">
              <a:extLst>
                <a:ext uri="{FF2B5EF4-FFF2-40B4-BE49-F238E27FC236}">
                  <a16:creationId xmlns:a16="http://schemas.microsoft.com/office/drawing/2014/main" id="{115BE66B-75DD-EBE9-ADAC-3EF8F80F26A6}"/>
                </a:ext>
              </a:extLst>
            </p:cNvPr>
            <p:cNvSpPr/>
            <p:nvPr/>
          </p:nvSpPr>
          <p:spPr>
            <a:xfrm>
              <a:off x="2913290" y="1223278"/>
              <a:ext cx="67029" cy="43221"/>
            </a:xfrm>
            <a:custGeom>
              <a:avLst/>
              <a:gdLst>
                <a:gd name="connsiteX0" fmla="*/ 13827 w 67029"/>
                <a:gd name="connsiteY0" fmla="*/ 5472 h 43221"/>
                <a:gd name="connsiteX1" fmla="*/ 574 w 67029"/>
                <a:gd name="connsiteY1" fmla="*/ 19263 h 43221"/>
                <a:gd name="connsiteX2" fmla="*/ 66302 w 67029"/>
                <a:gd name="connsiteY2" fmla="*/ 28217 h 43221"/>
                <a:gd name="connsiteX3" fmla="*/ 57347 w 67029"/>
                <a:gd name="connsiteY3" fmla="*/ 15323 h 43221"/>
                <a:gd name="connsiteX4" fmla="*/ 66302 w 67029"/>
                <a:gd name="connsiteY4" fmla="*/ 15323 h 43221"/>
                <a:gd name="connsiteX5" fmla="*/ 14006 w 67029"/>
                <a:gd name="connsiteY5" fmla="*/ 5472 h 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29" h="43221">
                  <a:moveTo>
                    <a:pt x="13827" y="5472"/>
                  </a:moveTo>
                  <a:cubicBezTo>
                    <a:pt x="7738" y="7980"/>
                    <a:pt x="3082" y="12457"/>
                    <a:pt x="574" y="19263"/>
                  </a:cubicBezTo>
                  <a:cubicBezTo>
                    <a:pt x="-7664" y="42545"/>
                    <a:pt x="75614" y="54723"/>
                    <a:pt x="66302" y="28217"/>
                  </a:cubicBezTo>
                  <a:cubicBezTo>
                    <a:pt x="64510" y="23203"/>
                    <a:pt x="61108" y="19084"/>
                    <a:pt x="57347" y="15323"/>
                  </a:cubicBezTo>
                  <a:lnTo>
                    <a:pt x="66302" y="15323"/>
                  </a:lnTo>
                  <a:cubicBezTo>
                    <a:pt x="53765" y="100"/>
                    <a:pt x="27976" y="-4915"/>
                    <a:pt x="14006" y="547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8" name="צורה חופשית: צורה 37">
              <a:extLst>
                <a:ext uri="{FF2B5EF4-FFF2-40B4-BE49-F238E27FC236}">
                  <a16:creationId xmlns:a16="http://schemas.microsoft.com/office/drawing/2014/main" id="{7DD567EC-5B82-1C5F-4971-8363A71646D4}"/>
                </a:ext>
              </a:extLst>
            </p:cNvPr>
            <p:cNvSpPr/>
            <p:nvPr/>
          </p:nvSpPr>
          <p:spPr>
            <a:xfrm>
              <a:off x="3318192" y="1722789"/>
              <a:ext cx="48693" cy="30318"/>
            </a:xfrm>
            <a:custGeom>
              <a:avLst/>
              <a:gdLst>
                <a:gd name="connsiteX0" fmla="*/ 11527 w 48693"/>
                <a:gd name="connsiteY0" fmla="*/ 5631 h 30318"/>
                <a:gd name="connsiteX1" fmla="*/ 960 w 48693"/>
                <a:gd name="connsiteY1" fmla="*/ 14049 h 30318"/>
                <a:gd name="connsiteX2" fmla="*/ 41256 w 48693"/>
                <a:gd name="connsiteY2" fmla="*/ 25869 h 30318"/>
                <a:gd name="connsiteX3" fmla="*/ 47525 w 48693"/>
                <a:gd name="connsiteY3" fmla="*/ 21571 h 30318"/>
                <a:gd name="connsiteX4" fmla="*/ 11527 w 48693"/>
                <a:gd name="connsiteY4" fmla="*/ 5631 h 3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93" h="30318">
                  <a:moveTo>
                    <a:pt x="11527" y="5631"/>
                  </a:moveTo>
                  <a:cubicBezTo>
                    <a:pt x="7945" y="7422"/>
                    <a:pt x="4184" y="9751"/>
                    <a:pt x="960" y="14049"/>
                  </a:cubicBezTo>
                  <a:cubicBezTo>
                    <a:pt x="-6562" y="23720"/>
                    <a:pt x="32302" y="37510"/>
                    <a:pt x="41256" y="25869"/>
                  </a:cubicBezTo>
                  <a:cubicBezTo>
                    <a:pt x="43943" y="24974"/>
                    <a:pt x="46271" y="23720"/>
                    <a:pt x="47525" y="21571"/>
                  </a:cubicBezTo>
                  <a:cubicBezTo>
                    <a:pt x="54330" y="9571"/>
                    <a:pt x="29974" y="-9592"/>
                    <a:pt x="11527" y="563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9" name="צורה חופשית: צורה 38">
              <a:extLst>
                <a:ext uri="{FF2B5EF4-FFF2-40B4-BE49-F238E27FC236}">
                  <a16:creationId xmlns:a16="http://schemas.microsoft.com/office/drawing/2014/main" id="{1D7FBC0E-1447-AAB5-A7A6-A4AB69F21D79}"/>
                </a:ext>
              </a:extLst>
            </p:cNvPr>
            <p:cNvSpPr/>
            <p:nvPr/>
          </p:nvSpPr>
          <p:spPr>
            <a:xfrm>
              <a:off x="9623957" y="1172694"/>
              <a:ext cx="3329" cy="620"/>
            </a:xfrm>
            <a:custGeom>
              <a:avLst/>
              <a:gdLst>
                <a:gd name="connsiteX0" fmla="*/ 2687 w 3329"/>
                <a:gd name="connsiteY0" fmla="*/ 0 h 620"/>
                <a:gd name="connsiteX1" fmla="*/ 0 w 3329"/>
                <a:gd name="connsiteY1" fmla="*/ 0 h 620"/>
                <a:gd name="connsiteX2" fmla="*/ 2687 w 3329"/>
                <a:gd name="connsiteY2" fmla="*/ 0 h 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" h="620">
                  <a:moveTo>
                    <a:pt x="2687" y="0"/>
                  </a:moveTo>
                  <a:lnTo>
                    <a:pt x="0" y="0"/>
                  </a:lnTo>
                  <a:cubicBezTo>
                    <a:pt x="2687" y="537"/>
                    <a:pt x="4298" y="1075"/>
                    <a:pt x="2687" y="0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0" name="צורה חופשית: צורה 39">
              <a:extLst>
                <a:ext uri="{FF2B5EF4-FFF2-40B4-BE49-F238E27FC236}">
                  <a16:creationId xmlns:a16="http://schemas.microsoft.com/office/drawing/2014/main" id="{B4D22EA7-0A8D-BC53-CBA6-2C748E0D8E8F}"/>
                </a:ext>
              </a:extLst>
            </p:cNvPr>
            <p:cNvSpPr/>
            <p:nvPr/>
          </p:nvSpPr>
          <p:spPr>
            <a:xfrm>
              <a:off x="483404" y="2051968"/>
              <a:ext cx="98338" cy="87097"/>
            </a:xfrm>
            <a:custGeom>
              <a:avLst/>
              <a:gdLst>
                <a:gd name="connsiteX0" fmla="*/ 79322 w 98338"/>
                <a:gd name="connsiteY0" fmla="*/ 4194 h 87097"/>
                <a:gd name="connsiteX1" fmla="*/ 56219 w 98338"/>
                <a:gd name="connsiteY1" fmla="*/ 49325 h 87097"/>
                <a:gd name="connsiteX2" fmla="*/ 51921 w 98338"/>
                <a:gd name="connsiteY2" fmla="*/ 51474 h 87097"/>
                <a:gd name="connsiteX3" fmla="*/ 17535 w 98338"/>
                <a:gd name="connsiteY3" fmla="*/ 64190 h 87097"/>
                <a:gd name="connsiteX4" fmla="*/ 19147 w 98338"/>
                <a:gd name="connsiteY4" fmla="*/ 64190 h 87097"/>
                <a:gd name="connsiteX5" fmla="*/ 7326 w 98338"/>
                <a:gd name="connsiteY5" fmla="*/ 84965 h 87097"/>
                <a:gd name="connsiteX6" fmla="*/ 85948 w 98338"/>
                <a:gd name="connsiteY6" fmla="*/ 71533 h 87097"/>
                <a:gd name="connsiteX7" fmla="*/ 88456 w 98338"/>
                <a:gd name="connsiteY7" fmla="*/ 64011 h 87097"/>
                <a:gd name="connsiteX8" fmla="*/ 92754 w 98338"/>
                <a:gd name="connsiteY8" fmla="*/ 64011 h 87097"/>
                <a:gd name="connsiteX9" fmla="*/ 94008 w 98338"/>
                <a:gd name="connsiteY9" fmla="*/ 1507 h 87097"/>
                <a:gd name="connsiteX10" fmla="*/ 79322 w 98338"/>
                <a:gd name="connsiteY10" fmla="*/ 4014 h 8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338" h="87097">
                  <a:moveTo>
                    <a:pt x="79322" y="4194"/>
                  </a:moveTo>
                  <a:cubicBezTo>
                    <a:pt x="66427" y="7775"/>
                    <a:pt x="68935" y="36430"/>
                    <a:pt x="56219" y="49325"/>
                  </a:cubicBezTo>
                  <a:cubicBezTo>
                    <a:pt x="54786" y="50041"/>
                    <a:pt x="53712" y="51116"/>
                    <a:pt x="51921" y="51474"/>
                  </a:cubicBezTo>
                  <a:cubicBezTo>
                    <a:pt x="39742" y="54340"/>
                    <a:pt x="26848" y="59175"/>
                    <a:pt x="17535" y="64190"/>
                  </a:cubicBezTo>
                  <a:lnTo>
                    <a:pt x="19147" y="64190"/>
                  </a:lnTo>
                  <a:cubicBezTo>
                    <a:pt x="2491" y="71712"/>
                    <a:pt x="-7717" y="80487"/>
                    <a:pt x="7326" y="84965"/>
                  </a:cubicBezTo>
                  <a:cubicBezTo>
                    <a:pt x="29713" y="91591"/>
                    <a:pt x="80397" y="81562"/>
                    <a:pt x="85948" y="71533"/>
                  </a:cubicBezTo>
                  <a:cubicBezTo>
                    <a:pt x="86844" y="69921"/>
                    <a:pt x="87739" y="67234"/>
                    <a:pt x="88456" y="64011"/>
                  </a:cubicBezTo>
                  <a:lnTo>
                    <a:pt x="92754" y="64011"/>
                  </a:lnTo>
                  <a:cubicBezTo>
                    <a:pt x="97769" y="48609"/>
                    <a:pt x="101709" y="4552"/>
                    <a:pt x="94008" y="1507"/>
                  </a:cubicBezTo>
                  <a:cubicBezTo>
                    <a:pt x="86844" y="-1358"/>
                    <a:pt x="82367" y="74"/>
                    <a:pt x="79322" y="401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1" name="צורה חופשית: צורה 40">
              <a:extLst>
                <a:ext uri="{FF2B5EF4-FFF2-40B4-BE49-F238E27FC236}">
                  <a16:creationId xmlns:a16="http://schemas.microsoft.com/office/drawing/2014/main" id="{1E4FBF4C-E688-F30C-7547-CFC05CFC22D1}"/>
                </a:ext>
              </a:extLst>
            </p:cNvPr>
            <p:cNvSpPr/>
            <p:nvPr/>
          </p:nvSpPr>
          <p:spPr>
            <a:xfrm>
              <a:off x="4012781" y="2333868"/>
              <a:ext cx="8775" cy="1679"/>
            </a:xfrm>
            <a:custGeom>
              <a:avLst/>
              <a:gdLst>
                <a:gd name="connsiteX0" fmla="*/ 8775 w 8775"/>
                <a:gd name="connsiteY0" fmla="*/ 1680 h 1679"/>
                <a:gd name="connsiteX1" fmla="*/ 0 w 8775"/>
                <a:gd name="connsiteY1" fmla="*/ 1680 h 1679"/>
                <a:gd name="connsiteX2" fmla="*/ 8775 w 8775"/>
                <a:gd name="connsiteY2" fmla="*/ 1680 h 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75" h="1679">
                  <a:moveTo>
                    <a:pt x="8775" y="1680"/>
                  </a:moveTo>
                  <a:cubicBezTo>
                    <a:pt x="6985" y="-469"/>
                    <a:pt x="4119" y="-649"/>
                    <a:pt x="0" y="1680"/>
                  </a:cubicBezTo>
                  <a:lnTo>
                    <a:pt x="8775" y="1680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2" name="צורה חופשית: צורה 41">
              <a:extLst>
                <a:ext uri="{FF2B5EF4-FFF2-40B4-BE49-F238E27FC236}">
                  <a16:creationId xmlns:a16="http://schemas.microsoft.com/office/drawing/2014/main" id="{0D147B8E-D64E-CB6B-3439-38C61B730814}"/>
                </a:ext>
              </a:extLst>
            </p:cNvPr>
            <p:cNvSpPr/>
            <p:nvPr/>
          </p:nvSpPr>
          <p:spPr>
            <a:xfrm>
              <a:off x="539100" y="1831041"/>
              <a:ext cx="57037" cy="36714"/>
            </a:xfrm>
            <a:custGeom>
              <a:avLst/>
              <a:gdLst>
                <a:gd name="connsiteX0" fmla="*/ 24342 w 57037"/>
                <a:gd name="connsiteY0" fmla="*/ 0 h 36714"/>
                <a:gd name="connsiteX1" fmla="*/ 7686 w 57037"/>
                <a:gd name="connsiteY1" fmla="*/ 6627 h 36714"/>
                <a:gd name="connsiteX2" fmla="*/ 5179 w 57037"/>
                <a:gd name="connsiteY2" fmla="*/ 8955 h 36714"/>
                <a:gd name="connsiteX3" fmla="*/ 2492 w 57037"/>
                <a:gd name="connsiteY3" fmla="*/ 10029 h 36714"/>
                <a:gd name="connsiteX4" fmla="*/ 33297 w 57037"/>
                <a:gd name="connsiteY4" fmla="*/ 36714 h 36714"/>
                <a:gd name="connsiteX5" fmla="*/ 40639 w 57037"/>
                <a:gd name="connsiteY5" fmla="*/ 32774 h 36714"/>
                <a:gd name="connsiteX6" fmla="*/ 54967 w 57037"/>
                <a:gd name="connsiteY6" fmla="*/ 179 h 36714"/>
                <a:gd name="connsiteX7" fmla="*/ 24342 w 57037"/>
                <a:gd name="connsiteY7" fmla="*/ 179 h 3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37" h="36714">
                  <a:moveTo>
                    <a:pt x="24342" y="0"/>
                  </a:moveTo>
                  <a:cubicBezTo>
                    <a:pt x="21118" y="1433"/>
                    <a:pt x="16283" y="3403"/>
                    <a:pt x="7686" y="6627"/>
                  </a:cubicBezTo>
                  <a:cubicBezTo>
                    <a:pt x="6074" y="7164"/>
                    <a:pt x="5537" y="7880"/>
                    <a:pt x="5179" y="8955"/>
                  </a:cubicBezTo>
                  <a:cubicBezTo>
                    <a:pt x="4283" y="9313"/>
                    <a:pt x="3567" y="9671"/>
                    <a:pt x="2492" y="10029"/>
                  </a:cubicBezTo>
                  <a:cubicBezTo>
                    <a:pt x="-8970" y="14148"/>
                    <a:pt x="22193" y="36714"/>
                    <a:pt x="33297" y="36714"/>
                  </a:cubicBezTo>
                  <a:cubicBezTo>
                    <a:pt x="35625" y="36714"/>
                    <a:pt x="38132" y="34923"/>
                    <a:pt x="40639" y="32774"/>
                  </a:cubicBezTo>
                  <a:cubicBezTo>
                    <a:pt x="49773" y="29729"/>
                    <a:pt x="61951" y="8417"/>
                    <a:pt x="54967" y="179"/>
                  </a:cubicBezTo>
                  <a:lnTo>
                    <a:pt x="24342" y="179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3" name="צורה חופשית: צורה 42">
              <a:extLst>
                <a:ext uri="{FF2B5EF4-FFF2-40B4-BE49-F238E27FC236}">
                  <a16:creationId xmlns:a16="http://schemas.microsoft.com/office/drawing/2014/main" id="{C0221242-603F-6C9D-E95F-FF0490E85290}"/>
                </a:ext>
              </a:extLst>
            </p:cNvPr>
            <p:cNvSpPr/>
            <p:nvPr/>
          </p:nvSpPr>
          <p:spPr>
            <a:xfrm>
              <a:off x="639915" y="1564729"/>
              <a:ext cx="8059" cy="2865"/>
            </a:xfrm>
            <a:custGeom>
              <a:avLst/>
              <a:gdLst>
                <a:gd name="connsiteX0" fmla="*/ 0 w 8059"/>
                <a:gd name="connsiteY0" fmla="*/ 2865 h 2865"/>
                <a:gd name="connsiteX1" fmla="*/ 8059 w 8059"/>
                <a:gd name="connsiteY1" fmla="*/ 2865 h 2865"/>
                <a:gd name="connsiteX2" fmla="*/ 5194 w 8059"/>
                <a:gd name="connsiteY2" fmla="*/ 0 h 2865"/>
                <a:gd name="connsiteX3" fmla="*/ 0 w 8059"/>
                <a:gd name="connsiteY3" fmla="*/ 2865 h 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9" h="2865">
                  <a:moveTo>
                    <a:pt x="0" y="2865"/>
                  </a:moveTo>
                  <a:lnTo>
                    <a:pt x="8059" y="2865"/>
                  </a:lnTo>
                  <a:cubicBezTo>
                    <a:pt x="5373" y="358"/>
                    <a:pt x="5194" y="0"/>
                    <a:pt x="5194" y="0"/>
                  </a:cubicBezTo>
                  <a:lnTo>
                    <a:pt x="0" y="2865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4" name="צורה חופשית: צורה 43">
              <a:extLst>
                <a:ext uri="{FF2B5EF4-FFF2-40B4-BE49-F238E27FC236}">
                  <a16:creationId xmlns:a16="http://schemas.microsoft.com/office/drawing/2014/main" id="{07047D27-482D-C802-CFAE-410E99EC7920}"/>
                </a:ext>
              </a:extLst>
            </p:cNvPr>
            <p:cNvSpPr/>
            <p:nvPr/>
          </p:nvSpPr>
          <p:spPr>
            <a:xfrm>
              <a:off x="2630504" y="1185001"/>
              <a:ext cx="221179" cy="97771"/>
            </a:xfrm>
            <a:custGeom>
              <a:avLst/>
              <a:gdLst>
                <a:gd name="connsiteX0" fmla="*/ 12929 w 221179"/>
                <a:gd name="connsiteY0" fmla="*/ 9543 h 97771"/>
                <a:gd name="connsiteX1" fmla="*/ 12750 w 221179"/>
                <a:gd name="connsiteY1" fmla="*/ 9901 h 97771"/>
                <a:gd name="connsiteX2" fmla="*/ 7556 w 221179"/>
                <a:gd name="connsiteY2" fmla="*/ 12945 h 97771"/>
                <a:gd name="connsiteX3" fmla="*/ 1825 w 221179"/>
                <a:gd name="connsiteY3" fmla="*/ 77240 h 97771"/>
                <a:gd name="connsiteX4" fmla="*/ 18839 w 221179"/>
                <a:gd name="connsiteY4" fmla="*/ 97119 h 97771"/>
                <a:gd name="connsiteX5" fmla="*/ 47852 w 221179"/>
                <a:gd name="connsiteY5" fmla="*/ 53241 h 97771"/>
                <a:gd name="connsiteX6" fmla="*/ 50360 w 221179"/>
                <a:gd name="connsiteY6" fmla="*/ 53241 h 97771"/>
                <a:gd name="connsiteX7" fmla="*/ 52509 w 221179"/>
                <a:gd name="connsiteY7" fmla="*/ 50555 h 97771"/>
                <a:gd name="connsiteX8" fmla="*/ 52509 w 221179"/>
                <a:gd name="connsiteY8" fmla="*/ 50555 h 97771"/>
                <a:gd name="connsiteX9" fmla="*/ 131310 w 221179"/>
                <a:gd name="connsiteY9" fmla="*/ 59331 h 97771"/>
                <a:gd name="connsiteX10" fmla="*/ 167129 w 221179"/>
                <a:gd name="connsiteY10" fmla="*/ 74912 h 97771"/>
                <a:gd name="connsiteX11" fmla="*/ 205096 w 221179"/>
                <a:gd name="connsiteY11" fmla="*/ 53241 h 97771"/>
                <a:gd name="connsiteX12" fmla="*/ 207604 w 221179"/>
                <a:gd name="connsiteY12" fmla="*/ 53241 h 97771"/>
                <a:gd name="connsiteX13" fmla="*/ 221036 w 221179"/>
                <a:gd name="connsiteY13" fmla="*/ 29422 h 97771"/>
                <a:gd name="connsiteX14" fmla="*/ 172322 w 221179"/>
                <a:gd name="connsiteY14" fmla="*/ 588 h 97771"/>
                <a:gd name="connsiteX15" fmla="*/ 12750 w 221179"/>
                <a:gd name="connsiteY15" fmla="*/ 9364 h 9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179" h="97771">
                  <a:moveTo>
                    <a:pt x="12929" y="9543"/>
                  </a:moveTo>
                  <a:cubicBezTo>
                    <a:pt x="12929" y="9543"/>
                    <a:pt x="12929" y="9901"/>
                    <a:pt x="12750" y="9901"/>
                  </a:cubicBezTo>
                  <a:cubicBezTo>
                    <a:pt x="10601" y="10796"/>
                    <a:pt x="8810" y="11692"/>
                    <a:pt x="7556" y="12945"/>
                  </a:cubicBezTo>
                  <a:cubicBezTo>
                    <a:pt x="-6592" y="27631"/>
                    <a:pt x="7556" y="72763"/>
                    <a:pt x="1825" y="77240"/>
                  </a:cubicBezTo>
                  <a:cubicBezTo>
                    <a:pt x="-3727" y="81717"/>
                    <a:pt x="3795" y="101597"/>
                    <a:pt x="18839" y="97119"/>
                  </a:cubicBezTo>
                  <a:cubicBezTo>
                    <a:pt x="31555" y="93358"/>
                    <a:pt x="38898" y="62554"/>
                    <a:pt x="47852" y="53241"/>
                  </a:cubicBezTo>
                  <a:lnTo>
                    <a:pt x="50360" y="53241"/>
                  </a:lnTo>
                  <a:cubicBezTo>
                    <a:pt x="51076" y="52167"/>
                    <a:pt x="51792" y="51451"/>
                    <a:pt x="52509" y="50555"/>
                  </a:cubicBezTo>
                  <a:lnTo>
                    <a:pt x="52509" y="50555"/>
                  </a:lnTo>
                  <a:cubicBezTo>
                    <a:pt x="63792" y="50555"/>
                    <a:pt x="121818" y="34974"/>
                    <a:pt x="131310" y="59331"/>
                  </a:cubicBezTo>
                  <a:cubicBezTo>
                    <a:pt x="140623" y="83687"/>
                    <a:pt x="140623" y="72763"/>
                    <a:pt x="167129" y="74912"/>
                  </a:cubicBezTo>
                  <a:cubicBezTo>
                    <a:pt x="182710" y="76165"/>
                    <a:pt x="196142" y="65062"/>
                    <a:pt x="205096" y="53241"/>
                  </a:cubicBezTo>
                  <a:lnTo>
                    <a:pt x="207604" y="53241"/>
                  </a:lnTo>
                  <a:cubicBezTo>
                    <a:pt x="215305" y="44466"/>
                    <a:pt x="220319" y="34437"/>
                    <a:pt x="221036" y="29422"/>
                  </a:cubicBezTo>
                  <a:cubicBezTo>
                    <a:pt x="222827" y="18318"/>
                    <a:pt x="207962" y="-3889"/>
                    <a:pt x="172322" y="588"/>
                  </a:cubicBezTo>
                  <a:cubicBezTo>
                    <a:pt x="136503" y="5065"/>
                    <a:pt x="27794" y="-6038"/>
                    <a:pt x="12750" y="936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5" name="צורה חופשית: צורה 44">
              <a:extLst>
                <a:ext uri="{FF2B5EF4-FFF2-40B4-BE49-F238E27FC236}">
                  <a16:creationId xmlns:a16="http://schemas.microsoft.com/office/drawing/2014/main" id="{85F7D745-BE7C-079A-C3AB-82C042A95388}"/>
                </a:ext>
              </a:extLst>
            </p:cNvPr>
            <p:cNvSpPr/>
            <p:nvPr/>
          </p:nvSpPr>
          <p:spPr>
            <a:xfrm>
              <a:off x="3634357" y="3400743"/>
              <a:ext cx="190913" cy="96351"/>
            </a:xfrm>
            <a:custGeom>
              <a:avLst/>
              <a:gdLst>
                <a:gd name="connsiteX0" fmla="*/ 134678 w 190913"/>
                <a:gd name="connsiteY0" fmla="*/ 2917 h 96351"/>
                <a:gd name="connsiteX1" fmla="*/ 70026 w 190913"/>
                <a:gd name="connsiteY1" fmla="*/ 6141 h 96351"/>
                <a:gd name="connsiteX2" fmla="*/ 57668 w 190913"/>
                <a:gd name="connsiteY2" fmla="*/ 12589 h 96351"/>
                <a:gd name="connsiteX3" fmla="*/ 0 w 190913"/>
                <a:gd name="connsiteY3" fmla="*/ 62914 h 96351"/>
                <a:gd name="connsiteX4" fmla="*/ 50683 w 190913"/>
                <a:gd name="connsiteY4" fmla="*/ 69540 h 96351"/>
                <a:gd name="connsiteX5" fmla="*/ 98501 w 190913"/>
                <a:gd name="connsiteY5" fmla="*/ 92643 h 96351"/>
                <a:gd name="connsiteX6" fmla="*/ 157602 w 190913"/>
                <a:gd name="connsiteY6" fmla="*/ 79569 h 96351"/>
                <a:gd name="connsiteX7" fmla="*/ 183212 w 190913"/>
                <a:gd name="connsiteY7" fmla="*/ 92464 h 96351"/>
                <a:gd name="connsiteX8" fmla="*/ 190914 w 190913"/>
                <a:gd name="connsiteY8" fmla="*/ 75808 h 96351"/>
                <a:gd name="connsiteX9" fmla="*/ 185899 w 190913"/>
                <a:gd name="connsiteY9" fmla="*/ 75808 h 96351"/>
                <a:gd name="connsiteX10" fmla="*/ 171034 w 190913"/>
                <a:gd name="connsiteY10" fmla="*/ 31751 h 96351"/>
                <a:gd name="connsiteX11" fmla="*/ 179093 w 190913"/>
                <a:gd name="connsiteY11" fmla="*/ 31751 h 96351"/>
                <a:gd name="connsiteX12" fmla="*/ 134857 w 190913"/>
                <a:gd name="connsiteY12" fmla="*/ 2917 h 9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913" h="96351">
                  <a:moveTo>
                    <a:pt x="134678" y="2917"/>
                  </a:moveTo>
                  <a:cubicBezTo>
                    <a:pt x="112292" y="-3888"/>
                    <a:pt x="86860" y="2917"/>
                    <a:pt x="70026" y="6141"/>
                  </a:cubicBezTo>
                  <a:cubicBezTo>
                    <a:pt x="66802" y="6857"/>
                    <a:pt x="62503" y="9365"/>
                    <a:pt x="57668" y="12589"/>
                  </a:cubicBezTo>
                  <a:cubicBezTo>
                    <a:pt x="37251" y="23871"/>
                    <a:pt x="0" y="62914"/>
                    <a:pt x="0" y="62914"/>
                  </a:cubicBezTo>
                  <a:cubicBezTo>
                    <a:pt x="0" y="62914"/>
                    <a:pt x="30804" y="69540"/>
                    <a:pt x="50683" y="69540"/>
                  </a:cubicBezTo>
                  <a:cubicBezTo>
                    <a:pt x="70563" y="69540"/>
                    <a:pt x="81667" y="82972"/>
                    <a:pt x="98501" y="92643"/>
                  </a:cubicBezTo>
                  <a:cubicBezTo>
                    <a:pt x="115336" y="102673"/>
                    <a:pt x="146319" y="79569"/>
                    <a:pt x="157602" y="79569"/>
                  </a:cubicBezTo>
                  <a:cubicBezTo>
                    <a:pt x="166915" y="79569"/>
                    <a:pt x="177840" y="106075"/>
                    <a:pt x="183212" y="92464"/>
                  </a:cubicBezTo>
                  <a:cubicBezTo>
                    <a:pt x="186794" y="93539"/>
                    <a:pt x="189660" y="90315"/>
                    <a:pt x="190914" y="75808"/>
                  </a:cubicBezTo>
                  <a:lnTo>
                    <a:pt x="185899" y="75808"/>
                  </a:lnTo>
                  <a:cubicBezTo>
                    <a:pt x="186974" y="56824"/>
                    <a:pt x="180526" y="42676"/>
                    <a:pt x="171034" y="31751"/>
                  </a:cubicBezTo>
                  <a:lnTo>
                    <a:pt x="179093" y="31751"/>
                  </a:lnTo>
                  <a:cubicBezTo>
                    <a:pt x="167094" y="15812"/>
                    <a:pt x="148468" y="6857"/>
                    <a:pt x="134857" y="291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6" name="צורה חופשית: צורה 45">
              <a:extLst>
                <a:ext uri="{FF2B5EF4-FFF2-40B4-BE49-F238E27FC236}">
                  <a16:creationId xmlns:a16="http://schemas.microsoft.com/office/drawing/2014/main" id="{193940B6-B8F1-B34A-5B98-88C32BE7473D}"/>
                </a:ext>
              </a:extLst>
            </p:cNvPr>
            <p:cNvSpPr/>
            <p:nvPr/>
          </p:nvSpPr>
          <p:spPr>
            <a:xfrm>
              <a:off x="9811711" y="4596940"/>
              <a:ext cx="1416027" cy="1139084"/>
            </a:xfrm>
            <a:custGeom>
              <a:avLst/>
              <a:gdLst>
                <a:gd name="connsiteX0" fmla="*/ 1402237 w 1416027"/>
                <a:gd name="connsiteY0" fmla="*/ 744331 h 1139084"/>
                <a:gd name="connsiteX1" fmla="*/ 1388089 w 1416027"/>
                <a:gd name="connsiteY1" fmla="*/ 700454 h 1139084"/>
                <a:gd name="connsiteX2" fmla="*/ 1394715 w 1416027"/>
                <a:gd name="connsiteY2" fmla="*/ 700454 h 1139084"/>
                <a:gd name="connsiteX3" fmla="*/ 1368389 w 1416027"/>
                <a:gd name="connsiteY3" fmla="*/ 634905 h 1139084"/>
                <a:gd name="connsiteX4" fmla="*/ 1361584 w 1416027"/>
                <a:gd name="connsiteY4" fmla="*/ 634905 h 1139084"/>
                <a:gd name="connsiteX5" fmla="*/ 1341346 w 1416027"/>
                <a:gd name="connsiteY5" fmla="*/ 590848 h 1139084"/>
                <a:gd name="connsiteX6" fmla="*/ 1348152 w 1416027"/>
                <a:gd name="connsiteY6" fmla="*/ 590848 h 1139084"/>
                <a:gd name="connsiteX7" fmla="*/ 1325406 w 1416027"/>
                <a:gd name="connsiteY7" fmla="*/ 545896 h 1139084"/>
                <a:gd name="connsiteX8" fmla="*/ 1315019 w 1416027"/>
                <a:gd name="connsiteY8" fmla="*/ 524942 h 1139084"/>
                <a:gd name="connsiteX9" fmla="*/ 1308035 w 1416027"/>
                <a:gd name="connsiteY9" fmla="*/ 524942 h 1139084"/>
                <a:gd name="connsiteX10" fmla="*/ 1291378 w 1416027"/>
                <a:gd name="connsiteY10" fmla="*/ 481064 h 1139084"/>
                <a:gd name="connsiteX11" fmla="*/ 1297647 w 1416027"/>
                <a:gd name="connsiteY11" fmla="*/ 481064 h 1139084"/>
                <a:gd name="connsiteX12" fmla="*/ 1284752 w 1416027"/>
                <a:gd name="connsiteY12" fmla="*/ 415158 h 1139084"/>
                <a:gd name="connsiteX13" fmla="*/ 1279200 w 1416027"/>
                <a:gd name="connsiteY13" fmla="*/ 415158 h 1139084"/>
                <a:gd name="connsiteX14" fmla="*/ 1279558 w 1416027"/>
                <a:gd name="connsiteY14" fmla="*/ 404412 h 1139084"/>
                <a:gd name="connsiteX15" fmla="*/ 1208637 w 1416027"/>
                <a:gd name="connsiteY15" fmla="*/ 371459 h 1139084"/>
                <a:gd name="connsiteX16" fmla="*/ 1229054 w 1416027"/>
                <a:gd name="connsiteY16" fmla="*/ 371459 h 1139084"/>
                <a:gd name="connsiteX17" fmla="*/ 1164938 w 1416027"/>
                <a:gd name="connsiteY17" fmla="*/ 349430 h 1139084"/>
                <a:gd name="connsiteX18" fmla="*/ 1143626 w 1416027"/>
                <a:gd name="connsiteY18" fmla="*/ 305374 h 1139084"/>
                <a:gd name="connsiteX19" fmla="*/ 1137717 w 1416027"/>
                <a:gd name="connsiteY19" fmla="*/ 305374 h 1139084"/>
                <a:gd name="connsiteX20" fmla="*/ 1128045 w 1416027"/>
                <a:gd name="connsiteY20" fmla="*/ 261495 h 1139084"/>
                <a:gd name="connsiteX21" fmla="*/ 1133955 w 1416027"/>
                <a:gd name="connsiteY21" fmla="*/ 261495 h 1139084"/>
                <a:gd name="connsiteX22" fmla="*/ 1122852 w 1416027"/>
                <a:gd name="connsiteY22" fmla="*/ 216364 h 1139084"/>
                <a:gd name="connsiteX23" fmla="*/ 1113181 w 1416027"/>
                <a:gd name="connsiteY23" fmla="*/ 195768 h 1139084"/>
                <a:gd name="connsiteX24" fmla="*/ 1106375 w 1416027"/>
                <a:gd name="connsiteY24" fmla="*/ 195768 h 1139084"/>
                <a:gd name="connsiteX25" fmla="*/ 1075392 w 1416027"/>
                <a:gd name="connsiteY25" fmla="*/ 151711 h 1139084"/>
                <a:gd name="connsiteX26" fmla="*/ 1083451 w 1416027"/>
                <a:gd name="connsiteY26" fmla="*/ 151711 h 1139084"/>
                <a:gd name="connsiteX27" fmla="*/ 1052468 w 1416027"/>
                <a:gd name="connsiteY27" fmla="*/ 113385 h 1139084"/>
                <a:gd name="connsiteX28" fmla="*/ 1036708 w 1416027"/>
                <a:gd name="connsiteY28" fmla="*/ 86163 h 1139084"/>
                <a:gd name="connsiteX29" fmla="*/ 1029902 w 1416027"/>
                <a:gd name="connsiteY29" fmla="*/ 86163 h 1139084"/>
                <a:gd name="connsiteX30" fmla="*/ 1013783 w 1416027"/>
                <a:gd name="connsiteY30" fmla="*/ 42106 h 1139084"/>
                <a:gd name="connsiteX31" fmla="*/ 1020232 w 1416027"/>
                <a:gd name="connsiteY31" fmla="*/ 42106 h 1139084"/>
                <a:gd name="connsiteX32" fmla="*/ 1001784 w 1416027"/>
                <a:gd name="connsiteY32" fmla="*/ 378 h 1139084"/>
                <a:gd name="connsiteX33" fmla="*/ 999277 w 1416027"/>
                <a:gd name="connsiteY33" fmla="*/ 4317 h 1139084"/>
                <a:gd name="connsiteX34" fmla="*/ 996591 w 1416027"/>
                <a:gd name="connsiteY34" fmla="*/ 3780 h 1139084"/>
                <a:gd name="connsiteX35" fmla="*/ 982442 w 1416027"/>
                <a:gd name="connsiteY35" fmla="*/ 136667 h 1139084"/>
                <a:gd name="connsiteX36" fmla="*/ 959877 w 1416027"/>
                <a:gd name="connsiteY36" fmla="*/ 266331 h 1139084"/>
                <a:gd name="connsiteX37" fmla="*/ 909730 w 1416027"/>
                <a:gd name="connsiteY37" fmla="*/ 261316 h 1139084"/>
                <a:gd name="connsiteX38" fmla="*/ 919043 w 1416027"/>
                <a:gd name="connsiteY38" fmla="*/ 261316 h 1139084"/>
                <a:gd name="connsiteX39" fmla="*/ 889314 w 1416027"/>
                <a:gd name="connsiteY39" fmla="*/ 236243 h 1139084"/>
                <a:gd name="connsiteX40" fmla="*/ 820183 w 1416027"/>
                <a:gd name="connsiteY40" fmla="*/ 195768 h 1139084"/>
                <a:gd name="connsiteX41" fmla="*/ 811229 w 1416027"/>
                <a:gd name="connsiteY41" fmla="*/ 195768 h 1139084"/>
                <a:gd name="connsiteX42" fmla="*/ 796902 w 1416027"/>
                <a:gd name="connsiteY42" fmla="*/ 183053 h 1139084"/>
                <a:gd name="connsiteX43" fmla="*/ 796006 w 1416027"/>
                <a:gd name="connsiteY43" fmla="*/ 151711 h 1139084"/>
                <a:gd name="connsiteX44" fmla="*/ 800304 w 1416027"/>
                <a:gd name="connsiteY44" fmla="*/ 151711 h 1139084"/>
                <a:gd name="connsiteX45" fmla="*/ 823408 w 1416027"/>
                <a:gd name="connsiteY45" fmla="*/ 85984 h 1139084"/>
                <a:gd name="connsiteX46" fmla="*/ 818751 w 1416027"/>
                <a:gd name="connsiteY46" fmla="*/ 85984 h 1139084"/>
                <a:gd name="connsiteX47" fmla="*/ 816781 w 1416027"/>
                <a:gd name="connsiteY47" fmla="*/ 73268 h 1139084"/>
                <a:gd name="connsiteX48" fmla="*/ 718279 w 1416027"/>
                <a:gd name="connsiteY48" fmla="*/ 69866 h 1139084"/>
                <a:gd name="connsiteX49" fmla="*/ 688729 w 1416027"/>
                <a:gd name="connsiteY49" fmla="*/ 41748 h 1139084"/>
                <a:gd name="connsiteX50" fmla="*/ 697863 w 1416027"/>
                <a:gd name="connsiteY50" fmla="*/ 41748 h 1139084"/>
                <a:gd name="connsiteX51" fmla="*/ 681386 w 1416027"/>
                <a:gd name="connsiteY51" fmla="*/ 33151 h 1139084"/>
                <a:gd name="connsiteX52" fmla="*/ 676013 w 1416027"/>
                <a:gd name="connsiteY52" fmla="*/ 36554 h 1139084"/>
                <a:gd name="connsiteX53" fmla="*/ 661865 w 1416027"/>
                <a:gd name="connsiteY53" fmla="*/ 92252 h 1139084"/>
                <a:gd name="connsiteX54" fmla="*/ 656850 w 1416027"/>
                <a:gd name="connsiteY54" fmla="*/ 85805 h 1139084"/>
                <a:gd name="connsiteX55" fmla="*/ 648792 w 1416027"/>
                <a:gd name="connsiteY55" fmla="*/ 85805 h 1139084"/>
                <a:gd name="connsiteX56" fmla="*/ 619778 w 1416027"/>
                <a:gd name="connsiteY56" fmla="*/ 49807 h 1139084"/>
                <a:gd name="connsiteX57" fmla="*/ 597391 w 1416027"/>
                <a:gd name="connsiteY57" fmla="*/ 99774 h 1139084"/>
                <a:gd name="connsiteX58" fmla="*/ 569095 w 1416027"/>
                <a:gd name="connsiteY58" fmla="*/ 153144 h 1139084"/>
                <a:gd name="connsiteX59" fmla="*/ 517158 w 1416027"/>
                <a:gd name="connsiteY59" fmla="*/ 151532 h 1139084"/>
                <a:gd name="connsiteX60" fmla="*/ 525933 w 1416027"/>
                <a:gd name="connsiteY60" fmla="*/ 151532 h 1139084"/>
                <a:gd name="connsiteX61" fmla="*/ 512501 w 1416027"/>
                <a:gd name="connsiteY61" fmla="*/ 136488 h 1139084"/>
                <a:gd name="connsiteX62" fmla="*/ 470594 w 1416027"/>
                <a:gd name="connsiteY62" fmla="*/ 126101 h 1139084"/>
                <a:gd name="connsiteX63" fmla="*/ 450893 w 1416027"/>
                <a:gd name="connsiteY63" fmla="*/ 139712 h 1139084"/>
                <a:gd name="connsiteX64" fmla="*/ 412388 w 1416027"/>
                <a:gd name="connsiteY64" fmla="*/ 218155 h 1139084"/>
                <a:gd name="connsiteX65" fmla="*/ 312992 w 1416027"/>
                <a:gd name="connsiteY65" fmla="*/ 209021 h 1139084"/>
                <a:gd name="connsiteX66" fmla="*/ 312454 w 1416027"/>
                <a:gd name="connsiteY66" fmla="*/ 209917 h 1139084"/>
                <a:gd name="connsiteX67" fmla="*/ 307797 w 1416027"/>
                <a:gd name="connsiteY67" fmla="*/ 212245 h 1139084"/>
                <a:gd name="connsiteX68" fmla="*/ 310305 w 1416027"/>
                <a:gd name="connsiteY68" fmla="*/ 349251 h 1139084"/>
                <a:gd name="connsiteX69" fmla="*/ 308693 w 1416027"/>
                <a:gd name="connsiteY69" fmla="*/ 351938 h 1139084"/>
                <a:gd name="connsiteX70" fmla="*/ 236877 w 1416027"/>
                <a:gd name="connsiteY70" fmla="*/ 369310 h 1139084"/>
                <a:gd name="connsiteX71" fmla="*/ 233832 w 1416027"/>
                <a:gd name="connsiteY71" fmla="*/ 371280 h 1139084"/>
                <a:gd name="connsiteX72" fmla="*/ 234370 w 1416027"/>
                <a:gd name="connsiteY72" fmla="*/ 371280 h 1139084"/>
                <a:gd name="connsiteX73" fmla="*/ 231503 w 1416027"/>
                <a:gd name="connsiteY73" fmla="*/ 372713 h 1139084"/>
                <a:gd name="connsiteX74" fmla="*/ 161299 w 1416027"/>
                <a:gd name="connsiteY74" fmla="*/ 379339 h 1139084"/>
                <a:gd name="connsiteX75" fmla="*/ 51515 w 1416027"/>
                <a:gd name="connsiteY75" fmla="*/ 459035 h 1139084"/>
                <a:gd name="connsiteX76" fmla="*/ 2085 w 1416027"/>
                <a:gd name="connsiteY76" fmla="*/ 551985 h 1139084"/>
                <a:gd name="connsiteX77" fmla="*/ 60111 w 1416027"/>
                <a:gd name="connsiteY77" fmla="*/ 615384 h 1139084"/>
                <a:gd name="connsiteX78" fmla="*/ 71216 w 1416027"/>
                <a:gd name="connsiteY78" fmla="*/ 708334 h 1139084"/>
                <a:gd name="connsiteX79" fmla="*/ 96647 w 1416027"/>
                <a:gd name="connsiteY79" fmla="*/ 778359 h 1139084"/>
                <a:gd name="connsiteX80" fmla="*/ 135868 w 1416027"/>
                <a:gd name="connsiteY80" fmla="*/ 838176 h 1139084"/>
                <a:gd name="connsiteX81" fmla="*/ 88229 w 1416027"/>
                <a:gd name="connsiteY81" fmla="*/ 918052 h 1139084"/>
                <a:gd name="connsiteX82" fmla="*/ 124585 w 1416027"/>
                <a:gd name="connsiteY82" fmla="*/ 984495 h 1139084"/>
                <a:gd name="connsiteX83" fmla="*/ 209117 w 1416027"/>
                <a:gd name="connsiteY83" fmla="*/ 981272 h 1139084"/>
                <a:gd name="connsiteX84" fmla="*/ 239921 w 1416027"/>
                <a:gd name="connsiteY84" fmla="*/ 963721 h 1139084"/>
                <a:gd name="connsiteX85" fmla="*/ 239921 w 1416027"/>
                <a:gd name="connsiteY85" fmla="*/ 963721 h 1139084"/>
                <a:gd name="connsiteX86" fmla="*/ 279143 w 1416027"/>
                <a:gd name="connsiteY86" fmla="*/ 941334 h 1139084"/>
                <a:gd name="connsiteX87" fmla="*/ 391972 w 1416027"/>
                <a:gd name="connsiteY87" fmla="*/ 969452 h 1139084"/>
                <a:gd name="connsiteX88" fmla="*/ 392688 w 1416027"/>
                <a:gd name="connsiteY88" fmla="*/ 964616 h 1139084"/>
                <a:gd name="connsiteX89" fmla="*/ 397344 w 1416027"/>
                <a:gd name="connsiteY89" fmla="*/ 966228 h 1139084"/>
                <a:gd name="connsiteX90" fmla="*/ 397703 w 1416027"/>
                <a:gd name="connsiteY90" fmla="*/ 963721 h 1139084"/>
                <a:gd name="connsiteX91" fmla="*/ 392867 w 1416027"/>
                <a:gd name="connsiteY91" fmla="*/ 963721 h 1139084"/>
                <a:gd name="connsiteX92" fmla="*/ 400926 w 1416027"/>
                <a:gd name="connsiteY92" fmla="*/ 920022 h 1139084"/>
                <a:gd name="connsiteX93" fmla="*/ 405404 w 1416027"/>
                <a:gd name="connsiteY93" fmla="*/ 920022 h 1139084"/>
                <a:gd name="connsiteX94" fmla="*/ 428149 w 1416027"/>
                <a:gd name="connsiteY94" fmla="*/ 854832 h 1139084"/>
                <a:gd name="connsiteX95" fmla="*/ 429044 w 1416027"/>
                <a:gd name="connsiteY95" fmla="*/ 853937 h 1139084"/>
                <a:gd name="connsiteX96" fmla="*/ 427970 w 1416027"/>
                <a:gd name="connsiteY96" fmla="*/ 853937 h 1139084"/>
                <a:gd name="connsiteX97" fmla="*/ 504443 w 1416027"/>
                <a:gd name="connsiteY97" fmla="*/ 854832 h 1139084"/>
                <a:gd name="connsiteX98" fmla="*/ 597213 w 1416027"/>
                <a:gd name="connsiteY98" fmla="*/ 818297 h 1139084"/>
                <a:gd name="connsiteX99" fmla="*/ 662045 w 1416027"/>
                <a:gd name="connsiteY99" fmla="*/ 844982 h 1139084"/>
                <a:gd name="connsiteX100" fmla="*/ 740666 w 1416027"/>
                <a:gd name="connsiteY100" fmla="*/ 878293 h 1139084"/>
                <a:gd name="connsiteX101" fmla="*/ 737980 w 1416027"/>
                <a:gd name="connsiteY101" fmla="*/ 951364 h 1139084"/>
                <a:gd name="connsiteX102" fmla="*/ 788664 w 1416027"/>
                <a:gd name="connsiteY102" fmla="*/ 944916 h 1139084"/>
                <a:gd name="connsiteX103" fmla="*/ 801200 w 1416027"/>
                <a:gd name="connsiteY103" fmla="*/ 920022 h 1139084"/>
                <a:gd name="connsiteX104" fmla="*/ 804245 w 1416027"/>
                <a:gd name="connsiteY104" fmla="*/ 920022 h 1139084"/>
                <a:gd name="connsiteX105" fmla="*/ 836123 w 1416027"/>
                <a:gd name="connsiteY105" fmla="*/ 890113 h 1139084"/>
                <a:gd name="connsiteX106" fmla="*/ 850272 w 1416027"/>
                <a:gd name="connsiteY106" fmla="*/ 951364 h 1139084"/>
                <a:gd name="connsiteX107" fmla="*/ 878389 w 1416027"/>
                <a:gd name="connsiteY107" fmla="*/ 944916 h 1139084"/>
                <a:gd name="connsiteX108" fmla="*/ 889494 w 1416027"/>
                <a:gd name="connsiteY108" fmla="*/ 974646 h 1139084"/>
                <a:gd name="connsiteX109" fmla="*/ 928893 w 1416027"/>
                <a:gd name="connsiteY109" fmla="*/ 1021389 h 1139084"/>
                <a:gd name="connsiteX110" fmla="*/ 937311 w 1416027"/>
                <a:gd name="connsiteY110" fmla="*/ 1081206 h 1139084"/>
                <a:gd name="connsiteX111" fmla="*/ 1010560 w 1416027"/>
                <a:gd name="connsiteY111" fmla="*/ 1121323 h 1139084"/>
                <a:gd name="connsiteX112" fmla="*/ 1037066 w 1416027"/>
                <a:gd name="connsiteY112" fmla="*/ 1134755 h 1139084"/>
                <a:gd name="connsiteX113" fmla="*/ 1060885 w 1416027"/>
                <a:gd name="connsiteY113" fmla="*/ 1104668 h 1139084"/>
                <a:gd name="connsiteX114" fmla="*/ 1062497 w 1416027"/>
                <a:gd name="connsiteY114" fmla="*/ 1103234 h 1139084"/>
                <a:gd name="connsiteX115" fmla="*/ 1117658 w 1416027"/>
                <a:gd name="connsiteY115" fmla="*/ 1127949 h 1139084"/>
                <a:gd name="connsiteX116" fmla="*/ 1142552 w 1416027"/>
                <a:gd name="connsiteY116" fmla="*/ 1121681 h 1139084"/>
                <a:gd name="connsiteX117" fmla="*/ 1164222 w 1416027"/>
                <a:gd name="connsiteY117" fmla="*/ 1107175 h 1139084"/>
                <a:gd name="connsiteX118" fmla="*/ 1201831 w 1416027"/>
                <a:gd name="connsiteY118" fmla="*/ 1088191 h 1139084"/>
                <a:gd name="connsiteX119" fmla="*/ 1249829 w 1416027"/>
                <a:gd name="connsiteY119" fmla="*/ 1058103 h 1139084"/>
                <a:gd name="connsiteX120" fmla="*/ 1260216 w 1416027"/>
                <a:gd name="connsiteY120" fmla="*/ 1030165 h 1139084"/>
                <a:gd name="connsiteX121" fmla="*/ 1264693 w 1416027"/>
                <a:gd name="connsiteY121" fmla="*/ 1030165 h 1139084"/>
                <a:gd name="connsiteX122" fmla="*/ 1288334 w 1416027"/>
                <a:gd name="connsiteY122" fmla="*/ 964079 h 1139084"/>
                <a:gd name="connsiteX123" fmla="*/ 1284394 w 1416027"/>
                <a:gd name="connsiteY123" fmla="*/ 964079 h 1139084"/>
                <a:gd name="connsiteX124" fmla="*/ 1294781 w 1416027"/>
                <a:gd name="connsiteY124" fmla="*/ 945274 h 1139084"/>
                <a:gd name="connsiteX125" fmla="*/ 1315556 w 1416027"/>
                <a:gd name="connsiteY125" fmla="*/ 920380 h 1139084"/>
                <a:gd name="connsiteX126" fmla="*/ 1317526 w 1416027"/>
                <a:gd name="connsiteY126" fmla="*/ 920380 h 1139084"/>
                <a:gd name="connsiteX127" fmla="*/ 1381821 w 1416027"/>
                <a:gd name="connsiteY127" fmla="*/ 854295 h 1139084"/>
                <a:gd name="connsiteX128" fmla="*/ 1379493 w 1416027"/>
                <a:gd name="connsiteY128" fmla="*/ 854295 h 1139084"/>
                <a:gd name="connsiteX129" fmla="*/ 1407073 w 1416027"/>
                <a:gd name="connsiteY129" fmla="*/ 810417 h 1139084"/>
                <a:gd name="connsiteX130" fmla="*/ 1411192 w 1416027"/>
                <a:gd name="connsiteY130" fmla="*/ 810417 h 1139084"/>
                <a:gd name="connsiteX131" fmla="*/ 1416028 w 1416027"/>
                <a:gd name="connsiteY131" fmla="*/ 788030 h 1139084"/>
                <a:gd name="connsiteX132" fmla="*/ 1408506 w 1416027"/>
                <a:gd name="connsiteY132" fmla="*/ 744510 h 1139084"/>
                <a:gd name="connsiteX133" fmla="*/ 1402416 w 1416027"/>
                <a:gd name="connsiteY133" fmla="*/ 744510 h 113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16027" h="1139084">
                  <a:moveTo>
                    <a:pt x="1402237" y="744331"/>
                  </a:moveTo>
                  <a:cubicBezTo>
                    <a:pt x="1398297" y="730541"/>
                    <a:pt x="1393641" y="716035"/>
                    <a:pt x="1388089" y="700454"/>
                  </a:cubicBezTo>
                  <a:lnTo>
                    <a:pt x="1394715" y="700454"/>
                  </a:lnTo>
                  <a:cubicBezTo>
                    <a:pt x="1387015" y="678962"/>
                    <a:pt x="1377701" y="656396"/>
                    <a:pt x="1368389" y="634905"/>
                  </a:cubicBezTo>
                  <a:lnTo>
                    <a:pt x="1361584" y="634905"/>
                  </a:lnTo>
                  <a:cubicBezTo>
                    <a:pt x="1354778" y="618966"/>
                    <a:pt x="1347793" y="604638"/>
                    <a:pt x="1341346" y="590848"/>
                  </a:cubicBezTo>
                  <a:lnTo>
                    <a:pt x="1348152" y="590848"/>
                  </a:lnTo>
                  <a:cubicBezTo>
                    <a:pt x="1339913" y="573655"/>
                    <a:pt x="1331853" y="557895"/>
                    <a:pt x="1325406" y="545896"/>
                  </a:cubicBezTo>
                  <a:cubicBezTo>
                    <a:pt x="1321645" y="538911"/>
                    <a:pt x="1318242" y="531748"/>
                    <a:pt x="1315019" y="524942"/>
                  </a:cubicBezTo>
                  <a:lnTo>
                    <a:pt x="1308035" y="524942"/>
                  </a:lnTo>
                  <a:cubicBezTo>
                    <a:pt x="1301408" y="510077"/>
                    <a:pt x="1295677" y="495212"/>
                    <a:pt x="1291378" y="481064"/>
                  </a:cubicBezTo>
                  <a:lnTo>
                    <a:pt x="1297647" y="481064"/>
                  </a:lnTo>
                  <a:cubicBezTo>
                    <a:pt x="1289767" y="455812"/>
                    <a:pt x="1285290" y="432888"/>
                    <a:pt x="1284752" y="415158"/>
                  </a:cubicBezTo>
                  <a:lnTo>
                    <a:pt x="1279200" y="415158"/>
                  </a:lnTo>
                  <a:cubicBezTo>
                    <a:pt x="1279200" y="411218"/>
                    <a:pt x="1279200" y="407636"/>
                    <a:pt x="1279558" y="404412"/>
                  </a:cubicBezTo>
                  <a:cubicBezTo>
                    <a:pt x="1281349" y="385607"/>
                    <a:pt x="1243381" y="379160"/>
                    <a:pt x="1208637" y="371459"/>
                  </a:cubicBezTo>
                  <a:lnTo>
                    <a:pt x="1229054" y="371459"/>
                  </a:lnTo>
                  <a:cubicBezTo>
                    <a:pt x="1203623" y="365549"/>
                    <a:pt x="1176401" y="360355"/>
                    <a:pt x="1164938" y="349430"/>
                  </a:cubicBezTo>
                  <a:cubicBezTo>
                    <a:pt x="1155088" y="340476"/>
                    <a:pt x="1148641" y="324178"/>
                    <a:pt x="1143626" y="305374"/>
                  </a:cubicBezTo>
                  <a:lnTo>
                    <a:pt x="1137717" y="305374"/>
                  </a:lnTo>
                  <a:cubicBezTo>
                    <a:pt x="1133955" y="291404"/>
                    <a:pt x="1131090" y="276181"/>
                    <a:pt x="1128045" y="261495"/>
                  </a:cubicBezTo>
                  <a:lnTo>
                    <a:pt x="1133955" y="261495"/>
                  </a:lnTo>
                  <a:cubicBezTo>
                    <a:pt x="1130553" y="245019"/>
                    <a:pt x="1127329" y="229080"/>
                    <a:pt x="1122852" y="216364"/>
                  </a:cubicBezTo>
                  <a:cubicBezTo>
                    <a:pt x="1120165" y="208663"/>
                    <a:pt x="1116762" y="202216"/>
                    <a:pt x="1113181" y="195768"/>
                  </a:cubicBezTo>
                  <a:lnTo>
                    <a:pt x="1106375" y="195768"/>
                  </a:lnTo>
                  <a:cubicBezTo>
                    <a:pt x="1097778" y="180008"/>
                    <a:pt x="1087033" y="165860"/>
                    <a:pt x="1075392" y="151711"/>
                  </a:cubicBezTo>
                  <a:lnTo>
                    <a:pt x="1083451" y="151711"/>
                  </a:lnTo>
                  <a:cubicBezTo>
                    <a:pt x="1073422" y="139533"/>
                    <a:pt x="1062856" y="126996"/>
                    <a:pt x="1052468" y="113385"/>
                  </a:cubicBezTo>
                  <a:cubicBezTo>
                    <a:pt x="1046737" y="105684"/>
                    <a:pt x="1041544" y="96371"/>
                    <a:pt x="1036708" y="86163"/>
                  </a:cubicBezTo>
                  <a:lnTo>
                    <a:pt x="1029902" y="86163"/>
                  </a:lnTo>
                  <a:cubicBezTo>
                    <a:pt x="1023634" y="71477"/>
                    <a:pt x="1018440" y="55896"/>
                    <a:pt x="1013783" y="42106"/>
                  </a:cubicBezTo>
                  <a:lnTo>
                    <a:pt x="1020232" y="42106"/>
                  </a:lnTo>
                  <a:cubicBezTo>
                    <a:pt x="1011814" y="17033"/>
                    <a:pt x="1006082" y="-3025"/>
                    <a:pt x="1001784" y="378"/>
                  </a:cubicBezTo>
                  <a:cubicBezTo>
                    <a:pt x="1001068" y="1094"/>
                    <a:pt x="1000173" y="2527"/>
                    <a:pt x="999277" y="4317"/>
                  </a:cubicBezTo>
                  <a:cubicBezTo>
                    <a:pt x="998202" y="3422"/>
                    <a:pt x="997307" y="3064"/>
                    <a:pt x="996591" y="3780"/>
                  </a:cubicBezTo>
                  <a:cubicBezTo>
                    <a:pt x="988173" y="10407"/>
                    <a:pt x="962742" y="106759"/>
                    <a:pt x="982442" y="136667"/>
                  </a:cubicBezTo>
                  <a:cubicBezTo>
                    <a:pt x="1002143" y="166755"/>
                    <a:pt x="973846" y="226393"/>
                    <a:pt x="959877" y="266331"/>
                  </a:cubicBezTo>
                  <a:cubicBezTo>
                    <a:pt x="950026" y="294270"/>
                    <a:pt x="930326" y="279584"/>
                    <a:pt x="909730" y="261316"/>
                  </a:cubicBezTo>
                  <a:lnTo>
                    <a:pt x="919043" y="261316"/>
                  </a:lnTo>
                  <a:cubicBezTo>
                    <a:pt x="909014" y="252899"/>
                    <a:pt x="898806" y="242870"/>
                    <a:pt x="889314" y="236243"/>
                  </a:cubicBezTo>
                  <a:cubicBezTo>
                    <a:pt x="868181" y="221199"/>
                    <a:pt x="840780" y="209917"/>
                    <a:pt x="820183" y="195768"/>
                  </a:cubicBezTo>
                  <a:lnTo>
                    <a:pt x="811229" y="195768"/>
                  </a:lnTo>
                  <a:cubicBezTo>
                    <a:pt x="805856" y="191649"/>
                    <a:pt x="800663" y="187709"/>
                    <a:pt x="796902" y="183053"/>
                  </a:cubicBezTo>
                  <a:cubicBezTo>
                    <a:pt x="790813" y="175889"/>
                    <a:pt x="792067" y="164427"/>
                    <a:pt x="796006" y="151711"/>
                  </a:cubicBezTo>
                  <a:lnTo>
                    <a:pt x="800304" y="151711"/>
                  </a:lnTo>
                  <a:cubicBezTo>
                    <a:pt x="806215" y="130578"/>
                    <a:pt x="820542" y="104968"/>
                    <a:pt x="823408" y="85984"/>
                  </a:cubicBezTo>
                  <a:lnTo>
                    <a:pt x="818751" y="85984"/>
                  </a:lnTo>
                  <a:cubicBezTo>
                    <a:pt x="819109" y="81149"/>
                    <a:pt x="818751" y="76671"/>
                    <a:pt x="816781" y="73268"/>
                  </a:cubicBezTo>
                  <a:cubicBezTo>
                    <a:pt x="802633" y="49986"/>
                    <a:pt x="726697" y="69866"/>
                    <a:pt x="718279" y="69866"/>
                  </a:cubicBezTo>
                  <a:cubicBezTo>
                    <a:pt x="712011" y="69866"/>
                    <a:pt x="700728" y="51240"/>
                    <a:pt x="688729" y="41748"/>
                  </a:cubicBezTo>
                  <a:lnTo>
                    <a:pt x="697863" y="41748"/>
                  </a:lnTo>
                  <a:cubicBezTo>
                    <a:pt x="692669" y="37091"/>
                    <a:pt x="687117" y="33151"/>
                    <a:pt x="681386" y="33151"/>
                  </a:cubicBezTo>
                  <a:cubicBezTo>
                    <a:pt x="679237" y="33151"/>
                    <a:pt x="677626" y="34763"/>
                    <a:pt x="676013" y="36554"/>
                  </a:cubicBezTo>
                  <a:cubicBezTo>
                    <a:pt x="663656" y="36912"/>
                    <a:pt x="661865" y="73627"/>
                    <a:pt x="661865" y="92252"/>
                  </a:cubicBezTo>
                  <a:cubicBezTo>
                    <a:pt x="660432" y="90282"/>
                    <a:pt x="658642" y="88133"/>
                    <a:pt x="656850" y="85805"/>
                  </a:cubicBezTo>
                  <a:lnTo>
                    <a:pt x="648792" y="85805"/>
                  </a:lnTo>
                  <a:cubicBezTo>
                    <a:pt x="641449" y="76313"/>
                    <a:pt x="631599" y="63955"/>
                    <a:pt x="619778" y="49807"/>
                  </a:cubicBezTo>
                  <a:cubicBezTo>
                    <a:pt x="594168" y="19899"/>
                    <a:pt x="622465" y="69866"/>
                    <a:pt x="597391" y="99774"/>
                  </a:cubicBezTo>
                  <a:cubicBezTo>
                    <a:pt x="571960" y="129683"/>
                    <a:pt x="580378" y="119833"/>
                    <a:pt x="569095" y="153144"/>
                  </a:cubicBezTo>
                  <a:cubicBezTo>
                    <a:pt x="559423" y="181978"/>
                    <a:pt x="539008" y="175710"/>
                    <a:pt x="517158" y="151532"/>
                  </a:cubicBezTo>
                  <a:lnTo>
                    <a:pt x="525933" y="151532"/>
                  </a:lnTo>
                  <a:cubicBezTo>
                    <a:pt x="521635" y="147055"/>
                    <a:pt x="516978" y="142040"/>
                    <a:pt x="512501" y="136488"/>
                  </a:cubicBezTo>
                  <a:cubicBezTo>
                    <a:pt x="494592" y="112848"/>
                    <a:pt x="482234" y="117683"/>
                    <a:pt x="470594" y="126101"/>
                  </a:cubicBezTo>
                  <a:cubicBezTo>
                    <a:pt x="463788" y="130041"/>
                    <a:pt x="457699" y="135951"/>
                    <a:pt x="450893" y="139712"/>
                  </a:cubicBezTo>
                  <a:cubicBezTo>
                    <a:pt x="434596" y="149562"/>
                    <a:pt x="420805" y="203290"/>
                    <a:pt x="412388" y="218155"/>
                  </a:cubicBezTo>
                  <a:cubicBezTo>
                    <a:pt x="393584" y="222632"/>
                    <a:pt x="326065" y="193619"/>
                    <a:pt x="312992" y="209021"/>
                  </a:cubicBezTo>
                  <a:cubicBezTo>
                    <a:pt x="312992" y="209200"/>
                    <a:pt x="312992" y="209737"/>
                    <a:pt x="312454" y="209917"/>
                  </a:cubicBezTo>
                  <a:cubicBezTo>
                    <a:pt x="310842" y="210633"/>
                    <a:pt x="308693" y="211170"/>
                    <a:pt x="307797" y="212245"/>
                  </a:cubicBezTo>
                  <a:cubicBezTo>
                    <a:pt x="293829" y="228722"/>
                    <a:pt x="310305" y="335998"/>
                    <a:pt x="310305" y="349251"/>
                  </a:cubicBezTo>
                  <a:cubicBezTo>
                    <a:pt x="310305" y="350326"/>
                    <a:pt x="309410" y="350863"/>
                    <a:pt x="308693" y="351938"/>
                  </a:cubicBezTo>
                  <a:cubicBezTo>
                    <a:pt x="292932" y="357490"/>
                    <a:pt x="252636" y="356057"/>
                    <a:pt x="236877" y="369310"/>
                  </a:cubicBezTo>
                  <a:cubicBezTo>
                    <a:pt x="235803" y="369847"/>
                    <a:pt x="234906" y="370384"/>
                    <a:pt x="233832" y="371280"/>
                  </a:cubicBezTo>
                  <a:lnTo>
                    <a:pt x="234370" y="371280"/>
                  </a:lnTo>
                  <a:cubicBezTo>
                    <a:pt x="233474" y="371638"/>
                    <a:pt x="232400" y="371996"/>
                    <a:pt x="231503" y="372713"/>
                  </a:cubicBezTo>
                  <a:cubicBezTo>
                    <a:pt x="211983" y="389368"/>
                    <a:pt x="180999" y="379339"/>
                    <a:pt x="161299" y="379339"/>
                  </a:cubicBezTo>
                  <a:cubicBezTo>
                    <a:pt x="141599" y="379339"/>
                    <a:pt x="74081" y="442380"/>
                    <a:pt x="51515" y="459035"/>
                  </a:cubicBezTo>
                  <a:cubicBezTo>
                    <a:pt x="29128" y="475691"/>
                    <a:pt x="-9376" y="535688"/>
                    <a:pt x="2085" y="551985"/>
                  </a:cubicBezTo>
                  <a:cubicBezTo>
                    <a:pt x="13189" y="568641"/>
                    <a:pt x="74260" y="608579"/>
                    <a:pt x="60111" y="615384"/>
                  </a:cubicBezTo>
                  <a:cubicBezTo>
                    <a:pt x="45963" y="622011"/>
                    <a:pt x="37546" y="668754"/>
                    <a:pt x="71216" y="708334"/>
                  </a:cubicBezTo>
                  <a:cubicBezTo>
                    <a:pt x="104884" y="748271"/>
                    <a:pt x="93602" y="758301"/>
                    <a:pt x="96647" y="778359"/>
                  </a:cubicBezTo>
                  <a:cubicBezTo>
                    <a:pt x="99512" y="798418"/>
                    <a:pt x="113482" y="805044"/>
                    <a:pt x="135868" y="838176"/>
                  </a:cubicBezTo>
                  <a:cubicBezTo>
                    <a:pt x="158434" y="871488"/>
                    <a:pt x="96647" y="898173"/>
                    <a:pt x="88229" y="918052"/>
                  </a:cubicBezTo>
                  <a:cubicBezTo>
                    <a:pt x="79633" y="938110"/>
                    <a:pt x="107930" y="967840"/>
                    <a:pt x="124585" y="984495"/>
                  </a:cubicBezTo>
                  <a:cubicBezTo>
                    <a:pt x="141599" y="1001152"/>
                    <a:pt x="183865" y="990943"/>
                    <a:pt x="209117" y="981272"/>
                  </a:cubicBezTo>
                  <a:cubicBezTo>
                    <a:pt x="219325" y="977332"/>
                    <a:pt x="229892" y="970705"/>
                    <a:pt x="239921" y="963721"/>
                  </a:cubicBezTo>
                  <a:lnTo>
                    <a:pt x="239921" y="963721"/>
                  </a:lnTo>
                  <a:cubicBezTo>
                    <a:pt x="255144" y="953513"/>
                    <a:pt x="268934" y="943125"/>
                    <a:pt x="279143" y="941334"/>
                  </a:cubicBezTo>
                  <a:cubicBezTo>
                    <a:pt x="296157" y="938110"/>
                    <a:pt x="391972" y="969452"/>
                    <a:pt x="391972" y="969452"/>
                  </a:cubicBezTo>
                  <a:cubicBezTo>
                    <a:pt x="391972" y="969452"/>
                    <a:pt x="392330" y="967661"/>
                    <a:pt x="392688" y="964616"/>
                  </a:cubicBezTo>
                  <a:cubicBezTo>
                    <a:pt x="395374" y="965512"/>
                    <a:pt x="397344" y="966228"/>
                    <a:pt x="397344" y="966228"/>
                  </a:cubicBezTo>
                  <a:cubicBezTo>
                    <a:pt x="397344" y="966228"/>
                    <a:pt x="397344" y="965333"/>
                    <a:pt x="397703" y="963721"/>
                  </a:cubicBezTo>
                  <a:lnTo>
                    <a:pt x="392867" y="963721"/>
                  </a:lnTo>
                  <a:cubicBezTo>
                    <a:pt x="394121" y="955304"/>
                    <a:pt x="396987" y="938290"/>
                    <a:pt x="400926" y="920022"/>
                  </a:cubicBezTo>
                  <a:lnTo>
                    <a:pt x="405404" y="920022"/>
                  </a:lnTo>
                  <a:cubicBezTo>
                    <a:pt x="410776" y="895486"/>
                    <a:pt x="418477" y="868085"/>
                    <a:pt x="428149" y="854832"/>
                  </a:cubicBezTo>
                  <a:cubicBezTo>
                    <a:pt x="428149" y="854295"/>
                    <a:pt x="428865" y="854295"/>
                    <a:pt x="429044" y="853937"/>
                  </a:cubicBezTo>
                  <a:lnTo>
                    <a:pt x="427970" y="853937"/>
                  </a:lnTo>
                  <a:cubicBezTo>
                    <a:pt x="451072" y="835311"/>
                    <a:pt x="504443" y="854832"/>
                    <a:pt x="504443" y="854832"/>
                  </a:cubicBezTo>
                  <a:cubicBezTo>
                    <a:pt x="504443" y="854832"/>
                    <a:pt x="529694" y="834774"/>
                    <a:pt x="597213" y="818297"/>
                  </a:cubicBezTo>
                  <a:cubicBezTo>
                    <a:pt x="664730" y="801820"/>
                    <a:pt x="636613" y="834953"/>
                    <a:pt x="662045" y="844982"/>
                  </a:cubicBezTo>
                  <a:cubicBezTo>
                    <a:pt x="687117" y="855011"/>
                    <a:pt x="720787" y="861638"/>
                    <a:pt x="740666" y="878293"/>
                  </a:cubicBezTo>
                  <a:cubicBezTo>
                    <a:pt x="760188" y="894949"/>
                    <a:pt x="740666" y="934887"/>
                    <a:pt x="737980" y="951364"/>
                  </a:cubicBezTo>
                  <a:cubicBezTo>
                    <a:pt x="735114" y="968019"/>
                    <a:pt x="785619" y="961571"/>
                    <a:pt x="788664" y="944916"/>
                  </a:cubicBezTo>
                  <a:cubicBezTo>
                    <a:pt x="789917" y="936678"/>
                    <a:pt x="794216" y="928440"/>
                    <a:pt x="801200" y="920022"/>
                  </a:cubicBezTo>
                  <a:lnTo>
                    <a:pt x="804245" y="920022"/>
                  </a:lnTo>
                  <a:cubicBezTo>
                    <a:pt x="811229" y="910530"/>
                    <a:pt x="821616" y="901038"/>
                    <a:pt x="836123" y="890113"/>
                  </a:cubicBezTo>
                  <a:cubicBezTo>
                    <a:pt x="859584" y="875965"/>
                    <a:pt x="839526" y="922529"/>
                    <a:pt x="850272" y="951364"/>
                  </a:cubicBezTo>
                  <a:cubicBezTo>
                    <a:pt x="861554" y="981272"/>
                    <a:pt x="878389" y="910888"/>
                    <a:pt x="878389" y="944916"/>
                  </a:cubicBezTo>
                  <a:cubicBezTo>
                    <a:pt x="878389" y="954945"/>
                    <a:pt x="886807" y="964974"/>
                    <a:pt x="889494" y="974646"/>
                  </a:cubicBezTo>
                  <a:cubicBezTo>
                    <a:pt x="892538" y="984675"/>
                    <a:pt x="928893" y="988257"/>
                    <a:pt x="928893" y="1021389"/>
                  </a:cubicBezTo>
                  <a:cubicBezTo>
                    <a:pt x="928893" y="1054521"/>
                    <a:pt x="928893" y="1074759"/>
                    <a:pt x="937311" y="1081206"/>
                  </a:cubicBezTo>
                  <a:cubicBezTo>
                    <a:pt x="945907" y="1088011"/>
                    <a:pt x="990860" y="1081206"/>
                    <a:pt x="1010560" y="1121323"/>
                  </a:cubicBezTo>
                  <a:cubicBezTo>
                    <a:pt x="1020768" y="1141919"/>
                    <a:pt x="1029544" y="1141919"/>
                    <a:pt x="1037066" y="1134755"/>
                  </a:cubicBezTo>
                  <a:cubicBezTo>
                    <a:pt x="1046378" y="1130994"/>
                    <a:pt x="1054259" y="1114338"/>
                    <a:pt x="1060885" y="1104668"/>
                  </a:cubicBezTo>
                  <a:cubicBezTo>
                    <a:pt x="1061244" y="1104130"/>
                    <a:pt x="1061960" y="1103951"/>
                    <a:pt x="1062497" y="1103234"/>
                  </a:cubicBezTo>
                  <a:cubicBezTo>
                    <a:pt x="1078258" y="1098220"/>
                    <a:pt x="1107987" y="1116666"/>
                    <a:pt x="1117658" y="1127949"/>
                  </a:cubicBezTo>
                  <a:cubicBezTo>
                    <a:pt x="1122315" y="1133681"/>
                    <a:pt x="1131090" y="1129382"/>
                    <a:pt x="1142552" y="1121681"/>
                  </a:cubicBezTo>
                  <a:cubicBezTo>
                    <a:pt x="1148641" y="1117741"/>
                    <a:pt x="1155805" y="1112726"/>
                    <a:pt x="1164222" y="1107175"/>
                  </a:cubicBezTo>
                  <a:cubicBezTo>
                    <a:pt x="1175326" y="1099832"/>
                    <a:pt x="1188042" y="1092310"/>
                    <a:pt x="1201831" y="1088191"/>
                  </a:cubicBezTo>
                  <a:cubicBezTo>
                    <a:pt x="1244278" y="1074938"/>
                    <a:pt x="1238546" y="1077982"/>
                    <a:pt x="1249829" y="1058103"/>
                  </a:cubicBezTo>
                  <a:cubicBezTo>
                    <a:pt x="1253410" y="1051835"/>
                    <a:pt x="1256635" y="1041806"/>
                    <a:pt x="1260216" y="1030165"/>
                  </a:cubicBezTo>
                  <a:lnTo>
                    <a:pt x="1264693" y="1030165"/>
                  </a:lnTo>
                  <a:cubicBezTo>
                    <a:pt x="1270783" y="1011181"/>
                    <a:pt x="1277409" y="987003"/>
                    <a:pt x="1288334" y="964079"/>
                  </a:cubicBezTo>
                  <a:lnTo>
                    <a:pt x="1284394" y="964079"/>
                  </a:lnTo>
                  <a:cubicBezTo>
                    <a:pt x="1287618" y="957631"/>
                    <a:pt x="1291021" y="951184"/>
                    <a:pt x="1294781" y="945274"/>
                  </a:cubicBezTo>
                  <a:cubicBezTo>
                    <a:pt x="1299617" y="937752"/>
                    <a:pt x="1306960" y="929335"/>
                    <a:pt x="1315556" y="920380"/>
                  </a:cubicBezTo>
                  <a:lnTo>
                    <a:pt x="1317526" y="920380"/>
                  </a:lnTo>
                  <a:cubicBezTo>
                    <a:pt x="1335973" y="900322"/>
                    <a:pt x="1361404" y="877756"/>
                    <a:pt x="1381821" y="854295"/>
                  </a:cubicBezTo>
                  <a:lnTo>
                    <a:pt x="1379493" y="854295"/>
                  </a:lnTo>
                  <a:cubicBezTo>
                    <a:pt x="1392030" y="839609"/>
                    <a:pt x="1402059" y="825102"/>
                    <a:pt x="1407073" y="810417"/>
                  </a:cubicBezTo>
                  <a:lnTo>
                    <a:pt x="1411192" y="810417"/>
                  </a:lnTo>
                  <a:cubicBezTo>
                    <a:pt x="1414058" y="802895"/>
                    <a:pt x="1416028" y="795552"/>
                    <a:pt x="1416028" y="788030"/>
                  </a:cubicBezTo>
                  <a:cubicBezTo>
                    <a:pt x="1416028" y="776926"/>
                    <a:pt x="1412983" y="761524"/>
                    <a:pt x="1408506" y="744510"/>
                  </a:cubicBezTo>
                  <a:lnTo>
                    <a:pt x="1402416" y="744510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7" name="צורה חופשית: צורה 46">
              <a:extLst>
                <a:ext uri="{FF2B5EF4-FFF2-40B4-BE49-F238E27FC236}">
                  <a16:creationId xmlns:a16="http://schemas.microsoft.com/office/drawing/2014/main" id="{5A0AE1BC-7286-3466-6958-F9D4B99B8648}"/>
                </a:ext>
              </a:extLst>
            </p:cNvPr>
            <p:cNvSpPr/>
            <p:nvPr/>
          </p:nvSpPr>
          <p:spPr>
            <a:xfrm>
              <a:off x="10219016" y="3693067"/>
              <a:ext cx="63836" cy="66559"/>
            </a:xfrm>
            <a:custGeom>
              <a:avLst/>
              <a:gdLst>
                <a:gd name="connsiteX0" fmla="*/ 45736 w 63836"/>
                <a:gd name="connsiteY0" fmla="*/ 2874 h 66559"/>
                <a:gd name="connsiteX1" fmla="*/ 33737 w 63836"/>
                <a:gd name="connsiteY1" fmla="*/ 2874 h 66559"/>
                <a:gd name="connsiteX2" fmla="*/ 23350 w 63836"/>
                <a:gd name="connsiteY2" fmla="*/ 8 h 66559"/>
                <a:gd name="connsiteX3" fmla="*/ 26037 w 63836"/>
                <a:gd name="connsiteY3" fmla="*/ 66452 h 66559"/>
                <a:gd name="connsiteX4" fmla="*/ 46990 w 63836"/>
                <a:gd name="connsiteY4" fmla="*/ 59288 h 66559"/>
                <a:gd name="connsiteX5" fmla="*/ 45736 w 63836"/>
                <a:gd name="connsiteY5" fmla="*/ 2874 h 6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36" h="66559">
                  <a:moveTo>
                    <a:pt x="45736" y="2874"/>
                  </a:moveTo>
                  <a:lnTo>
                    <a:pt x="33737" y="2874"/>
                  </a:lnTo>
                  <a:cubicBezTo>
                    <a:pt x="30514" y="1620"/>
                    <a:pt x="27111" y="187"/>
                    <a:pt x="23350" y="8"/>
                  </a:cubicBezTo>
                  <a:cubicBezTo>
                    <a:pt x="12068" y="-887"/>
                    <a:pt x="-24468" y="69676"/>
                    <a:pt x="26037" y="66452"/>
                  </a:cubicBezTo>
                  <a:cubicBezTo>
                    <a:pt x="35350" y="65736"/>
                    <a:pt x="41797" y="62870"/>
                    <a:pt x="46990" y="59288"/>
                  </a:cubicBezTo>
                  <a:cubicBezTo>
                    <a:pt x="72064" y="48185"/>
                    <a:pt x="67049" y="16127"/>
                    <a:pt x="45736" y="287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8" name="צורה חופשית: צורה 47">
              <a:extLst>
                <a:ext uri="{FF2B5EF4-FFF2-40B4-BE49-F238E27FC236}">
                  <a16:creationId xmlns:a16="http://schemas.microsoft.com/office/drawing/2014/main" id="{82D1DF26-4228-3D39-F6F6-49301F8D079E}"/>
                </a:ext>
              </a:extLst>
            </p:cNvPr>
            <p:cNvSpPr/>
            <p:nvPr/>
          </p:nvSpPr>
          <p:spPr>
            <a:xfrm>
              <a:off x="10886758" y="5779959"/>
              <a:ext cx="135539" cy="118769"/>
            </a:xfrm>
            <a:custGeom>
              <a:avLst/>
              <a:gdLst>
                <a:gd name="connsiteX0" fmla="*/ 130724 w 135539"/>
                <a:gd name="connsiteY0" fmla="*/ 91 h 118769"/>
                <a:gd name="connsiteX1" fmla="*/ 130186 w 135539"/>
                <a:gd name="connsiteY1" fmla="*/ 91 h 118769"/>
                <a:gd name="connsiteX2" fmla="*/ 95264 w 135539"/>
                <a:gd name="connsiteY2" fmla="*/ 16389 h 118769"/>
                <a:gd name="connsiteX3" fmla="*/ 94010 w 135539"/>
                <a:gd name="connsiteY3" fmla="*/ 17105 h 118769"/>
                <a:gd name="connsiteX4" fmla="*/ 59087 w 135539"/>
                <a:gd name="connsiteY4" fmla="*/ 34298 h 118769"/>
                <a:gd name="connsiteX5" fmla="*/ 13955 w 135539"/>
                <a:gd name="connsiteY5" fmla="*/ 17643 h 118769"/>
                <a:gd name="connsiteX6" fmla="*/ 11090 w 135539"/>
                <a:gd name="connsiteY6" fmla="*/ 21941 h 118769"/>
                <a:gd name="connsiteX7" fmla="*/ 8762 w 135539"/>
                <a:gd name="connsiteY7" fmla="*/ 21045 h 118769"/>
                <a:gd name="connsiteX8" fmla="*/ 31328 w 135539"/>
                <a:gd name="connsiteY8" fmla="*/ 94295 h 118769"/>
                <a:gd name="connsiteX9" fmla="*/ 87563 w 135539"/>
                <a:gd name="connsiteY9" fmla="*/ 110950 h 118769"/>
                <a:gd name="connsiteX10" fmla="*/ 115143 w 135539"/>
                <a:gd name="connsiteY10" fmla="*/ 65819 h 118769"/>
                <a:gd name="connsiteX11" fmla="*/ 118904 w 135539"/>
                <a:gd name="connsiteY11" fmla="*/ 65819 h 118769"/>
                <a:gd name="connsiteX12" fmla="*/ 134843 w 135539"/>
                <a:gd name="connsiteY12" fmla="*/ 4390 h 118769"/>
                <a:gd name="connsiteX13" fmla="*/ 130724 w 135539"/>
                <a:gd name="connsiteY13" fmla="*/ 91 h 11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39" h="118769">
                  <a:moveTo>
                    <a:pt x="130724" y="91"/>
                  </a:moveTo>
                  <a:lnTo>
                    <a:pt x="130186" y="91"/>
                  </a:lnTo>
                  <a:cubicBezTo>
                    <a:pt x="122844" y="-983"/>
                    <a:pt x="109053" y="7613"/>
                    <a:pt x="95264" y="16389"/>
                  </a:cubicBezTo>
                  <a:cubicBezTo>
                    <a:pt x="94547" y="16389"/>
                    <a:pt x="94190" y="16926"/>
                    <a:pt x="94010" y="17105"/>
                  </a:cubicBezTo>
                  <a:cubicBezTo>
                    <a:pt x="79504" y="26418"/>
                    <a:pt x="64997" y="35731"/>
                    <a:pt x="59087" y="34298"/>
                  </a:cubicBezTo>
                  <a:cubicBezTo>
                    <a:pt x="44939" y="30895"/>
                    <a:pt x="13955" y="17643"/>
                    <a:pt x="13955" y="17643"/>
                  </a:cubicBezTo>
                  <a:cubicBezTo>
                    <a:pt x="12701" y="19254"/>
                    <a:pt x="11985" y="20687"/>
                    <a:pt x="11090" y="21941"/>
                  </a:cubicBezTo>
                  <a:cubicBezTo>
                    <a:pt x="9836" y="21583"/>
                    <a:pt x="8762" y="21045"/>
                    <a:pt x="8762" y="21045"/>
                  </a:cubicBezTo>
                  <a:cubicBezTo>
                    <a:pt x="-22221" y="57581"/>
                    <a:pt x="39565" y="57581"/>
                    <a:pt x="31328" y="94295"/>
                  </a:cubicBezTo>
                  <a:cubicBezTo>
                    <a:pt x="23089" y="130650"/>
                    <a:pt x="73414" y="117577"/>
                    <a:pt x="87563" y="110950"/>
                  </a:cubicBezTo>
                  <a:cubicBezTo>
                    <a:pt x="94547" y="107727"/>
                    <a:pt x="105830" y="87847"/>
                    <a:pt x="115143" y="65819"/>
                  </a:cubicBezTo>
                  <a:lnTo>
                    <a:pt x="118904" y="65819"/>
                  </a:lnTo>
                  <a:cubicBezTo>
                    <a:pt x="129650" y="42178"/>
                    <a:pt x="138067" y="14956"/>
                    <a:pt x="134843" y="4390"/>
                  </a:cubicBezTo>
                  <a:cubicBezTo>
                    <a:pt x="134127" y="1882"/>
                    <a:pt x="132515" y="629"/>
                    <a:pt x="130724" y="91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49" name="צורה חופשית: צורה 48">
              <a:extLst>
                <a:ext uri="{FF2B5EF4-FFF2-40B4-BE49-F238E27FC236}">
                  <a16:creationId xmlns:a16="http://schemas.microsoft.com/office/drawing/2014/main" id="{88D9A0B0-3DFC-3399-512C-10C45557ADFD}"/>
                </a:ext>
              </a:extLst>
            </p:cNvPr>
            <p:cNvSpPr/>
            <p:nvPr/>
          </p:nvSpPr>
          <p:spPr>
            <a:xfrm>
              <a:off x="10424907" y="4185312"/>
              <a:ext cx="650828" cy="427746"/>
            </a:xfrm>
            <a:custGeom>
              <a:avLst/>
              <a:gdLst>
                <a:gd name="connsiteX0" fmla="*/ 498372 w 650828"/>
                <a:gd name="connsiteY0" fmla="*/ 192796 h 427746"/>
                <a:gd name="connsiteX1" fmla="*/ 481179 w 650828"/>
                <a:gd name="connsiteY1" fmla="*/ 168798 h 427746"/>
                <a:gd name="connsiteX2" fmla="*/ 473836 w 650828"/>
                <a:gd name="connsiteY2" fmla="*/ 168798 h 427746"/>
                <a:gd name="connsiteX3" fmla="*/ 424944 w 650828"/>
                <a:gd name="connsiteY3" fmla="*/ 124919 h 427746"/>
                <a:gd name="connsiteX4" fmla="*/ 439630 w 650828"/>
                <a:gd name="connsiteY4" fmla="*/ 124919 h 427746"/>
                <a:gd name="connsiteX5" fmla="*/ 424765 w 650828"/>
                <a:gd name="connsiteY5" fmla="*/ 119368 h 427746"/>
                <a:gd name="connsiteX6" fmla="*/ 326443 w 650828"/>
                <a:gd name="connsiteY6" fmla="*/ 66356 h 427746"/>
                <a:gd name="connsiteX7" fmla="*/ 311040 w 650828"/>
                <a:gd name="connsiteY7" fmla="*/ 59013 h 427746"/>
                <a:gd name="connsiteX8" fmla="*/ 295817 w 650828"/>
                <a:gd name="connsiteY8" fmla="*/ 59013 h 427746"/>
                <a:gd name="connsiteX9" fmla="*/ 171885 w 650828"/>
                <a:gd name="connsiteY9" fmla="*/ 59729 h 427746"/>
                <a:gd name="connsiteX10" fmla="*/ 171885 w 650828"/>
                <a:gd name="connsiteY10" fmla="*/ 60625 h 427746"/>
                <a:gd name="connsiteX11" fmla="*/ 170093 w 650828"/>
                <a:gd name="connsiteY11" fmla="*/ 58834 h 427746"/>
                <a:gd name="connsiteX12" fmla="*/ 160961 w 650828"/>
                <a:gd name="connsiteY12" fmla="*/ 58834 h 427746"/>
                <a:gd name="connsiteX13" fmla="*/ 138395 w 650828"/>
                <a:gd name="connsiteY13" fmla="*/ 46297 h 427746"/>
                <a:gd name="connsiteX14" fmla="*/ 70876 w 650828"/>
                <a:gd name="connsiteY14" fmla="*/ 23016 h 427746"/>
                <a:gd name="connsiteX15" fmla="*/ 67115 w 650828"/>
                <a:gd name="connsiteY15" fmla="*/ 14956 h 427746"/>
                <a:gd name="connsiteX16" fmla="*/ 74100 w 650828"/>
                <a:gd name="connsiteY16" fmla="*/ 14956 h 427746"/>
                <a:gd name="connsiteX17" fmla="*/ 37744 w 650828"/>
                <a:gd name="connsiteY17" fmla="*/ 6181 h 427746"/>
                <a:gd name="connsiteX18" fmla="*/ 17507 w 650828"/>
                <a:gd name="connsiteY18" fmla="*/ 23016 h 427746"/>
                <a:gd name="connsiteX19" fmla="*/ 34341 w 650828"/>
                <a:gd name="connsiteY19" fmla="*/ 59729 h 427746"/>
                <a:gd name="connsiteX20" fmla="*/ 76607 w 650828"/>
                <a:gd name="connsiteY20" fmla="*/ 96265 h 427746"/>
                <a:gd name="connsiteX21" fmla="*/ 59772 w 650828"/>
                <a:gd name="connsiteY21" fmla="*/ 159306 h 427746"/>
                <a:gd name="connsiteX22" fmla="*/ 132843 w 650828"/>
                <a:gd name="connsiteY22" fmla="*/ 159306 h 427746"/>
                <a:gd name="connsiteX23" fmla="*/ 177795 w 650828"/>
                <a:gd name="connsiteY23" fmla="*/ 186170 h 427746"/>
                <a:gd name="connsiteX24" fmla="*/ 256596 w 650828"/>
                <a:gd name="connsiteY24" fmla="*/ 232555 h 427746"/>
                <a:gd name="connsiteX25" fmla="*/ 285788 w 650828"/>
                <a:gd name="connsiteY25" fmla="*/ 285387 h 427746"/>
                <a:gd name="connsiteX26" fmla="*/ 284534 w 650828"/>
                <a:gd name="connsiteY26" fmla="*/ 285745 h 427746"/>
                <a:gd name="connsiteX27" fmla="*/ 264297 w 650828"/>
                <a:gd name="connsiteY27" fmla="*/ 293626 h 427746"/>
                <a:gd name="connsiteX28" fmla="*/ 248357 w 650828"/>
                <a:gd name="connsiteY28" fmla="*/ 325504 h 427746"/>
                <a:gd name="connsiteX29" fmla="*/ 318920 w 650828"/>
                <a:gd name="connsiteY29" fmla="*/ 325504 h 427746"/>
                <a:gd name="connsiteX30" fmla="*/ 377842 w 650828"/>
                <a:gd name="connsiteY30" fmla="*/ 395351 h 427746"/>
                <a:gd name="connsiteX31" fmla="*/ 390916 w 650828"/>
                <a:gd name="connsiteY31" fmla="*/ 388903 h 427746"/>
                <a:gd name="connsiteX32" fmla="*/ 393423 w 650828"/>
                <a:gd name="connsiteY32" fmla="*/ 388187 h 427746"/>
                <a:gd name="connsiteX33" fmla="*/ 392170 w 650828"/>
                <a:gd name="connsiteY33" fmla="*/ 388187 h 427746"/>
                <a:gd name="connsiteX34" fmla="*/ 421183 w 650828"/>
                <a:gd name="connsiteY34" fmla="*/ 344309 h 427746"/>
                <a:gd name="connsiteX35" fmla="*/ 424765 w 650828"/>
                <a:gd name="connsiteY35" fmla="*/ 344309 h 427746"/>
                <a:gd name="connsiteX36" fmla="*/ 442136 w 650828"/>
                <a:gd name="connsiteY36" fmla="*/ 312251 h 427746"/>
                <a:gd name="connsiteX37" fmla="*/ 446972 w 650828"/>
                <a:gd name="connsiteY37" fmla="*/ 308490 h 427746"/>
                <a:gd name="connsiteX38" fmla="*/ 513058 w 650828"/>
                <a:gd name="connsiteY38" fmla="*/ 319057 h 427746"/>
                <a:gd name="connsiteX39" fmla="*/ 569293 w 650828"/>
                <a:gd name="connsiteY39" fmla="*/ 398753 h 427746"/>
                <a:gd name="connsiteX40" fmla="*/ 643975 w 650828"/>
                <a:gd name="connsiteY40" fmla="*/ 424185 h 427746"/>
                <a:gd name="connsiteX41" fmla="*/ 650601 w 650828"/>
                <a:gd name="connsiteY41" fmla="*/ 418453 h 427746"/>
                <a:gd name="connsiteX42" fmla="*/ 645945 w 650828"/>
                <a:gd name="connsiteY42" fmla="*/ 388187 h 427746"/>
                <a:gd name="connsiteX43" fmla="*/ 639856 w 650828"/>
                <a:gd name="connsiteY43" fmla="*/ 388187 h 427746"/>
                <a:gd name="connsiteX44" fmla="*/ 618901 w 650828"/>
                <a:gd name="connsiteY44" fmla="*/ 344309 h 427746"/>
                <a:gd name="connsiteX45" fmla="*/ 626961 w 650828"/>
                <a:gd name="connsiteY45" fmla="*/ 344309 h 427746"/>
                <a:gd name="connsiteX46" fmla="*/ 611201 w 650828"/>
                <a:gd name="connsiteY46" fmla="*/ 328907 h 427746"/>
                <a:gd name="connsiteX47" fmla="*/ 565173 w 650828"/>
                <a:gd name="connsiteY47" fmla="*/ 278403 h 427746"/>
                <a:gd name="connsiteX48" fmla="*/ 557652 w 650828"/>
                <a:gd name="connsiteY48" fmla="*/ 278403 h 427746"/>
                <a:gd name="connsiteX49" fmla="*/ 544041 w 650828"/>
                <a:gd name="connsiteY49" fmla="*/ 242584 h 427746"/>
                <a:gd name="connsiteX50" fmla="*/ 542609 w 650828"/>
                <a:gd name="connsiteY50" fmla="*/ 234525 h 427746"/>
                <a:gd name="connsiteX51" fmla="*/ 548339 w 650828"/>
                <a:gd name="connsiteY51" fmla="*/ 234525 h 427746"/>
                <a:gd name="connsiteX52" fmla="*/ 498730 w 650828"/>
                <a:gd name="connsiteY52" fmla="*/ 192796 h 42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50828" h="427746">
                  <a:moveTo>
                    <a:pt x="498372" y="192796"/>
                  </a:moveTo>
                  <a:cubicBezTo>
                    <a:pt x="492641" y="187244"/>
                    <a:pt x="487268" y="178289"/>
                    <a:pt x="481179" y="168798"/>
                  </a:cubicBezTo>
                  <a:lnTo>
                    <a:pt x="473836" y="168798"/>
                  </a:lnTo>
                  <a:cubicBezTo>
                    <a:pt x="462553" y="151604"/>
                    <a:pt x="448405" y="132800"/>
                    <a:pt x="424944" y="124919"/>
                  </a:cubicBezTo>
                  <a:lnTo>
                    <a:pt x="439630" y="124919"/>
                  </a:lnTo>
                  <a:cubicBezTo>
                    <a:pt x="435152" y="122770"/>
                    <a:pt x="430317" y="120800"/>
                    <a:pt x="424765" y="119368"/>
                  </a:cubicBezTo>
                  <a:cubicBezTo>
                    <a:pt x="382677" y="109338"/>
                    <a:pt x="371573" y="92862"/>
                    <a:pt x="326443" y="66356"/>
                  </a:cubicBezTo>
                  <a:cubicBezTo>
                    <a:pt x="321965" y="63849"/>
                    <a:pt x="316593" y="61341"/>
                    <a:pt x="311040" y="59013"/>
                  </a:cubicBezTo>
                  <a:lnTo>
                    <a:pt x="295817" y="59013"/>
                  </a:lnTo>
                  <a:cubicBezTo>
                    <a:pt x="246208" y="43611"/>
                    <a:pt x="174393" y="45760"/>
                    <a:pt x="171885" y="59729"/>
                  </a:cubicBezTo>
                  <a:cubicBezTo>
                    <a:pt x="171885" y="60088"/>
                    <a:pt x="171885" y="60267"/>
                    <a:pt x="171885" y="60625"/>
                  </a:cubicBezTo>
                  <a:cubicBezTo>
                    <a:pt x="171168" y="60088"/>
                    <a:pt x="170810" y="59729"/>
                    <a:pt x="170093" y="58834"/>
                  </a:cubicBezTo>
                  <a:lnTo>
                    <a:pt x="160961" y="58834"/>
                  </a:lnTo>
                  <a:cubicBezTo>
                    <a:pt x="156304" y="55073"/>
                    <a:pt x="149319" y="50596"/>
                    <a:pt x="138395" y="46297"/>
                  </a:cubicBezTo>
                  <a:cubicBezTo>
                    <a:pt x="104725" y="33045"/>
                    <a:pt x="79294" y="46297"/>
                    <a:pt x="70876" y="23016"/>
                  </a:cubicBezTo>
                  <a:cubicBezTo>
                    <a:pt x="69981" y="20150"/>
                    <a:pt x="68548" y="17284"/>
                    <a:pt x="67115" y="14956"/>
                  </a:cubicBezTo>
                  <a:lnTo>
                    <a:pt x="74100" y="14956"/>
                  </a:lnTo>
                  <a:cubicBezTo>
                    <a:pt x="66757" y="92"/>
                    <a:pt x="53862" y="-5281"/>
                    <a:pt x="37744" y="6181"/>
                  </a:cubicBezTo>
                  <a:cubicBezTo>
                    <a:pt x="31655" y="9046"/>
                    <a:pt x="24849" y="14419"/>
                    <a:pt x="17507" y="23016"/>
                  </a:cubicBezTo>
                  <a:cubicBezTo>
                    <a:pt x="-3626" y="47909"/>
                    <a:pt x="-13477" y="49700"/>
                    <a:pt x="34341" y="59729"/>
                  </a:cubicBezTo>
                  <a:cubicBezTo>
                    <a:pt x="82159" y="69759"/>
                    <a:pt x="96128" y="69759"/>
                    <a:pt x="76607" y="96265"/>
                  </a:cubicBezTo>
                  <a:cubicBezTo>
                    <a:pt x="56728" y="122949"/>
                    <a:pt x="42758" y="156261"/>
                    <a:pt x="59772" y="159306"/>
                  </a:cubicBezTo>
                  <a:cubicBezTo>
                    <a:pt x="76607" y="162887"/>
                    <a:pt x="127291" y="146232"/>
                    <a:pt x="132843" y="159306"/>
                  </a:cubicBezTo>
                  <a:cubicBezTo>
                    <a:pt x="138395" y="172917"/>
                    <a:pt x="121560" y="176140"/>
                    <a:pt x="177795" y="186170"/>
                  </a:cubicBezTo>
                  <a:cubicBezTo>
                    <a:pt x="234209" y="196199"/>
                    <a:pt x="245492" y="219481"/>
                    <a:pt x="256596" y="232555"/>
                  </a:cubicBezTo>
                  <a:cubicBezTo>
                    <a:pt x="265909" y="243658"/>
                    <a:pt x="290086" y="274821"/>
                    <a:pt x="285788" y="285387"/>
                  </a:cubicBezTo>
                  <a:cubicBezTo>
                    <a:pt x="285430" y="285387"/>
                    <a:pt x="285072" y="285745"/>
                    <a:pt x="284534" y="285745"/>
                  </a:cubicBezTo>
                  <a:cubicBezTo>
                    <a:pt x="277549" y="285745"/>
                    <a:pt x="270386" y="289148"/>
                    <a:pt x="264297" y="293626"/>
                  </a:cubicBezTo>
                  <a:cubicBezTo>
                    <a:pt x="247641" y="302580"/>
                    <a:pt x="235104" y="322997"/>
                    <a:pt x="248357" y="325504"/>
                  </a:cubicBezTo>
                  <a:cubicBezTo>
                    <a:pt x="265192" y="328907"/>
                    <a:pt x="315876" y="315475"/>
                    <a:pt x="318920" y="325504"/>
                  </a:cubicBezTo>
                  <a:cubicBezTo>
                    <a:pt x="321607" y="335712"/>
                    <a:pt x="349725" y="398753"/>
                    <a:pt x="377842" y="395351"/>
                  </a:cubicBezTo>
                  <a:cubicBezTo>
                    <a:pt x="382677" y="394992"/>
                    <a:pt x="386976" y="392306"/>
                    <a:pt x="390916" y="388903"/>
                  </a:cubicBezTo>
                  <a:cubicBezTo>
                    <a:pt x="391811" y="388545"/>
                    <a:pt x="392707" y="388545"/>
                    <a:pt x="393423" y="388187"/>
                  </a:cubicBezTo>
                  <a:lnTo>
                    <a:pt x="392170" y="388187"/>
                  </a:lnTo>
                  <a:cubicBezTo>
                    <a:pt x="403632" y="378337"/>
                    <a:pt x="413123" y="360427"/>
                    <a:pt x="421183" y="344309"/>
                  </a:cubicBezTo>
                  <a:lnTo>
                    <a:pt x="424765" y="344309"/>
                  </a:lnTo>
                  <a:cubicBezTo>
                    <a:pt x="431033" y="331056"/>
                    <a:pt x="436943" y="318520"/>
                    <a:pt x="442136" y="312251"/>
                  </a:cubicBezTo>
                  <a:cubicBezTo>
                    <a:pt x="443390" y="310818"/>
                    <a:pt x="445360" y="309744"/>
                    <a:pt x="446972" y="308490"/>
                  </a:cubicBezTo>
                  <a:cubicBezTo>
                    <a:pt x="468105" y="296849"/>
                    <a:pt x="508401" y="293984"/>
                    <a:pt x="513058" y="319057"/>
                  </a:cubicBezTo>
                  <a:cubicBezTo>
                    <a:pt x="518789" y="348786"/>
                    <a:pt x="535624" y="379053"/>
                    <a:pt x="569293" y="398753"/>
                  </a:cubicBezTo>
                  <a:cubicBezTo>
                    <a:pt x="600992" y="417379"/>
                    <a:pt x="637169" y="435647"/>
                    <a:pt x="643975" y="424185"/>
                  </a:cubicBezTo>
                  <a:cubicBezTo>
                    <a:pt x="647378" y="423826"/>
                    <a:pt x="649885" y="422036"/>
                    <a:pt x="650601" y="418453"/>
                  </a:cubicBezTo>
                  <a:cubicBezTo>
                    <a:pt x="651497" y="412723"/>
                    <a:pt x="649706" y="401082"/>
                    <a:pt x="645945" y="388187"/>
                  </a:cubicBezTo>
                  <a:lnTo>
                    <a:pt x="639856" y="388187"/>
                  </a:lnTo>
                  <a:cubicBezTo>
                    <a:pt x="635020" y="372248"/>
                    <a:pt x="627499" y="355592"/>
                    <a:pt x="618901" y="344309"/>
                  </a:cubicBezTo>
                  <a:lnTo>
                    <a:pt x="626961" y="344309"/>
                  </a:lnTo>
                  <a:cubicBezTo>
                    <a:pt x="621947" y="337145"/>
                    <a:pt x="616752" y="331235"/>
                    <a:pt x="611201" y="328907"/>
                  </a:cubicBezTo>
                  <a:cubicBezTo>
                    <a:pt x="597769" y="322997"/>
                    <a:pt x="578605" y="300431"/>
                    <a:pt x="565173" y="278403"/>
                  </a:cubicBezTo>
                  <a:lnTo>
                    <a:pt x="557652" y="278403"/>
                  </a:lnTo>
                  <a:cubicBezTo>
                    <a:pt x="549772" y="264792"/>
                    <a:pt x="544041" y="251360"/>
                    <a:pt x="544041" y="242584"/>
                  </a:cubicBezTo>
                  <a:cubicBezTo>
                    <a:pt x="544041" y="239539"/>
                    <a:pt x="543325" y="237032"/>
                    <a:pt x="542609" y="234525"/>
                  </a:cubicBezTo>
                  <a:lnTo>
                    <a:pt x="548339" y="234525"/>
                  </a:lnTo>
                  <a:cubicBezTo>
                    <a:pt x="544220" y="215183"/>
                    <a:pt x="514311" y="208019"/>
                    <a:pt x="498730" y="19279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0" name="צורה חופשית: צורה 49">
              <a:extLst>
                <a:ext uri="{FF2B5EF4-FFF2-40B4-BE49-F238E27FC236}">
                  <a16:creationId xmlns:a16="http://schemas.microsoft.com/office/drawing/2014/main" id="{470C270B-E387-2791-86E8-00EE381DE6CB}"/>
                </a:ext>
              </a:extLst>
            </p:cNvPr>
            <p:cNvSpPr/>
            <p:nvPr/>
          </p:nvSpPr>
          <p:spPr>
            <a:xfrm>
              <a:off x="10036767" y="3979480"/>
              <a:ext cx="7880" cy="1756"/>
            </a:xfrm>
            <a:custGeom>
              <a:avLst/>
              <a:gdLst>
                <a:gd name="connsiteX0" fmla="*/ 0 w 7880"/>
                <a:gd name="connsiteY0" fmla="*/ 1756 h 1756"/>
                <a:gd name="connsiteX1" fmla="*/ 7880 w 7880"/>
                <a:gd name="connsiteY1" fmla="*/ 1756 h 1756"/>
                <a:gd name="connsiteX2" fmla="*/ 0 w 7880"/>
                <a:gd name="connsiteY2" fmla="*/ 1756 h 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80" h="1756">
                  <a:moveTo>
                    <a:pt x="0" y="1756"/>
                  </a:moveTo>
                  <a:lnTo>
                    <a:pt x="7880" y="1756"/>
                  </a:lnTo>
                  <a:cubicBezTo>
                    <a:pt x="7164" y="-930"/>
                    <a:pt x="4119" y="-214"/>
                    <a:pt x="0" y="175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1" name="צורה חופשית: צורה 50">
              <a:extLst>
                <a:ext uri="{FF2B5EF4-FFF2-40B4-BE49-F238E27FC236}">
                  <a16:creationId xmlns:a16="http://schemas.microsoft.com/office/drawing/2014/main" id="{F7550069-C08C-10A4-99BE-082C635AD742}"/>
                </a:ext>
              </a:extLst>
            </p:cNvPr>
            <p:cNvSpPr/>
            <p:nvPr/>
          </p:nvSpPr>
          <p:spPr>
            <a:xfrm>
              <a:off x="10718910" y="2418431"/>
              <a:ext cx="227114" cy="124292"/>
            </a:xfrm>
            <a:custGeom>
              <a:avLst/>
              <a:gdLst>
                <a:gd name="connsiteX0" fmla="*/ 91720 w 227114"/>
                <a:gd name="connsiteY0" fmla="*/ 932 h 124292"/>
                <a:gd name="connsiteX1" fmla="*/ 82586 w 227114"/>
                <a:gd name="connsiteY1" fmla="*/ 6305 h 124292"/>
                <a:gd name="connsiteX2" fmla="*/ 58409 w 227114"/>
                <a:gd name="connsiteY2" fmla="*/ 54302 h 124292"/>
                <a:gd name="connsiteX3" fmla="*/ 32440 w 227114"/>
                <a:gd name="connsiteY3" fmla="*/ 70600 h 124292"/>
                <a:gd name="connsiteX4" fmla="*/ 31545 w 227114"/>
                <a:gd name="connsiteY4" fmla="*/ 70600 h 124292"/>
                <a:gd name="connsiteX5" fmla="*/ 20082 w 227114"/>
                <a:gd name="connsiteY5" fmla="*/ 77584 h 124292"/>
                <a:gd name="connsiteX6" fmla="*/ 5038 w 227114"/>
                <a:gd name="connsiteY6" fmla="*/ 110717 h 124292"/>
                <a:gd name="connsiteX7" fmla="*/ 95123 w 227114"/>
                <a:gd name="connsiteY7" fmla="*/ 113940 h 124292"/>
                <a:gd name="connsiteX8" fmla="*/ 171058 w 227114"/>
                <a:gd name="connsiteY8" fmla="*/ 97285 h 124292"/>
                <a:gd name="connsiteX9" fmla="*/ 217622 w 227114"/>
                <a:gd name="connsiteY9" fmla="*/ 85644 h 124292"/>
                <a:gd name="connsiteX10" fmla="*/ 227114 w 227114"/>
                <a:gd name="connsiteY10" fmla="*/ 70421 h 124292"/>
                <a:gd name="connsiteX11" fmla="*/ 221742 w 227114"/>
                <a:gd name="connsiteY11" fmla="*/ 70421 h 124292"/>
                <a:gd name="connsiteX12" fmla="*/ 221742 w 227114"/>
                <a:gd name="connsiteY12" fmla="*/ 67376 h 124292"/>
                <a:gd name="connsiteX13" fmla="*/ 140075 w 227114"/>
                <a:gd name="connsiteY13" fmla="*/ 34065 h 124292"/>
                <a:gd name="connsiteX14" fmla="*/ 126643 w 227114"/>
                <a:gd name="connsiteY14" fmla="*/ 26543 h 124292"/>
                <a:gd name="connsiteX15" fmla="*/ 135598 w 227114"/>
                <a:gd name="connsiteY15" fmla="*/ 26543 h 124292"/>
                <a:gd name="connsiteX16" fmla="*/ 91899 w 227114"/>
                <a:gd name="connsiteY16" fmla="*/ 753 h 1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114" h="124292">
                  <a:moveTo>
                    <a:pt x="91720" y="932"/>
                  </a:moveTo>
                  <a:cubicBezTo>
                    <a:pt x="88317" y="1828"/>
                    <a:pt x="85273" y="3977"/>
                    <a:pt x="82586" y="6305"/>
                  </a:cubicBezTo>
                  <a:cubicBezTo>
                    <a:pt x="64677" y="15260"/>
                    <a:pt x="58409" y="44989"/>
                    <a:pt x="58409" y="54302"/>
                  </a:cubicBezTo>
                  <a:cubicBezTo>
                    <a:pt x="58409" y="58242"/>
                    <a:pt x="46051" y="63794"/>
                    <a:pt x="32440" y="70600"/>
                  </a:cubicBezTo>
                  <a:lnTo>
                    <a:pt x="31545" y="70600"/>
                  </a:lnTo>
                  <a:cubicBezTo>
                    <a:pt x="27425" y="72749"/>
                    <a:pt x="23665" y="75077"/>
                    <a:pt x="20082" y="77584"/>
                  </a:cubicBezTo>
                  <a:cubicBezTo>
                    <a:pt x="4681" y="86897"/>
                    <a:pt x="-7140" y="98001"/>
                    <a:pt x="5038" y="110717"/>
                  </a:cubicBezTo>
                  <a:cubicBezTo>
                    <a:pt x="30291" y="137223"/>
                    <a:pt x="55722" y="117343"/>
                    <a:pt x="95123" y="113940"/>
                  </a:cubicBezTo>
                  <a:cubicBezTo>
                    <a:pt x="134523" y="110717"/>
                    <a:pt x="171058" y="97285"/>
                    <a:pt x="171058" y="97285"/>
                  </a:cubicBezTo>
                  <a:cubicBezTo>
                    <a:pt x="171058" y="97285"/>
                    <a:pt x="204728" y="99076"/>
                    <a:pt x="217622" y="85644"/>
                  </a:cubicBezTo>
                  <a:cubicBezTo>
                    <a:pt x="222994" y="82062"/>
                    <a:pt x="226935" y="77405"/>
                    <a:pt x="227114" y="70421"/>
                  </a:cubicBezTo>
                  <a:lnTo>
                    <a:pt x="221742" y="70421"/>
                  </a:lnTo>
                  <a:cubicBezTo>
                    <a:pt x="221742" y="69346"/>
                    <a:pt x="221742" y="68630"/>
                    <a:pt x="221742" y="67376"/>
                  </a:cubicBezTo>
                  <a:cubicBezTo>
                    <a:pt x="213324" y="34065"/>
                    <a:pt x="151179" y="30841"/>
                    <a:pt x="140075" y="34065"/>
                  </a:cubicBezTo>
                  <a:cubicBezTo>
                    <a:pt x="136493" y="35139"/>
                    <a:pt x="131837" y="31557"/>
                    <a:pt x="126643" y="26543"/>
                  </a:cubicBezTo>
                  <a:lnTo>
                    <a:pt x="135598" y="26543"/>
                  </a:lnTo>
                  <a:cubicBezTo>
                    <a:pt x="124315" y="17051"/>
                    <a:pt x="108912" y="-4261"/>
                    <a:pt x="91899" y="75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2" name="צורה חופשית: צורה 51">
              <a:extLst>
                <a:ext uri="{FF2B5EF4-FFF2-40B4-BE49-F238E27FC236}">
                  <a16:creationId xmlns:a16="http://schemas.microsoft.com/office/drawing/2014/main" id="{FD9671B1-B226-4A22-B39A-539BB09D3375}"/>
                </a:ext>
              </a:extLst>
            </p:cNvPr>
            <p:cNvSpPr/>
            <p:nvPr/>
          </p:nvSpPr>
          <p:spPr>
            <a:xfrm>
              <a:off x="3867357" y="3759586"/>
              <a:ext cx="29908" cy="2082"/>
            </a:xfrm>
            <a:custGeom>
              <a:avLst/>
              <a:gdLst>
                <a:gd name="connsiteX0" fmla="*/ 0 w 29908"/>
                <a:gd name="connsiteY0" fmla="*/ 2083 h 2082"/>
                <a:gd name="connsiteX1" fmla="*/ 29909 w 29908"/>
                <a:gd name="connsiteY1" fmla="*/ 2083 h 2082"/>
                <a:gd name="connsiteX2" fmla="*/ 0 w 29908"/>
                <a:gd name="connsiteY2" fmla="*/ 2083 h 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08" h="2082">
                  <a:moveTo>
                    <a:pt x="0" y="2083"/>
                  </a:moveTo>
                  <a:lnTo>
                    <a:pt x="29909" y="2083"/>
                  </a:lnTo>
                  <a:cubicBezTo>
                    <a:pt x="20954" y="-604"/>
                    <a:pt x="10029" y="-783"/>
                    <a:pt x="0" y="2083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3" name="צורה חופשית: צורה 52">
              <a:extLst>
                <a:ext uri="{FF2B5EF4-FFF2-40B4-BE49-F238E27FC236}">
                  <a16:creationId xmlns:a16="http://schemas.microsoft.com/office/drawing/2014/main" id="{F61A836D-CEB3-514F-C51A-95518B5A3091}"/>
                </a:ext>
              </a:extLst>
            </p:cNvPr>
            <p:cNvSpPr/>
            <p:nvPr/>
          </p:nvSpPr>
          <p:spPr>
            <a:xfrm>
              <a:off x="11849087" y="5558282"/>
              <a:ext cx="160396" cy="253715"/>
            </a:xfrm>
            <a:custGeom>
              <a:avLst/>
              <a:gdLst>
                <a:gd name="connsiteX0" fmla="*/ 145350 w 160396"/>
                <a:gd name="connsiteY0" fmla="*/ 112342 h 253715"/>
                <a:gd name="connsiteX1" fmla="*/ 135500 w 160396"/>
                <a:gd name="connsiteY1" fmla="*/ 106432 h 253715"/>
                <a:gd name="connsiteX2" fmla="*/ 120993 w 160396"/>
                <a:gd name="connsiteY2" fmla="*/ 112342 h 253715"/>
                <a:gd name="connsiteX3" fmla="*/ 104695 w 160396"/>
                <a:gd name="connsiteY3" fmla="*/ 112342 h 253715"/>
                <a:gd name="connsiteX4" fmla="*/ 93413 w 160396"/>
                <a:gd name="connsiteY4" fmla="*/ 106432 h 253715"/>
                <a:gd name="connsiteX5" fmla="*/ 59206 w 160396"/>
                <a:gd name="connsiteY5" fmla="*/ 68464 h 253715"/>
                <a:gd name="connsiteX6" fmla="*/ 66191 w 160396"/>
                <a:gd name="connsiteY6" fmla="*/ 68464 h 253715"/>
                <a:gd name="connsiteX7" fmla="*/ 61893 w 160396"/>
                <a:gd name="connsiteY7" fmla="*/ 59868 h 253715"/>
                <a:gd name="connsiteX8" fmla="*/ 36640 w 160396"/>
                <a:gd name="connsiteY8" fmla="*/ 2558 h 253715"/>
                <a:gd name="connsiteX9" fmla="*/ 27506 w 160396"/>
                <a:gd name="connsiteY9" fmla="*/ 2558 h 253715"/>
                <a:gd name="connsiteX10" fmla="*/ 8880 w 160396"/>
                <a:gd name="connsiteY10" fmla="*/ 3632 h 253715"/>
                <a:gd name="connsiteX11" fmla="*/ 19984 w 160396"/>
                <a:gd name="connsiteY11" fmla="*/ 60047 h 253715"/>
                <a:gd name="connsiteX12" fmla="*/ 34133 w 160396"/>
                <a:gd name="connsiteY12" fmla="*/ 133296 h 253715"/>
                <a:gd name="connsiteX13" fmla="*/ 6015 w 160396"/>
                <a:gd name="connsiteY13" fmla="*/ 179682 h 253715"/>
                <a:gd name="connsiteX14" fmla="*/ 65295 w 160396"/>
                <a:gd name="connsiteY14" fmla="*/ 199381 h 253715"/>
                <a:gd name="connsiteX15" fmla="*/ 62429 w 160396"/>
                <a:gd name="connsiteY15" fmla="*/ 252751 h 253715"/>
                <a:gd name="connsiteX16" fmla="*/ 85174 w 160396"/>
                <a:gd name="connsiteY16" fmla="*/ 246662 h 253715"/>
                <a:gd name="connsiteX17" fmla="*/ 104158 w 160396"/>
                <a:gd name="connsiteY17" fmla="*/ 221768 h 253715"/>
                <a:gd name="connsiteX18" fmla="*/ 100397 w 160396"/>
                <a:gd name="connsiteY18" fmla="*/ 221768 h 253715"/>
                <a:gd name="connsiteX19" fmla="*/ 107382 w 160396"/>
                <a:gd name="connsiteY19" fmla="*/ 206366 h 253715"/>
                <a:gd name="connsiteX20" fmla="*/ 121888 w 160396"/>
                <a:gd name="connsiteY20" fmla="*/ 178070 h 253715"/>
                <a:gd name="connsiteX21" fmla="*/ 125291 w 160396"/>
                <a:gd name="connsiteY21" fmla="*/ 178070 h 253715"/>
                <a:gd name="connsiteX22" fmla="*/ 151976 w 160396"/>
                <a:gd name="connsiteY22" fmla="*/ 146549 h 253715"/>
                <a:gd name="connsiteX23" fmla="*/ 153588 w 160396"/>
                <a:gd name="connsiteY23" fmla="*/ 112522 h 253715"/>
                <a:gd name="connsiteX24" fmla="*/ 145529 w 160396"/>
                <a:gd name="connsiteY24" fmla="*/ 112522 h 25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396" h="253715">
                  <a:moveTo>
                    <a:pt x="145350" y="112342"/>
                  </a:moveTo>
                  <a:cubicBezTo>
                    <a:pt x="141947" y="108760"/>
                    <a:pt x="138365" y="106432"/>
                    <a:pt x="135500" y="106432"/>
                  </a:cubicBezTo>
                  <a:cubicBezTo>
                    <a:pt x="130127" y="106432"/>
                    <a:pt x="126366" y="110193"/>
                    <a:pt x="120993" y="112342"/>
                  </a:cubicBezTo>
                  <a:lnTo>
                    <a:pt x="104695" y="112342"/>
                  </a:lnTo>
                  <a:cubicBezTo>
                    <a:pt x="101471" y="110910"/>
                    <a:pt x="97711" y="109297"/>
                    <a:pt x="93413" y="106432"/>
                  </a:cubicBezTo>
                  <a:cubicBezTo>
                    <a:pt x="69593" y="90672"/>
                    <a:pt x="72817" y="95507"/>
                    <a:pt x="59206" y="68464"/>
                  </a:cubicBezTo>
                  <a:lnTo>
                    <a:pt x="66191" y="68464"/>
                  </a:lnTo>
                  <a:cubicBezTo>
                    <a:pt x="65116" y="65778"/>
                    <a:pt x="63683" y="63271"/>
                    <a:pt x="61893" y="59868"/>
                  </a:cubicBezTo>
                  <a:cubicBezTo>
                    <a:pt x="51146" y="38735"/>
                    <a:pt x="45953" y="13841"/>
                    <a:pt x="36640" y="2558"/>
                  </a:cubicBezTo>
                  <a:lnTo>
                    <a:pt x="27506" y="2558"/>
                  </a:lnTo>
                  <a:cubicBezTo>
                    <a:pt x="22492" y="-845"/>
                    <a:pt x="16761" y="-1203"/>
                    <a:pt x="8880" y="3632"/>
                  </a:cubicBezTo>
                  <a:cubicBezTo>
                    <a:pt x="-2402" y="10438"/>
                    <a:pt x="8880" y="46794"/>
                    <a:pt x="19984" y="60047"/>
                  </a:cubicBezTo>
                  <a:cubicBezTo>
                    <a:pt x="31267" y="73479"/>
                    <a:pt x="36998" y="119864"/>
                    <a:pt x="34133" y="133296"/>
                  </a:cubicBezTo>
                  <a:cubicBezTo>
                    <a:pt x="31446" y="146370"/>
                    <a:pt x="-16550" y="163025"/>
                    <a:pt x="6015" y="179682"/>
                  </a:cubicBezTo>
                  <a:cubicBezTo>
                    <a:pt x="28402" y="196337"/>
                    <a:pt x="70668" y="179682"/>
                    <a:pt x="65295" y="199381"/>
                  </a:cubicBezTo>
                  <a:cubicBezTo>
                    <a:pt x="59564" y="219440"/>
                    <a:pt x="37178" y="246304"/>
                    <a:pt x="62429" y="252751"/>
                  </a:cubicBezTo>
                  <a:cubicBezTo>
                    <a:pt x="72101" y="255259"/>
                    <a:pt x="79443" y="252751"/>
                    <a:pt x="85174" y="246662"/>
                  </a:cubicBezTo>
                  <a:cubicBezTo>
                    <a:pt x="93055" y="241827"/>
                    <a:pt x="98965" y="232514"/>
                    <a:pt x="104158" y="221768"/>
                  </a:cubicBezTo>
                  <a:lnTo>
                    <a:pt x="100397" y="221768"/>
                  </a:lnTo>
                  <a:cubicBezTo>
                    <a:pt x="102725" y="216575"/>
                    <a:pt x="104874" y="211381"/>
                    <a:pt x="107382" y="206366"/>
                  </a:cubicBezTo>
                  <a:cubicBezTo>
                    <a:pt x="112397" y="196158"/>
                    <a:pt x="116874" y="186666"/>
                    <a:pt x="121888" y="178070"/>
                  </a:cubicBezTo>
                  <a:lnTo>
                    <a:pt x="125291" y="178070"/>
                  </a:lnTo>
                  <a:cubicBezTo>
                    <a:pt x="132276" y="165533"/>
                    <a:pt x="139798" y="154787"/>
                    <a:pt x="151976" y="146549"/>
                  </a:cubicBezTo>
                  <a:cubicBezTo>
                    <a:pt x="164871" y="137952"/>
                    <a:pt x="160931" y="122192"/>
                    <a:pt x="153588" y="112522"/>
                  </a:cubicBezTo>
                  <a:lnTo>
                    <a:pt x="145529" y="112522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4" name="צורה חופשית: צורה 53">
              <a:extLst>
                <a:ext uri="{FF2B5EF4-FFF2-40B4-BE49-F238E27FC236}">
                  <a16:creationId xmlns:a16="http://schemas.microsoft.com/office/drawing/2014/main" id="{4737D491-3F25-31DB-6932-1B23D9D7028C}"/>
                </a:ext>
              </a:extLst>
            </p:cNvPr>
            <p:cNvSpPr/>
            <p:nvPr/>
          </p:nvSpPr>
          <p:spPr>
            <a:xfrm>
              <a:off x="11546637" y="4999335"/>
              <a:ext cx="89032" cy="74471"/>
            </a:xfrm>
            <a:custGeom>
              <a:avLst/>
              <a:gdLst>
                <a:gd name="connsiteX0" fmla="*/ 88539 w 89032"/>
                <a:gd name="connsiteY0" fmla="*/ 53418 h 74471"/>
                <a:gd name="connsiteX1" fmla="*/ 64362 w 89032"/>
                <a:gd name="connsiteY1" fmla="*/ 12943 h 74471"/>
                <a:gd name="connsiteX2" fmla="*/ 52004 w 89032"/>
                <a:gd name="connsiteY2" fmla="*/ 12943 h 74471"/>
                <a:gd name="connsiteX3" fmla="*/ 26752 w 89032"/>
                <a:gd name="connsiteY3" fmla="*/ 3809 h 74471"/>
                <a:gd name="connsiteX4" fmla="*/ 26752 w 89032"/>
                <a:gd name="connsiteY4" fmla="*/ 43568 h 74471"/>
                <a:gd name="connsiteX5" fmla="*/ 76719 w 89032"/>
                <a:gd name="connsiteY5" fmla="*/ 70253 h 74471"/>
                <a:gd name="connsiteX6" fmla="*/ 88360 w 89032"/>
                <a:gd name="connsiteY6" fmla="*/ 53418 h 7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32" h="74471">
                  <a:moveTo>
                    <a:pt x="88539" y="53418"/>
                  </a:moveTo>
                  <a:cubicBezTo>
                    <a:pt x="90688" y="41598"/>
                    <a:pt x="86390" y="25837"/>
                    <a:pt x="64362" y="12943"/>
                  </a:cubicBezTo>
                  <a:lnTo>
                    <a:pt x="52004" y="12943"/>
                  </a:lnTo>
                  <a:cubicBezTo>
                    <a:pt x="45019" y="9540"/>
                    <a:pt x="36960" y="6674"/>
                    <a:pt x="26752" y="3809"/>
                  </a:cubicBezTo>
                  <a:cubicBezTo>
                    <a:pt x="-23931" y="-9444"/>
                    <a:pt x="9917" y="13838"/>
                    <a:pt x="26752" y="43568"/>
                  </a:cubicBezTo>
                  <a:cubicBezTo>
                    <a:pt x="40542" y="67745"/>
                    <a:pt x="64719" y="82073"/>
                    <a:pt x="76719" y="70253"/>
                  </a:cubicBezTo>
                  <a:cubicBezTo>
                    <a:pt x="82450" y="68283"/>
                    <a:pt x="86748" y="63089"/>
                    <a:pt x="88360" y="53418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5" name="צורה חופשית: צורה 54">
              <a:extLst>
                <a:ext uri="{FF2B5EF4-FFF2-40B4-BE49-F238E27FC236}">
                  <a16:creationId xmlns:a16="http://schemas.microsoft.com/office/drawing/2014/main" id="{3D8A4117-A59C-3E68-D171-8434EA4AD2E5}"/>
                </a:ext>
              </a:extLst>
            </p:cNvPr>
            <p:cNvSpPr/>
            <p:nvPr/>
          </p:nvSpPr>
          <p:spPr>
            <a:xfrm>
              <a:off x="11621452" y="5773314"/>
              <a:ext cx="261410" cy="247226"/>
            </a:xfrm>
            <a:custGeom>
              <a:avLst/>
              <a:gdLst>
                <a:gd name="connsiteX0" fmla="*/ 235621 w 261410"/>
                <a:gd name="connsiteY0" fmla="*/ 6737 h 247226"/>
                <a:gd name="connsiteX1" fmla="*/ 226487 w 261410"/>
                <a:gd name="connsiteY1" fmla="*/ 6737 h 247226"/>
                <a:gd name="connsiteX2" fmla="*/ 213771 w 261410"/>
                <a:gd name="connsiteY2" fmla="*/ 1364 h 247226"/>
                <a:gd name="connsiteX3" fmla="*/ 201413 w 261410"/>
                <a:gd name="connsiteY3" fmla="*/ 15512 h 247226"/>
                <a:gd name="connsiteX4" fmla="*/ 183862 w 261410"/>
                <a:gd name="connsiteY4" fmla="*/ 26437 h 247226"/>
                <a:gd name="connsiteX5" fmla="*/ 168819 w 261410"/>
                <a:gd name="connsiteY5" fmla="*/ 37541 h 247226"/>
                <a:gd name="connsiteX6" fmla="*/ 121000 w 261410"/>
                <a:gd name="connsiteY6" fmla="*/ 94134 h 247226"/>
                <a:gd name="connsiteX7" fmla="*/ 2799 w 261410"/>
                <a:gd name="connsiteY7" fmla="*/ 193889 h 247226"/>
                <a:gd name="connsiteX8" fmla="*/ 59213 w 261410"/>
                <a:gd name="connsiteY8" fmla="*/ 243857 h 247226"/>
                <a:gd name="connsiteX9" fmla="*/ 102912 w 261410"/>
                <a:gd name="connsiteY9" fmla="*/ 242961 h 247226"/>
                <a:gd name="connsiteX10" fmla="*/ 119747 w 261410"/>
                <a:gd name="connsiteY10" fmla="*/ 226126 h 247226"/>
                <a:gd name="connsiteX11" fmla="*/ 117061 w 261410"/>
                <a:gd name="connsiteY11" fmla="*/ 226126 h 247226"/>
                <a:gd name="connsiteX12" fmla="*/ 124046 w 261410"/>
                <a:gd name="connsiteY12" fmla="*/ 217351 h 247226"/>
                <a:gd name="connsiteX13" fmla="*/ 154491 w 261410"/>
                <a:gd name="connsiteY13" fmla="*/ 182248 h 247226"/>
                <a:gd name="connsiteX14" fmla="*/ 156462 w 261410"/>
                <a:gd name="connsiteY14" fmla="*/ 182248 h 247226"/>
                <a:gd name="connsiteX15" fmla="*/ 225054 w 261410"/>
                <a:gd name="connsiteY15" fmla="*/ 117595 h 247226"/>
                <a:gd name="connsiteX16" fmla="*/ 225950 w 261410"/>
                <a:gd name="connsiteY16" fmla="*/ 116521 h 247226"/>
                <a:gd name="connsiteX17" fmla="*/ 223622 w 261410"/>
                <a:gd name="connsiteY17" fmla="*/ 116521 h 247226"/>
                <a:gd name="connsiteX18" fmla="*/ 249589 w 261410"/>
                <a:gd name="connsiteY18" fmla="*/ 72643 h 247226"/>
                <a:gd name="connsiteX19" fmla="*/ 253888 w 261410"/>
                <a:gd name="connsiteY19" fmla="*/ 72643 h 247226"/>
                <a:gd name="connsiteX20" fmla="*/ 261410 w 261410"/>
                <a:gd name="connsiteY20" fmla="*/ 34496 h 247226"/>
                <a:gd name="connsiteX21" fmla="*/ 235621 w 261410"/>
                <a:gd name="connsiteY21" fmla="*/ 6916 h 24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410" h="247226">
                  <a:moveTo>
                    <a:pt x="235621" y="6737"/>
                  </a:moveTo>
                  <a:lnTo>
                    <a:pt x="226487" y="6737"/>
                  </a:lnTo>
                  <a:cubicBezTo>
                    <a:pt x="220040" y="1364"/>
                    <a:pt x="214845" y="-2039"/>
                    <a:pt x="213771" y="1364"/>
                  </a:cubicBezTo>
                  <a:cubicBezTo>
                    <a:pt x="212159" y="7453"/>
                    <a:pt x="207324" y="11572"/>
                    <a:pt x="201413" y="15512"/>
                  </a:cubicBezTo>
                  <a:cubicBezTo>
                    <a:pt x="196041" y="18736"/>
                    <a:pt x="189952" y="22139"/>
                    <a:pt x="183862" y="26437"/>
                  </a:cubicBezTo>
                  <a:cubicBezTo>
                    <a:pt x="178848" y="29661"/>
                    <a:pt x="173475" y="33063"/>
                    <a:pt x="168819" y="37541"/>
                  </a:cubicBezTo>
                  <a:cubicBezTo>
                    <a:pt x="151984" y="54197"/>
                    <a:pt x="168819" y="60823"/>
                    <a:pt x="121000" y="94134"/>
                  </a:cubicBezTo>
                  <a:cubicBezTo>
                    <a:pt x="73183" y="127446"/>
                    <a:pt x="14261" y="163802"/>
                    <a:pt x="2799" y="193889"/>
                  </a:cubicBezTo>
                  <a:cubicBezTo>
                    <a:pt x="-8305" y="223798"/>
                    <a:pt x="14261" y="240454"/>
                    <a:pt x="59213" y="243857"/>
                  </a:cubicBezTo>
                  <a:cubicBezTo>
                    <a:pt x="88405" y="246006"/>
                    <a:pt x="93957" y="250662"/>
                    <a:pt x="102912" y="242961"/>
                  </a:cubicBezTo>
                  <a:cubicBezTo>
                    <a:pt x="107568" y="240991"/>
                    <a:pt x="111688" y="236514"/>
                    <a:pt x="119747" y="226126"/>
                  </a:cubicBezTo>
                  <a:lnTo>
                    <a:pt x="117061" y="226126"/>
                  </a:lnTo>
                  <a:cubicBezTo>
                    <a:pt x="119210" y="223440"/>
                    <a:pt x="121359" y="220933"/>
                    <a:pt x="124046" y="217351"/>
                  </a:cubicBezTo>
                  <a:cubicBezTo>
                    <a:pt x="134253" y="204098"/>
                    <a:pt x="144462" y="192815"/>
                    <a:pt x="154491" y="182248"/>
                  </a:cubicBezTo>
                  <a:lnTo>
                    <a:pt x="156462" y="182248"/>
                  </a:lnTo>
                  <a:cubicBezTo>
                    <a:pt x="177774" y="159504"/>
                    <a:pt x="199086" y="140878"/>
                    <a:pt x="225054" y="117595"/>
                  </a:cubicBezTo>
                  <a:cubicBezTo>
                    <a:pt x="225412" y="117237"/>
                    <a:pt x="225591" y="116879"/>
                    <a:pt x="225950" y="116521"/>
                  </a:cubicBezTo>
                  <a:lnTo>
                    <a:pt x="223622" y="116521"/>
                  </a:lnTo>
                  <a:cubicBezTo>
                    <a:pt x="237232" y="102552"/>
                    <a:pt x="245112" y="86791"/>
                    <a:pt x="249589" y="72643"/>
                  </a:cubicBezTo>
                  <a:lnTo>
                    <a:pt x="253888" y="72643"/>
                  </a:lnTo>
                  <a:cubicBezTo>
                    <a:pt x="261231" y="51689"/>
                    <a:pt x="261410" y="34496"/>
                    <a:pt x="261410" y="34496"/>
                  </a:cubicBezTo>
                  <a:cubicBezTo>
                    <a:pt x="261410" y="34496"/>
                    <a:pt x="247620" y="18020"/>
                    <a:pt x="235621" y="691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6" name="צורה חופשית: צורה 55">
              <a:extLst>
                <a:ext uri="{FF2B5EF4-FFF2-40B4-BE49-F238E27FC236}">
                  <a16:creationId xmlns:a16="http://schemas.microsoft.com/office/drawing/2014/main" id="{7BA5F3D6-A1D2-C7C8-8221-130EBE6DCAB6}"/>
                </a:ext>
              </a:extLst>
            </p:cNvPr>
            <p:cNvSpPr/>
            <p:nvPr/>
          </p:nvSpPr>
          <p:spPr>
            <a:xfrm>
              <a:off x="10424684" y="4634777"/>
              <a:ext cx="7521" cy="4448"/>
            </a:xfrm>
            <a:custGeom>
              <a:avLst/>
              <a:gdLst>
                <a:gd name="connsiteX0" fmla="*/ 0 w 7521"/>
                <a:gd name="connsiteY0" fmla="*/ 4449 h 4448"/>
                <a:gd name="connsiteX1" fmla="*/ 7522 w 7521"/>
                <a:gd name="connsiteY1" fmla="*/ 4449 h 4448"/>
                <a:gd name="connsiteX2" fmla="*/ 0 w 7521"/>
                <a:gd name="connsiteY2" fmla="*/ 4449 h 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1" h="4448">
                  <a:moveTo>
                    <a:pt x="0" y="4449"/>
                  </a:moveTo>
                  <a:lnTo>
                    <a:pt x="7522" y="4449"/>
                  </a:lnTo>
                  <a:cubicBezTo>
                    <a:pt x="1253" y="-2178"/>
                    <a:pt x="0" y="-745"/>
                    <a:pt x="0" y="4449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7" name="צורה חופשית: צורה 56">
              <a:extLst>
                <a:ext uri="{FF2B5EF4-FFF2-40B4-BE49-F238E27FC236}">
                  <a16:creationId xmlns:a16="http://schemas.microsoft.com/office/drawing/2014/main" id="{1239226A-C1E6-8533-E6D4-983B4CE464B0}"/>
                </a:ext>
              </a:extLst>
            </p:cNvPr>
            <p:cNvSpPr/>
            <p:nvPr/>
          </p:nvSpPr>
          <p:spPr>
            <a:xfrm>
              <a:off x="11987274" y="4815971"/>
              <a:ext cx="87265" cy="76458"/>
            </a:xfrm>
            <a:custGeom>
              <a:avLst/>
              <a:gdLst>
                <a:gd name="connsiteX0" fmla="*/ 81487 w 87265"/>
                <a:gd name="connsiteY0" fmla="*/ 915 h 76458"/>
                <a:gd name="connsiteX1" fmla="*/ 59817 w 87265"/>
                <a:gd name="connsiteY1" fmla="*/ 6825 h 76458"/>
                <a:gd name="connsiteX2" fmla="*/ 0 w 87265"/>
                <a:gd name="connsiteY2" fmla="*/ 74164 h 76458"/>
                <a:gd name="connsiteX3" fmla="*/ 67160 w 87265"/>
                <a:gd name="connsiteY3" fmla="*/ 42644 h 76458"/>
                <a:gd name="connsiteX4" fmla="*/ 69487 w 87265"/>
                <a:gd name="connsiteY4" fmla="*/ 42644 h 76458"/>
                <a:gd name="connsiteX5" fmla="*/ 81667 w 87265"/>
                <a:gd name="connsiteY5" fmla="*/ 915 h 7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65" h="76458">
                  <a:moveTo>
                    <a:pt x="81487" y="915"/>
                  </a:moveTo>
                  <a:cubicBezTo>
                    <a:pt x="75398" y="-1592"/>
                    <a:pt x="67697" y="1273"/>
                    <a:pt x="59817" y="6825"/>
                  </a:cubicBezTo>
                  <a:cubicBezTo>
                    <a:pt x="33848" y="21332"/>
                    <a:pt x="0" y="74164"/>
                    <a:pt x="0" y="74164"/>
                  </a:cubicBezTo>
                  <a:cubicBezTo>
                    <a:pt x="20595" y="83298"/>
                    <a:pt x="49608" y="63598"/>
                    <a:pt x="67160" y="42644"/>
                  </a:cubicBezTo>
                  <a:lnTo>
                    <a:pt x="69487" y="42644"/>
                  </a:lnTo>
                  <a:cubicBezTo>
                    <a:pt x="85248" y="24914"/>
                    <a:pt x="93486" y="5571"/>
                    <a:pt x="81667" y="915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8" name="צורה חופשית: צורה 57">
              <a:extLst>
                <a:ext uri="{FF2B5EF4-FFF2-40B4-BE49-F238E27FC236}">
                  <a16:creationId xmlns:a16="http://schemas.microsoft.com/office/drawing/2014/main" id="{ECC75C17-9275-552B-BF16-48DBA9E14A2D}"/>
                </a:ext>
              </a:extLst>
            </p:cNvPr>
            <p:cNvSpPr/>
            <p:nvPr/>
          </p:nvSpPr>
          <p:spPr>
            <a:xfrm>
              <a:off x="10131587" y="3737484"/>
              <a:ext cx="89799" cy="71593"/>
            </a:xfrm>
            <a:custGeom>
              <a:avLst/>
              <a:gdLst>
                <a:gd name="connsiteX0" fmla="*/ 23203 w 89799"/>
                <a:gd name="connsiteY0" fmla="*/ 1977 h 71593"/>
                <a:gd name="connsiteX1" fmla="*/ 19800 w 89799"/>
                <a:gd name="connsiteY1" fmla="*/ 5201 h 71593"/>
                <a:gd name="connsiteX2" fmla="*/ 18008 w 89799"/>
                <a:gd name="connsiteY2" fmla="*/ 5559 h 71593"/>
                <a:gd name="connsiteX3" fmla="*/ 15323 w 89799"/>
                <a:gd name="connsiteY3" fmla="*/ 68600 h 71593"/>
                <a:gd name="connsiteX4" fmla="*/ 88214 w 89799"/>
                <a:gd name="connsiteY4" fmla="*/ 61973 h 71593"/>
                <a:gd name="connsiteX5" fmla="*/ 62066 w 89799"/>
                <a:gd name="connsiteY5" fmla="*/ 24185 h 71593"/>
                <a:gd name="connsiteX6" fmla="*/ 70125 w 89799"/>
                <a:gd name="connsiteY6" fmla="*/ 24185 h 71593"/>
                <a:gd name="connsiteX7" fmla="*/ 23203 w 89799"/>
                <a:gd name="connsiteY7" fmla="*/ 1977 h 7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99" h="71593">
                  <a:moveTo>
                    <a:pt x="23203" y="1977"/>
                  </a:moveTo>
                  <a:cubicBezTo>
                    <a:pt x="22306" y="2335"/>
                    <a:pt x="20875" y="3589"/>
                    <a:pt x="19800" y="5201"/>
                  </a:cubicBezTo>
                  <a:cubicBezTo>
                    <a:pt x="19262" y="5380"/>
                    <a:pt x="18905" y="5201"/>
                    <a:pt x="18008" y="5559"/>
                  </a:cubicBezTo>
                  <a:cubicBezTo>
                    <a:pt x="8338" y="9678"/>
                    <a:pt x="-15661" y="68600"/>
                    <a:pt x="15323" y="68600"/>
                  </a:cubicBezTo>
                  <a:cubicBezTo>
                    <a:pt x="46305" y="68600"/>
                    <a:pt x="99675" y="78629"/>
                    <a:pt x="88214" y="61973"/>
                  </a:cubicBezTo>
                  <a:cubicBezTo>
                    <a:pt x="83019" y="53914"/>
                    <a:pt x="73707" y="37617"/>
                    <a:pt x="62066" y="24185"/>
                  </a:cubicBezTo>
                  <a:lnTo>
                    <a:pt x="70125" y="24185"/>
                  </a:lnTo>
                  <a:cubicBezTo>
                    <a:pt x="57051" y="8245"/>
                    <a:pt x="40754" y="-5187"/>
                    <a:pt x="23203" y="197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59" name="צורה חופשית: צורה 58">
              <a:extLst>
                <a:ext uri="{FF2B5EF4-FFF2-40B4-BE49-F238E27FC236}">
                  <a16:creationId xmlns:a16="http://schemas.microsoft.com/office/drawing/2014/main" id="{0EBF81DB-1BB5-74A1-2DEB-46AE4319560F}"/>
                </a:ext>
              </a:extLst>
            </p:cNvPr>
            <p:cNvSpPr/>
            <p:nvPr/>
          </p:nvSpPr>
          <p:spPr>
            <a:xfrm>
              <a:off x="7534784" y="4668892"/>
              <a:ext cx="238780" cy="526955"/>
            </a:xfrm>
            <a:custGeom>
              <a:avLst/>
              <a:gdLst>
                <a:gd name="connsiteX0" fmla="*/ 220871 w 238780"/>
                <a:gd name="connsiteY0" fmla="*/ 14390 h 526955"/>
                <a:gd name="connsiteX1" fmla="*/ 213707 w 238780"/>
                <a:gd name="connsiteY1" fmla="*/ 14390 h 526955"/>
                <a:gd name="connsiteX2" fmla="*/ 199917 w 238780"/>
                <a:gd name="connsiteY2" fmla="*/ 1675 h 526955"/>
                <a:gd name="connsiteX3" fmla="*/ 132398 w 238780"/>
                <a:gd name="connsiteY3" fmla="*/ 81550 h 526955"/>
                <a:gd name="connsiteX4" fmla="*/ 78312 w 238780"/>
                <a:gd name="connsiteY4" fmla="*/ 138323 h 526955"/>
                <a:gd name="connsiteX5" fmla="*/ 67387 w 238780"/>
                <a:gd name="connsiteY5" fmla="*/ 141368 h 526955"/>
                <a:gd name="connsiteX6" fmla="*/ 36046 w 238780"/>
                <a:gd name="connsiteY6" fmla="*/ 152650 h 526955"/>
                <a:gd name="connsiteX7" fmla="*/ 8645 w 238780"/>
                <a:gd name="connsiteY7" fmla="*/ 217661 h 526955"/>
                <a:gd name="connsiteX8" fmla="*/ 5959 w 238780"/>
                <a:gd name="connsiteY8" fmla="*/ 340878 h 526955"/>
                <a:gd name="connsiteX9" fmla="*/ 17062 w 238780"/>
                <a:gd name="connsiteY9" fmla="*/ 467138 h 526955"/>
                <a:gd name="connsiteX10" fmla="*/ 65059 w 238780"/>
                <a:gd name="connsiteY10" fmla="*/ 526956 h 526955"/>
                <a:gd name="connsiteX11" fmla="*/ 108758 w 238780"/>
                <a:gd name="connsiteY11" fmla="*/ 512987 h 526955"/>
                <a:gd name="connsiteX12" fmla="*/ 140816 w 238780"/>
                <a:gd name="connsiteY12" fmla="*/ 463736 h 526955"/>
                <a:gd name="connsiteX13" fmla="*/ 144219 w 238780"/>
                <a:gd name="connsiteY13" fmla="*/ 452811 h 526955"/>
                <a:gd name="connsiteX14" fmla="*/ 140099 w 238780"/>
                <a:gd name="connsiteY14" fmla="*/ 452811 h 526955"/>
                <a:gd name="connsiteX15" fmla="*/ 152278 w 238780"/>
                <a:gd name="connsiteY15" fmla="*/ 408933 h 526955"/>
                <a:gd name="connsiteX16" fmla="*/ 156755 w 238780"/>
                <a:gd name="connsiteY16" fmla="*/ 408933 h 526955"/>
                <a:gd name="connsiteX17" fmla="*/ 176455 w 238780"/>
                <a:gd name="connsiteY17" fmla="*/ 343027 h 526955"/>
                <a:gd name="connsiteX18" fmla="*/ 172515 w 238780"/>
                <a:gd name="connsiteY18" fmla="*/ 343027 h 526955"/>
                <a:gd name="connsiteX19" fmla="*/ 187560 w 238780"/>
                <a:gd name="connsiteY19" fmla="*/ 299328 h 526955"/>
                <a:gd name="connsiteX20" fmla="*/ 191858 w 238780"/>
                <a:gd name="connsiteY20" fmla="*/ 299328 h 526955"/>
                <a:gd name="connsiteX21" fmla="*/ 209050 w 238780"/>
                <a:gd name="connsiteY21" fmla="*/ 233242 h 526955"/>
                <a:gd name="connsiteX22" fmla="*/ 204752 w 238780"/>
                <a:gd name="connsiteY22" fmla="*/ 233242 h 526955"/>
                <a:gd name="connsiteX23" fmla="*/ 211737 w 238780"/>
                <a:gd name="connsiteY23" fmla="*/ 210856 h 526955"/>
                <a:gd name="connsiteX24" fmla="*/ 218901 w 238780"/>
                <a:gd name="connsiteY24" fmla="*/ 189365 h 526955"/>
                <a:gd name="connsiteX25" fmla="*/ 223199 w 238780"/>
                <a:gd name="connsiteY25" fmla="*/ 189365 h 526955"/>
                <a:gd name="connsiteX26" fmla="*/ 237705 w 238780"/>
                <a:gd name="connsiteY26" fmla="*/ 123816 h 526955"/>
                <a:gd name="connsiteX27" fmla="*/ 233049 w 238780"/>
                <a:gd name="connsiteY27" fmla="*/ 123816 h 526955"/>
                <a:gd name="connsiteX28" fmla="*/ 234482 w 238780"/>
                <a:gd name="connsiteY28" fmla="*/ 91042 h 526955"/>
                <a:gd name="connsiteX29" fmla="*/ 233228 w 238780"/>
                <a:gd name="connsiteY29" fmla="*/ 79760 h 526955"/>
                <a:gd name="connsiteX30" fmla="*/ 238780 w 238780"/>
                <a:gd name="connsiteY30" fmla="*/ 79760 h 526955"/>
                <a:gd name="connsiteX31" fmla="*/ 221408 w 238780"/>
                <a:gd name="connsiteY31" fmla="*/ 14032 h 52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8780" h="526955">
                  <a:moveTo>
                    <a:pt x="220871" y="14390"/>
                  </a:moveTo>
                  <a:lnTo>
                    <a:pt x="213707" y="14390"/>
                  </a:lnTo>
                  <a:cubicBezTo>
                    <a:pt x="209588" y="7943"/>
                    <a:pt x="205290" y="3466"/>
                    <a:pt x="199917" y="1675"/>
                  </a:cubicBezTo>
                  <a:cubicBezTo>
                    <a:pt x="164636" y="-10324"/>
                    <a:pt x="160516" y="44836"/>
                    <a:pt x="132398" y="81550"/>
                  </a:cubicBezTo>
                  <a:cubicBezTo>
                    <a:pt x="113235" y="106444"/>
                    <a:pt x="92998" y="127936"/>
                    <a:pt x="78312" y="138323"/>
                  </a:cubicBezTo>
                  <a:cubicBezTo>
                    <a:pt x="73835" y="140651"/>
                    <a:pt x="69895" y="142084"/>
                    <a:pt x="67387" y="141368"/>
                  </a:cubicBezTo>
                  <a:cubicBezTo>
                    <a:pt x="62552" y="139935"/>
                    <a:pt x="48941" y="143875"/>
                    <a:pt x="36046" y="152650"/>
                  </a:cubicBezTo>
                  <a:cubicBezTo>
                    <a:pt x="16525" y="163754"/>
                    <a:pt x="-3891" y="186141"/>
                    <a:pt x="8645" y="217661"/>
                  </a:cubicBezTo>
                  <a:cubicBezTo>
                    <a:pt x="28166" y="267628"/>
                    <a:pt x="25480" y="317596"/>
                    <a:pt x="5959" y="340878"/>
                  </a:cubicBezTo>
                  <a:cubicBezTo>
                    <a:pt x="-13921" y="364160"/>
                    <a:pt x="22793" y="430603"/>
                    <a:pt x="17062" y="467138"/>
                  </a:cubicBezTo>
                  <a:cubicBezTo>
                    <a:pt x="11510" y="503674"/>
                    <a:pt x="25480" y="526956"/>
                    <a:pt x="65059" y="526956"/>
                  </a:cubicBezTo>
                  <a:cubicBezTo>
                    <a:pt x="84760" y="526956"/>
                    <a:pt x="98192" y="522836"/>
                    <a:pt x="108758" y="512987"/>
                  </a:cubicBezTo>
                  <a:cubicBezTo>
                    <a:pt x="122011" y="503853"/>
                    <a:pt x="130966" y="488451"/>
                    <a:pt x="140816" y="463736"/>
                  </a:cubicBezTo>
                  <a:cubicBezTo>
                    <a:pt x="142249" y="459975"/>
                    <a:pt x="143144" y="456393"/>
                    <a:pt x="144219" y="452811"/>
                  </a:cubicBezTo>
                  <a:lnTo>
                    <a:pt x="140099" y="452811"/>
                  </a:lnTo>
                  <a:cubicBezTo>
                    <a:pt x="145114" y="438125"/>
                    <a:pt x="149054" y="423440"/>
                    <a:pt x="152278" y="408933"/>
                  </a:cubicBezTo>
                  <a:lnTo>
                    <a:pt x="156755" y="408933"/>
                  </a:lnTo>
                  <a:cubicBezTo>
                    <a:pt x="162307" y="386009"/>
                    <a:pt x="167501" y="363443"/>
                    <a:pt x="176455" y="343027"/>
                  </a:cubicBezTo>
                  <a:lnTo>
                    <a:pt x="172515" y="343027"/>
                  </a:lnTo>
                  <a:cubicBezTo>
                    <a:pt x="177888" y="331386"/>
                    <a:pt x="182903" y="315805"/>
                    <a:pt x="187560" y="299328"/>
                  </a:cubicBezTo>
                  <a:lnTo>
                    <a:pt x="191858" y="299328"/>
                  </a:lnTo>
                  <a:cubicBezTo>
                    <a:pt x="198305" y="276583"/>
                    <a:pt x="204215" y="252047"/>
                    <a:pt x="209050" y="233242"/>
                  </a:cubicBezTo>
                  <a:lnTo>
                    <a:pt x="204752" y="233242"/>
                  </a:lnTo>
                  <a:cubicBezTo>
                    <a:pt x="207259" y="223572"/>
                    <a:pt x="209767" y="215691"/>
                    <a:pt x="211737" y="210856"/>
                  </a:cubicBezTo>
                  <a:cubicBezTo>
                    <a:pt x="213707" y="206020"/>
                    <a:pt x="216214" y="198498"/>
                    <a:pt x="218901" y="189365"/>
                  </a:cubicBezTo>
                  <a:lnTo>
                    <a:pt x="223199" y="189365"/>
                  </a:lnTo>
                  <a:cubicBezTo>
                    <a:pt x="228751" y="171634"/>
                    <a:pt x="234482" y="147099"/>
                    <a:pt x="237705" y="123816"/>
                  </a:cubicBezTo>
                  <a:lnTo>
                    <a:pt x="233049" y="123816"/>
                  </a:lnTo>
                  <a:cubicBezTo>
                    <a:pt x="234482" y="111817"/>
                    <a:pt x="235019" y="100713"/>
                    <a:pt x="234482" y="91042"/>
                  </a:cubicBezTo>
                  <a:cubicBezTo>
                    <a:pt x="234123" y="87640"/>
                    <a:pt x="233586" y="83520"/>
                    <a:pt x="233228" y="79760"/>
                  </a:cubicBezTo>
                  <a:lnTo>
                    <a:pt x="238780" y="79760"/>
                  </a:lnTo>
                  <a:cubicBezTo>
                    <a:pt x="236273" y="56119"/>
                    <a:pt x="230363" y="30330"/>
                    <a:pt x="221408" y="1403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0" name="צורה חופשית: צורה 59">
              <a:extLst>
                <a:ext uri="{FF2B5EF4-FFF2-40B4-BE49-F238E27FC236}">
                  <a16:creationId xmlns:a16="http://schemas.microsoft.com/office/drawing/2014/main" id="{30A6CED3-F548-144E-82CF-447817D84F1B}"/>
                </a:ext>
              </a:extLst>
            </p:cNvPr>
            <p:cNvSpPr/>
            <p:nvPr/>
          </p:nvSpPr>
          <p:spPr>
            <a:xfrm>
              <a:off x="3503081" y="3482382"/>
              <a:ext cx="48840" cy="59069"/>
            </a:xfrm>
            <a:custGeom>
              <a:avLst/>
              <a:gdLst>
                <a:gd name="connsiteX0" fmla="*/ 12358 w 48840"/>
                <a:gd name="connsiteY0" fmla="*/ 5632 h 59069"/>
                <a:gd name="connsiteX1" fmla="*/ 27223 w 48840"/>
                <a:gd name="connsiteY1" fmla="*/ 57748 h 59069"/>
                <a:gd name="connsiteX2" fmla="*/ 36894 w 48840"/>
                <a:gd name="connsiteY2" fmla="*/ 51659 h 59069"/>
                <a:gd name="connsiteX3" fmla="*/ 21313 w 48840"/>
                <a:gd name="connsiteY3" fmla="*/ 438 h 59069"/>
                <a:gd name="connsiteX4" fmla="*/ 12537 w 48840"/>
                <a:gd name="connsiteY4" fmla="*/ 5632 h 5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40" h="59069">
                  <a:moveTo>
                    <a:pt x="12358" y="5632"/>
                  </a:moveTo>
                  <a:cubicBezTo>
                    <a:pt x="-8775" y="16019"/>
                    <a:pt x="-2148" y="67956"/>
                    <a:pt x="27223" y="57748"/>
                  </a:cubicBezTo>
                  <a:cubicBezTo>
                    <a:pt x="31342" y="56315"/>
                    <a:pt x="34387" y="54345"/>
                    <a:pt x="36894" y="51659"/>
                  </a:cubicBezTo>
                  <a:cubicBezTo>
                    <a:pt x="60892" y="37689"/>
                    <a:pt x="45132" y="-4756"/>
                    <a:pt x="21313" y="438"/>
                  </a:cubicBezTo>
                  <a:cubicBezTo>
                    <a:pt x="17731" y="1154"/>
                    <a:pt x="14866" y="3124"/>
                    <a:pt x="12537" y="563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1" name="צורה חופשית: צורה 60">
              <a:extLst>
                <a:ext uri="{FF2B5EF4-FFF2-40B4-BE49-F238E27FC236}">
                  <a16:creationId xmlns:a16="http://schemas.microsoft.com/office/drawing/2014/main" id="{BDFFF015-05D2-91AA-AB41-D31528EC0B42}"/>
                </a:ext>
              </a:extLst>
            </p:cNvPr>
            <p:cNvSpPr/>
            <p:nvPr/>
          </p:nvSpPr>
          <p:spPr>
            <a:xfrm>
              <a:off x="3489180" y="3206968"/>
              <a:ext cx="43834" cy="37932"/>
            </a:xfrm>
            <a:custGeom>
              <a:avLst/>
              <a:gdLst>
                <a:gd name="connsiteX0" fmla="*/ 21065 w 43834"/>
                <a:gd name="connsiteY0" fmla="*/ 406 h 37932"/>
                <a:gd name="connsiteX1" fmla="*/ 10320 w 43834"/>
                <a:gd name="connsiteY1" fmla="*/ 5600 h 37932"/>
                <a:gd name="connsiteX2" fmla="*/ 27155 w 43834"/>
                <a:gd name="connsiteY2" fmla="*/ 37120 h 37932"/>
                <a:gd name="connsiteX3" fmla="*/ 31095 w 43834"/>
                <a:gd name="connsiteY3" fmla="*/ 6137 h 37932"/>
                <a:gd name="connsiteX4" fmla="*/ 41840 w 43834"/>
                <a:gd name="connsiteY4" fmla="*/ 6137 h 37932"/>
                <a:gd name="connsiteX5" fmla="*/ 21244 w 43834"/>
                <a:gd name="connsiteY5" fmla="*/ 227 h 3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34" h="37932">
                  <a:moveTo>
                    <a:pt x="21065" y="406"/>
                  </a:moveTo>
                  <a:cubicBezTo>
                    <a:pt x="16230" y="1123"/>
                    <a:pt x="12827" y="3093"/>
                    <a:pt x="10320" y="5600"/>
                  </a:cubicBezTo>
                  <a:cubicBezTo>
                    <a:pt x="-8306" y="13301"/>
                    <a:pt x="-1142" y="43210"/>
                    <a:pt x="27155" y="37120"/>
                  </a:cubicBezTo>
                  <a:cubicBezTo>
                    <a:pt x="51153" y="31927"/>
                    <a:pt x="46317" y="12943"/>
                    <a:pt x="31095" y="6137"/>
                  </a:cubicBezTo>
                  <a:lnTo>
                    <a:pt x="41840" y="6137"/>
                  </a:lnTo>
                  <a:cubicBezTo>
                    <a:pt x="36825" y="2018"/>
                    <a:pt x="29483" y="-847"/>
                    <a:pt x="21244" y="22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2" name="צורה חופשית: צורה 61">
              <a:extLst>
                <a:ext uri="{FF2B5EF4-FFF2-40B4-BE49-F238E27FC236}">
                  <a16:creationId xmlns:a16="http://schemas.microsoft.com/office/drawing/2014/main" id="{5F79AEAF-8023-C220-ED97-6D3B512DAC03}"/>
                </a:ext>
              </a:extLst>
            </p:cNvPr>
            <p:cNvSpPr/>
            <p:nvPr/>
          </p:nvSpPr>
          <p:spPr>
            <a:xfrm>
              <a:off x="9249628" y="3968454"/>
              <a:ext cx="381137" cy="465035"/>
            </a:xfrm>
            <a:custGeom>
              <a:avLst/>
              <a:gdLst>
                <a:gd name="connsiteX0" fmla="*/ 351047 w 381137"/>
                <a:gd name="connsiteY0" fmla="*/ 451382 h 465035"/>
                <a:gd name="connsiteX1" fmla="*/ 353733 w 381137"/>
                <a:gd name="connsiteY1" fmla="*/ 436159 h 465035"/>
                <a:gd name="connsiteX2" fmla="*/ 357494 w 381137"/>
                <a:gd name="connsiteY2" fmla="*/ 385655 h 465035"/>
                <a:gd name="connsiteX3" fmla="*/ 352837 w 381137"/>
                <a:gd name="connsiteY3" fmla="*/ 385655 h 465035"/>
                <a:gd name="connsiteX4" fmla="*/ 366985 w 381137"/>
                <a:gd name="connsiteY4" fmla="*/ 341777 h 465035"/>
                <a:gd name="connsiteX5" fmla="*/ 370210 w 381137"/>
                <a:gd name="connsiteY5" fmla="*/ 341777 h 465035"/>
                <a:gd name="connsiteX6" fmla="*/ 373433 w 381137"/>
                <a:gd name="connsiteY6" fmla="*/ 336225 h 465035"/>
                <a:gd name="connsiteX7" fmla="*/ 359464 w 381137"/>
                <a:gd name="connsiteY7" fmla="*/ 289840 h 465035"/>
                <a:gd name="connsiteX8" fmla="*/ 334033 w 381137"/>
                <a:gd name="connsiteY8" fmla="*/ 275870 h 465035"/>
                <a:gd name="connsiteX9" fmla="*/ 325794 w 381137"/>
                <a:gd name="connsiteY9" fmla="*/ 275870 h 465035"/>
                <a:gd name="connsiteX10" fmla="*/ 288364 w 381137"/>
                <a:gd name="connsiteY10" fmla="*/ 231992 h 465035"/>
                <a:gd name="connsiteX11" fmla="*/ 296960 w 381137"/>
                <a:gd name="connsiteY11" fmla="*/ 231992 h 465035"/>
                <a:gd name="connsiteX12" fmla="*/ 280663 w 381137"/>
                <a:gd name="connsiteY12" fmla="*/ 216769 h 465035"/>
                <a:gd name="connsiteX13" fmla="*/ 220846 w 381137"/>
                <a:gd name="connsiteY13" fmla="*/ 166265 h 465035"/>
                <a:gd name="connsiteX14" fmla="*/ 212070 w 381137"/>
                <a:gd name="connsiteY14" fmla="*/ 166265 h 465035"/>
                <a:gd name="connsiteX15" fmla="*/ 176789 w 381137"/>
                <a:gd name="connsiteY15" fmla="*/ 127044 h 465035"/>
                <a:gd name="connsiteX16" fmla="*/ 172490 w 381137"/>
                <a:gd name="connsiteY16" fmla="*/ 122208 h 465035"/>
                <a:gd name="connsiteX17" fmla="*/ 181087 w 381137"/>
                <a:gd name="connsiteY17" fmla="*/ 122208 h 465035"/>
                <a:gd name="connsiteX18" fmla="*/ 113031 w 381137"/>
                <a:gd name="connsiteY18" fmla="*/ 56481 h 465035"/>
                <a:gd name="connsiteX19" fmla="*/ 103898 w 381137"/>
                <a:gd name="connsiteY19" fmla="*/ 56481 h 465035"/>
                <a:gd name="connsiteX20" fmla="*/ 78466 w 381137"/>
                <a:gd name="connsiteY20" fmla="*/ 33915 h 465035"/>
                <a:gd name="connsiteX21" fmla="*/ 47483 w 381137"/>
                <a:gd name="connsiteY21" fmla="*/ 12782 h 465035"/>
                <a:gd name="connsiteX22" fmla="*/ 59482 w 381137"/>
                <a:gd name="connsiteY22" fmla="*/ 12782 h 465035"/>
                <a:gd name="connsiteX23" fmla="*/ 13276 w 381137"/>
                <a:gd name="connsiteY23" fmla="*/ 604 h 465035"/>
                <a:gd name="connsiteX24" fmla="*/ 6829 w 381137"/>
                <a:gd name="connsiteY24" fmla="*/ 4365 h 465035"/>
                <a:gd name="connsiteX25" fmla="*/ 67184 w 381137"/>
                <a:gd name="connsiteY25" fmla="*/ 93732 h 465035"/>
                <a:gd name="connsiteX26" fmla="*/ 151536 w 381137"/>
                <a:gd name="connsiteY26" fmla="*/ 216769 h 465035"/>
                <a:gd name="connsiteX27" fmla="*/ 190221 w 381137"/>
                <a:gd name="connsiteY27" fmla="*/ 380640 h 465035"/>
                <a:gd name="connsiteX28" fmla="*/ 312005 w 381137"/>
                <a:gd name="connsiteY28" fmla="*/ 443143 h 465035"/>
                <a:gd name="connsiteX29" fmla="*/ 347285 w 381137"/>
                <a:gd name="connsiteY29" fmla="*/ 451561 h 465035"/>
                <a:gd name="connsiteX30" fmla="*/ 351226 w 381137"/>
                <a:gd name="connsiteY30" fmla="*/ 451561 h 4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1137" h="465035">
                  <a:moveTo>
                    <a:pt x="351047" y="451382"/>
                  </a:moveTo>
                  <a:cubicBezTo>
                    <a:pt x="352658" y="447442"/>
                    <a:pt x="353733" y="442785"/>
                    <a:pt x="353733" y="436159"/>
                  </a:cubicBezTo>
                  <a:cubicBezTo>
                    <a:pt x="353733" y="419682"/>
                    <a:pt x="354986" y="401952"/>
                    <a:pt x="357494" y="385655"/>
                  </a:cubicBezTo>
                  <a:lnTo>
                    <a:pt x="352837" y="385655"/>
                  </a:lnTo>
                  <a:cubicBezTo>
                    <a:pt x="355703" y="367924"/>
                    <a:pt x="360359" y="352343"/>
                    <a:pt x="366985" y="341777"/>
                  </a:cubicBezTo>
                  <a:lnTo>
                    <a:pt x="370210" y="341777"/>
                  </a:lnTo>
                  <a:cubicBezTo>
                    <a:pt x="371284" y="339986"/>
                    <a:pt x="372359" y="338016"/>
                    <a:pt x="373433" y="336225"/>
                  </a:cubicBezTo>
                  <a:cubicBezTo>
                    <a:pt x="387581" y="316525"/>
                    <a:pt x="381850" y="286437"/>
                    <a:pt x="359464" y="289840"/>
                  </a:cubicBezTo>
                  <a:cubicBezTo>
                    <a:pt x="350868" y="291272"/>
                    <a:pt x="342808" y="285362"/>
                    <a:pt x="334033" y="275870"/>
                  </a:cubicBezTo>
                  <a:lnTo>
                    <a:pt x="325794" y="275870"/>
                  </a:lnTo>
                  <a:cubicBezTo>
                    <a:pt x="315049" y="263692"/>
                    <a:pt x="303407" y="247036"/>
                    <a:pt x="288364" y="231992"/>
                  </a:cubicBezTo>
                  <a:lnTo>
                    <a:pt x="296960" y="231992"/>
                  </a:lnTo>
                  <a:cubicBezTo>
                    <a:pt x="291767" y="226620"/>
                    <a:pt x="286393" y="221426"/>
                    <a:pt x="280663" y="216769"/>
                  </a:cubicBezTo>
                  <a:cubicBezTo>
                    <a:pt x="258634" y="198681"/>
                    <a:pt x="239650" y="184354"/>
                    <a:pt x="220846" y="166265"/>
                  </a:cubicBezTo>
                  <a:lnTo>
                    <a:pt x="212070" y="166265"/>
                  </a:lnTo>
                  <a:cubicBezTo>
                    <a:pt x="200608" y="155341"/>
                    <a:pt x="189146" y="142804"/>
                    <a:pt x="176789" y="127044"/>
                  </a:cubicBezTo>
                  <a:cubicBezTo>
                    <a:pt x="175714" y="125253"/>
                    <a:pt x="174281" y="123999"/>
                    <a:pt x="172490" y="122208"/>
                  </a:cubicBezTo>
                  <a:lnTo>
                    <a:pt x="181087" y="122208"/>
                  </a:lnTo>
                  <a:cubicBezTo>
                    <a:pt x="159058" y="94628"/>
                    <a:pt x="134164" y="74032"/>
                    <a:pt x="113031" y="56481"/>
                  </a:cubicBezTo>
                  <a:lnTo>
                    <a:pt x="103898" y="56481"/>
                  </a:lnTo>
                  <a:cubicBezTo>
                    <a:pt x="94226" y="48601"/>
                    <a:pt x="85093" y="40900"/>
                    <a:pt x="78466" y="33915"/>
                  </a:cubicBezTo>
                  <a:cubicBezTo>
                    <a:pt x="69333" y="24244"/>
                    <a:pt x="58229" y="17797"/>
                    <a:pt x="47483" y="12782"/>
                  </a:cubicBezTo>
                  <a:lnTo>
                    <a:pt x="59482" y="12782"/>
                  </a:lnTo>
                  <a:cubicBezTo>
                    <a:pt x="41573" y="2753"/>
                    <a:pt x="22768" y="-1724"/>
                    <a:pt x="13276" y="604"/>
                  </a:cubicBezTo>
                  <a:cubicBezTo>
                    <a:pt x="10232" y="1320"/>
                    <a:pt x="8082" y="2574"/>
                    <a:pt x="6829" y="4365"/>
                  </a:cubicBezTo>
                  <a:cubicBezTo>
                    <a:pt x="-23975" y="14573"/>
                    <a:pt x="58945" y="84061"/>
                    <a:pt x="67184" y="93732"/>
                  </a:cubicBezTo>
                  <a:cubicBezTo>
                    <a:pt x="75601" y="103762"/>
                    <a:pt x="151536" y="180055"/>
                    <a:pt x="151536" y="216769"/>
                  </a:cubicBezTo>
                  <a:cubicBezTo>
                    <a:pt x="151536" y="253484"/>
                    <a:pt x="175893" y="367208"/>
                    <a:pt x="190221" y="380640"/>
                  </a:cubicBezTo>
                  <a:cubicBezTo>
                    <a:pt x="204190" y="393893"/>
                    <a:pt x="300722" y="416459"/>
                    <a:pt x="312005" y="443143"/>
                  </a:cubicBezTo>
                  <a:cubicBezTo>
                    <a:pt x="321854" y="466067"/>
                    <a:pt x="342271" y="474306"/>
                    <a:pt x="347285" y="451561"/>
                  </a:cubicBezTo>
                  <a:lnTo>
                    <a:pt x="351226" y="451561"/>
                  </a:ln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3" name="צורה חופשית: צורה 62">
              <a:extLst>
                <a:ext uri="{FF2B5EF4-FFF2-40B4-BE49-F238E27FC236}">
                  <a16:creationId xmlns:a16="http://schemas.microsoft.com/office/drawing/2014/main" id="{D2A4255E-5AEF-951F-07A0-8843B8C8046B}"/>
                </a:ext>
              </a:extLst>
            </p:cNvPr>
            <p:cNvSpPr/>
            <p:nvPr/>
          </p:nvSpPr>
          <p:spPr>
            <a:xfrm>
              <a:off x="3677358" y="669371"/>
              <a:ext cx="1827265" cy="1173649"/>
            </a:xfrm>
            <a:custGeom>
              <a:avLst/>
              <a:gdLst>
                <a:gd name="connsiteX0" fmla="*/ 1537140 w 1827265"/>
                <a:gd name="connsiteY0" fmla="*/ 722713 h 1173649"/>
                <a:gd name="connsiteX1" fmla="*/ 1530155 w 1827265"/>
                <a:gd name="connsiteY1" fmla="*/ 722713 h 1173649"/>
                <a:gd name="connsiteX2" fmla="*/ 1516544 w 1827265"/>
                <a:gd name="connsiteY2" fmla="*/ 685998 h 1173649"/>
                <a:gd name="connsiteX3" fmla="*/ 1513678 w 1827265"/>
                <a:gd name="connsiteY3" fmla="*/ 678835 h 1173649"/>
                <a:gd name="connsiteX4" fmla="*/ 1520305 w 1827265"/>
                <a:gd name="connsiteY4" fmla="*/ 678835 h 1173649"/>
                <a:gd name="connsiteX5" fmla="*/ 1520663 w 1827265"/>
                <a:gd name="connsiteY5" fmla="*/ 620092 h 1173649"/>
                <a:gd name="connsiteX6" fmla="*/ 1529260 w 1827265"/>
                <a:gd name="connsiteY6" fmla="*/ 617227 h 1173649"/>
                <a:gd name="connsiteX7" fmla="*/ 1629373 w 1827265"/>
                <a:gd name="connsiteY7" fmla="*/ 636927 h 1173649"/>
                <a:gd name="connsiteX8" fmla="*/ 1636537 w 1827265"/>
                <a:gd name="connsiteY8" fmla="*/ 624928 h 1173649"/>
                <a:gd name="connsiteX9" fmla="*/ 1636357 w 1827265"/>
                <a:gd name="connsiteY9" fmla="*/ 613107 h 1173649"/>
                <a:gd name="connsiteX10" fmla="*/ 1630985 w 1827265"/>
                <a:gd name="connsiteY10" fmla="*/ 613107 h 1173649"/>
                <a:gd name="connsiteX11" fmla="*/ 1633134 w 1827265"/>
                <a:gd name="connsiteY11" fmla="*/ 569050 h 1173649"/>
                <a:gd name="connsiteX12" fmla="*/ 1637790 w 1827265"/>
                <a:gd name="connsiteY12" fmla="*/ 569050 h 1173649"/>
                <a:gd name="connsiteX13" fmla="*/ 1646924 w 1827265"/>
                <a:gd name="connsiteY13" fmla="*/ 531799 h 1173649"/>
                <a:gd name="connsiteX14" fmla="*/ 1668236 w 1827265"/>
                <a:gd name="connsiteY14" fmla="*/ 503323 h 1173649"/>
                <a:gd name="connsiteX15" fmla="*/ 1664654 w 1827265"/>
                <a:gd name="connsiteY15" fmla="*/ 503323 h 1173649"/>
                <a:gd name="connsiteX16" fmla="*/ 1662147 w 1827265"/>
                <a:gd name="connsiteY16" fmla="*/ 495443 h 1173649"/>
                <a:gd name="connsiteX17" fmla="*/ 1622567 w 1827265"/>
                <a:gd name="connsiteY17" fmla="*/ 471086 h 1173649"/>
                <a:gd name="connsiteX18" fmla="*/ 1619702 w 1827265"/>
                <a:gd name="connsiteY18" fmla="*/ 459445 h 1173649"/>
                <a:gd name="connsiteX19" fmla="*/ 1625791 w 1827265"/>
                <a:gd name="connsiteY19" fmla="*/ 459445 h 1173649"/>
                <a:gd name="connsiteX20" fmla="*/ 1651760 w 1827265"/>
                <a:gd name="connsiteY20" fmla="*/ 396583 h 1173649"/>
                <a:gd name="connsiteX21" fmla="*/ 1654625 w 1827265"/>
                <a:gd name="connsiteY21" fmla="*/ 393539 h 1173649"/>
                <a:gd name="connsiteX22" fmla="*/ 1652655 w 1827265"/>
                <a:gd name="connsiteY22" fmla="*/ 393539 h 1173649"/>
                <a:gd name="connsiteX23" fmla="*/ 1693488 w 1827265"/>
                <a:gd name="connsiteY23" fmla="*/ 349661 h 1173649"/>
                <a:gd name="connsiteX24" fmla="*/ 1695637 w 1827265"/>
                <a:gd name="connsiteY24" fmla="*/ 349661 h 1173649"/>
                <a:gd name="connsiteX25" fmla="*/ 1756887 w 1827265"/>
                <a:gd name="connsiteY25" fmla="*/ 294321 h 1173649"/>
                <a:gd name="connsiteX26" fmla="*/ 1771931 w 1827265"/>
                <a:gd name="connsiteY26" fmla="*/ 286799 h 1173649"/>
                <a:gd name="connsiteX27" fmla="*/ 1819928 w 1827265"/>
                <a:gd name="connsiteY27" fmla="*/ 239877 h 1173649"/>
                <a:gd name="connsiteX28" fmla="*/ 1823868 w 1827265"/>
                <a:gd name="connsiteY28" fmla="*/ 239877 h 1173649"/>
                <a:gd name="connsiteX29" fmla="*/ 1816346 w 1827265"/>
                <a:gd name="connsiteY29" fmla="*/ 207998 h 1173649"/>
                <a:gd name="connsiteX30" fmla="*/ 1708711 w 1827265"/>
                <a:gd name="connsiteY30" fmla="*/ 204237 h 1173649"/>
                <a:gd name="connsiteX31" fmla="*/ 1692772 w 1827265"/>
                <a:gd name="connsiteY31" fmla="*/ 215878 h 1173649"/>
                <a:gd name="connsiteX32" fmla="*/ 1594987 w 1827265"/>
                <a:gd name="connsiteY32" fmla="*/ 273546 h 1173649"/>
                <a:gd name="connsiteX33" fmla="*/ 1557914 w 1827265"/>
                <a:gd name="connsiteY33" fmla="*/ 239877 h 1173649"/>
                <a:gd name="connsiteX34" fmla="*/ 1565078 w 1827265"/>
                <a:gd name="connsiteY34" fmla="*/ 239877 h 1173649"/>
                <a:gd name="connsiteX35" fmla="*/ 1531946 w 1827265"/>
                <a:gd name="connsiteY35" fmla="*/ 174149 h 1173649"/>
                <a:gd name="connsiteX36" fmla="*/ 1524424 w 1827265"/>
                <a:gd name="connsiteY36" fmla="*/ 174149 h 1173649"/>
                <a:gd name="connsiteX37" fmla="*/ 1524066 w 1827265"/>
                <a:gd name="connsiteY37" fmla="*/ 173433 h 1173649"/>
                <a:gd name="connsiteX38" fmla="*/ 1506157 w 1827265"/>
                <a:gd name="connsiteY38" fmla="*/ 130093 h 1173649"/>
                <a:gd name="connsiteX39" fmla="*/ 1512066 w 1827265"/>
                <a:gd name="connsiteY39" fmla="*/ 130093 h 1173649"/>
                <a:gd name="connsiteX40" fmla="*/ 1500784 w 1827265"/>
                <a:gd name="connsiteY40" fmla="*/ 64365 h 1173649"/>
                <a:gd name="connsiteX41" fmla="*/ 1494516 w 1827265"/>
                <a:gd name="connsiteY41" fmla="*/ 64365 h 1173649"/>
                <a:gd name="connsiteX42" fmla="*/ 1474815 w 1827265"/>
                <a:gd name="connsiteY42" fmla="*/ 49680 h 1173649"/>
                <a:gd name="connsiteX43" fmla="*/ 1438817 w 1827265"/>
                <a:gd name="connsiteY43" fmla="*/ 56306 h 1173649"/>
                <a:gd name="connsiteX44" fmla="*/ 1370583 w 1827265"/>
                <a:gd name="connsiteY44" fmla="*/ 53978 h 1173649"/>
                <a:gd name="connsiteX45" fmla="*/ 1343898 w 1827265"/>
                <a:gd name="connsiteY45" fmla="*/ 64365 h 1173649"/>
                <a:gd name="connsiteX46" fmla="*/ 1342465 w 1827265"/>
                <a:gd name="connsiteY46" fmla="*/ 64365 h 1173649"/>
                <a:gd name="connsiteX47" fmla="*/ 1299841 w 1827265"/>
                <a:gd name="connsiteY47" fmla="*/ 78335 h 1173649"/>
                <a:gd name="connsiteX48" fmla="*/ 1217279 w 1827265"/>
                <a:gd name="connsiteY48" fmla="*/ 94274 h 1173649"/>
                <a:gd name="connsiteX49" fmla="*/ 1073109 w 1827265"/>
                <a:gd name="connsiteY49" fmla="*/ 89976 h 1173649"/>
                <a:gd name="connsiteX50" fmla="*/ 1159969 w 1827265"/>
                <a:gd name="connsiteY50" fmla="*/ 87826 h 1173649"/>
                <a:gd name="connsiteX51" fmla="*/ 1303065 w 1827265"/>
                <a:gd name="connsiteY51" fmla="*/ 57560 h 1173649"/>
                <a:gd name="connsiteX52" fmla="*/ 1297692 w 1827265"/>
                <a:gd name="connsiteY52" fmla="*/ 33561 h 1173649"/>
                <a:gd name="connsiteX53" fmla="*/ 1233218 w 1827265"/>
                <a:gd name="connsiteY53" fmla="*/ 20666 h 1173649"/>
                <a:gd name="connsiteX54" fmla="*/ 1253635 w 1827265"/>
                <a:gd name="connsiteY54" fmla="*/ 20666 h 1173649"/>
                <a:gd name="connsiteX55" fmla="*/ 1141881 w 1827265"/>
                <a:gd name="connsiteY55" fmla="*/ 250 h 1173649"/>
                <a:gd name="connsiteX56" fmla="*/ 1033887 w 1827265"/>
                <a:gd name="connsiteY56" fmla="*/ 13682 h 1173649"/>
                <a:gd name="connsiteX57" fmla="*/ 929655 w 1827265"/>
                <a:gd name="connsiteY57" fmla="*/ 20487 h 1173649"/>
                <a:gd name="connsiteX58" fmla="*/ 945594 w 1827265"/>
                <a:gd name="connsiteY58" fmla="*/ 20487 h 1173649"/>
                <a:gd name="connsiteX59" fmla="*/ 873240 w 1827265"/>
                <a:gd name="connsiteY59" fmla="*/ 44665 h 1173649"/>
                <a:gd name="connsiteX60" fmla="*/ 834556 w 1827265"/>
                <a:gd name="connsiteY60" fmla="*/ 64365 h 1173649"/>
                <a:gd name="connsiteX61" fmla="*/ 829362 w 1827265"/>
                <a:gd name="connsiteY61" fmla="*/ 64365 h 1173649"/>
                <a:gd name="connsiteX62" fmla="*/ 792469 w 1827265"/>
                <a:gd name="connsiteY62" fmla="*/ 75111 h 1173649"/>
                <a:gd name="connsiteX63" fmla="*/ 791574 w 1827265"/>
                <a:gd name="connsiteY63" fmla="*/ 76544 h 1173649"/>
                <a:gd name="connsiteX64" fmla="*/ 787276 w 1827265"/>
                <a:gd name="connsiteY64" fmla="*/ 78514 h 1173649"/>
                <a:gd name="connsiteX65" fmla="*/ 728891 w 1827265"/>
                <a:gd name="connsiteY65" fmla="*/ 153912 h 1173649"/>
                <a:gd name="connsiteX66" fmla="*/ 713668 w 1827265"/>
                <a:gd name="connsiteY66" fmla="*/ 130272 h 1173649"/>
                <a:gd name="connsiteX67" fmla="*/ 720653 w 1827265"/>
                <a:gd name="connsiteY67" fmla="*/ 130272 h 1173649"/>
                <a:gd name="connsiteX68" fmla="*/ 687879 w 1827265"/>
                <a:gd name="connsiteY68" fmla="*/ 106273 h 1173649"/>
                <a:gd name="connsiteX69" fmla="*/ 686804 w 1827265"/>
                <a:gd name="connsiteY69" fmla="*/ 107527 h 1173649"/>
                <a:gd name="connsiteX70" fmla="*/ 682685 w 1827265"/>
                <a:gd name="connsiteY70" fmla="*/ 109497 h 1173649"/>
                <a:gd name="connsiteX71" fmla="*/ 660298 w 1827265"/>
                <a:gd name="connsiteY71" fmla="*/ 202625 h 1173649"/>
                <a:gd name="connsiteX72" fmla="*/ 651523 w 1827265"/>
                <a:gd name="connsiteY72" fmla="*/ 211938 h 1173649"/>
                <a:gd name="connsiteX73" fmla="*/ 569498 w 1827265"/>
                <a:gd name="connsiteY73" fmla="*/ 214625 h 1173649"/>
                <a:gd name="connsiteX74" fmla="*/ 466519 w 1827265"/>
                <a:gd name="connsiteY74" fmla="*/ 199043 h 1173649"/>
                <a:gd name="connsiteX75" fmla="*/ 352258 w 1827265"/>
                <a:gd name="connsiteY75" fmla="*/ 229310 h 1173649"/>
                <a:gd name="connsiteX76" fmla="*/ 332557 w 1827265"/>
                <a:gd name="connsiteY76" fmla="*/ 259935 h 1173649"/>
                <a:gd name="connsiteX77" fmla="*/ 329155 w 1827265"/>
                <a:gd name="connsiteY77" fmla="*/ 284113 h 1173649"/>
                <a:gd name="connsiteX78" fmla="*/ 294948 w 1827265"/>
                <a:gd name="connsiteY78" fmla="*/ 285367 h 1173649"/>
                <a:gd name="connsiteX79" fmla="*/ 291187 w 1827265"/>
                <a:gd name="connsiteY79" fmla="*/ 283396 h 1173649"/>
                <a:gd name="connsiteX80" fmla="*/ 276859 w 1827265"/>
                <a:gd name="connsiteY80" fmla="*/ 283396 h 1173649"/>
                <a:gd name="connsiteX81" fmla="*/ 253040 w 1827265"/>
                <a:gd name="connsiteY81" fmla="*/ 294500 h 1173649"/>
                <a:gd name="connsiteX82" fmla="*/ 226355 w 1827265"/>
                <a:gd name="connsiteY82" fmla="*/ 330856 h 1173649"/>
                <a:gd name="connsiteX83" fmla="*/ 188745 w 1827265"/>
                <a:gd name="connsiteY83" fmla="*/ 381898 h 1173649"/>
                <a:gd name="connsiteX84" fmla="*/ 137166 w 1827265"/>
                <a:gd name="connsiteY84" fmla="*/ 419507 h 1173649"/>
                <a:gd name="connsiteX85" fmla="*/ 126779 w 1827265"/>
                <a:gd name="connsiteY85" fmla="*/ 434014 h 1173649"/>
                <a:gd name="connsiteX86" fmla="*/ 70365 w 1827265"/>
                <a:gd name="connsiteY86" fmla="*/ 453893 h 1173649"/>
                <a:gd name="connsiteX87" fmla="*/ 15204 w 1827265"/>
                <a:gd name="connsiteY87" fmla="*/ 459087 h 1173649"/>
                <a:gd name="connsiteX88" fmla="*/ 26129 w 1827265"/>
                <a:gd name="connsiteY88" fmla="*/ 459087 h 1173649"/>
                <a:gd name="connsiteX89" fmla="*/ 6786 w 1827265"/>
                <a:gd name="connsiteY89" fmla="*/ 481653 h 1173649"/>
                <a:gd name="connsiteX90" fmla="*/ 65171 w 1827265"/>
                <a:gd name="connsiteY90" fmla="*/ 495085 h 1173649"/>
                <a:gd name="connsiteX91" fmla="*/ 125167 w 1827265"/>
                <a:gd name="connsiteY91" fmla="*/ 557230 h 1173649"/>
                <a:gd name="connsiteX92" fmla="*/ 159374 w 1827265"/>
                <a:gd name="connsiteY92" fmla="*/ 551320 h 1173649"/>
                <a:gd name="connsiteX93" fmla="*/ 171552 w 1827265"/>
                <a:gd name="connsiteY93" fmla="*/ 540575 h 1173649"/>
                <a:gd name="connsiteX94" fmla="*/ 185880 w 1827265"/>
                <a:gd name="connsiteY94" fmla="*/ 503144 h 1173649"/>
                <a:gd name="connsiteX95" fmla="*/ 181582 w 1827265"/>
                <a:gd name="connsiteY95" fmla="*/ 503144 h 1173649"/>
                <a:gd name="connsiteX96" fmla="*/ 186775 w 1827265"/>
                <a:gd name="connsiteY96" fmla="*/ 484160 h 1173649"/>
                <a:gd name="connsiteX97" fmla="*/ 207371 w 1827265"/>
                <a:gd name="connsiteY97" fmla="*/ 537351 h 1173649"/>
                <a:gd name="connsiteX98" fmla="*/ 293157 w 1827265"/>
                <a:gd name="connsiteY98" fmla="*/ 533053 h 1173649"/>
                <a:gd name="connsiteX99" fmla="*/ 409747 w 1827265"/>
                <a:gd name="connsiteY99" fmla="*/ 561887 h 1173649"/>
                <a:gd name="connsiteX100" fmla="*/ 502338 w 1827265"/>
                <a:gd name="connsiteY100" fmla="*/ 612928 h 1173649"/>
                <a:gd name="connsiteX101" fmla="*/ 527948 w 1827265"/>
                <a:gd name="connsiteY101" fmla="*/ 752621 h 1173649"/>
                <a:gd name="connsiteX102" fmla="*/ 538873 w 1827265"/>
                <a:gd name="connsiteY102" fmla="*/ 750293 h 1173649"/>
                <a:gd name="connsiteX103" fmla="*/ 564662 w 1827265"/>
                <a:gd name="connsiteY103" fmla="*/ 722713 h 1173649"/>
                <a:gd name="connsiteX104" fmla="*/ 561797 w 1827265"/>
                <a:gd name="connsiteY104" fmla="*/ 722713 h 1173649"/>
                <a:gd name="connsiteX105" fmla="*/ 572722 w 1827265"/>
                <a:gd name="connsiteY105" fmla="*/ 706057 h 1173649"/>
                <a:gd name="connsiteX106" fmla="*/ 627703 w 1827265"/>
                <a:gd name="connsiteY106" fmla="*/ 716982 h 1173649"/>
                <a:gd name="connsiteX107" fmla="*/ 665313 w 1827265"/>
                <a:gd name="connsiteY107" fmla="*/ 785753 h 1173649"/>
                <a:gd name="connsiteX108" fmla="*/ 648120 w 1827265"/>
                <a:gd name="connsiteY108" fmla="*/ 816737 h 1173649"/>
                <a:gd name="connsiteX109" fmla="*/ 627703 w 1827265"/>
                <a:gd name="connsiteY109" fmla="*/ 792380 h 1173649"/>
                <a:gd name="connsiteX110" fmla="*/ 628778 w 1827265"/>
                <a:gd name="connsiteY110" fmla="*/ 788440 h 1173649"/>
                <a:gd name="connsiteX111" fmla="*/ 633076 w 1827265"/>
                <a:gd name="connsiteY111" fmla="*/ 788440 h 1173649"/>
                <a:gd name="connsiteX112" fmla="*/ 629494 w 1827265"/>
                <a:gd name="connsiteY112" fmla="*/ 733458 h 1173649"/>
                <a:gd name="connsiteX113" fmla="*/ 603705 w 1827265"/>
                <a:gd name="connsiteY113" fmla="*/ 733458 h 1173649"/>
                <a:gd name="connsiteX114" fmla="*/ 574513 w 1827265"/>
                <a:gd name="connsiteY114" fmla="*/ 740264 h 1173649"/>
                <a:gd name="connsiteX115" fmla="*/ 555708 w 1827265"/>
                <a:gd name="connsiteY115" fmla="*/ 761218 h 1173649"/>
                <a:gd name="connsiteX116" fmla="*/ 564304 w 1827265"/>
                <a:gd name="connsiteY116" fmla="*/ 827661 h 1173649"/>
                <a:gd name="connsiteX117" fmla="*/ 603526 w 1827265"/>
                <a:gd name="connsiteY117" fmla="*/ 836437 h 1173649"/>
                <a:gd name="connsiteX118" fmla="*/ 576124 w 1827265"/>
                <a:gd name="connsiteY118" fmla="*/ 887478 h 1173649"/>
                <a:gd name="connsiteX119" fmla="*/ 607108 w 1827265"/>
                <a:gd name="connsiteY119" fmla="*/ 967175 h 1173649"/>
                <a:gd name="connsiteX120" fmla="*/ 660119 w 1827265"/>
                <a:gd name="connsiteY120" fmla="*/ 991532 h 1173649"/>
                <a:gd name="connsiteX121" fmla="*/ 661194 w 1827265"/>
                <a:gd name="connsiteY121" fmla="*/ 992069 h 1173649"/>
                <a:gd name="connsiteX122" fmla="*/ 652597 w 1827265"/>
                <a:gd name="connsiteY122" fmla="*/ 996726 h 1173649"/>
                <a:gd name="connsiteX123" fmla="*/ 644717 w 1827265"/>
                <a:gd name="connsiteY123" fmla="*/ 1011411 h 1173649"/>
                <a:gd name="connsiteX124" fmla="*/ 685909 w 1827265"/>
                <a:gd name="connsiteY124" fmla="*/ 1073557 h 1173649"/>
                <a:gd name="connsiteX125" fmla="*/ 764710 w 1827265"/>
                <a:gd name="connsiteY125" fmla="*/ 1140179 h 1173649"/>
                <a:gd name="connsiteX126" fmla="*/ 821482 w 1827265"/>
                <a:gd name="connsiteY126" fmla="*/ 1124598 h 1173649"/>
                <a:gd name="connsiteX127" fmla="*/ 852466 w 1827265"/>
                <a:gd name="connsiteY127" fmla="*/ 1173312 h 1173649"/>
                <a:gd name="connsiteX128" fmla="*/ 889717 w 1827265"/>
                <a:gd name="connsiteY128" fmla="*/ 1162745 h 1173649"/>
                <a:gd name="connsiteX129" fmla="*/ 892582 w 1827265"/>
                <a:gd name="connsiteY129" fmla="*/ 1160954 h 1173649"/>
                <a:gd name="connsiteX130" fmla="*/ 892224 w 1827265"/>
                <a:gd name="connsiteY130" fmla="*/ 1160954 h 1173649"/>
                <a:gd name="connsiteX131" fmla="*/ 905477 w 1827265"/>
                <a:gd name="connsiteY131" fmla="*/ 1148776 h 1173649"/>
                <a:gd name="connsiteX132" fmla="*/ 920879 w 1827265"/>
                <a:gd name="connsiteY132" fmla="*/ 1117076 h 1173649"/>
                <a:gd name="connsiteX133" fmla="*/ 925536 w 1827265"/>
                <a:gd name="connsiteY133" fmla="*/ 1117076 h 1173649"/>
                <a:gd name="connsiteX134" fmla="*/ 928043 w 1827265"/>
                <a:gd name="connsiteY134" fmla="*/ 1078750 h 1173649"/>
                <a:gd name="connsiteX135" fmla="*/ 933058 w 1827265"/>
                <a:gd name="connsiteY135" fmla="*/ 1052244 h 1173649"/>
                <a:gd name="connsiteX136" fmla="*/ 945057 w 1827265"/>
                <a:gd name="connsiteY136" fmla="*/ 1053319 h 1173649"/>
                <a:gd name="connsiteX137" fmla="*/ 977652 w 1827265"/>
                <a:gd name="connsiteY137" fmla="*/ 1026813 h 1173649"/>
                <a:gd name="connsiteX138" fmla="*/ 973712 w 1827265"/>
                <a:gd name="connsiteY138" fmla="*/ 1007292 h 1173649"/>
                <a:gd name="connsiteX139" fmla="*/ 979801 w 1827265"/>
                <a:gd name="connsiteY139" fmla="*/ 1007292 h 1173649"/>
                <a:gd name="connsiteX140" fmla="*/ 982308 w 1827265"/>
                <a:gd name="connsiteY140" fmla="*/ 974518 h 1173649"/>
                <a:gd name="connsiteX141" fmla="*/ 992875 w 1827265"/>
                <a:gd name="connsiteY141" fmla="*/ 971294 h 1173649"/>
                <a:gd name="connsiteX142" fmla="*/ 1036932 w 1827265"/>
                <a:gd name="connsiteY142" fmla="*/ 950878 h 1173649"/>
                <a:gd name="connsiteX143" fmla="*/ 1046961 w 1827265"/>
                <a:gd name="connsiteY143" fmla="*/ 944430 h 1173649"/>
                <a:gd name="connsiteX144" fmla="*/ 1070064 w 1827265"/>
                <a:gd name="connsiteY144" fmla="*/ 936013 h 1173649"/>
                <a:gd name="connsiteX145" fmla="*/ 1161043 w 1827265"/>
                <a:gd name="connsiteY145" fmla="*/ 936013 h 1173649"/>
                <a:gd name="connsiteX146" fmla="*/ 1181460 w 1827265"/>
                <a:gd name="connsiteY146" fmla="*/ 897687 h 1173649"/>
                <a:gd name="connsiteX147" fmla="*/ 1184863 w 1827265"/>
                <a:gd name="connsiteY147" fmla="*/ 897687 h 1173649"/>
                <a:gd name="connsiteX148" fmla="*/ 1211727 w 1827265"/>
                <a:gd name="connsiteY148" fmla="*/ 858644 h 1173649"/>
                <a:gd name="connsiteX149" fmla="*/ 1216204 w 1827265"/>
                <a:gd name="connsiteY149" fmla="*/ 856495 h 1173649"/>
                <a:gd name="connsiteX150" fmla="*/ 1329212 w 1827265"/>
                <a:gd name="connsiteY150" fmla="*/ 856137 h 1173649"/>
                <a:gd name="connsiteX151" fmla="*/ 1437385 w 1827265"/>
                <a:gd name="connsiteY151" fmla="*/ 816199 h 1173649"/>
                <a:gd name="connsiteX152" fmla="*/ 1478576 w 1827265"/>
                <a:gd name="connsiteY152" fmla="*/ 805096 h 1173649"/>
                <a:gd name="connsiteX153" fmla="*/ 1464965 w 1827265"/>
                <a:gd name="connsiteY153" fmla="*/ 787903 h 1173649"/>
                <a:gd name="connsiteX154" fmla="*/ 1472845 w 1827265"/>
                <a:gd name="connsiteY154" fmla="*/ 787903 h 1173649"/>
                <a:gd name="connsiteX155" fmla="*/ 1428788 w 1827265"/>
                <a:gd name="connsiteY155" fmla="*/ 757457 h 1173649"/>
                <a:gd name="connsiteX156" fmla="*/ 1404790 w 1827265"/>
                <a:gd name="connsiteY156" fmla="*/ 722175 h 1173649"/>
                <a:gd name="connsiteX157" fmla="*/ 1399058 w 1827265"/>
                <a:gd name="connsiteY157" fmla="*/ 722175 h 1173649"/>
                <a:gd name="connsiteX158" fmla="*/ 1400312 w 1827265"/>
                <a:gd name="connsiteY158" fmla="*/ 692446 h 1173649"/>
                <a:gd name="connsiteX159" fmla="*/ 1468189 w 1827265"/>
                <a:gd name="connsiteY159" fmla="*/ 740801 h 1173649"/>
                <a:gd name="connsiteX160" fmla="*/ 1512783 w 1827265"/>
                <a:gd name="connsiteY160" fmla="*/ 782888 h 1173649"/>
                <a:gd name="connsiteX161" fmla="*/ 1527289 w 1827265"/>
                <a:gd name="connsiteY161" fmla="*/ 775903 h 1173649"/>
                <a:gd name="connsiteX162" fmla="*/ 1540363 w 1827265"/>
                <a:gd name="connsiteY162" fmla="*/ 728444 h 1173649"/>
                <a:gd name="connsiteX163" fmla="*/ 1536781 w 1827265"/>
                <a:gd name="connsiteY163" fmla="*/ 721996 h 117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827265" h="1173649">
                  <a:moveTo>
                    <a:pt x="1537140" y="722713"/>
                  </a:moveTo>
                  <a:lnTo>
                    <a:pt x="1530155" y="722713"/>
                  </a:lnTo>
                  <a:cubicBezTo>
                    <a:pt x="1525678" y="711967"/>
                    <a:pt x="1521558" y="697281"/>
                    <a:pt x="1516544" y="685998"/>
                  </a:cubicBezTo>
                  <a:cubicBezTo>
                    <a:pt x="1515648" y="684028"/>
                    <a:pt x="1514753" y="681521"/>
                    <a:pt x="1513678" y="678835"/>
                  </a:cubicBezTo>
                  <a:lnTo>
                    <a:pt x="1520305" y="678835"/>
                  </a:lnTo>
                  <a:cubicBezTo>
                    <a:pt x="1514395" y="663970"/>
                    <a:pt x="1505619" y="633345"/>
                    <a:pt x="1520663" y="620092"/>
                  </a:cubicBezTo>
                  <a:cubicBezTo>
                    <a:pt x="1523171" y="619018"/>
                    <a:pt x="1525857" y="617764"/>
                    <a:pt x="1529260" y="617227"/>
                  </a:cubicBezTo>
                  <a:cubicBezTo>
                    <a:pt x="1561496" y="613287"/>
                    <a:pt x="1618448" y="653045"/>
                    <a:pt x="1629373" y="636927"/>
                  </a:cubicBezTo>
                  <a:cubicBezTo>
                    <a:pt x="1634208" y="635852"/>
                    <a:pt x="1637074" y="632270"/>
                    <a:pt x="1636537" y="624928"/>
                  </a:cubicBezTo>
                  <a:cubicBezTo>
                    <a:pt x="1636537" y="620988"/>
                    <a:pt x="1636537" y="617047"/>
                    <a:pt x="1636357" y="613107"/>
                  </a:cubicBezTo>
                  <a:lnTo>
                    <a:pt x="1630985" y="613107"/>
                  </a:lnTo>
                  <a:cubicBezTo>
                    <a:pt x="1630805" y="597705"/>
                    <a:pt x="1631343" y="582841"/>
                    <a:pt x="1633134" y="569050"/>
                  </a:cubicBezTo>
                  <a:lnTo>
                    <a:pt x="1637790" y="569050"/>
                  </a:lnTo>
                  <a:cubicBezTo>
                    <a:pt x="1639402" y="554365"/>
                    <a:pt x="1642268" y="541112"/>
                    <a:pt x="1646924" y="531799"/>
                  </a:cubicBezTo>
                  <a:cubicBezTo>
                    <a:pt x="1653013" y="519979"/>
                    <a:pt x="1663401" y="510487"/>
                    <a:pt x="1668236" y="503323"/>
                  </a:cubicBezTo>
                  <a:lnTo>
                    <a:pt x="1664654" y="503323"/>
                  </a:lnTo>
                  <a:cubicBezTo>
                    <a:pt x="1666087" y="500099"/>
                    <a:pt x="1665729" y="497413"/>
                    <a:pt x="1662147" y="495443"/>
                  </a:cubicBezTo>
                  <a:cubicBezTo>
                    <a:pt x="1649969" y="488817"/>
                    <a:pt x="1634566" y="504219"/>
                    <a:pt x="1622567" y="471086"/>
                  </a:cubicBezTo>
                  <a:cubicBezTo>
                    <a:pt x="1621134" y="466967"/>
                    <a:pt x="1620239" y="463206"/>
                    <a:pt x="1619702" y="459445"/>
                  </a:cubicBezTo>
                  <a:lnTo>
                    <a:pt x="1625791" y="459445"/>
                  </a:lnTo>
                  <a:cubicBezTo>
                    <a:pt x="1619881" y="430432"/>
                    <a:pt x="1639223" y="408941"/>
                    <a:pt x="1651760" y="396583"/>
                  </a:cubicBezTo>
                  <a:cubicBezTo>
                    <a:pt x="1652476" y="396046"/>
                    <a:pt x="1653729" y="394434"/>
                    <a:pt x="1654625" y="393539"/>
                  </a:cubicBezTo>
                  <a:lnTo>
                    <a:pt x="1652655" y="393539"/>
                  </a:lnTo>
                  <a:cubicBezTo>
                    <a:pt x="1661430" y="384047"/>
                    <a:pt x="1676295" y="367391"/>
                    <a:pt x="1693488" y="349661"/>
                  </a:cubicBezTo>
                  <a:lnTo>
                    <a:pt x="1695637" y="349661"/>
                  </a:lnTo>
                  <a:cubicBezTo>
                    <a:pt x="1714980" y="329423"/>
                    <a:pt x="1737545" y="307753"/>
                    <a:pt x="1756887" y="294321"/>
                  </a:cubicBezTo>
                  <a:cubicBezTo>
                    <a:pt x="1762260" y="291097"/>
                    <a:pt x="1767274" y="288411"/>
                    <a:pt x="1771931" y="286799"/>
                  </a:cubicBezTo>
                  <a:cubicBezTo>
                    <a:pt x="1795213" y="278919"/>
                    <a:pt x="1814018" y="257965"/>
                    <a:pt x="1819928" y="239877"/>
                  </a:cubicBezTo>
                  <a:lnTo>
                    <a:pt x="1823868" y="239877"/>
                  </a:lnTo>
                  <a:cubicBezTo>
                    <a:pt x="1829599" y="225907"/>
                    <a:pt x="1828704" y="213013"/>
                    <a:pt x="1816346" y="207998"/>
                  </a:cubicBezTo>
                  <a:cubicBezTo>
                    <a:pt x="1791452" y="197969"/>
                    <a:pt x="1744172" y="180955"/>
                    <a:pt x="1708711" y="204237"/>
                  </a:cubicBezTo>
                  <a:cubicBezTo>
                    <a:pt x="1703339" y="207282"/>
                    <a:pt x="1697787" y="210864"/>
                    <a:pt x="1692772" y="215878"/>
                  </a:cubicBezTo>
                  <a:cubicBezTo>
                    <a:pt x="1656774" y="251339"/>
                    <a:pt x="1636179" y="284650"/>
                    <a:pt x="1594987" y="273546"/>
                  </a:cubicBezTo>
                  <a:cubicBezTo>
                    <a:pt x="1577794" y="268890"/>
                    <a:pt x="1566690" y="255637"/>
                    <a:pt x="1557914" y="239877"/>
                  </a:cubicBezTo>
                  <a:lnTo>
                    <a:pt x="1565078" y="239877"/>
                  </a:lnTo>
                  <a:cubicBezTo>
                    <a:pt x="1552542" y="218923"/>
                    <a:pt x="1544662" y="192596"/>
                    <a:pt x="1531946" y="174149"/>
                  </a:cubicBezTo>
                  <a:lnTo>
                    <a:pt x="1524424" y="174149"/>
                  </a:lnTo>
                  <a:cubicBezTo>
                    <a:pt x="1524424" y="174149"/>
                    <a:pt x="1524066" y="173791"/>
                    <a:pt x="1524066" y="173433"/>
                  </a:cubicBezTo>
                  <a:cubicBezTo>
                    <a:pt x="1514753" y="161255"/>
                    <a:pt x="1509559" y="146032"/>
                    <a:pt x="1506157" y="130093"/>
                  </a:cubicBezTo>
                  <a:lnTo>
                    <a:pt x="1512066" y="130093"/>
                  </a:lnTo>
                  <a:cubicBezTo>
                    <a:pt x="1506515" y="106273"/>
                    <a:pt x="1505440" y="80842"/>
                    <a:pt x="1500784" y="64365"/>
                  </a:cubicBezTo>
                  <a:lnTo>
                    <a:pt x="1494516" y="64365"/>
                  </a:lnTo>
                  <a:cubicBezTo>
                    <a:pt x="1490933" y="53799"/>
                    <a:pt x="1485202" y="47710"/>
                    <a:pt x="1474815" y="49680"/>
                  </a:cubicBezTo>
                  <a:lnTo>
                    <a:pt x="1438817" y="56306"/>
                  </a:lnTo>
                  <a:cubicBezTo>
                    <a:pt x="1438817" y="56306"/>
                    <a:pt x="1396730" y="47351"/>
                    <a:pt x="1370583" y="53978"/>
                  </a:cubicBezTo>
                  <a:cubicBezTo>
                    <a:pt x="1360733" y="56485"/>
                    <a:pt x="1351957" y="60246"/>
                    <a:pt x="1343898" y="64365"/>
                  </a:cubicBezTo>
                  <a:lnTo>
                    <a:pt x="1342465" y="64365"/>
                  </a:lnTo>
                  <a:cubicBezTo>
                    <a:pt x="1325630" y="73141"/>
                    <a:pt x="1312198" y="81737"/>
                    <a:pt x="1299841" y="78335"/>
                  </a:cubicBezTo>
                  <a:cubicBezTo>
                    <a:pt x="1261336" y="67947"/>
                    <a:pt x="1226771" y="91767"/>
                    <a:pt x="1217279" y="94274"/>
                  </a:cubicBezTo>
                  <a:cubicBezTo>
                    <a:pt x="1154596" y="110571"/>
                    <a:pt x="1101405" y="98214"/>
                    <a:pt x="1073109" y="89976"/>
                  </a:cubicBezTo>
                  <a:cubicBezTo>
                    <a:pt x="1096032" y="91767"/>
                    <a:pt x="1130239" y="92841"/>
                    <a:pt x="1159969" y="87826"/>
                  </a:cubicBezTo>
                  <a:cubicBezTo>
                    <a:pt x="1200623" y="80663"/>
                    <a:pt x="1269395" y="64186"/>
                    <a:pt x="1303065" y="57560"/>
                  </a:cubicBezTo>
                  <a:cubicBezTo>
                    <a:pt x="1336734" y="50933"/>
                    <a:pt x="1309691" y="35173"/>
                    <a:pt x="1297692" y="33561"/>
                  </a:cubicBezTo>
                  <a:cubicBezTo>
                    <a:pt x="1279424" y="31054"/>
                    <a:pt x="1256680" y="26039"/>
                    <a:pt x="1233218" y="20666"/>
                  </a:cubicBezTo>
                  <a:lnTo>
                    <a:pt x="1253635" y="20666"/>
                  </a:lnTo>
                  <a:cubicBezTo>
                    <a:pt x="1217279" y="12428"/>
                    <a:pt x="1176625" y="2399"/>
                    <a:pt x="1141881" y="250"/>
                  </a:cubicBezTo>
                  <a:cubicBezTo>
                    <a:pt x="1100868" y="-2078"/>
                    <a:pt x="1074721" y="12607"/>
                    <a:pt x="1033887" y="13682"/>
                  </a:cubicBezTo>
                  <a:cubicBezTo>
                    <a:pt x="1000397" y="14577"/>
                    <a:pt x="962966" y="13682"/>
                    <a:pt x="929655" y="20487"/>
                  </a:cubicBezTo>
                  <a:lnTo>
                    <a:pt x="945594" y="20487"/>
                  </a:lnTo>
                  <a:cubicBezTo>
                    <a:pt x="918730" y="23532"/>
                    <a:pt x="893478" y="29979"/>
                    <a:pt x="873240" y="44665"/>
                  </a:cubicBezTo>
                  <a:cubicBezTo>
                    <a:pt x="860883" y="53799"/>
                    <a:pt x="847272" y="59709"/>
                    <a:pt x="834556" y="64365"/>
                  </a:cubicBezTo>
                  <a:lnTo>
                    <a:pt x="829362" y="64365"/>
                  </a:lnTo>
                  <a:cubicBezTo>
                    <a:pt x="810021" y="70096"/>
                    <a:pt x="794618" y="72424"/>
                    <a:pt x="792469" y="75111"/>
                  </a:cubicBezTo>
                  <a:cubicBezTo>
                    <a:pt x="792111" y="75469"/>
                    <a:pt x="791932" y="76006"/>
                    <a:pt x="791574" y="76544"/>
                  </a:cubicBezTo>
                  <a:cubicBezTo>
                    <a:pt x="789425" y="77260"/>
                    <a:pt x="787813" y="77797"/>
                    <a:pt x="787276" y="78514"/>
                  </a:cubicBezTo>
                  <a:cubicBezTo>
                    <a:pt x="766680" y="105019"/>
                    <a:pt x="747875" y="171642"/>
                    <a:pt x="728891" y="153912"/>
                  </a:cubicBezTo>
                  <a:cubicBezTo>
                    <a:pt x="722623" y="148002"/>
                    <a:pt x="717966" y="138868"/>
                    <a:pt x="713668" y="130272"/>
                  </a:cubicBezTo>
                  <a:lnTo>
                    <a:pt x="720653" y="130272"/>
                  </a:lnTo>
                  <a:cubicBezTo>
                    <a:pt x="711519" y="112183"/>
                    <a:pt x="704714" y="93737"/>
                    <a:pt x="687879" y="106273"/>
                  </a:cubicBezTo>
                  <a:cubicBezTo>
                    <a:pt x="687341" y="106631"/>
                    <a:pt x="687162" y="107169"/>
                    <a:pt x="686804" y="107527"/>
                  </a:cubicBezTo>
                  <a:cubicBezTo>
                    <a:pt x="685192" y="108243"/>
                    <a:pt x="684118" y="108422"/>
                    <a:pt x="682685" y="109497"/>
                  </a:cubicBezTo>
                  <a:cubicBezTo>
                    <a:pt x="658686" y="127227"/>
                    <a:pt x="680894" y="171642"/>
                    <a:pt x="660298" y="202625"/>
                  </a:cubicBezTo>
                  <a:cubicBezTo>
                    <a:pt x="657791" y="206207"/>
                    <a:pt x="654926" y="209431"/>
                    <a:pt x="651523" y="211938"/>
                  </a:cubicBezTo>
                  <a:cubicBezTo>
                    <a:pt x="625554" y="228236"/>
                    <a:pt x="583646" y="223937"/>
                    <a:pt x="569498" y="214625"/>
                  </a:cubicBezTo>
                  <a:cubicBezTo>
                    <a:pt x="552305" y="203521"/>
                    <a:pt x="535112" y="194745"/>
                    <a:pt x="466519" y="199043"/>
                  </a:cubicBezTo>
                  <a:cubicBezTo>
                    <a:pt x="422283" y="201909"/>
                    <a:pt x="375898" y="214087"/>
                    <a:pt x="352258" y="229310"/>
                  </a:cubicBezTo>
                  <a:cubicBezTo>
                    <a:pt x="335244" y="238623"/>
                    <a:pt x="326289" y="249369"/>
                    <a:pt x="332557" y="259935"/>
                  </a:cubicBezTo>
                  <a:cubicBezTo>
                    <a:pt x="338288" y="269964"/>
                    <a:pt x="335602" y="278203"/>
                    <a:pt x="329155" y="284113"/>
                  </a:cubicBezTo>
                  <a:cubicBezTo>
                    <a:pt x="317872" y="290918"/>
                    <a:pt x="301574" y="292709"/>
                    <a:pt x="294948" y="285367"/>
                  </a:cubicBezTo>
                  <a:cubicBezTo>
                    <a:pt x="294052" y="284292"/>
                    <a:pt x="292440" y="283934"/>
                    <a:pt x="291187" y="283396"/>
                  </a:cubicBezTo>
                  <a:lnTo>
                    <a:pt x="276859" y="283396"/>
                  </a:lnTo>
                  <a:cubicBezTo>
                    <a:pt x="269337" y="285187"/>
                    <a:pt x="260562" y="289127"/>
                    <a:pt x="253040" y="294500"/>
                  </a:cubicBezTo>
                  <a:cubicBezTo>
                    <a:pt x="237996" y="303276"/>
                    <a:pt x="224564" y="317245"/>
                    <a:pt x="226355" y="330856"/>
                  </a:cubicBezTo>
                  <a:cubicBezTo>
                    <a:pt x="229758" y="357541"/>
                    <a:pt x="217758" y="388524"/>
                    <a:pt x="188745" y="381898"/>
                  </a:cubicBezTo>
                  <a:cubicBezTo>
                    <a:pt x="159374" y="375271"/>
                    <a:pt x="138958" y="397479"/>
                    <a:pt x="137166" y="419507"/>
                  </a:cubicBezTo>
                  <a:cubicBezTo>
                    <a:pt x="136629" y="424701"/>
                    <a:pt x="132510" y="429716"/>
                    <a:pt x="126779" y="434014"/>
                  </a:cubicBezTo>
                  <a:cubicBezTo>
                    <a:pt x="106721" y="446192"/>
                    <a:pt x="73947" y="453893"/>
                    <a:pt x="70365" y="453893"/>
                  </a:cubicBezTo>
                  <a:cubicBezTo>
                    <a:pt x="67141" y="453893"/>
                    <a:pt x="32576" y="452998"/>
                    <a:pt x="15204" y="459087"/>
                  </a:cubicBezTo>
                  <a:lnTo>
                    <a:pt x="26129" y="459087"/>
                  </a:lnTo>
                  <a:cubicBezTo>
                    <a:pt x="6607" y="461594"/>
                    <a:pt x="-9690" y="467504"/>
                    <a:pt x="6786" y="481653"/>
                  </a:cubicBezTo>
                  <a:cubicBezTo>
                    <a:pt x="27382" y="499383"/>
                    <a:pt x="39381" y="488458"/>
                    <a:pt x="65171" y="495085"/>
                  </a:cubicBezTo>
                  <a:cubicBezTo>
                    <a:pt x="90781" y="501711"/>
                    <a:pt x="111556" y="550425"/>
                    <a:pt x="125167" y="557230"/>
                  </a:cubicBezTo>
                  <a:cubicBezTo>
                    <a:pt x="136092" y="562424"/>
                    <a:pt x="149703" y="559200"/>
                    <a:pt x="159374" y="551320"/>
                  </a:cubicBezTo>
                  <a:cubicBezTo>
                    <a:pt x="164209" y="548634"/>
                    <a:pt x="168687" y="545052"/>
                    <a:pt x="171552" y="540575"/>
                  </a:cubicBezTo>
                  <a:cubicBezTo>
                    <a:pt x="176209" y="533411"/>
                    <a:pt x="181761" y="517113"/>
                    <a:pt x="185880" y="503144"/>
                  </a:cubicBezTo>
                  <a:lnTo>
                    <a:pt x="181582" y="503144"/>
                  </a:lnTo>
                  <a:cubicBezTo>
                    <a:pt x="184805" y="492578"/>
                    <a:pt x="186775" y="484160"/>
                    <a:pt x="186775" y="484160"/>
                  </a:cubicBezTo>
                  <a:cubicBezTo>
                    <a:pt x="186775" y="484160"/>
                    <a:pt x="186775" y="528575"/>
                    <a:pt x="207371" y="537351"/>
                  </a:cubicBezTo>
                  <a:cubicBezTo>
                    <a:pt x="227967" y="546306"/>
                    <a:pt x="279546" y="530724"/>
                    <a:pt x="293157" y="533053"/>
                  </a:cubicBezTo>
                  <a:cubicBezTo>
                    <a:pt x="306947" y="535202"/>
                    <a:pt x="387539" y="548634"/>
                    <a:pt x="409747" y="561887"/>
                  </a:cubicBezTo>
                  <a:cubicBezTo>
                    <a:pt x="432133" y="575140"/>
                    <a:pt x="486936" y="584094"/>
                    <a:pt x="502338" y="612928"/>
                  </a:cubicBezTo>
                  <a:cubicBezTo>
                    <a:pt x="517740" y="641762"/>
                    <a:pt x="519531" y="741517"/>
                    <a:pt x="527948" y="752621"/>
                  </a:cubicBezTo>
                  <a:cubicBezTo>
                    <a:pt x="530276" y="755666"/>
                    <a:pt x="534217" y="754054"/>
                    <a:pt x="538873" y="750293"/>
                  </a:cubicBezTo>
                  <a:cubicBezTo>
                    <a:pt x="545858" y="747786"/>
                    <a:pt x="556066" y="734712"/>
                    <a:pt x="564662" y="722713"/>
                  </a:cubicBezTo>
                  <a:lnTo>
                    <a:pt x="561797" y="722713"/>
                  </a:lnTo>
                  <a:cubicBezTo>
                    <a:pt x="566632" y="715728"/>
                    <a:pt x="570752" y="709281"/>
                    <a:pt x="572722" y="706057"/>
                  </a:cubicBezTo>
                  <a:cubicBezTo>
                    <a:pt x="579527" y="694774"/>
                    <a:pt x="615704" y="701580"/>
                    <a:pt x="627703" y="716982"/>
                  </a:cubicBezTo>
                  <a:cubicBezTo>
                    <a:pt x="639703" y="732563"/>
                    <a:pt x="667104" y="770172"/>
                    <a:pt x="665313" y="785753"/>
                  </a:cubicBezTo>
                  <a:cubicBezTo>
                    <a:pt x="663522" y="801155"/>
                    <a:pt x="658507" y="825691"/>
                    <a:pt x="648120" y="816737"/>
                  </a:cubicBezTo>
                  <a:cubicBezTo>
                    <a:pt x="637912" y="807782"/>
                    <a:pt x="620719" y="810110"/>
                    <a:pt x="627703" y="792380"/>
                  </a:cubicBezTo>
                  <a:cubicBezTo>
                    <a:pt x="628062" y="791126"/>
                    <a:pt x="628420" y="789694"/>
                    <a:pt x="628778" y="788440"/>
                  </a:cubicBezTo>
                  <a:lnTo>
                    <a:pt x="633076" y="788440"/>
                  </a:lnTo>
                  <a:cubicBezTo>
                    <a:pt x="639703" y="770531"/>
                    <a:pt x="643105" y="733458"/>
                    <a:pt x="629494" y="733458"/>
                  </a:cubicBezTo>
                  <a:lnTo>
                    <a:pt x="603705" y="733458"/>
                  </a:lnTo>
                  <a:cubicBezTo>
                    <a:pt x="603705" y="733458"/>
                    <a:pt x="589019" y="728444"/>
                    <a:pt x="574513" y="740264"/>
                  </a:cubicBezTo>
                  <a:cubicBezTo>
                    <a:pt x="568065" y="743846"/>
                    <a:pt x="561439" y="749935"/>
                    <a:pt x="555708" y="761218"/>
                  </a:cubicBezTo>
                  <a:cubicBezTo>
                    <a:pt x="538515" y="794529"/>
                    <a:pt x="552126" y="827661"/>
                    <a:pt x="564304" y="827661"/>
                  </a:cubicBezTo>
                  <a:cubicBezTo>
                    <a:pt x="576483" y="827661"/>
                    <a:pt x="603526" y="827661"/>
                    <a:pt x="603526" y="836437"/>
                  </a:cubicBezTo>
                  <a:cubicBezTo>
                    <a:pt x="603526" y="845212"/>
                    <a:pt x="574513" y="872076"/>
                    <a:pt x="576124" y="887478"/>
                  </a:cubicBezTo>
                  <a:cubicBezTo>
                    <a:pt x="577915" y="903060"/>
                    <a:pt x="600302" y="956071"/>
                    <a:pt x="607108" y="967175"/>
                  </a:cubicBezTo>
                  <a:cubicBezTo>
                    <a:pt x="613913" y="978279"/>
                    <a:pt x="649911" y="989383"/>
                    <a:pt x="660119" y="991532"/>
                  </a:cubicBezTo>
                  <a:cubicBezTo>
                    <a:pt x="660836" y="991532"/>
                    <a:pt x="660836" y="991890"/>
                    <a:pt x="661194" y="992069"/>
                  </a:cubicBezTo>
                  <a:cubicBezTo>
                    <a:pt x="658328" y="993144"/>
                    <a:pt x="655105" y="994755"/>
                    <a:pt x="652597" y="996726"/>
                  </a:cubicBezTo>
                  <a:cubicBezTo>
                    <a:pt x="646508" y="999591"/>
                    <a:pt x="640598" y="1003889"/>
                    <a:pt x="644717" y="1011411"/>
                  </a:cubicBezTo>
                  <a:cubicBezTo>
                    <a:pt x="653314" y="1026992"/>
                    <a:pt x="667104" y="1064602"/>
                    <a:pt x="685909" y="1073557"/>
                  </a:cubicBezTo>
                  <a:cubicBezTo>
                    <a:pt x="704714" y="1082511"/>
                    <a:pt x="757904" y="1122270"/>
                    <a:pt x="764710" y="1140179"/>
                  </a:cubicBezTo>
                  <a:cubicBezTo>
                    <a:pt x="771694" y="1157910"/>
                    <a:pt x="812707" y="1126747"/>
                    <a:pt x="821482" y="1124598"/>
                  </a:cubicBezTo>
                  <a:cubicBezTo>
                    <a:pt x="830079" y="1122449"/>
                    <a:pt x="828467" y="1171162"/>
                    <a:pt x="852466" y="1173312"/>
                  </a:cubicBezTo>
                  <a:cubicBezTo>
                    <a:pt x="869300" y="1174744"/>
                    <a:pt x="878613" y="1171700"/>
                    <a:pt x="889717" y="1162745"/>
                  </a:cubicBezTo>
                  <a:cubicBezTo>
                    <a:pt x="890792" y="1162208"/>
                    <a:pt x="891687" y="1161671"/>
                    <a:pt x="892582" y="1160954"/>
                  </a:cubicBezTo>
                  <a:lnTo>
                    <a:pt x="892224" y="1160954"/>
                  </a:lnTo>
                  <a:cubicBezTo>
                    <a:pt x="896343" y="1157551"/>
                    <a:pt x="900462" y="1153611"/>
                    <a:pt x="905477" y="1148776"/>
                  </a:cubicBezTo>
                  <a:cubicBezTo>
                    <a:pt x="915327" y="1139284"/>
                    <a:pt x="919267" y="1128180"/>
                    <a:pt x="920879" y="1117076"/>
                  </a:cubicBezTo>
                  <a:lnTo>
                    <a:pt x="925536" y="1117076"/>
                  </a:lnTo>
                  <a:cubicBezTo>
                    <a:pt x="928222" y="1103823"/>
                    <a:pt x="926969" y="1090212"/>
                    <a:pt x="928043" y="1078750"/>
                  </a:cubicBezTo>
                  <a:cubicBezTo>
                    <a:pt x="929118" y="1067109"/>
                    <a:pt x="929118" y="1057259"/>
                    <a:pt x="933058" y="1052244"/>
                  </a:cubicBezTo>
                  <a:cubicBezTo>
                    <a:pt x="935923" y="1051528"/>
                    <a:pt x="939863" y="1051886"/>
                    <a:pt x="945057" y="1053319"/>
                  </a:cubicBezTo>
                  <a:cubicBezTo>
                    <a:pt x="967265" y="1059945"/>
                    <a:pt x="979264" y="1048842"/>
                    <a:pt x="977652" y="1026813"/>
                  </a:cubicBezTo>
                  <a:cubicBezTo>
                    <a:pt x="977114" y="1020545"/>
                    <a:pt x="975324" y="1013918"/>
                    <a:pt x="973712" y="1007292"/>
                  </a:cubicBezTo>
                  <a:lnTo>
                    <a:pt x="979801" y="1007292"/>
                  </a:lnTo>
                  <a:cubicBezTo>
                    <a:pt x="976577" y="994576"/>
                    <a:pt x="973533" y="982219"/>
                    <a:pt x="982308" y="974518"/>
                  </a:cubicBezTo>
                  <a:cubicBezTo>
                    <a:pt x="985174" y="973264"/>
                    <a:pt x="988756" y="972190"/>
                    <a:pt x="992875" y="971294"/>
                  </a:cubicBezTo>
                  <a:cubicBezTo>
                    <a:pt x="1011142" y="967891"/>
                    <a:pt x="1024933" y="958937"/>
                    <a:pt x="1036932" y="950878"/>
                  </a:cubicBezTo>
                  <a:cubicBezTo>
                    <a:pt x="1040334" y="948549"/>
                    <a:pt x="1043737" y="946579"/>
                    <a:pt x="1046961" y="944430"/>
                  </a:cubicBezTo>
                  <a:cubicBezTo>
                    <a:pt x="1054841" y="939595"/>
                    <a:pt x="1062363" y="936013"/>
                    <a:pt x="1070064" y="936013"/>
                  </a:cubicBezTo>
                  <a:cubicBezTo>
                    <a:pt x="1092451" y="936013"/>
                    <a:pt x="1154059" y="947117"/>
                    <a:pt x="1161043" y="936013"/>
                  </a:cubicBezTo>
                  <a:cubicBezTo>
                    <a:pt x="1164088" y="930998"/>
                    <a:pt x="1171968" y="914343"/>
                    <a:pt x="1181460" y="897687"/>
                  </a:cubicBezTo>
                  <a:lnTo>
                    <a:pt x="1184863" y="897687"/>
                  </a:lnTo>
                  <a:cubicBezTo>
                    <a:pt x="1193101" y="882464"/>
                    <a:pt x="1202952" y="866704"/>
                    <a:pt x="1211727" y="858644"/>
                  </a:cubicBezTo>
                  <a:cubicBezTo>
                    <a:pt x="1213159" y="857928"/>
                    <a:pt x="1214772" y="856674"/>
                    <a:pt x="1216204" y="856495"/>
                  </a:cubicBezTo>
                  <a:cubicBezTo>
                    <a:pt x="1235009" y="854167"/>
                    <a:pt x="1284439" y="865092"/>
                    <a:pt x="1329212" y="856137"/>
                  </a:cubicBezTo>
                  <a:cubicBezTo>
                    <a:pt x="1373806" y="847362"/>
                    <a:pt x="1421982" y="814050"/>
                    <a:pt x="1437385" y="816199"/>
                  </a:cubicBezTo>
                  <a:cubicBezTo>
                    <a:pt x="1452966" y="818348"/>
                    <a:pt x="1490575" y="818348"/>
                    <a:pt x="1478576" y="805096"/>
                  </a:cubicBezTo>
                  <a:cubicBezTo>
                    <a:pt x="1474636" y="800797"/>
                    <a:pt x="1469980" y="794350"/>
                    <a:pt x="1464965" y="787903"/>
                  </a:cubicBezTo>
                  <a:lnTo>
                    <a:pt x="1472845" y="787903"/>
                  </a:lnTo>
                  <a:cubicBezTo>
                    <a:pt x="1461920" y="773754"/>
                    <a:pt x="1447772" y="757457"/>
                    <a:pt x="1428788" y="757457"/>
                  </a:cubicBezTo>
                  <a:cubicBezTo>
                    <a:pt x="1415715" y="757457"/>
                    <a:pt x="1408192" y="739547"/>
                    <a:pt x="1404790" y="722175"/>
                  </a:cubicBezTo>
                  <a:lnTo>
                    <a:pt x="1399058" y="722175"/>
                  </a:lnTo>
                  <a:cubicBezTo>
                    <a:pt x="1396730" y="706773"/>
                    <a:pt x="1397267" y="692446"/>
                    <a:pt x="1400312" y="692446"/>
                  </a:cubicBezTo>
                  <a:cubicBezTo>
                    <a:pt x="1407118" y="692446"/>
                    <a:pt x="1469801" y="718593"/>
                    <a:pt x="1468189" y="740801"/>
                  </a:cubicBezTo>
                  <a:cubicBezTo>
                    <a:pt x="1466577" y="763009"/>
                    <a:pt x="1478576" y="791843"/>
                    <a:pt x="1512783" y="782888"/>
                  </a:cubicBezTo>
                  <a:cubicBezTo>
                    <a:pt x="1518872" y="781276"/>
                    <a:pt x="1523529" y="778769"/>
                    <a:pt x="1527289" y="775903"/>
                  </a:cubicBezTo>
                  <a:cubicBezTo>
                    <a:pt x="1550930" y="763725"/>
                    <a:pt x="1546453" y="736324"/>
                    <a:pt x="1540363" y="728444"/>
                  </a:cubicBezTo>
                  <a:cubicBezTo>
                    <a:pt x="1539110" y="726832"/>
                    <a:pt x="1537856" y="724504"/>
                    <a:pt x="1536781" y="72199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4" name="צורה חופשית: צורה 63">
              <a:extLst>
                <a:ext uri="{FF2B5EF4-FFF2-40B4-BE49-F238E27FC236}">
                  <a16:creationId xmlns:a16="http://schemas.microsoft.com/office/drawing/2014/main" id="{6DECC0B3-625C-A3B3-A4FC-44F1E1AA2229}"/>
                </a:ext>
              </a:extLst>
            </p:cNvPr>
            <p:cNvSpPr/>
            <p:nvPr/>
          </p:nvSpPr>
          <p:spPr>
            <a:xfrm>
              <a:off x="9348394" y="3796054"/>
              <a:ext cx="222730" cy="358008"/>
            </a:xfrm>
            <a:custGeom>
              <a:avLst/>
              <a:gdLst>
                <a:gd name="connsiteX0" fmla="*/ 88769 w 222730"/>
                <a:gd name="connsiteY0" fmla="*/ 73249 h 358008"/>
                <a:gd name="connsiteX1" fmla="*/ 36652 w 222730"/>
                <a:gd name="connsiteY1" fmla="*/ 9671 h 358008"/>
                <a:gd name="connsiteX2" fmla="*/ 27876 w 222730"/>
                <a:gd name="connsiteY2" fmla="*/ 9671 h 358008"/>
                <a:gd name="connsiteX3" fmla="*/ 18564 w 222730"/>
                <a:gd name="connsiteY3" fmla="*/ 0 h 358008"/>
                <a:gd name="connsiteX4" fmla="*/ 7281 w 222730"/>
                <a:gd name="connsiteY4" fmla="*/ 70026 h 358008"/>
                <a:gd name="connsiteX5" fmla="*/ 55099 w 222730"/>
                <a:gd name="connsiteY5" fmla="*/ 136290 h 358008"/>
                <a:gd name="connsiteX6" fmla="*/ 108648 w 222730"/>
                <a:gd name="connsiteY6" fmla="*/ 279207 h 358008"/>
                <a:gd name="connsiteX7" fmla="*/ 184762 w 222730"/>
                <a:gd name="connsiteY7" fmla="*/ 352277 h 358008"/>
                <a:gd name="connsiteX8" fmla="*/ 210910 w 222730"/>
                <a:gd name="connsiteY8" fmla="*/ 352277 h 358008"/>
                <a:gd name="connsiteX9" fmla="*/ 222730 w 222730"/>
                <a:gd name="connsiteY9" fmla="*/ 338128 h 358008"/>
                <a:gd name="connsiteX10" fmla="*/ 218074 w 222730"/>
                <a:gd name="connsiteY10" fmla="*/ 338128 h 358008"/>
                <a:gd name="connsiteX11" fmla="*/ 215745 w 222730"/>
                <a:gd name="connsiteY11" fmla="*/ 325592 h 358008"/>
                <a:gd name="connsiteX12" fmla="*/ 196582 w 222730"/>
                <a:gd name="connsiteY12" fmla="*/ 294250 h 358008"/>
                <a:gd name="connsiteX13" fmla="*/ 203926 w 222730"/>
                <a:gd name="connsiteY13" fmla="*/ 294250 h 358008"/>
                <a:gd name="connsiteX14" fmla="*/ 184404 w 222730"/>
                <a:gd name="connsiteY14" fmla="*/ 249119 h 358008"/>
                <a:gd name="connsiteX15" fmla="*/ 179927 w 222730"/>
                <a:gd name="connsiteY15" fmla="*/ 228523 h 358008"/>
                <a:gd name="connsiteX16" fmla="*/ 173659 w 222730"/>
                <a:gd name="connsiteY16" fmla="*/ 228523 h 358008"/>
                <a:gd name="connsiteX17" fmla="*/ 156286 w 222730"/>
                <a:gd name="connsiteY17" fmla="*/ 184824 h 358008"/>
                <a:gd name="connsiteX18" fmla="*/ 162914 w 222730"/>
                <a:gd name="connsiteY18" fmla="*/ 184824 h 358008"/>
                <a:gd name="connsiteX19" fmla="*/ 145004 w 222730"/>
                <a:gd name="connsiteY19" fmla="*/ 149185 h 358008"/>
                <a:gd name="connsiteX20" fmla="*/ 124408 w 222730"/>
                <a:gd name="connsiteY20" fmla="*/ 118739 h 358008"/>
                <a:gd name="connsiteX21" fmla="*/ 116528 w 222730"/>
                <a:gd name="connsiteY21" fmla="*/ 118739 h 358008"/>
                <a:gd name="connsiteX22" fmla="*/ 83396 w 222730"/>
                <a:gd name="connsiteY22" fmla="*/ 76294 h 358008"/>
                <a:gd name="connsiteX23" fmla="*/ 82679 w 222730"/>
                <a:gd name="connsiteY23" fmla="*/ 74861 h 358008"/>
                <a:gd name="connsiteX24" fmla="*/ 90022 w 222730"/>
                <a:gd name="connsiteY24" fmla="*/ 74861 h 358008"/>
                <a:gd name="connsiteX25" fmla="*/ 88769 w 222730"/>
                <a:gd name="connsiteY25" fmla="*/ 72712 h 35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730" h="358008">
                  <a:moveTo>
                    <a:pt x="88769" y="73249"/>
                  </a:moveTo>
                  <a:cubicBezTo>
                    <a:pt x="79097" y="54982"/>
                    <a:pt x="52591" y="26147"/>
                    <a:pt x="36652" y="9671"/>
                  </a:cubicBezTo>
                  <a:lnTo>
                    <a:pt x="27876" y="9671"/>
                  </a:lnTo>
                  <a:cubicBezTo>
                    <a:pt x="22325" y="3940"/>
                    <a:pt x="18564" y="0"/>
                    <a:pt x="18564" y="0"/>
                  </a:cubicBezTo>
                  <a:cubicBezTo>
                    <a:pt x="-3823" y="3403"/>
                    <a:pt x="-3823" y="53370"/>
                    <a:pt x="7281" y="70026"/>
                  </a:cubicBezTo>
                  <a:cubicBezTo>
                    <a:pt x="18564" y="86681"/>
                    <a:pt x="41308" y="76652"/>
                    <a:pt x="55099" y="136290"/>
                  </a:cubicBezTo>
                  <a:cubicBezTo>
                    <a:pt x="69247" y="196286"/>
                    <a:pt x="97544" y="255924"/>
                    <a:pt x="108648" y="279207"/>
                  </a:cubicBezTo>
                  <a:cubicBezTo>
                    <a:pt x="119751" y="302310"/>
                    <a:pt x="167928" y="335621"/>
                    <a:pt x="184762" y="352277"/>
                  </a:cubicBezTo>
                  <a:cubicBezTo>
                    <a:pt x="193180" y="360873"/>
                    <a:pt x="204105" y="358903"/>
                    <a:pt x="210910" y="352277"/>
                  </a:cubicBezTo>
                  <a:cubicBezTo>
                    <a:pt x="216462" y="349769"/>
                    <a:pt x="220940" y="344397"/>
                    <a:pt x="222730" y="338128"/>
                  </a:cubicBezTo>
                  <a:lnTo>
                    <a:pt x="218074" y="338128"/>
                  </a:lnTo>
                  <a:cubicBezTo>
                    <a:pt x="218611" y="334009"/>
                    <a:pt x="218074" y="329711"/>
                    <a:pt x="215745" y="325592"/>
                  </a:cubicBezTo>
                  <a:cubicBezTo>
                    <a:pt x="210731" y="316637"/>
                    <a:pt x="203388" y="305712"/>
                    <a:pt x="196582" y="294250"/>
                  </a:cubicBezTo>
                  <a:lnTo>
                    <a:pt x="203926" y="294250"/>
                  </a:lnTo>
                  <a:cubicBezTo>
                    <a:pt x="194612" y="279207"/>
                    <a:pt x="186016" y="262909"/>
                    <a:pt x="184404" y="249119"/>
                  </a:cubicBezTo>
                  <a:cubicBezTo>
                    <a:pt x="183509" y="243030"/>
                    <a:pt x="181897" y="236224"/>
                    <a:pt x="179927" y="228523"/>
                  </a:cubicBezTo>
                  <a:lnTo>
                    <a:pt x="173659" y="228523"/>
                  </a:lnTo>
                  <a:cubicBezTo>
                    <a:pt x="169540" y="215628"/>
                    <a:pt x="163809" y="200764"/>
                    <a:pt x="156286" y="184824"/>
                  </a:cubicBezTo>
                  <a:lnTo>
                    <a:pt x="162914" y="184824"/>
                  </a:lnTo>
                  <a:cubicBezTo>
                    <a:pt x="157719" y="173362"/>
                    <a:pt x="151988" y="161542"/>
                    <a:pt x="145004" y="149185"/>
                  </a:cubicBezTo>
                  <a:cubicBezTo>
                    <a:pt x="137840" y="136648"/>
                    <a:pt x="131034" y="126977"/>
                    <a:pt x="124408" y="118739"/>
                  </a:cubicBezTo>
                  <a:lnTo>
                    <a:pt x="116528" y="118739"/>
                  </a:lnTo>
                  <a:cubicBezTo>
                    <a:pt x="103634" y="103516"/>
                    <a:pt x="92350" y="93129"/>
                    <a:pt x="83396" y="76294"/>
                  </a:cubicBezTo>
                  <a:cubicBezTo>
                    <a:pt x="83396" y="75936"/>
                    <a:pt x="82679" y="75398"/>
                    <a:pt x="82679" y="74861"/>
                  </a:cubicBezTo>
                  <a:lnTo>
                    <a:pt x="90022" y="74861"/>
                  </a:lnTo>
                  <a:cubicBezTo>
                    <a:pt x="90022" y="74861"/>
                    <a:pt x="89127" y="73428"/>
                    <a:pt x="88769" y="7271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5" name="צורה חופשית: צורה 64">
              <a:extLst>
                <a:ext uri="{FF2B5EF4-FFF2-40B4-BE49-F238E27FC236}">
                  <a16:creationId xmlns:a16="http://schemas.microsoft.com/office/drawing/2014/main" id="{98A1FE64-AE2B-25C3-1733-204DAC04E4F0}"/>
                </a:ext>
              </a:extLst>
            </p:cNvPr>
            <p:cNvSpPr/>
            <p:nvPr/>
          </p:nvSpPr>
          <p:spPr>
            <a:xfrm>
              <a:off x="10075950" y="4131854"/>
              <a:ext cx="175012" cy="57072"/>
            </a:xfrm>
            <a:custGeom>
              <a:avLst/>
              <a:gdLst>
                <a:gd name="connsiteX0" fmla="*/ 174834 w 175012"/>
                <a:gd name="connsiteY0" fmla="*/ 2686 h 57072"/>
                <a:gd name="connsiteX1" fmla="*/ 169282 w 175012"/>
                <a:gd name="connsiteY1" fmla="*/ 2686 h 57072"/>
                <a:gd name="connsiteX2" fmla="*/ 166416 w 175012"/>
                <a:gd name="connsiteY2" fmla="*/ 0 h 57072"/>
                <a:gd name="connsiteX3" fmla="*/ 147074 w 175012"/>
                <a:gd name="connsiteY3" fmla="*/ 2686 h 57072"/>
                <a:gd name="connsiteX4" fmla="*/ 134538 w 175012"/>
                <a:gd name="connsiteY4" fmla="*/ 2686 h 57072"/>
                <a:gd name="connsiteX5" fmla="*/ 73466 w 175012"/>
                <a:gd name="connsiteY5" fmla="*/ 16656 h 57072"/>
                <a:gd name="connsiteX6" fmla="*/ 14186 w 175012"/>
                <a:gd name="connsiteY6" fmla="*/ 10029 h 57072"/>
                <a:gd name="connsiteX7" fmla="*/ 11680 w 175012"/>
                <a:gd name="connsiteY7" fmla="*/ 13969 h 57072"/>
                <a:gd name="connsiteX8" fmla="*/ 8993 w 175012"/>
                <a:gd name="connsiteY8" fmla="*/ 13432 h 57072"/>
                <a:gd name="connsiteX9" fmla="*/ 34424 w 175012"/>
                <a:gd name="connsiteY9" fmla="*/ 56773 h 57072"/>
                <a:gd name="connsiteX10" fmla="*/ 144029 w 175012"/>
                <a:gd name="connsiteY10" fmla="*/ 43341 h 57072"/>
                <a:gd name="connsiteX11" fmla="*/ 152268 w 175012"/>
                <a:gd name="connsiteY11" fmla="*/ 39221 h 57072"/>
                <a:gd name="connsiteX12" fmla="*/ 175013 w 175012"/>
                <a:gd name="connsiteY12" fmla="*/ 2866 h 5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012" h="57072">
                  <a:moveTo>
                    <a:pt x="174834" y="2686"/>
                  </a:moveTo>
                  <a:lnTo>
                    <a:pt x="169282" y="2686"/>
                  </a:lnTo>
                  <a:cubicBezTo>
                    <a:pt x="168923" y="1075"/>
                    <a:pt x="168207" y="0"/>
                    <a:pt x="166416" y="0"/>
                  </a:cubicBezTo>
                  <a:cubicBezTo>
                    <a:pt x="163551" y="0"/>
                    <a:pt x="156387" y="1254"/>
                    <a:pt x="147074" y="2686"/>
                  </a:cubicBezTo>
                  <a:lnTo>
                    <a:pt x="134538" y="2686"/>
                  </a:lnTo>
                  <a:cubicBezTo>
                    <a:pt x="108390" y="7880"/>
                    <a:pt x="78481" y="14686"/>
                    <a:pt x="73466" y="16656"/>
                  </a:cubicBezTo>
                  <a:cubicBezTo>
                    <a:pt x="65049" y="19879"/>
                    <a:pt x="14186" y="10029"/>
                    <a:pt x="14186" y="10029"/>
                  </a:cubicBezTo>
                  <a:cubicBezTo>
                    <a:pt x="13112" y="11462"/>
                    <a:pt x="12396" y="12536"/>
                    <a:pt x="11680" y="13969"/>
                  </a:cubicBezTo>
                  <a:cubicBezTo>
                    <a:pt x="9888" y="13969"/>
                    <a:pt x="8993" y="13432"/>
                    <a:pt x="8993" y="13432"/>
                  </a:cubicBezTo>
                  <a:cubicBezTo>
                    <a:pt x="-10528" y="36714"/>
                    <a:pt x="3441" y="59996"/>
                    <a:pt x="34424" y="56773"/>
                  </a:cubicBezTo>
                  <a:cubicBezTo>
                    <a:pt x="65408" y="53370"/>
                    <a:pt x="130240" y="43341"/>
                    <a:pt x="144029" y="43341"/>
                  </a:cubicBezTo>
                  <a:cubicBezTo>
                    <a:pt x="146716" y="43341"/>
                    <a:pt x="149581" y="41550"/>
                    <a:pt x="152268" y="39221"/>
                  </a:cubicBezTo>
                  <a:cubicBezTo>
                    <a:pt x="162476" y="35460"/>
                    <a:pt x="174296" y="13790"/>
                    <a:pt x="175013" y="2866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6" name="צורה חופשית: צורה 65">
              <a:extLst>
                <a:ext uri="{FF2B5EF4-FFF2-40B4-BE49-F238E27FC236}">
                  <a16:creationId xmlns:a16="http://schemas.microsoft.com/office/drawing/2014/main" id="{3A487652-322E-8A7A-3378-CC689B0DFF85}"/>
                </a:ext>
              </a:extLst>
            </p:cNvPr>
            <p:cNvSpPr/>
            <p:nvPr/>
          </p:nvSpPr>
          <p:spPr>
            <a:xfrm>
              <a:off x="10120423" y="3812889"/>
              <a:ext cx="181044" cy="139139"/>
            </a:xfrm>
            <a:custGeom>
              <a:avLst/>
              <a:gdLst>
                <a:gd name="connsiteX0" fmla="*/ 180865 w 181044"/>
                <a:gd name="connsiteY0" fmla="*/ 56414 h 139139"/>
                <a:gd name="connsiteX1" fmla="*/ 135733 w 181044"/>
                <a:gd name="connsiteY1" fmla="*/ 0 h 139139"/>
                <a:gd name="connsiteX2" fmla="*/ 132151 w 181044"/>
                <a:gd name="connsiteY2" fmla="*/ 5015 h 139139"/>
                <a:gd name="connsiteX3" fmla="*/ 130361 w 181044"/>
                <a:gd name="connsiteY3" fmla="*/ 3403 h 139139"/>
                <a:gd name="connsiteX4" fmla="*/ 100631 w 181044"/>
                <a:gd name="connsiteY4" fmla="*/ 43161 h 139139"/>
                <a:gd name="connsiteX5" fmla="*/ 70902 w 181044"/>
                <a:gd name="connsiteY5" fmla="*/ 33311 h 139139"/>
                <a:gd name="connsiteX6" fmla="*/ 30964 w 181044"/>
                <a:gd name="connsiteY6" fmla="*/ 40833 h 139139"/>
                <a:gd name="connsiteX7" fmla="*/ 1055 w 181044"/>
                <a:gd name="connsiteY7" fmla="*/ 83099 h 139139"/>
                <a:gd name="connsiteX8" fmla="*/ 85408 w 181044"/>
                <a:gd name="connsiteY8" fmla="*/ 109605 h 139139"/>
                <a:gd name="connsiteX9" fmla="*/ 127674 w 181044"/>
                <a:gd name="connsiteY9" fmla="*/ 136290 h 139139"/>
                <a:gd name="connsiteX10" fmla="*/ 142002 w 181044"/>
                <a:gd name="connsiteY10" fmla="*/ 129305 h 139139"/>
                <a:gd name="connsiteX11" fmla="*/ 169403 w 181044"/>
                <a:gd name="connsiteY11" fmla="*/ 102441 h 139139"/>
                <a:gd name="connsiteX12" fmla="*/ 166180 w 181044"/>
                <a:gd name="connsiteY12" fmla="*/ 102441 h 139139"/>
                <a:gd name="connsiteX13" fmla="*/ 175493 w 181044"/>
                <a:gd name="connsiteY13" fmla="*/ 59996 h 139139"/>
                <a:gd name="connsiteX14" fmla="*/ 174776 w 181044"/>
                <a:gd name="connsiteY14" fmla="*/ 58563 h 139139"/>
                <a:gd name="connsiteX15" fmla="*/ 181045 w 181044"/>
                <a:gd name="connsiteY15" fmla="*/ 58563 h 139139"/>
                <a:gd name="connsiteX16" fmla="*/ 180686 w 181044"/>
                <a:gd name="connsiteY16" fmla="*/ 56414 h 1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044" h="139139">
                  <a:moveTo>
                    <a:pt x="180865" y="56414"/>
                  </a:moveTo>
                  <a:cubicBezTo>
                    <a:pt x="172447" y="33311"/>
                    <a:pt x="135733" y="0"/>
                    <a:pt x="135733" y="0"/>
                  </a:cubicBezTo>
                  <a:cubicBezTo>
                    <a:pt x="134480" y="1970"/>
                    <a:pt x="133405" y="3403"/>
                    <a:pt x="132151" y="5015"/>
                  </a:cubicBezTo>
                  <a:cubicBezTo>
                    <a:pt x="131256" y="4298"/>
                    <a:pt x="130361" y="3403"/>
                    <a:pt x="130361" y="3403"/>
                  </a:cubicBezTo>
                  <a:cubicBezTo>
                    <a:pt x="116034" y="25431"/>
                    <a:pt x="107258" y="37251"/>
                    <a:pt x="100631" y="43161"/>
                  </a:cubicBezTo>
                  <a:cubicBezTo>
                    <a:pt x="92214" y="46922"/>
                    <a:pt x="85767" y="40296"/>
                    <a:pt x="70902" y="33311"/>
                  </a:cubicBezTo>
                  <a:cubicBezTo>
                    <a:pt x="58903" y="27401"/>
                    <a:pt x="43501" y="32416"/>
                    <a:pt x="30964" y="40833"/>
                  </a:cubicBezTo>
                  <a:cubicBezTo>
                    <a:pt x="11622" y="51937"/>
                    <a:pt x="-4318" y="72533"/>
                    <a:pt x="1055" y="83099"/>
                  </a:cubicBezTo>
                  <a:cubicBezTo>
                    <a:pt x="9473" y="99576"/>
                    <a:pt x="71440" y="79876"/>
                    <a:pt x="85408" y="109605"/>
                  </a:cubicBezTo>
                  <a:cubicBezTo>
                    <a:pt x="99378" y="139514"/>
                    <a:pt x="99378" y="142916"/>
                    <a:pt x="127674" y="136290"/>
                  </a:cubicBezTo>
                  <a:cubicBezTo>
                    <a:pt x="132510" y="135216"/>
                    <a:pt x="137166" y="132350"/>
                    <a:pt x="142002" y="129305"/>
                  </a:cubicBezTo>
                  <a:cubicBezTo>
                    <a:pt x="152210" y="123753"/>
                    <a:pt x="161881" y="113903"/>
                    <a:pt x="169403" y="102441"/>
                  </a:cubicBezTo>
                  <a:lnTo>
                    <a:pt x="166180" y="102441"/>
                  </a:lnTo>
                  <a:cubicBezTo>
                    <a:pt x="174955" y="87577"/>
                    <a:pt x="179612" y="71100"/>
                    <a:pt x="175493" y="59996"/>
                  </a:cubicBezTo>
                  <a:cubicBezTo>
                    <a:pt x="175493" y="59638"/>
                    <a:pt x="174955" y="59101"/>
                    <a:pt x="174776" y="58563"/>
                  </a:cubicBezTo>
                  <a:lnTo>
                    <a:pt x="181045" y="58563"/>
                  </a:lnTo>
                  <a:cubicBezTo>
                    <a:pt x="181045" y="58563"/>
                    <a:pt x="181045" y="56952"/>
                    <a:pt x="180686" y="56414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7" name="צורה חופשית: צורה 66">
              <a:extLst>
                <a:ext uri="{FF2B5EF4-FFF2-40B4-BE49-F238E27FC236}">
                  <a16:creationId xmlns:a16="http://schemas.microsoft.com/office/drawing/2014/main" id="{86994308-F143-84D3-FE4E-028022492FE3}"/>
                </a:ext>
              </a:extLst>
            </p:cNvPr>
            <p:cNvSpPr/>
            <p:nvPr/>
          </p:nvSpPr>
          <p:spPr>
            <a:xfrm>
              <a:off x="10072175" y="3203669"/>
              <a:ext cx="68465" cy="113741"/>
            </a:xfrm>
            <a:custGeom>
              <a:avLst/>
              <a:gdLst>
                <a:gd name="connsiteX0" fmla="*/ 54497 w 68465"/>
                <a:gd name="connsiteY0" fmla="*/ 302 h 113741"/>
                <a:gd name="connsiteX1" fmla="*/ 42139 w 68465"/>
                <a:gd name="connsiteY1" fmla="*/ 6212 h 113741"/>
                <a:gd name="connsiteX2" fmla="*/ 15454 w 68465"/>
                <a:gd name="connsiteY2" fmla="*/ 113669 h 113741"/>
                <a:gd name="connsiteX3" fmla="*/ 27633 w 68465"/>
                <a:gd name="connsiteY3" fmla="*/ 107937 h 113741"/>
                <a:gd name="connsiteX4" fmla="*/ 63451 w 68465"/>
                <a:gd name="connsiteY4" fmla="*/ 53314 h 113741"/>
                <a:gd name="connsiteX5" fmla="*/ 59331 w 68465"/>
                <a:gd name="connsiteY5" fmla="*/ 53314 h 113741"/>
                <a:gd name="connsiteX6" fmla="*/ 61660 w 68465"/>
                <a:gd name="connsiteY6" fmla="*/ 9436 h 113741"/>
                <a:gd name="connsiteX7" fmla="*/ 68465 w 68465"/>
                <a:gd name="connsiteY7" fmla="*/ 9436 h 113741"/>
                <a:gd name="connsiteX8" fmla="*/ 54676 w 68465"/>
                <a:gd name="connsiteY8" fmla="*/ 302 h 1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65" h="113741">
                  <a:moveTo>
                    <a:pt x="54497" y="302"/>
                  </a:moveTo>
                  <a:cubicBezTo>
                    <a:pt x="50199" y="1198"/>
                    <a:pt x="46079" y="3526"/>
                    <a:pt x="42139" y="6212"/>
                  </a:cubicBezTo>
                  <a:cubicBezTo>
                    <a:pt x="4887" y="23405"/>
                    <a:pt x="-16245" y="116713"/>
                    <a:pt x="15454" y="113669"/>
                  </a:cubicBezTo>
                  <a:cubicBezTo>
                    <a:pt x="19573" y="113310"/>
                    <a:pt x="23513" y="111161"/>
                    <a:pt x="27633" y="107937"/>
                  </a:cubicBezTo>
                  <a:cubicBezTo>
                    <a:pt x="41781" y="100774"/>
                    <a:pt x="55751" y="76775"/>
                    <a:pt x="63451" y="53314"/>
                  </a:cubicBezTo>
                  <a:lnTo>
                    <a:pt x="59331" y="53314"/>
                  </a:lnTo>
                  <a:cubicBezTo>
                    <a:pt x="64884" y="35226"/>
                    <a:pt x="66496" y="18032"/>
                    <a:pt x="61660" y="9436"/>
                  </a:cubicBezTo>
                  <a:lnTo>
                    <a:pt x="68465" y="9436"/>
                  </a:lnTo>
                  <a:cubicBezTo>
                    <a:pt x="66496" y="2630"/>
                    <a:pt x="62198" y="-1130"/>
                    <a:pt x="54676" y="302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8" name="צורה חופשית: צורה 67">
              <a:extLst>
                <a:ext uri="{FF2B5EF4-FFF2-40B4-BE49-F238E27FC236}">
                  <a16:creationId xmlns:a16="http://schemas.microsoft.com/office/drawing/2014/main" id="{405A9402-8C8C-00CF-BC2C-F71CEA5ECD32}"/>
                </a:ext>
              </a:extLst>
            </p:cNvPr>
            <p:cNvSpPr/>
            <p:nvPr/>
          </p:nvSpPr>
          <p:spPr>
            <a:xfrm>
              <a:off x="10191676" y="4494217"/>
              <a:ext cx="112120" cy="102222"/>
            </a:xfrm>
            <a:custGeom>
              <a:avLst/>
              <a:gdLst>
                <a:gd name="connsiteX0" fmla="*/ 55347 w 112120"/>
                <a:gd name="connsiteY0" fmla="*/ 5137 h 102222"/>
                <a:gd name="connsiteX1" fmla="*/ 45138 w 112120"/>
                <a:gd name="connsiteY1" fmla="*/ 13375 h 102222"/>
                <a:gd name="connsiteX2" fmla="*/ 187 w 112120"/>
                <a:gd name="connsiteY2" fmla="*/ 90027 h 102222"/>
                <a:gd name="connsiteX3" fmla="*/ 36721 w 112120"/>
                <a:gd name="connsiteY3" fmla="*/ 90922 h 102222"/>
                <a:gd name="connsiteX4" fmla="*/ 52840 w 112120"/>
                <a:gd name="connsiteY4" fmla="*/ 79281 h 102222"/>
                <a:gd name="connsiteX5" fmla="*/ 51765 w 112120"/>
                <a:gd name="connsiteY5" fmla="*/ 79281 h 102222"/>
                <a:gd name="connsiteX6" fmla="*/ 61973 w 112120"/>
                <a:gd name="connsiteY6" fmla="*/ 69968 h 102222"/>
                <a:gd name="connsiteX7" fmla="*/ 107105 w 112120"/>
                <a:gd name="connsiteY7" fmla="*/ 39880 h 102222"/>
                <a:gd name="connsiteX8" fmla="*/ 106031 w 112120"/>
                <a:gd name="connsiteY8" fmla="*/ 35403 h 102222"/>
                <a:gd name="connsiteX9" fmla="*/ 112120 w 112120"/>
                <a:gd name="connsiteY9" fmla="*/ 35403 h 102222"/>
                <a:gd name="connsiteX10" fmla="*/ 55347 w 112120"/>
                <a:gd name="connsiteY10" fmla="*/ 5137 h 10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20" h="102222">
                  <a:moveTo>
                    <a:pt x="55347" y="5137"/>
                  </a:moveTo>
                  <a:cubicBezTo>
                    <a:pt x="51407" y="6748"/>
                    <a:pt x="47825" y="9256"/>
                    <a:pt x="45138" y="13375"/>
                  </a:cubicBezTo>
                  <a:cubicBezTo>
                    <a:pt x="28125" y="40060"/>
                    <a:pt x="-2679" y="66565"/>
                    <a:pt x="187" y="90027"/>
                  </a:cubicBezTo>
                  <a:cubicBezTo>
                    <a:pt x="2693" y="109727"/>
                    <a:pt x="20782" y="102205"/>
                    <a:pt x="36721" y="90922"/>
                  </a:cubicBezTo>
                  <a:cubicBezTo>
                    <a:pt x="42632" y="87340"/>
                    <a:pt x="48004" y="83221"/>
                    <a:pt x="52840" y="79281"/>
                  </a:cubicBezTo>
                  <a:lnTo>
                    <a:pt x="51765" y="79281"/>
                  </a:lnTo>
                  <a:cubicBezTo>
                    <a:pt x="57854" y="73908"/>
                    <a:pt x="61973" y="69968"/>
                    <a:pt x="61973" y="69968"/>
                  </a:cubicBezTo>
                  <a:cubicBezTo>
                    <a:pt x="61973" y="69968"/>
                    <a:pt x="107105" y="63342"/>
                    <a:pt x="107105" y="39880"/>
                  </a:cubicBezTo>
                  <a:cubicBezTo>
                    <a:pt x="107105" y="38269"/>
                    <a:pt x="106389" y="37015"/>
                    <a:pt x="106031" y="35403"/>
                  </a:cubicBezTo>
                  <a:lnTo>
                    <a:pt x="112120" y="35403"/>
                  </a:lnTo>
                  <a:cubicBezTo>
                    <a:pt x="110687" y="14091"/>
                    <a:pt x="74151" y="-10982"/>
                    <a:pt x="55347" y="5137"/>
                  </a:cubicBezTo>
                  <a:close/>
                </a:path>
              </a:pathLst>
            </a:custGeom>
            <a:grpFill/>
            <a:ln w="406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3011071"/>
            <a:ext cx="4585252" cy="3203973"/>
          </a:xfrm>
        </p:spPr>
        <p:txBody>
          <a:bodyPr anchor="t">
            <a:normAutofit/>
          </a:bodyPr>
          <a:lstStyle>
            <a:lvl1pPr algn="r">
              <a:lnSpc>
                <a:spcPts val="3500"/>
              </a:lnSpc>
              <a:defRPr sz="4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/>
            </a:lvl1pPr>
            <a:lvl2pPr algn="r">
              <a:defRPr sz="2000"/>
            </a:lvl2pPr>
            <a:lvl3pPr algn="r">
              <a:defRPr sz="1800"/>
            </a:lvl3pPr>
            <a:lvl4pPr algn="r">
              <a:defRPr sz="1600"/>
            </a:lvl4pPr>
            <a:lvl5pPr algn="r">
              <a:defRPr sz="16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2858683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75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: צורה 6">
            <a:extLst>
              <a:ext uri="{FF2B5EF4-FFF2-40B4-BE49-F238E27FC236}">
                <a16:creationId xmlns:a16="http://schemas.microsoft.com/office/drawing/2014/main" id="{828F9D8E-EA25-06C2-F7B1-91D3A3DEDBA3}"/>
              </a:ext>
            </a:extLst>
          </p:cNvPr>
          <p:cNvSpPr/>
          <p:nvPr userDrawn="1"/>
        </p:nvSpPr>
        <p:spPr>
          <a:xfrm rot="10800000">
            <a:off x="3777471" y="2453863"/>
            <a:ext cx="8414524" cy="4404137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03" y="1109610"/>
            <a:ext cx="5257800" cy="1106816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64903"/>
            <a:ext cx="5257800" cy="3712059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  <a:lvl2pPr algn="r">
              <a:defRPr sz="2400">
                <a:solidFill>
                  <a:schemeClr val="tx2"/>
                </a:solidFill>
              </a:defRPr>
            </a:lvl2pPr>
            <a:lvl3pPr algn="r">
              <a:defRPr sz="2000">
                <a:solidFill>
                  <a:schemeClr val="tx2"/>
                </a:solidFill>
              </a:defRPr>
            </a:lvl3pPr>
            <a:lvl4pPr algn="r">
              <a:defRPr sz="1800">
                <a:solidFill>
                  <a:schemeClr val="tx2"/>
                </a:solidFill>
              </a:defRPr>
            </a:lvl4pPr>
            <a:lvl5pPr algn="r"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2227472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של תמונה 7">
            <a:extLst>
              <a:ext uri="{FF2B5EF4-FFF2-40B4-BE49-F238E27FC236}">
                <a16:creationId xmlns:a16="http://schemas.microsoft.com/office/drawing/2014/main" id="{662A8E4D-23ED-56DF-91F2-74E51F96B5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1066801"/>
            <a:ext cx="5499100" cy="5110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על הסמל כדי להוסיף תמונה</a:t>
            </a:r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CA869F9B-093D-B184-9BDE-81614E307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06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: צורה 6">
            <a:extLst>
              <a:ext uri="{FF2B5EF4-FFF2-40B4-BE49-F238E27FC236}">
                <a16:creationId xmlns:a16="http://schemas.microsoft.com/office/drawing/2014/main" id="{828F9D8E-EA25-06C2-F7B1-91D3A3DEDBA3}"/>
              </a:ext>
            </a:extLst>
          </p:cNvPr>
          <p:cNvSpPr/>
          <p:nvPr userDrawn="1"/>
        </p:nvSpPr>
        <p:spPr>
          <a:xfrm rot="10800000">
            <a:off x="3777471" y="2453863"/>
            <a:ext cx="8414524" cy="4404137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903" y="1109610"/>
            <a:ext cx="5257800" cy="1106816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64903"/>
            <a:ext cx="5257800" cy="3712059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  <a:lvl2pPr algn="r">
              <a:defRPr sz="2400">
                <a:solidFill>
                  <a:schemeClr val="tx2"/>
                </a:solidFill>
              </a:defRPr>
            </a:lvl2pPr>
            <a:lvl3pPr algn="r">
              <a:defRPr sz="2000">
                <a:solidFill>
                  <a:schemeClr val="tx2"/>
                </a:solidFill>
              </a:defRPr>
            </a:lvl3pPr>
            <a:lvl4pPr algn="r">
              <a:defRPr sz="1800">
                <a:solidFill>
                  <a:schemeClr val="tx2"/>
                </a:solidFill>
              </a:defRPr>
            </a:lvl4pPr>
            <a:lvl5pPr algn="r"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2227472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של תמונה 7">
            <a:extLst>
              <a:ext uri="{FF2B5EF4-FFF2-40B4-BE49-F238E27FC236}">
                <a16:creationId xmlns:a16="http://schemas.microsoft.com/office/drawing/2014/main" id="{662A8E4D-23ED-56DF-91F2-74E51F96B5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098" y="1066801"/>
            <a:ext cx="5257801" cy="5110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על הסמל כדי להוסיף תמונה</a:t>
            </a:r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CA869F9B-093D-B184-9BDE-81614E307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sp>
        <p:nvSpPr>
          <p:cNvPr id="4" name="מלבן 27">
            <a:extLst>
              <a:ext uri="{FF2B5EF4-FFF2-40B4-BE49-F238E27FC236}">
                <a16:creationId xmlns:a16="http://schemas.microsoft.com/office/drawing/2014/main" id="{B222BD88-DBB5-6419-CDFB-92341D8A8143}"/>
              </a:ext>
            </a:extLst>
          </p:cNvPr>
          <p:cNvSpPr/>
          <p:nvPr userDrawn="1"/>
        </p:nvSpPr>
        <p:spPr>
          <a:xfrm>
            <a:off x="320847" y="242232"/>
            <a:ext cx="11490153" cy="6250642"/>
          </a:xfrm>
          <a:custGeom>
            <a:avLst/>
            <a:gdLst>
              <a:gd name="connsiteX0" fmla="*/ 0 w 11489636"/>
              <a:gd name="connsiteY0" fmla="*/ 0 h 6250642"/>
              <a:gd name="connsiteX1" fmla="*/ 11489636 w 11489636"/>
              <a:gd name="connsiteY1" fmla="*/ 0 h 6250642"/>
              <a:gd name="connsiteX2" fmla="*/ 11489636 w 11489636"/>
              <a:gd name="connsiteY2" fmla="*/ 6250642 h 6250642"/>
              <a:gd name="connsiteX3" fmla="*/ 0 w 11489636"/>
              <a:gd name="connsiteY3" fmla="*/ 6250642 h 6250642"/>
              <a:gd name="connsiteX4" fmla="*/ 0 w 11489636"/>
              <a:gd name="connsiteY4" fmla="*/ 0 h 6250642"/>
              <a:gd name="connsiteX0" fmla="*/ 0 w 11489636"/>
              <a:gd name="connsiteY0" fmla="*/ 6250642 h 6342082"/>
              <a:gd name="connsiteX1" fmla="*/ 0 w 11489636"/>
              <a:gd name="connsiteY1" fmla="*/ 0 h 6342082"/>
              <a:gd name="connsiteX2" fmla="*/ 11489636 w 11489636"/>
              <a:gd name="connsiteY2" fmla="*/ 0 h 6342082"/>
              <a:gd name="connsiteX3" fmla="*/ 11489636 w 11489636"/>
              <a:gd name="connsiteY3" fmla="*/ 6250642 h 6342082"/>
              <a:gd name="connsiteX4" fmla="*/ 91440 w 11489636"/>
              <a:gd name="connsiteY4" fmla="*/ 6342082 h 6342082"/>
              <a:gd name="connsiteX0" fmla="*/ 0 w 11489636"/>
              <a:gd name="connsiteY0" fmla="*/ 6250642 h 6312265"/>
              <a:gd name="connsiteX1" fmla="*/ 0 w 11489636"/>
              <a:gd name="connsiteY1" fmla="*/ 0 h 6312265"/>
              <a:gd name="connsiteX2" fmla="*/ 11489636 w 11489636"/>
              <a:gd name="connsiteY2" fmla="*/ 0 h 6312265"/>
              <a:gd name="connsiteX3" fmla="*/ 11489636 w 11489636"/>
              <a:gd name="connsiteY3" fmla="*/ 6250642 h 6312265"/>
              <a:gd name="connsiteX4" fmla="*/ 985962 w 11489636"/>
              <a:gd name="connsiteY4" fmla="*/ 6312265 h 6312265"/>
              <a:gd name="connsiteX0" fmla="*/ 0 w 11489636"/>
              <a:gd name="connsiteY0" fmla="*/ 6250642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39757 w 11489636"/>
              <a:gd name="connsiteY0" fmla="*/ 6101555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7388 w 11489636"/>
              <a:gd name="connsiteY0" fmla="*/ 6105601 h 6292387"/>
              <a:gd name="connsiteX1" fmla="*/ 0 w 11489636"/>
              <a:gd name="connsiteY1" fmla="*/ 0 h 6292387"/>
              <a:gd name="connsiteX2" fmla="*/ 11489636 w 11489636"/>
              <a:gd name="connsiteY2" fmla="*/ 0 h 6292387"/>
              <a:gd name="connsiteX3" fmla="*/ 11489636 w 11489636"/>
              <a:gd name="connsiteY3" fmla="*/ 6250642 h 6292387"/>
              <a:gd name="connsiteX4" fmla="*/ 1035657 w 11489636"/>
              <a:gd name="connsiteY4" fmla="*/ 6292387 h 6292387"/>
              <a:gd name="connsiteX0" fmla="*/ 234 w 11502712"/>
              <a:gd name="connsiteY0" fmla="*/ 6105601 h 6292387"/>
              <a:gd name="connsiteX1" fmla="*/ 13076 w 11502712"/>
              <a:gd name="connsiteY1" fmla="*/ 0 h 6292387"/>
              <a:gd name="connsiteX2" fmla="*/ 11502712 w 11502712"/>
              <a:gd name="connsiteY2" fmla="*/ 0 h 6292387"/>
              <a:gd name="connsiteX3" fmla="*/ 11502712 w 11502712"/>
              <a:gd name="connsiteY3" fmla="*/ 6250642 h 6292387"/>
              <a:gd name="connsiteX4" fmla="*/ 1048733 w 11502712"/>
              <a:gd name="connsiteY4" fmla="*/ 6292387 h 6292387"/>
              <a:gd name="connsiteX0" fmla="*/ 234 w 11502712"/>
              <a:gd name="connsiteY0" fmla="*/ 6105601 h 6250642"/>
              <a:gd name="connsiteX1" fmla="*/ 13076 w 11502712"/>
              <a:gd name="connsiteY1" fmla="*/ 0 h 6250642"/>
              <a:gd name="connsiteX2" fmla="*/ 11502712 w 11502712"/>
              <a:gd name="connsiteY2" fmla="*/ 0 h 6250642"/>
              <a:gd name="connsiteX3" fmla="*/ 11502712 w 11502712"/>
              <a:gd name="connsiteY3" fmla="*/ 6250642 h 6250642"/>
              <a:gd name="connsiteX4" fmla="*/ 1044687 w 11502712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032128 w 11490153"/>
              <a:gd name="connsiteY4" fmla="*/ 6247880 h 6250642"/>
              <a:gd name="connsiteX0" fmla="*/ 738 w 11490153"/>
              <a:gd name="connsiteY0" fmla="*/ 6105601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1156225 w 11490153"/>
              <a:gd name="connsiteY4" fmla="*/ 6241349 h 6250642"/>
              <a:gd name="connsiteX0" fmla="*/ 738 w 11490153"/>
              <a:gd name="connsiteY0" fmla="*/ 6020693 h 6250642"/>
              <a:gd name="connsiteX1" fmla="*/ 517 w 11490153"/>
              <a:gd name="connsiteY1" fmla="*/ 0 h 6250642"/>
              <a:gd name="connsiteX2" fmla="*/ 11490153 w 11490153"/>
              <a:gd name="connsiteY2" fmla="*/ 0 h 6250642"/>
              <a:gd name="connsiteX3" fmla="*/ 11490153 w 11490153"/>
              <a:gd name="connsiteY3" fmla="*/ 6250642 h 6250642"/>
              <a:gd name="connsiteX4" fmla="*/ 919461 w 11490153"/>
              <a:gd name="connsiteY4" fmla="*/ 6241349 h 62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0153" h="6250642">
                <a:moveTo>
                  <a:pt x="738" y="6020693"/>
                </a:moveTo>
                <a:cubicBezTo>
                  <a:pt x="-1725" y="3985493"/>
                  <a:pt x="2980" y="2035200"/>
                  <a:pt x="517" y="0"/>
                </a:cubicBezTo>
                <a:lnTo>
                  <a:pt x="11490153" y="0"/>
                </a:lnTo>
                <a:lnTo>
                  <a:pt x="11490153" y="6250642"/>
                </a:lnTo>
                <a:lnTo>
                  <a:pt x="919461" y="6241349"/>
                </a:lnTo>
              </a:path>
            </a:pathLst>
          </a:cu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2249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צורה חופשית: צורה 104">
            <a:extLst>
              <a:ext uri="{FF2B5EF4-FFF2-40B4-BE49-F238E27FC236}">
                <a16:creationId xmlns:a16="http://schemas.microsoft.com/office/drawing/2014/main" id="{30696506-9923-3BF0-52DB-37D5F63C2BE2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04" name="צורה חופשית: צורה 103">
            <a:extLst>
              <a:ext uri="{FF2B5EF4-FFF2-40B4-BE49-F238E27FC236}">
                <a16:creationId xmlns:a16="http://schemas.microsoft.com/office/drawing/2014/main" id="{5EEA7FF3-4A37-3E68-4CAD-79CEE1D6C78A}"/>
              </a:ext>
            </a:extLst>
          </p:cNvPr>
          <p:cNvSpPr/>
          <p:nvPr userDrawn="1"/>
        </p:nvSpPr>
        <p:spPr>
          <a:xfrm>
            <a:off x="1" y="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B13326C6-6DC6-B737-ACF1-2BE6120A847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3677478"/>
            <a:ext cx="10515600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E970A193-A01F-807F-544C-6B9C9F929559}"/>
              </a:ext>
            </a:extLst>
          </p:cNvPr>
          <p:cNvGrpSpPr/>
          <p:nvPr userDrawn="1"/>
        </p:nvGrpSpPr>
        <p:grpSpPr>
          <a:xfrm>
            <a:off x="9978887" y="2274237"/>
            <a:ext cx="1003852" cy="1403241"/>
            <a:chOff x="9978887" y="2274237"/>
            <a:chExt cx="1003852" cy="1403241"/>
          </a:xfrm>
        </p:grpSpPr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41EF831C-1BAC-B809-19D6-2EAB39D28F48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326B229F-B8CF-5AE3-7B30-E55C50017D05}"/>
                </a:ext>
              </a:extLst>
            </p:cNvPr>
            <p:cNvCxnSpPr>
              <a:cxnSpLocks/>
              <a:stCxn id="8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66413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81442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07432CB5-FF96-860C-35C2-541F1A7A1564}"/>
              </a:ext>
            </a:extLst>
          </p:cNvPr>
          <p:cNvGrpSpPr/>
          <p:nvPr userDrawn="1"/>
        </p:nvGrpSpPr>
        <p:grpSpPr>
          <a:xfrm rot="10800000">
            <a:off x="7793917" y="3677478"/>
            <a:ext cx="1003852" cy="1403241"/>
            <a:chOff x="7954617" y="4005522"/>
            <a:chExt cx="1003852" cy="1403241"/>
          </a:xfrm>
        </p:grpSpPr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29D9ABB8-AB51-56B3-E98E-C0150D276163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69FED331-66A7-F7EA-2F85-E1238FD64E0D}"/>
                </a:ext>
              </a:extLst>
            </p:cNvPr>
            <p:cNvCxnSpPr>
              <a:cxnSpLocks/>
              <a:stCxn id="14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7FC594A-1541-D9A1-ED0E-7C1D11A4EE0F}"/>
              </a:ext>
            </a:extLst>
          </p:cNvPr>
          <p:cNvGrpSpPr/>
          <p:nvPr userDrawn="1"/>
        </p:nvGrpSpPr>
        <p:grpSpPr>
          <a:xfrm>
            <a:off x="5608947" y="2274237"/>
            <a:ext cx="1003852" cy="1403241"/>
            <a:chOff x="9978887" y="2274237"/>
            <a:chExt cx="1003852" cy="1403241"/>
          </a:xfrm>
        </p:grpSpPr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A4C695EE-2AAD-7749-CAB1-225A2642E8E3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3" name="מחבר ישר 22">
              <a:extLst>
                <a:ext uri="{FF2B5EF4-FFF2-40B4-BE49-F238E27FC236}">
                  <a16:creationId xmlns:a16="http://schemas.microsoft.com/office/drawing/2014/main" id="{AF687BE4-C1A9-AED9-907C-2C1ABC6A2093}"/>
                </a:ext>
              </a:extLst>
            </p:cNvPr>
            <p:cNvCxnSpPr>
              <a:cxnSpLocks/>
              <a:stCxn id="22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00118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מציין מיקום תוכן 11">
            <a:extLst>
              <a:ext uri="{FF2B5EF4-FFF2-40B4-BE49-F238E27FC236}">
                <a16:creationId xmlns:a16="http://schemas.microsoft.com/office/drawing/2014/main" id="{D916FD2D-E519-1DCE-DD16-E8AECBE453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1503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C8C1FF5E-89CC-9D45-F248-C3B799751289}"/>
              </a:ext>
            </a:extLst>
          </p:cNvPr>
          <p:cNvGrpSpPr/>
          <p:nvPr userDrawn="1"/>
        </p:nvGrpSpPr>
        <p:grpSpPr>
          <a:xfrm rot="10800000">
            <a:off x="3423977" y="3677478"/>
            <a:ext cx="1003852" cy="1403241"/>
            <a:chOff x="7954617" y="4005522"/>
            <a:chExt cx="1003852" cy="1403241"/>
          </a:xfrm>
        </p:grpSpPr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816AB8A6-3942-EA51-7BEE-4FB2DCE778D9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AB80248E-FBD3-BD20-46A9-44AC852A3D5E}"/>
                </a:ext>
              </a:extLst>
            </p:cNvPr>
            <p:cNvCxnSpPr>
              <a:cxnSpLocks/>
              <a:stCxn id="28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9049020A-DADA-05CE-85A3-D9718AEA6DAE}"/>
              </a:ext>
            </a:extLst>
          </p:cNvPr>
          <p:cNvGrpSpPr/>
          <p:nvPr userDrawn="1"/>
        </p:nvGrpSpPr>
        <p:grpSpPr>
          <a:xfrm>
            <a:off x="1239007" y="2274237"/>
            <a:ext cx="1003852" cy="1403241"/>
            <a:chOff x="9978887" y="2274237"/>
            <a:chExt cx="1003852" cy="1403241"/>
          </a:xfrm>
        </p:grpSpPr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E9B8C425-A8E7-6B0A-ED35-AB428F239857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CC908F08-53CF-BA31-2445-5F42BDEBA905}"/>
                </a:ext>
              </a:extLst>
            </p:cNvPr>
            <p:cNvCxnSpPr>
              <a:cxnSpLocks/>
              <a:stCxn id="31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7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צורה חופשית: צורה 104">
            <a:extLst>
              <a:ext uri="{FF2B5EF4-FFF2-40B4-BE49-F238E27FC236}">
                <a16:creationId xmlns:a16="http://schemas.microsoft.com/office/drawing/2014/main" id="{30696506-9923-3BF0-52DB-37D5F63C2BE2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04" name="צורה חופשית: צורה 103">
            <a:extLst>
              <a:ext uri="{FF2B5EF4-FFF2-40B4-BE49-F238E27FC236}">
                <a16:creationId xmlns:a16="http://schemas.microsoft.com/office/drawing/2014/main" id="{5EEA7FF3-4A37-3E68-4CAD-79CEE1D6C78A}"/>
              </a:ext>
            </a:extLst>
          </p:cNvPr>
          <p:cNvSpPr/>
          <p:nvPr userDrawn="1"/>
        </p:nvSpPr>
        <p:spPr>
          <a:xfrm>
            <a:off x="1" y="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B13326C6-6DC6-B737-ACF1-2BE6120A847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3677478"/>
            <a:ext cx="10515600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E970A193-A01F-807F-544C-6B9C9F929559}"/>
              </a:ext>
            </a:extLst>
          </p:cNvPr>
          <p:cNvGrpSpPr/>
          <p:nvPr userDrawn="1"/>
        </p:nvGrpSpPr>
        <p:grpSpPr>
          <a:xfrm>
            <a:off x="9978887" y="2274237"/>
            <a:ext cx="1003852" cy="1403241"/>
            <a:chOff x="9978887" y="2274237"/>
            <a:chExt cx="1003852" cy="1403241"/>
          </a:xfrm>
        </p:grpSpPr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41EF831C-1BAC-B809-19D6-2EAB39D28F48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326B229F-B8CF-5AE3-7B30-E55C50017D05}"/>
                </a:ext>
              </a:extLst>
            </p:cNvPr>
            <p:cNvCxnSpPr>
              <a:cxnSpLocks/>
              <a:stCxn id="8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66413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31689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07432CB5-FF96-860C-35C2-541F1A7A1564}"/>
              </a:ext>
            </a:extLst>
          </p:cNvPr>
          <p:cNvGrpSpPr/>
          <p:nvPr userDrawn="1"/>
        </p:nvGrpSpPr>
        <p:grpSpPr>
          <a:xfrm rot="10800000">
            <a:off x="8239193" y="3677478"/>
            <a:ext cx="1003852" cy="1403241"/>
            <a:chOff x="7954617" y="4005522"/>
            <a:chExt cx="1003852" cy="1403241"/>
          </a:xfrm>
        </p:grpSpPr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29D9ABB8-AB51-56B3-E98E-C0150D276163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69FED331-66A7-F7EA-2F85-E1238FD64E0D}"/>
                </a:ext>
              </a:extLst>
            </p:cNvPr>
            <p:cNvCxnSpPr>
              <a:cxnSpLocks/>
              <a:stCxn id="14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A7FC594A-1541-D9A1-ED0E-7C1D11A4EE0F}"/>
              </a:ext>
            </a:extLst>
          </p:cNvPr>
          <p:cNvGrpSpPr/>
          <p:nvPr userDrawn="1"/>
        </p:nvGrpSpPr>
        <p:grpSpPr>
          <a:xfrm>
            <a:off x="6499500" y="2274237"/>
            <a:ext cx="1003852" cy="1403241"/>
            <a:chOff x="9978887" y="2274237"/>
            <a:chExt cx="1003852" cy="1403241"/>
          </a:xfrm>
        </p:grpSpPr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A4C695EE-2AAD-7749-CAB1-225A2642E8E3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3" name="מחבר ישר 22">
              <a:extLst>
                <a:ext uri="{FF2B5EF4-FFF2-40B4-BE49-F238E27FC236}">
                  <a16:creationId xmlns:a16="http://schemas.microsoft.com/office/drawing/2014/main" id="{AF687BE4-C1A9-AED9-907C-2C1ABC6A2093}"/>
                </a:ext>
              </a:extLst>
            </p:cNvPr>
            <p:cNvCxnSpPr>
              <a:cxnSpLocks/>
              <a:stCxn id="22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9857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מציין מיקום תוכן 11">
            <a:extLst>
              <a:ext uri="{FF2B5EF4-FFF2-40B4-BE49-F238E27FC236}">
                <a16:creationId xmlns:a16="http://schemas.microsoft.com/office/drawing/2014/main" id="{D916FD2D-E519-1DCE-DD16-E8AECBE453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1104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C8C1FF5E-89CC-9D45-F248-C3B799751289}"/>
              </a:ext>
            </a:extLst>
          </p:cNvPr>
          <p:cNvGrpSpPr/>
          <p:nvPr userDrawn="1"/>
        </p:nvGrpSpPr>
        <p:grpSpPr>
          <a:xfrm rot="10800000">
            <a:off x="4759807" y="3677478"/>
            <a:ext cx="1003852" cy="1403241"/>
            <a:chOff x="7954617" y="4005522"/>
            <a:chExt cx="1003852" cy="1403241"/>
          </a:xfrm>
        </p:grpSpPr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816AB8A6-3942-EA51-7BEE-4FB2DCE778D9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AB80248E-FBD3-BD20-46A9-44AC852A3D5E}"/>
                </a:ext>
              </a:extLst>
            </p:cNvPr>
            <p:cNvCxnSpPr>
              <a:cxnSpLocks/>
              <a:stCxn id="28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9049020A-DADA-05CE-85A3-D9718AEA6DAE}"/>
              </a:ext>
            </a:extLst>
          </p:cNvPr>
          <p:cNvGrpSpPr/>
          <p:nvPr userDrawn="1"/>
        </p:nvGrpSpPr>
        <p:grpSpPr>
          <a:xfrm>
            <a:off x="3020114" y="2274237"/>
            <a:ext cx="1003852" cy="1403241"/>
            <a:chOff x="9978887" y="2274237"/>
            <a:chExt cx="1003852" cy="1403241"/>
          </a:xfrm>
        </p:grpSpPr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E9B8C425-A8E7-6B0A-ED35-AB428F239857}"/>
                </a:ext>
              </a:extLst>
            </p:cNvPr>
            <p:cNvSpPr/>
            <p:nvPr userDrawn="1"/>
          </p:nvSpPr>
          <p:spPr>
            <a:xfrm>
              <a:off x="9978887" y="2274237"/>
              <a:ext cx="1003852" cy="10038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CC908F08-53CF-BA31-2445-5F42BDEBA905}"/>
                </a:ext>
              </a:extLst>
            </p:cNvPr>
            <p:cNvCxnSpPr>
              <a:cxnSpLocks/>
              <a:stCxn id="31" idx="4"/>
            </p:cNvCxnSpPr>
            <p:nvPr userDrawn="1"/>
          </p:nvCxnSpPr>
          <p:spPr>
            <a:xfrm>
              <a:off x="10480813" y="3278089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18907" y="397510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מציין מיקום תוכן 11">
            <a:extLst>
              <a:ext uri="{FF2B5EF4-FFF2-40B4-BE49-F238E27FC236}">
                <a16:creationId xmlns:a16="http://schemas.microsoft.com/office/drawing/2014/main" id="{B2F8272E-6F79-4155-DD37-E04A85D13B9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67947" y="2465008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1C50C44A-65F3-BB7E-01B6-7AC6E5845EA8}"/>
              </a:ext>
            </a:extLst>
          </p:cNvPr>
          <p:cNvGrpSpPr/>
          <p:nvPr userDrawn="1"/>
        </p:nvGrpSpPr>
        <p:grpSpPr>
          <a:xfrm rot="10800000">
            <a:off x="1280421" y="3677478"/>
            <a:ext cx="1003852" cy="1403241"/>
            <a:chOff x="7954617" y="4005522"/>
            <a:chExt cx="1003852" cy="1403241"/>
          </a:xfrm>
        </p:grpSpPr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79830F17-79D5-D1F4-F7D1-609F286107B1}"/>
                </a:ext>
              </a:extLst>
            </p:cNvPr>
            <p:cNvSpPr/>
            <p:nvPr userDrawn="1"/>
          </p:nvSpPr>
          <p:spPr>
            <a:xfrm>
              <a:off x="7954617" y="4005522"/>
              <a:ext cx="1003852" cy="1003852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ישר 8">
              <a:extLst>
                <a:ext uri="{FF2B5EF4-FFF2-40B4-BE49-F238E27FC236}">
                  <a16:creationId xmlns:a16="http://schemas.microsoft.com/office/drawing/2014/main" id="{6EA51DFA-EA66-0F7B-729A-B2845EDB6FF4}"/>
                </a:ext>
              </a:extLst>
            </p:cNvPr>
            <p:cNvCxnSpPr>
              <a:cxnSpLocks/>
              <a:stCxn id="7" idx="4"/>
            </p:cNvCxnSpPr>
            <p:nvPr userDrawn="1"/>
          </p:nvCxnSpPr>
          <p:spPr>
            <a:xfrm>
              <a:off x="8456543" y="5009374"/>
              <a:ext cx="0" cy="399389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07BC8A1A-6AE3-0D36-6CCB-9149FBAC3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04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צורה חופשית: צורה 104">
            <a:extLst>
              <a:ext uri="{FF2B5EF4-FFF2-40B4-BE49-F238E27FC236}">
                <a16:creationId xmlns:a16="http://schemas.microsoft.com/office/drawing/2014/main" id="{30696506-9923-3BF0-52DB-37D5F63C2BE2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04" name="צורה חופשית: צורה 103">
            <a:extLst>
              <a:ext uri="{FF2B5EF4-FFF2-40B4-BE49-F238E27FC236}">
                <a16:creationId xmlns:a16="http://schemas.microsoft.com/office/drawing/2014/main" id="{5EEA7FF3-4A37-3E68-4CAD-79CEE1D6C78A}"/>
              </a:ext>
            </a:extLst>
          </p:cNvPr>
          <p:cNvSpPr/>
          <p:nvPr userDrawn="1"/>
        </p:nvSpPr>
        <p:spPr>
          <a:xfrm>
            <a:off x="1" y="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6641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8144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647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מציין מיקום תוכן 11">
            <a:extLst>
              <a:ext uri="{FF2B5EF4-FFF2-40B4-BE49-F238E27FC236}">
                <a16:creationId xmlns:a16="http://schemas.microsoft.com/office/drawing/2014/main" id="{D916FD2D-E519-1DCE-DD16-E8AECBE453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150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425350"/>
            <a:ext cx="18288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7139D4-EE22-EB74-E488-6B78C4EC931B}"/>
              </a:ext>
            </a:extLst>
          </p:cNvPr>
          <p:cNvCxnSpPr>
            <a:cxnSpLocks/>
          </p:cNvCxnSpPr>
          <p:nvPr userDrawn="1"/>
        </p:nvCxnSpPr>
        <p:spPr>
          <a:xfrm>
            <a:off x="9388328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0CD1C86-66FE-C23D-F8FD-951CF1F6D00B}"/>
              </a:ext>
            </a:extLst>
          </p:cNvPr>
          <p:cNvCxnSpPr>
            <a:cxnSpLocks/>
          </p:cNvCxnSpPr>
          <p:nvPr userDrawn="1"/>
        </p:nvCxnSpPr>
        <p:spPr>
          <a:xfrm>
            <a:off x="7203358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443B54B2-EEF1-5566-7FCD-EE8F3B656498}"/>
              </a:ext>
            </a:extLst>
          </p:cNvPr>
          <p:cNvCxnSpPr>
            <a:cxnSpLocks/>
          </p:cNvCxnSpPr>
          <p:nvPr userDrawn="1"/>
        </p:nvCxnSpPr>
        <p:spPr>
          <a:xfrm>
            <a:off x="5018388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F1693BFE-3FB0-0D84-D647-F501583931A3}"/>
              </a:ext>
            </a:extLst>
          </p:cNvPr>
          <p:cNvCxnSpPr>
            <a:cxnSpLocks/>
          </p:cNvCxnSpPr>
          <p:nvPr userDrawn="1"/>
        </p:nvCxnSpPr>
        <p:spPr>
          <a:xfrm>
            <a:off x="2833418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09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צורה חופשית: צורה 104">
            <a:extLst>
              <a:ext uri="{FF2B5EF4-FFF2-40B4-BE49-F238E27FC236}">
                <a16:creationId xmlns:a16="http://schemas.microsoft.com/office/drawing/2014/main" id="{30696506-9923-3BF0-52DB-37D5F63C2BE2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04" name="צורה חופשית: צורה 103">
            <a:extLst>
              <a:ext uri="{FF2B5EF4-FFF2-40B4-BE49-F238E27FC236}">
                <a16:creationId xmlns:a16="http://schemas.microsoft.com/office/drawing/2014/main" id="{5EEA7FF3-4A37-3E68-4CAD-79CEE1D6C78A}"/>
              </a:ext>
            </a:extLst>
          </p:cNvPr>
          <p:cNvSpPr/>
          <p:nvPr userDrawn="1"/>
        </p:nvSpPr>
        <p:spPr>
          <a:xfrm>
            <a:off x="1" y="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75994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9507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4" name="מציין מיקום תוכן 11">
            <a:extLst>
              <a:ext uri="{FF2B5EF4-FFF2-40B4-BE49-F238E27FC236}">
                <a16:creationId xmlns:a16="http://schemas.microsoft.com/office/drawing/2014/main" id="{24CA53D2-776D-B7D3-08D7-21FC89BE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43020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425350"/>
            <a:ext cx="246888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7139D4-EE22-EB74-E488-6B78C4EC931B}"/>
              </a:ext>
            </a:extLst>
          </p:cNvPr>
          <p:cNvCxnSpPr>
            <a:cxnSpLocks/>
          </p:cNvCxnSpPr>
          <p:nvPr userDrawn="1"/>
        </p:nvCxnSpPr>
        <p:spPr>
          <a:xfrm>
            <a:off x="8852190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0CD1C86-66FE-C23D-F8FD-951CF1F6D00B}"/>
              </a:ext>
            </a:extLst>
          </p:cNvPr>
          <p:cNvCxnSpPr>
            <a:cxnSpLocks/>
          </p:cNvCxnSpPr>
          <p:nvPr userDrawn="1"/>
        </p:nvCxnSpPr>
        <p:spPr>
          <a:xfrm>
            <a:off x="6135703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F1693BFE-3FB0-0D84-D647-F501583931A3}"/>
              </a:ext>
            </a:extLst>
          </p:cNvPr>
          <p:cNvCxnSpPr>
            <a:cxnSpLocks/>
          </p:cNvCxnSpPr>
          <p:nvPr userDrawn="1"/>
        </p:nvCxnSpPr>
        <p:spPr>
          <a:xfrm>
            <a:off x="3419216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323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5E3D09C-18C7-5888-A16D-2A76FCEFA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4F7B0511-1D41-C501-C853-C9273510D4C5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1062228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761B4222-AED5-CE7B-0A05-2EAD9D15A8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00205" y="6300788"/>
            <a:ext cx="5597319" cy="395287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spcAft>
                <a:spcPts val="0"/>
              </a:spcAft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he-IL" dirty="0"/>
              <a:t>שאלה</a:t>
            </a:r>
          </a:p>
        </p:txBody>
      </p:sp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ADD4EABA-7B91-369D-F163-4CE03D8003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42949" y="6301407"/>
            <a:ext cx="414746" cy="3657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6500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צורה חופשית: צורה 104">
            <a:extLst>
              <a:ext uri="{FF2B5EF4-FFF2-40B4-BE49-F238E27FC236}">
                <a16:creationId xmlns:a16="http://schemas.microsoft.com/office/drawing/2014/main" id="{30696506-9923-3BF0-52DB-37D5F63C2BE2}"/>
              </a:ext>
            </a:extLst>
          </p:cNvPr>
          <p:cNvSpPr/>
          <p:nvPr userDrawn="1"/>
        </p:nvSpPr>
        <p:spPr>
          <a:xfrm rot="10800000">
            <a:off x="6507114" y="388255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104" name="צורה חופשית: צורה 103">
            <a:extLst>
              <a:ext uri="{FF2B5EF4-FFF2-40B4-BE49-F238E27FC236}">
                <a16:creationId xmlns:a16="http://schemas.microsoft.com/office/drawing/2014/main" id="{5EEA7FF3-4A37-3E68-4CAD-79CEE1D6C78A}"/>
              </a:ext>
            </a:extLst>
          </p:cNvPr>
          <p:cNvSpPr/>
          <p:nvPr userDrawn="1"/>
        </p:nvSpPr>
        <p:spPr>
          <a:xfrm>
            <a:off x="1" y="0"/>
            <a:ext cx="5684881" cy="2975450"/>
          </a:xfrm>
          <a:custGeom>
            <a:avLst/>
            <a:gdLst>
              <a:gd name="connsiteX0" fmla="*/ 5601177 w 5684881"/>
              <a:gd name="connsiteY0" fmla="*/ 0 h 2975450"/>
              <a:gd name="connsiteX1" fmla="*/ 5684881 w 5684881"/>
              <a:gd name="connsiteY1" fmla="*/ 0 h 2975450"/>
              <a:gd name="connsiteX2" fmla="*/ 5654667 w 5684881"/>
              <a:gd name="connsiteY2" fmla="*/ 29289 h 2975450"/>
              <a:gd name="connsiteX3" fmla="*/ 5359084 w 5684881"/>
              <a:gd name="connsiteY3" fmla="*/ 331391 h 2975450"/>
              <a:gd name="connsiteX4" fmla="*/ 4914810 w 5684881"/>
              <a:gd name="connsiteY4" fmla="*/ 780676 h 2975450"/>
              <a:gd name="connsiteX5" fmla="*/ 2965057 w 5684881"/>
              <a:gd name="connsiteY5" fmla="*/ 2098880 h 2975450"/>
              <a:gd name="connsiteX6" fmla="*/ 528676 w 5684881"/>
              <a:gd name="connsiteY6" fmla="*/ 2875893 h 2975450"/>
              <a:gd name="connsiteX7" fmla="*/ 121188 w 5684881"/>
              <a:gd name="connsiteY7" fmla="*/ 2955435 h 2975450"/>
              <a:gd name="connsiteX8" fmla="*/ 0 w 5684881"/>
              <a:gd name="connsiteY8" fmla="*/ 2975450 h 2975450"/>
              <a:gd name="connsiteX9" fmla="*/ 0 w 5684881"/>
              <a:gd name="connsiteY9" fmla="*/ 2915916 h 2975450"/>
              <a:gd name="connsiteX10" fmla="*/ 111357 w 5684881"/>
              <a:gd name="connsiteY10" fmla="*/ 2897522 h 2975450"/>
              <a:gd name="connsiteX11" fmla="*/ 516561 w 5684881"/>
              <a:gd name="connsiteY11" fmla="*/ 2818426 h 2975450"/>
              <a:gd name="connsiteX12" fmla="*/ 2940964 w 5684881"/>
              <a:gd name="connsiteY12" fmla="*/ 2045325 h 2975450"/>
              <a:gd name="connsiteX13" fmla="*/ 4873867 w 5684881"/>
              <a:gd name="connsiteY13" fmla="*/ 738584 h 2975450"/>
              <a:gd name="connsiteX14" fmla="*/ 5316924 w 5684881"/>
              <a:gd name="connsiteY14" fmla="*/ 290517 h 2975450"/>
              <a:gd name="connsiteX15" fmla="*/ 5478999 w 5684881"/>
              <a:gd name="connsiteY15" fmla="*/ 0 h 2975450"/>
              <a:gd name="connsiteX16" fmla="*/ 5561131 w 5684881"/>
              <a:gd name="connsiteY16" fmla="*/ 0 h 2975450"/>
              <a:gd name="connsiteX17" fmla="*/ 5296092 w 5684881"/>
              <a:gd name="connsiteY17" fmla="*/ 270887 h 2975450"/>
              <a:gd name="connsiteX18" fmla="*/ 4851818 w 5684881"/>
              <a:gd name="connsiteY18" fmla="*/ 720172 h 2975450"/>
              <a:gd name="connsiteX19" fmla="*/ 2902061 w 5684881"/>
              <a:gd name="connsiteY19" fmla="*/ 2038376 h 2975450"/>
              <a:gd name="connsiteX20" fmla="*/ 465681 w 5684881"/>
              <a:gd name="connsiteY20" fmla="*/ 2815389 h 2975450"/>
              <a:gd name="connsiteX21" fmla="*/ 58250 w 5684881"/>
              <a:gd name="connsiteY21" fmla="*/ 2894919 h 2975450"/>
              <a:gd name="connsiteX22" fmla="*/ 0 w 5684881"/>
              <a:gd name="connsiteY22" fmla="*/ 2904539 h 2975450"/>
              <a:gd name="connsiteX23" fmla="*/ 0 w 5684881"/>
              <a:gd name="connsiteY23" fmla="*/ 2845004 h 2975450"/>
              <a:gd name="connsiteX24" fmla="*/ 48420 w 5684881"/>
              <a:gd name="connsiteY24" fmla="*/ 2837005 h 2975450"/>
              <a:gd name="connsiteX25" fmla="*/ 453566 w 5684881"/>
              <a:gd name="connsiteY25" fmla="*/ 2757922 h 2975450"/>
              <a:gd name="connsiteX26" fmla="*/ 2877970 w 5684881"/>
              <a:gd name="connsiteY26" fmla="*/ 1984822 h 2975450"/>
              <a:gd name="connsiteX27" fmla="*/ 4810875 w 5684881"/>
              <a:gd name="connsiteY27" fmla="*/ 678080 h 2975450"/>
              <a:gd name="connsiteX28" fmla="*/ 5253931 w 5684881"/>
              <a:gd name="connsiteY28" fmla="*/ 230031 h 2975450"/>
              <a:gd name="connsiteX29" fmla="*/ 5356825 w 5684881"/>
              <a:gd name="connsiteY29" fmla="*/ 0 h 2975450"/>
              <a:gd name="connsiteX30" fmla="*/ 5438958 w 5684881"/>
              <a:gd name="connsiteY30" fmla="*/ 0 h 2975450"/>
              <a:gd name="connsiteX31" fmla="*/ 5233116 w 5684881"/>
              <a:gd name="connsiteY31" fmla="*/ 210383 h 2975450"/>
              <a:gd name="connsiteX32" fmla="*/ 4788842 w 5684881"/>
              <a:gd name="connsiteY32" fmla="*/ 659668 h 2975450"/>
              <a:gd name="connsiteX33" fmla="*/ 2839085 w 5684881"/>
              <a:gd name="connsiteY33" fmla="*/ 1977872 h 2975450"/>
              <a:gd name="connsiteX34" fmla="*/ 402705 w 5684881"/>
              <a:gd name="connsiteY34" fmla="*/ 2754885 h 2975450"/>
              <a:gd name="connsiteX35" fmla="*/ 188980 w 5684881"/>
              <a:gd name="connsiteY35" fmla="*/ 2798363 h 2975450"/>
              <a:gd name="connsiteX36" fmla="*/ 0 w 5684881"/>
              <a:gd name="connsiteY36" fmla="*/ 2833535 h 2975450"/>
              <a:gd name="connsiteX37" fmla="*/ 0 w 5684881"/>
              <a:gd name="connsiteY37" fmla="*/ 2773792 h 2975450"/>
              <a:gd name="connsiteX38" fmla="*/ 178019 w 5684881"/>
              <a:gd name="connsiteY38" fmla="*/ 2740657 h 2975450"/>
              <a:gd name="connsiteX39" fmla="*/ 390592 w 5684881"/>
              <a:gd name="connsiteY39" fmla="*/ 2697418 h 2975450"/>
              <a:gd name="connsiteX40" fmla="*/ 2814994 w 5684881"/>
              <a:gd name="connsiteY40" fmla="*/ 1924317 h 2975450"/>
              <a:gd name="connsiteX41" fmla="*/ 4747899 w 5684881"/>
              <a:gd name="connsiteY41" fmla="*/ 617576 h 2975450"/>
              <a:gd name="connsiteX42" fmla="*/ 5190955 w 5684881"/>
              <a:gd name="connsiteY42" fmla="*/ 169527 h 2975450"/>
              <a:gd name="connsiteX43" fmla="*/ 5234636 w 5684881"/>
              <a:gd name="connsiteY43" fmla="*/ 0 h 2975450"/>
              <a:gd name="connsiteX44" fmla="*/ 5316786 w 5684881"/>
              <a:gd name="connsiteY44" fmla="*/ 0 h 2975450"/>
              <a:gd name="connsiteX45" fmla="*/ 5170125 w 5684881"/>
              <a:gd name="connsiteY45" fmla="*/ 149896 h 2975450"/>
              <a:gd name="connsiteX46" fmla="*/ 4725851 w 5684881"/>
              <a:gd name="connsiteY46" fmla="*/ 599181 h 2975450"/>
              <a:gd name="connsiteX47" fmla="*/ 2776095 w 5684881"/>
              <a:gd name="connsiteY47" fmla="*/ 1917385 h 2975450"/>
              <a:gd name="connsiteX48" fmla="*/ 339714 w 5684881"/>
              <a:gd name="connsiteY48" fmla="*/ 2694398 h 2975450"/>
              <a:gd name="connsiteX49" fmla="*/ 125989 w 5684881"/>
              <a:gd name="connsiteY49" fmla="*/ 2737876 h 2975450"/>
              <a:gd name="connsiteX50" fmla="*/ 0 w 5684881"/>
              <a:gd name="connsiteY50" fmla="*/ 2761324 h 2975450"/>
              <a:gd name="connsiteX51" fmla="*/ 0 w 5684881"/>
              <a:gd name="connsiteY51" fmla="*/ 2701580 h 2975450"/>
              <a:gd name="connsiteX52" fmla="*/ 115028 w 5684881"/>
              <a:gd name="connsiteY52" fmla="*/ 2680169 h 2975450"/>
              <a:gd name="connsiteX53" fmla="*/ 327601 w 5684881"/>
              <a:gd name="connsiteY53" fmla="*/ 2636931 h 2975450"/>
              <a:gd name="connsiteX54" fmla="*/ 2752003 w 5684881"/>
              <a:gd name="connsiteY54" fmla="*/ 1863831 h 2975450"/>
              <a:gd name="connsiteX55" fmla="*/ 4684908 w 5684881"/>
              <a:gd name="connsiteY55" fmla="*/ 557072 h 2975450"/>
              <a:gd name="connsiteX56" fmla="*/ 5127964 w 5684881"/>
              <a:gd name="connsiteY56" fmla="*/ 109023 h 2975450"/>
              <a:gd name="connsiteX57" fmla="*/ 5112478 w 5684881"/>
              <a:gd name="connsiteY57" fmla="*/ 0 h 2975450"/>
              <a:gd name="connsiteX58" fmla="*/ 5194629 w 5684881"/>
              <a:gd name="connsiteY58" fmla="*/ 0 h 2975450"/>
              <a:gd name="connsiteX59" fmla="*/ 5107150 w 5684881"/>
              <a:gd name="connsiteY59" fmla="*/ 89409 h 2975450"/>
              <a:gd name="connsiteX60" fmla="*/ 4662875 w 5684881"/>
              <a:gd name="connsiteY60" fmla="*/ 538694 h 2975450"/>
              <a:gd name="connsiteX61" fmla="*/ 2713120 w 5684881"/>
              <a:gd name="connsiteY61" fmla="*/ 1856898 h 2975450"/>
              <a:gd name="connsiteX62" fmla="*/ 276739 w 5684881"/>
              <a:gd name="connsiteY62" fmla="*/ 2633911 h 2975450"/>
              <a:gd name="connsiteX63" fmla="*/ 63014 w 5684881"/>
              <a:gd name="connsiteY63" fmla="*/ 2677388 h 2975450"/>
              <a:gd name="connsiteX64" fmla="*/ 0 w 5684881"/>
              <a:gd name="connsiteY64" fmla="*/ 2689116 h 2975450"/>
              <a:gd name="connsiteX65" fmla="*/ 0 w 5684881"/>
              <a:gd name="connsiteY65" fmla="*/ 2629371 h 2975450"/>
              <a:gd name="connsiteX66" fmla="*/ 52052 w 5684881"/>
              <a:gd name="connsiteY66" fmla="*/ 2619682 h 2975450"/>
              <a:gd name="connsiteX67" fmla="*/ 264625 w 5684881"/>
              <a:gd name="connsiteY67" fmla="*/ 2576444 h 2975450"/>
              <a:gd name="connsiteX68" fmla="*/ 2689028 w 5684881"/>
              <a:gd name="connsiteY68" fmla="*/ 1803344 h 2975450"/>
              <a:gd name="connsiteX69" fmla="*/ 4621932 w 5684881"/>
              <a:gd name="connsiteY69" fmla="*/ 496585 h 2975450"/>
              <a:gd name="connsiteX70" fmla="*/ 5064989 w 5684881"/>
              <a:gd name="connsiteY70" fmla="*/ 48536 h 2975450"/>
              <a:gd name="connsiteX71" fmla="*/ 4990333 w 5684881"/>
              <a:gd name="connsiteY71" fmla="*/ 0 h 2975450"/>
              <a:gd name="connsiteX72" fmla="*/ 5072439 w 5684881"/>
              <a:gd name="connsiteY72" fmla="*/ 0 h 2975450"/>
              <a:gd name="connsiteX73" fmla="*/ 5044158 w 5684881"/>
              <a:gd name="connsiteY73" fmla="*/ 28905 h 2975450"/>
              <a:gd name="connsiteX74" fmla="*/ 4599883 w 5684881"/>
              <a:gd name="connsiteY74" fmla="*/ 478190 h 2975450"/>
              <a:gd name="connsiteX75" fmla="*/ 2650128 w 5684881"/>
              <a:gd name="connsiteY75" fmla="*/ 1796394 h 2975450"/>
              <a:gd name="connsiteX76" fmla="*/ 213747 w 5684881"/>
              <a:gd name="connsiteY76" fmla="*/ 2573407 h 2975450"/>
              <a:gd name="connsiteX77" fmla="*/ 15 w 5684881"/>
              <a:gd name="connsiteY77" fmla="*/ 2616885 h 2975450"/>
              <a:gd name="connsiteX78" fmla="*/ 0 w 5684881"/>
              <a:gd name="connsiteY78" fmla="*/ 2616887 h 2975450"/>
              <a:gd name="connsiteX79" fmla="*/ 0 w 5684881"/>
              <a:gd name="connsiteY79" fmla="*/ 2556953 h 2975450"/>
              <a:gd name="connsiteX80" fmla="*/ 201633 w 5684881"/>
              <a:gd name="connsiteY80" fmla="*/ 2515940 h 2975450"/>
              <a:gd name="connsiteX81" fmla="*/ 2626036 w 5684881"/>
              <a:gd name="connsiteY81" fmla="*/ 1742839 h 2975450"/>
              <a:gd name="connsiteX82" fmla="*/ 4558940 w 5684881"/>
              <a:gd name="connsiteY82" fmla="*/ 436080 h 2975450"/>
              <a:gd name="connsiteX83" fmla="*/ 4782496 w 5684881"/>
              <a:gd name="connsiteY83" fmla="*/ 213272 h 2975450"/>
              <a:gd name="connsiteX84" fmla="*/ 4868378 w 5684881"/>
              <a:gd name="connsiteY84" fmla="*/ 0 h 2975450"/>
              <a:gd name="connsiteX85" fmla="*/ 4950355 w 5684881"/>
              <a:gd name="connsiteY85" fmla="*/ 0 h 2975450"/>
              <a:gd name="connsiteX86" fmla="*/ 4761177 w 5684881"/>
              <a:gd name="connsiteY86" fmla="*/ 194127 h 2975450"/>
              <a:gd name="connsiteX87" fmla="*/ 4536890 w 5684881"/>
              <a:gd name="connsiteY87" fmla="*/ 417668 h 2975450"/>
              <a:gd name="connsiteX88" fmla="*/ 2587135 w 5684881"/>
              <a:gd name="connsiteY88" fmla="*/ 1735873 h 2975450"/>
              <a:gd name="connsiteX89" fmla="*/ 150755 w 5684881"/>
              <a:gd name="connsiteY89" fmla="*/ 2512885 h 2975450"/>
              <a:gd name="connsiteX90" fmla="*/ 0 w 5684881"/>
              <a:gd name="connsiteY90" fmla="*/ 2543553 h 2975450"/>
              <a:gd name="connsiteX91" fmla="*/ 0 w 5684881"/>
              <a:gd name="connsiteY91" fmla="*/ 2483619 h 2975450"/>
              <a:gd name="connsiteX92" fmla="*/ 138640 w 5684881"/>
              <a:gd name="connsiteY92" fmla="*/ 2455419 h 2975450"/>
              <a:gd name="connsiteX93" fmla="*/ 2563043 w 5684881"/>
              <a:gd name="connsiteY93" fmla="*/ 1682318 h 2975450"/>
              <a:gd name="connsiteX94" fmla="*/ 4495947 w 5684881"/>
              <a:gd name="connsiteY94" fmla="*/ 375576 h 2975450"/>
              <a:gd name="connsiteX95" fmla="*/ 4719503 w 5684881"/>
              <a:gd name="connsiteY95" fmla="*/ 152768 h 2975450"/>
              <a:gd name="connsiteX96" fmla="*/ 4746425 w 5684881"/>
              <a:gd name="connsiteY96" fmla="*/ 0 h 2975450"/>
              <a:gd name="connsiteX97" fmla="*/ 4828421 w 5684881"/>
              <a:gd name="connsiteY97" fmla="*/ 0 h 2975450"/>
              <a:gd name="connsiteX98" fmla="*/ 4698191 w 5684881"/>
              <a:gd name="connsiteY98" fmla="*/ 133640 h 2975450"/>
              <a:gd name="connsiteX99" fmla="*/ 4473915 w 5684881"/>
              <a:gd name="connsiteY99" fmla="*/ 357164 h 2975450"/>
              <a:gd name="connsiteX100" fmla="*/ 2524160 w 5684881"/>
              <a:gd name="connsiteY100" fmla="*/ 1675368 h 2975450"/>
              <a:gd name="connsiteX101" fmla="*/ 87780 w 5684881"/>
              <a:gd name="connsiteY101" fmla="*/ 2452381 h 2975450"/>
              <a:gd name="connsiteX102" fmla="*/ 0 w 5684881"/>
              <a:gd name="connsiteY102" fmla="*/ 2470237 h 2975450"/>
              <a:gd name="connsiteX103" fmla="*/ 0 w 5684881"/>
              <a:gd name="connsiteY103" fmla="*/ 2410304 h 2975450"/>
              <a:gd name="connsiteX104" fmla="*/ 75665 w 5684881"/>
              <a:gd name="connsiteY104" fmla="*/ 2394913 h 2975450"/>
              <a:gd name="connsiteX105" fmla="*/ 2500069 w 5684881"/>
              <a:gd name="connsiteY105" fmla="*/ 1621813 h 2975450"/>
              <a:gd name="connsiteX106" fmla="*/ 4432973 w 5684881"/>
              <a:gd name="connsiteY106" fmla="*/ 315073 h 2975450"/>
              <a:gd name="connsiteX107" fmla="*/ 4656504 w 5684881"/>
              <a:gd name="connsiteY107" fmla="*/ 92273 h 2975450"/>
              <a:gd name="connsiteX108" fmla="*/ 4624471 w 5684881"/>
              <a:gd name="connsiteY108" fmla="*/ 0 h 2975450"/>
              <a:gd name="connsiteX109" fmla="*/ 4706464 w 5684881"/>
              <a:gd name="connsiteY109" fmla="*/ 0 h 2975450"/>
              <a:gd name="connsiteX110" fmla="*/ 4635192 w 5684881"/>
              <a:gd name="connsiteY110" fmla="*/ 73136 h 2975450"/>
              <a:gd name="connsiteX111" fmla="*/ 4410923 w 5684881"/>
              <a:gd name="connsiteY111" fmla="*/ 296661 h 2975450"/>
              <a:gd name="connsiteX112" fmla="*/ 2461169 w 5684881"/>
              <a:gd name="connsiteY112" fmla="*/ 1614865 h 2975450"/>
              <a:gd name="connsiteX113" fmla="*/ 24788 w 5684881"/>
              <a:gd name="connsiteY113" fmla="*/ 2391877 h 2975450"/>
              <a:gd name="connsiteX114" fmla="*/ 0 w 5684881"/>
              <a:gd name="connsiteY114" fmla="*/ 2396920 h 2975450"/>
              <a:gd name="connsiteX115" fmla="*/ 0 w 5684881"/>
              <a:gd name="connsiteY115" fmla="*/ 2336989 h 2975450"/>
              <a:gd name="connsiteX116" fmla="*/ 12673 w 5684881"/>
              <a:gd name="connsiteY116" fmla="*/ 2334411 h 2975450"/>
              <a:gd name="connsiteX117" fmla="*/ 2437077 w 5684881"/>
              <a:gd name="connsiteY117" fmla="*/ 1561310 h 2975450"/>
              <a:gd name="connsiteX118" fmla="*/ 4369981 w 5684881"/>
              <a:gd name="connsiteY118" fmla="*/ 254569 h 2975450"/>
              <a:gd name="connsiteX119" fmla="*/ 4593512 w 5684881"/>
              <a:gd name="connsiteY119" fmla="*/ 31769 h 2975450"/>
              <a:gd name="connsiteX120" fmla="*/ 4501691 w 5684881"/>
              <a:gd name="connsiteY120" fmla="*/ 0 h 2975450"/>
              <a:gd name="connsiteX121" fmla="*/ 4584516 w 5684881"/>
              <a:gd name="connsiteY121" fmla="*/ 0 h 2975450"/>
              <a:gd name="connsiteX122" fmla="*/ 4572207 w 5684881"/>
              <a:gd name="connsiteY122" fmla="*/ 12632 h 2975450"/>
              <a:gd name="connsiteX123" fmla="*/ 4347931 w 5684881"/>
              <a:gd name="connsiteY123" fmla="*/ 236156 h 2975450"/>
              <a:gd name="connsiteX124" fmla="*/ 2398176 w 5684881"/>
              <a:gd name="connsiteY124" fmla="*/ 1554360 h 2975450"/>
              <a:gd name="connsiteX125" fmla="*/ 612669 w 5684881"/>
              <a:gd name="connsiteY125" fmla="*/ 2177673 h 2975450"/>
              <a:gd name="connsiteX126" fmla="*/ 0 w 5684881"/>
              <a:gd name="connsiteY126" fmla="*/ 2322351 h 2975450"/>
              <a:gd name="connsiteX127" fmla="*/ 0 w 5684881"/>
              <a:gd name="connsiteY127" fmla="*/ 2262024 h 2975450"/>
              <a:gd name="connsiteX128" fmla="*/ 597484 w 5684881"/>
              <a:gd name="connsiteY128" fmla="*/ 2120945 h 2975450"/>
              <a:gd name="connsiteX129" fmla="*/ 2374085 w 5684881"/>
              <a:gd name="connsiteY129" fmla="*/ 1500805 h 2975450"/>
              <a:gd name="connsiteX130" fmla="*/ 4306990 w 5684881"/>
              <a:gd name="connsiteY130" fmla="*/ 194065 h 2975450"/>
              <a:gd name="connsiteX131" fmla="*/ 4378014 w 5684881"/>
              <a:gd name="connsiteY131" fmla="*/ 0 h 2975450"/>
              <a:gd name="connsiteX132" fmla="*/ 4461195 w 5684881"/>
              <a:gd name="connsiteY132" fmla="*/ 0 h 2975450"/>
              <a:gd name="connsiteX133" fmla="*/ 4284957 w 5684881"/>
              <a:gd name="connsiteY133" fmla="*/ 175653 h 2975450"/>
              <a:gd name="connsiteX134" fmla="*/ 2335201 w 5684881"/>
              <a:gd name="connsiteY134" fmla="*/ 1493857 h 2975450"/>
              <a:gd name="connsiteX135" fmla="*/ 549694 w 5684881"/>
              <a:gd name="connsiteY135" fmla="*/ 2117170 h 2975450"/>
              <a:gd name="connsiteX136" fmla="*/ 0 w 5684881"/>
              <a:gd name="connsiteY136" fmla="*/ 2246976 h 2975450"/>
              <a:gd name="connsiteX137" fmla="*/ 0 w 5684881"/>
              <a:gd name="connsiteY137" fmla="*/ 2186652 h 2975450"/>
              <a:gd name="connsiteX138" fmla="*/ 534509 w 5684881"/>
              <a:gd name="connsiteY138" fmla="*/ 2060442 h 2975450"/>
              <a:gd name="connsiteX139" fmla="*/ 2311111 w 5684881"/>
              <a:gd name="connsiteY139" fmla="*/ 1440302 h 2975450"/>
              <a:gd name="connsiteX140" fmla="*/ 4244014 w 5684881"/>
              <a:gd name="connsiteY140" fmla="*/ 133561 h 2975450"/>
              <a:gd name="connsiteX141" fmla="*/ 4254307 w 5684881"/>
              <a:gd name="connsiteY141" fmla="*/ 0 h 2975450"/>
              <a:gd name="connsiteX142" fmla="*/ 4337482 w 5684881"/>
              <a:gd name="connsiteY142" fmla="*/ 0 h 2975450"/>
              <a:gd name="connsiteX143" fmla="*/ 4221963 w 5684881"/>
              <a:gd name="connsiteY143" fmla="*/ 115131 h 2975450"/>
              <a:gd name="connsiteX144" fmla="*/ 2272209 w 5684881"/>
              <a:gd name="connsiteY144" fmla="*/ 1433336 h 2975450"/>
              <a:gd name="connsiteX145" fmla="*/ 486702 w 5684881"/>
              <a:gd name="connsiteY145" fmla="*/ 2056649 h 2975450"/>
              <a:gd name="connsiteX146" fmla="*/ 0 w 5684881"/>
              <a:gd name="connsiteY146" fmla="*/ 2171580 h 2975450"/>
              <a:gd name="connsiteX147" fmla="*/ 0 w 5684881"/>
              <a:gd name="connsiteY147" fmla="*/ 2111257 h 2975450"/>
              <a:gd name="connsiteX148" fmla="*/ 471516 w 5684881"/>
              <a:gd name="connsiteY148" fmla="*/ 1999921 h 2975450"/>
              <a:gd name="connsiteX149" fmla="*/ 2248118 w 5684881"/>
              <a:gd name="connsiteY149" fmla="*/ 1379781 h 2975450"/>
              <a:gd name="connsiteX150" fmla="*/ 4181023 w 5684881"/>
              <a:gd name="connsiteY150" fmla="*/ 73040 h 2975450"/>
              <a:gd name="connsiteX151" fmla="*/ 4130625 w 5684881"/>
              <a:gd name="connsiteY151" fmla="*/ 0 h 2975450"/>
              <a:gd name="connsiteX152" fmla="*/ 4213801 w 5684881"/>
              <a:gd name="connsiteY152" fmla="*/ 0 h 2975450"/>
              <a:gd name="connsiteX153" fmla="*/ 4158975 w 5684881"/>
              <a:gd name="connsiteY153" fmla="*/ 54644 h 2975450"/>
              <a:gd name="connsiteX154" fmla="*/ 2209218 w 5684881"/>
              <a:gd name="connsiteY154" fmla="*/ 1372848 h 2975450"/>
              <a:gd name="connsiteX155" fmla="*/ 423711 w 5684881"/>
              <a:gd name="connsiteY155" fmla="*/ 1996161 h 2975450"/>
              <a:gd name="connsiteX156" fmla="*/ 0 w 5684881"/>
              <a:gd name="connsiteY156" fmla="*/ 2096217 h 2975450"/>
              <a:gd name="connsiteX157" fmla="*/ 0 w 5684881"/>
              <a:gd name="connsiteY157" fmla="*/ 2035895 h 2975450"/>
              <a:gd name="connsiteX158" fmla="*/ 408526 w 5684881"/>
              <a:gd name="connsiteY158" fmla="*/ 1939433 h 2975450"/>
              <a:gd name="connsiteX159" fmla="*/ 2185127 w 5684881"/>
              <a:gd name="connsiteY159" fmla="*/ 1319293 h 2975450"/>
              <a:gd name="connsiteX160" fmla="*/ 4118032 w 5684881"/>
              <a:gd name="connsiteY160" fmla="*/ 12552 h 2975450"/>
              <a:gd name="connsiteX161" fmla="*/ 4003490 w 5684881"/>
              <a:gd name="connsiteY161" fmla="*/ 0 h 2975450"/>
              <a:gd name="connsiteX162" fmla="*/ 4089697 w 5684881"/>
              <a:gd name="connsiteY162" fmla="*/ 0 h 2975450"/>
              <a:gd name="connsiteX163" fmla="*/ 3881401 w 5684881"/>
              <a:gd name="connsiteY163" fmla="*/ 193694 h 2975450"/>
              <a:gd name="connsiteX164" fmla="*/ 2146242 w 5684881"/>
              <a:gd name="connsiteY164" fmla="*/ 1312344 h 2975450"/>
              <a:gd name="connsiteX165" fmla="*/ 360736 w 5684881"/>
              <a:gd name="connsiteY165" fmla="*/ 1935657 h 2975450"/>
              <a:gd name="connsiteX166" fmla="*/ 0 w 5684881"/>
              <a:gd name="connsiteY166" fmla="*/ 2020843 h 2975450"/>
              <a:gd name="connsiteX167" fmla="*/ 0 w 5684881"/>
              <a:gd name="connsiteY167" fmla="*/ 1960521 h 2975450"/>
              <a:gd name="connsiteX168" fmla="*/ 345551 w 5684881"/>
              <a:gd name="connsiteY168" fmla="*/ 1878929 h 2975450"/>
              <a:gd name="connsiteX169" fmla="*/ 2122151 w 5684881"/>
              <a:gd name="connsiteY169" fmla="*/ 1258789 h 2975450"/>
              <a:gd name="connsiteX170" fmla="*/ 3842340 w 5684881"/>
              <a:gd name="connsiteY170" fmla="*/ 149851 h 2975450"/>
              <a:gd name="connsiteX171" fmla="*/ 3875450 w 5684881"/>
              <a:gd name="connsiteY171" fmla="*/ 0 h 2975450"/>
              <a:gd name="connsiteX172" fmla="*/ 3961658 w 5684881"/>
              <a:gd name="connsiteY172" fmla="*/ 0 h 2975450"/>
              <a:gd name="connsiteX173" fmla="*/ 3818409 w 5684881"/>
              <a:gd name="connsiteY173" fmla="*/ 133207 h 2975450"/>
              <a:gd name="connsiteX174" fmla="*/ 2083250 w 5684881"/>
              <a:gd name="connsiteY174" fmla="*/ 1251856 h 2975450"/>
              <a:gd name="connsiteX175" fmla="*/ 297727 w 5684881"/>
              <a:gd name="connsiteY175" fmla="*/ 1875171 h 2975450"/>
              <a:gd name="connsiteX176" fmla="*/ 0 w 5684881"/>
              <a:gd name="connsiteY176" fmla="*/ 1945477 h 2975450"/>
              <a:gd name="connsiteX177" fmla="*/ 0 w 5684881"/>
              <a:gd name="connsiteY177" fmla="*/ 1885152 h 2975450"/>
              <a:gd name="connsiteX178" fmla="*/ 282548 w 5684881"/>
              <a:gd name="connsiteY178" fmla="*/ 1818434 h 2975450"/>
              <a:gd name="connsiteX179" fmla="*/ 2059158 w 5684881"/>
              <a:gd name="connsiteY179" fmla="*/ 1198301 h 2975450"/>
              <a:gd name="connsiteX180" fmla="*/ 3779347 w 5684881"/>
              <a:gd name="connsiteY180" fmla="*/ 89365 h 2975450"/>
              <a:gd name="connsiteX181" fmla="*/ 3747392 w 5684881"/>
              <a:gd name="connsiteY181" fmla="*/ 0 h 2975450"/>
              <a:gd name="connsiteX182" fmla="*/ 3833619 w 5684881"/>
              <a:gd name="connsiteY182" fmla="*/ 0 h 2975450"/>
              <a:gd name="connsiteX183" fmla="*/ 3755433 w 5684881"/>
              <a:gd name="connsiteY183" fmla="*/ 72704 h 2975450"/>
              <a:gd name="connsiteX184" fmla="*/ 2020275 w 5684881"/>
              <a:gd name="connsiteY184" fmla="*/ 1191353 h 2975450"/>
              <a:gd name="connsiteX185" fmla="*/ 234751 w 5684881"/>
              <a:gd name="connsiteY185" fmla="*/ 1814668 h 2975450"/>
              <a:gd name="connsiteX186" fmla="*/ 0 w 5684881"/>
              <a:gd name="connsiteY186" fmla="*/ 1870102 h 2975450"/>
              <a:gd name="connsiteX187" fmla="*/ 0 w 5684881"/>
              <a:gd name="connsiteY187" fmla="*/ 1809778 h 2975450"/>
              <a:gd name="connsiteX188" fmla="*/ 219563 w 5684881"/>
              <a:gd name="connsiteY188" fmla="*/ 1757931 h 2975450"/>
              <a:gd name="connsiteX189" fmla="*/ 1996166 w 5684881"/>
              <a:gd name="connsiteY189" fmla="*/ 1137798 h 2975450"/>
              <a:gd name="connsiteX190" fmla="*/ 3716355 w 5684881"/>
              <a:gd name="connsiteY190" fmla="*/ 28861 h 2975450"/>
              <a:gd name="connsiteX191" fmla="*/ 3616166 w 5684881"/>
              <a:gd name="connsiteY191" fmla="*/ 0 h 2975450"/>
              <a:gd name="connsiteX192" fmla="*/ 3705561 w 5684881"/>
              <a:gd name="connsiteY192" fmla="*/ 0 h 2975450"/>
              <a:gd name="connsiteX193" fmla="*/ 3692442 w 5684881"/>
              <a:gd name="connsiteY193" fmla="*/ 12200 h 2975450"/>
              <a:gd name="connsiteX194" fmla="*/ 1957284 w 5684881"/>
              <a:gd name="connsiteY194" fmla="*/ 1130848 h 2975450"/>
              <a:gd name="connsiteX195" fmla="*/ 171760 w 5684881"/>
              <a:gd name="connsiteY195" fmla="*/ 1754164 h 2975450"/>
              <a:gd name="connsiteX196" fmla="*/ 0 w 5684881"/>
              <a:gd name="connsiteY196" fmla="*/ 1794723 h 2975450"/>
              <a:gd name="connsiteX197" fmla="*/ 0 w 5684881"/>
              <a:gd name="connsiteY197" fmla="*/ 1734400 h 2975450"/>
              <a:gd name="connsiteX198" fmla="*/ 156582 w 5684881"/>
              <a:gd name="connsiteY198" fmla="*/ 1697426 h 2975450"/>
              <a:gd name="connsiteX199" fmla="*/ 1933192 w 5684881"/>
              <a:gd name="connsiteY199" fmla="*/ 1077293 h 2975450"/>
              <a:gd name="connsiteX200" fmla="*/ 3431985 w 5684881"/>
              <a:gd name="connsiteY200" fmla="*/ 156600 h 2975450"/>
              <a:gd name="connsiteX201" fmla="*/ 3482014 w 5684881"/>
              <a:gd name="connsiteY201" fmla="*/ 0 h 2975450"/>
              <a:gd name="connsiteX202" fmla="*/ 3572640 w 5684881"/>
              <a:gd name="connsiteY202" fmla="*/ 0 h 2975450"/>
              <a:gd name="connsiteX203" fmla="*/ 3406104 w 5684881"/>
              <a:gd name="connsiteY203" fmla="*/ 141601 h 2975450"/>
              <a:gd name="connsiteX204" fmla="*/ 1894291 w 5684881"/>
              <a:gd name="connsiteY204" fmla="*/ 1070345 h 2975450"/>
              <a:gd name="connsiteX205" fmla="*/ 108767 w 5684881"/>
              <a:gd name="connsiteY205" fmla="*/ 1693660 h 2975450"/>
              <a:gd name="connsiteX206" fmla="*/ 0 w 5684881"/>
              <a:gd name="connsiteY206" fmla="*/ 1719345 h 2975450"/>
              <a:gd name="connsiteX207" fmla="*/ 0 w 5684881"/>
              <a:gd name="connsiteY207" fmla="*/ 1659023 h 2975450"/>
              <a:gd name="connsiteX208" fmla="*/ 93589 w 5684881"/>
              <a:gd name="connsiteY208" fmla="*/ 1636923 h 2975450"/>
              <a:gd name="connsiteX209" fmla="*/ 1870199 w 5684881"/>
              <a:gd name="connsiteY209" fmla="*/ 1016790 h 2975450"/>
              <a:gd name="connsiteX210" fmla="*/ 3368992 w 5684881"/>
              <a:gd name="connsiteY210" fmla="*/ 96097 h 2975450"/>
              <a:gd name="connsiteX211" fmla="*/ 3347841 w 5684881"/>
              <a:gd name="connsiteY211" fmla="*/ 0 h 2975450"/>
              <a:gd name="connsiteX212" fmla="*/ 3438511 w 5684881"/>
              <a:gd name="connsiteY212" fmla="*/ 0 h 2975450"/>
              <a:gd name="connsiteX213" fmla="*/ 3343113 w 5684881"/>
              <a:gd name="connsiteY213" fmla="*/ 81114 h 2975450"/>
              <a:gd name="connsiteX214" fmla="*/ 1831299 w 5684881"/>
              <a:gd name="connsiteY214" fmla="*/ 1009858 h 2975450"/>
              <a:gd name="connsiteX215" fmla="*/ 45793 w 5684881"/>
              <a:gd name="connsiteY215" fmla="*/ 1633164 h 2975450"/>
              <a:gd name="connsiteX216" fmla="*/ 0 w 5684881"/>
              <a:gd name="connsiteY216" fmla="*/ 1643978 h 2975450"/>
              <a:gd name="connsiteX217" fmla="*/ 0 w 5684881"/>
              <a:gd name="connsiteY217" fmla="*/ 1583647 h 2975450"/>
              <a:gd name="connsiteX218" fmla="*/ 30608 w 5684881"/>
              <a:gd name="connsiteY218" fmla="*/ 1576419 h 2975450"/>
              <a:gd name="connsiteX219" fmla="*/ 1807207 w 5684881"/>
              <a:gd name="connsiteY219" fmla="*/ 956286 h 2975450"/>
              <a:gd name="connsiteX220" fmla="*/ 3306000 w 5684881"/>
              <a:gd name="connsiteY220" fmla="*/ 35575 h 29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5684881" h="2975450">
                <a:moveTo>
                  <a:pt x="5601177" y="0"/>
                </a:moveTo>
                <a:lnTo>
                  <a:pt x="5684881" y="0"/>
                </a:lnTo>
                <a:lnTo>
                  <a:pt x="5654667" y="29289"/>
                </a:lnTo>
                <a:cubicBezTo>
                  <a:pt x="5554785" y="129590"/>
                  <a:pt x="5456520" y="230918"/>
                  <a:pt x="5359084" y="331391"/>
                </a:cubicBezTo>
                <a:cubicBezTo>
                  <a:pt x="5214550" y="480438"/>
                  <a:pt x="5065074" y="634564"/>
                  <a:pt x="4914810" y="780676"/>
                </a:cubicBezTo>
                <a:cubicBezTo>
                  <a:pt x="4354400" y="1325573"/>
                  <a:pt x="3698399" y="1769076"/>
                  <a:pt x="2965057" y="2098880"/>
                </a:cubicBezTo>
                <a:cubicBezTo>
                  <a:pt x="2232898" y="2428152"/>
                  <a:pt x="1413175" y="2689593"/>
                  <a:pt x="528676" y="2875893"/>
                </a:cubicBezTo>
                <a:cubicBezTo>
                  <a:pt x="378300" y="2907569"/>
                  <a:pt x="244825" y="2933669"/>
                  <a:pt x="121188" y="2955435"/>
                </a:cubicBezTo>
                <a:lnTo>
                  <a:pt x="0" y="2975450"/>
                </a:lnTo>
                <a:lnTo>
                  <a:pt x="0" y="2915916"/>
                </a:lnTo>
                <a:lnTo>
                  <a:pt x="111357" y="2897522"/>
                </a:lnTo>
                <a:cubicBezTo>
                  <a:pt x="234246" y="2875884"/>
                  <a:pt x="366974" y="2849931"/>
                  <a:pt x="516561" y="2818426"/>
                </a:cubicBezTo>
                <a:cubicBezTo>
                  <a:pt x="1396943" y="2633001"/>
                  <a:pt x="2212632" y="2372882"/>
                  <a:pt x="2940964" y="2045325"/>
                </a:cubicBezTo>
                <a:cubicBezTo>
                  <a:pt x="3668061" y="1718352"/>
                  <a:pt x="4318383" y="1278694"/>
                  <a:pt x="4873867" y="738584"/>
                </a:cubicBezTo>
                <a:cubicBezTo>
                  <a:pt x="5023514" y="593072"/>
                  <a:pt x="5172680" y="439255"/>
                  <a:pt x="5316924" y="290517"/>
                </a:cubicBezTo>
                <a:close/>
                <a:moveTo>
                  <a:pt x="5478999" y="0"/>
                </a:moveTo>
                <a:lnTo>
                  <a:pt x="5561131" y="0"/>
                </a:lnTo>
                <a:lnTo>
                  <a:pt x="5296092" y="270887"/>
                </a:lnTo>
                <a:cubicBezTo>
                  <a:pt x="5151558" y="419934"/>
                  <a:pt x="5002081" y="574060"/>
                  <a:pt x="4851818" y="720172"/>
                </a:cubicBezTo>
                <a:cubicBezTo>
                  <a:pt x="4291408" y="1265069"/>
                  <a:pt x="3635404" y="1708572"/>
                  <a:pt x="2902061" y="2038376"/>
                </a:cubicBezTo>
                <a:cubicBezTo>
                  <a:pt x="2169903" y="2367648"/>
                  <a:pt x="1350181" y="2629089"/>
                  <a:pt x="465681" y="2815389"/>
                </a:cubicBezTo>
                <a:cubicBezTo>
                  <a:pt x="315348" y="2847057"/>
                  <a:pt x="181890" y="2873152"/>
                  <a:pt x="58250" y="2894919"/>
                </a:cubicBezTo>
                <a:lnTo>
                  <a:pt x="0" y="2904539"/>
                </a:lnTo>
                <a:lnTo>
                  <a:pt x="0" y="2845004"/>
                </a:lnTo>
                <a:lnTo>
                  <a:pt x="48420" y="2837005"/>
                </a:lnTo>
                <a:cubicBezTo>
                  <a:pt x="171307" y="2815367"/>
                  <a:pt x="304014" y="2789418"/>
                  <a:pt x="453566" y="2757922"/>
                </a:cubicBezTo>
                <a:cubicBezTo>
                  <a:pt x="1333948" y="2572498"/>
                  <a:pt x="2149638" y="2312377"/>
                  <a:pt x="2877970" y="1984822"/>
                </a:cubicBezTo>
                <a:cubicBezTo>
                  <a:pt x="3605066" y="1657831"/>
                  <a:pt x="4255391" y="1218190"/>
                  <a:pt x="4810875" y="678080"/>
                </a:cubicBezTo>
                <a:cubicBezTo>
                  <a:pt x="4960522" y="532585"/>
                  <a:pt x="5109688" y="378768"/>
                  <a:pt x="5253931" y="230031"/>
                </a:cubicBezTo>
                <a:close/>
                <a:moveTo>
                  <a:pt x="5356825" y="0"/>
                </a:moveTo>
                <a:lnTo>
                  <a:pt x="5438958" y="0"/>
                </a:lnTo>
                <a:lnTo>
                  <a:pt x="5233116" y="210383"/>
                </a:lnTo>
                <a:cubicBezTo>
                  <a:pt x="5088582" y="359430"/>
                  <a:pt x="4939107" y="513556"/>
                  <a:pt x="4788842" y="659668"/>
                </a:cubicBezTo>
                <a:cubicBezTo>
                  <a:pt x="4228432" y="1204565"/>
                  <a:pt x="3572428" y="1648068"/>
                  <a:pt x="2839085" y="1977872"/>
                </a:cubicBezTo>
                <a:cubicBezTo>
                  <a:pt x="2106928" y="2307144"/>
                  <a:pt x="1287205" y="2568585"/>
                  <a:pt x="402705" y="2754885"/>
                </a:cubicBezTo>
                <a:cubicBezTo>
                  <a:pt x="327539" y="2770719"/>
                  <a:pt x="256591" y="2785160"/>
                  <a:pt x="188980" y="2798363"/>
                </a:cubicBezTo>
                <a:lnTo>
                  <a:pt x="0" y="2833535"/>
                </a:lnTo>
                <a:lnTo>
                  <a:pt x="0" y="2773792"/>
                </a:lnTo>
                <a:lnTo>
                  <a:pt x="178019" y="2740657"/>
                </a:lnTo>
                <a:cubicBezTo>
                  <a:pt x="245251" y="2727527"/>
                  <a:pt x="315816" y="2713166"/>
                  <a:pt x="390592" y="2697418"/>
                </a:cubicBezTo>
                <a:cubicBezTo>
                  <a:pt x="1270972" y="2511993"/>
                  <a:pt x="2086662" y="2251874"/>
                  <a:pt x="2814994" y="1924317"/>
                </a:cubicBezTo>
                <a:cubicBezTo>
                  <a:pt x="3542090" y="1597327"/>
                  <a:pt x="4192415" y="1157686"/>
                  <a:pt x="4747899" y="617576"/>
                </a:cubicBezTo>
                <a:cubicBezTo>
                  <a:pt x="4897546" y="472082"/>
                  <a:pt x="5046714" y="318264"/>
                  <a:pt x="5190955" y="169527"/>
                </a:cubicBezTo>
                <a:close/>
                <a:moveTo>
                  <a:pt x="5234636" y="0"/>
                </a:moveTo>
                <a:lnTo>
                  <a:pt x="5316786" y="0"/>
                </a:lnTo>
                <a:lnTo>
                  <a:pt x="5170125" y="149896"/>
                </a:lnTo>
                <a:cubicBezTo>
                  <a:pt x="5025591" y="298942"/>
                  <a:pt x="4876116" y="453069"/>
                  <a:pt x="4725851" y="599181"/>
                </a:cubicBezTo>
                <a:cubicBezTo>
                  <a:pt x="4165441" y="1144079"/>
                  <a:pt x="3509437" y="1587581"/>
                  <a:pt x="2776095" y="1917385"/>
                </a:cubicBezTo>
                <a:cubicBezTo>
                  <a:pt x="2043937" y="2246657"/>
                  <a:pt x="1224214" y="2508098"/>
                  <a:pt x="339714" y="2694398"/>
                </a:cubicBezTo>
                <a:cubicBezTo>
                  <a:pt x="264548" y="2710232"/>
                  <a:pt x="193600" y="2724673"/>
                  <a:pt x="125989" y="2737876"/>
                </a:cubicBezTo>
                <a:lnTo>
                  <a:pt x="0" y="2761324"/>
                </a:lnTo>
                <a:lnTo>
                  <a:pt x="0" y="2701580"/>
                </a:lnTo>
                <a:lnTo>
                  <a:pt x="115028" y="2680169"/>
                </a:lnTo>
                <a:cubicBezTo>
                  <a:pt x="182260" y="2667040"/>
                  <a:pt x="252825" y="2652679"/>
                  <a:pt x="327601" y="2636931"/>
                </a:cubicBezTo>
                <a:cubicBezTo>
                  <a:pt x="1207981" y="2451506"/>
                  <a:pt x="2023672" y="2191387"/>
                  <a:pt x="2752003" y="1863831"/>
                </a:cubicBezTo>
                <a:cubicBezTo>
                  <a:pt x="3479099" y="1536840"/>
                  <a:pt x="4129424" y="1097182"/>
                  <a:pt x="4684908" y="557072"/>
                </a:cubicBezTo>
                <a:cubicBezTo>
                  <a:pt x="4834555" y="411578"/>
                  <a:pt x="4983723" y="257760"/>
                  <a:pt x="5127964" y="109023"/>
                </a:cubicBezTo>
                <a:close/>
                <a:moveTo>
                  <a:pt x="5112478" y="0"/>
                </a:moveTo>
                <a:lnTo>
                  <a:pt x="5194629" y="0"/>
                </a:lnTo>
                <a:lnTo>
                  <a:pt x="5107150" y="89409"/>
                </a:lnTo>
                <a:cubicBezTo>
                  <a:pt x="4962615" y="238456"/>
                  <a:pt x="4813140" y="392582"/>
                  <a:pt x="4662875" y="538694"/>
                </a:cubicBezTo>
                <a:cubicBezTo>
                  <a:pt x="4102467" y="1083592"/>
                  <a:pt x="3446462" y="1527094"/>
                  <a:pt x="2713120" y="1856898"/>
                </a:cubicBezTo>
                <a:cubicBezTo>
                  <a:pt x="1980962" y="2186170"/>
                  <a:pt x="1161239" y="2447611"/>
                  <a:pt x="276739" y="2633911"/>
                </a:cubicBezTo>
                <a:cubicBezTo>
                  <a:pt x="201572" y="2649745"/>
                  <a:pt x="130625" y="2664185"/>
                  <a:pt x="63014" y="2677388"/>
                </a:cubicBezTo>
                <a:lnTo>
                  <a:pt x="0" y="2689116"/>
                </a:lnTo>
                <a:lnTo>
                  <a:pt x="0" y="2629371"/>
                </a:lnTo>
                <a:lnTo>
                  <a:pt x="52052" y="2619682"/>
                </a:lnTo>
                <a:cubicBezTo>
                  <a:pt x="119284" y="2606553"/>
                  <a:pt x="189849" y="2592192"/>
                  <a:pt x="264625" y="2576444"/>
                </a:cubicBezTo>
                <a:cubicBezTo>
                  <a:pt x="1145006" y="2391019"/>
                  <a:pt x="1960696" y="2130900"/>
                  <a:pt x="2689028" y="1803344"/>
                </a:cubicBezTo>
                <a:cubicBezTo>
                  <a:pt x="3416124" y="1476353"/>
                  <a:pt x="4066449" y="1036695"/>
                  <a:pt x="4621932" y="496585"/>
                </a:cubicBezTo>
                <a:cubicBezTo>
                  <a:pt x="4771579" y="351091"/>
                  <a:pt x="4920747" y="197273"/>
                  <a:pt x="5064989" y="48536"/>
                </a:cubicBezTo>
                <a:close/>
                <a:moveTo>
                  <a:pt x="4990333" y="0"/>
                </a:moveTo>
                <a:lnTo>
                  <a:pt x="5072439" y="0"/>
                </a:lnTo>
                <a:lnTo>
                  <a:pt x="5044158" y="28905"/>
                </a:lnTo>
                <a:cubicBezTo>
                  <a:pt x="4899623" y="177952"/>
                  <a:pt x="4750148" y="332078"/>
                  <a:pt x="4599883" y="478190"/>
                </a:cubicBezTo>
                <a:cubicBezTo>
                  <a:pt x="4039475" y="1023087"/>
                  <a:pt x="3383470" y="1466590"/>
                  <a:pt x="2650128" y="1796394"/>
                </a:cubicBezTo>
                <a:cubicBezTo>
                  <a:pt x="1917970" y="2125666"/>
                  <a:pt x="1098247" y="2387107"/>
                  <a:pt x="213747" y="2573407"/>
                </a:cubicBezTo>
                <a:cubicBezTo>
                  <a:pt x="138576" y="2589241"/>
                  <a:pt x="67626" y="2603682"/>
                  <a:pt x="15" y="2616885"/>
                </a:cubicBezTo>
                <a:lnTo>
                  <a:pt x="0" y="2616887"/>
                </a:lnTo>
                <a:lnTo>
                  <a:pt x="0" y="2556953"/>
                </a:lnTo>
                <a:lnTo>
                  <a:pt x="201633" y="2515940"/>
                </a:lnTo>
                <a:cubicBezTo>
                  <a:pt x="1082015" y="2330516"/>
                  <a:pt x="1897704" y="2070395"/>
                  <a:pt x="2626036" y="1742839"/>
                </a:cubicBezTo>
                <a:cubicBezTo>
                  <a:pt x="3353132" y="1415849"/>
                  <a:pt x="4003440" y="976191"/>
                  <a:pt x="4558940" y="436080"/>
                </a:cubicBezTo>
                <a:cubicBezTo>
                  <a:pt x="4633764" y="363333"/>
                  <a:pt x="4708467" y="288505"/>
                  <a:pt x="4782496" y="213272"/>
                </a:cubicBezTo>
                <a:close/>
                <a:moveTo>
                  <a:pt x="4868378" y="0"/>
                </a:moveTo>
                <a:lnTo>
                  <a:pt x="4950355" y="0"/>
                </a:lnTo>
                <a:lnTo>
                  <a:pt x="4761177" y="194127"/>
                </a:lnTo>
                <a:cubicBezTo>
                  <a:pt x="4686958" y="269553"/>
                  <a:pt x="4612023" y="344612"/>
                  <a:pt x="4536890" y="417668"/>
                </a:cubicBezTo>
                <a:cubicBezTo>
                  <a:pt x="3976482" y="962566"/>
                  <a:pt x="3320477" y="1406068"/>
                  <a:pt x="2587135" y="1735873"/>
                </a:cubicBezTo>
                <a:cubicBezTo>
                  <a:pt x="1854977" y="2065144"/>
                  <a:pt x="1035254" y="2326586"/>
                  <a:pt x="150755" y="2512885"/>
                </a:cubicBezTo>
                <a:lnTo>
                  <a:pt x="0" y="2543553"/>
                </a:lnTo>
                <a:lnTo>
                  <a:pt x="0" y="2483619"/>
                </a:lnTo>
                <a:lnTo>
                  <a:pt x="138640" y="2455419"/>
                </a:lnTo>
                <a:cubicBezTo>
                  <a:pt x="1019022" y="2269994"/>
                  <a:pt x="1834711" y="2009874"/>
                  <a:pt x="2563043" y="1682318"/>
                </a:cubicBezTo>
                <a:cubicBezTo>
                  <a:pt x="3290139" y="1355345"/>
                  <a:pt x="3940465" y="915687"/>
                  <a:pt x="4495947" y="375576"/>
                </a:cubicBezTo>
                <a:cubicBezTo>
                  <a:pt x="4570771" y="302829"/>
                  <a:pt x="4645474" y="228001"/>
                  <a:pt x="4719503" y="152768"/>
                </a:cubicBezTo>
                <a:close/>
                <a:moveTo>
                  <a:pt x="4746425" y="0"/>
                </a:moveTo>
                <a:lnTo>
                  <a:pt x="4828421" y="0"/>
                </a:lnTo>
                <a:lnTo>
                  <a:pt x="4698191" y="133640"/>
                </a:lnTo>
                <a:cubicBezTo>
                  <a:pt x="4623978" y="209061"/>
                  <a:pt x="4549048" y="284117"/>
                  <a:pt x="4473915" y="357164"/>
                </a:cubicBezTo>
                <a:cubicBezTo>
                  <a:pt x="3913508" y="902045"/>
                  <a:pt x="3257519" y="1345547"/>
                  <a:pt x="2524160" y="1675368"/>
                </a:cubicBezTo>
                <a:cubicBezTo>
                  <a:pt x="1792002" y="2004640"/>
                  <a:pt x="972279" y="2266080"/>
                  <a:pt x="87780" y="2452381"/>
                </a:cubicBezTo>
                <a:lnTo>
                  <a:pt x="0" y="2470237"/>
                </a:lnTo>
                <a:lnTo>
                  <a:pt x="0" y="2410304"/>
                </a:lnTo>
                <a:lnTo>
                  <a:pt x="75665" y="2394913"/>
                </a:lnTo>
                <a:cubicBezTo>
                  <a:pt x="956047" y="2209489"/>
                  <a:pt x="1771737" y="1949369"/>
                  <a:pt x="2500069" y="1621813"/>
                </a:cubicBezTo>
                <a:cubicBezTo>
                  <a:pt x="3227165" y="1294824"/>
                  <a:pt x="3877490" y="855165"/>
                  <a:pt x="4432973" y="315073"/>
                </a:cubicBezTo>
                <a:cubicBezTo>
                  <a:pt x="4507788" y="242326"/>
                  <a:pt x="4582482" y="167502"/>
                  <a:pt x="4656504" y="92273"/>
                </a:cubicBezTo>
                <a:close/>
                <a:moveTo>
                  <a:pt x="4624471" y="0"/>
                </a:moveTo>
                <a:lnTo>
                  <a:pt x="4706464" y="0"/>
                </a:lnTo>
                <a:lnTo>
                  <a:pt x="4635192" y="73136"/>
                </a:lnTo>
                <a:cubicBezTo>
                  <a:pt x="4560982" y="148558"/>
                  <a:pt x="4486056" y="223614"/>
                  <a:pt x="4410923" y="296661"/>
                </a:cubicBezTo>
                <a:cubicBezTo>
                  <a:pt x="3850515" y="841541"/>
                  <a:pt x="3194527" y="1285043"/>
                  <a:pt x="2461169" y="1614865"/>
                </a:cubicBezTo>
                <a:cubicBezTo>
                  <a:pt x="1729010" y="1944137"/>
                  <a:pt x="909287" y="2205578"/>
                  <a:pt x="24788" y="2391877"/>
                </a:cubicBezTo>
                <a:lnTo>
                  <a:pt x="0" y="2396920"/>
                </a:lnTo>
                <a:lnTo>
                  <a:pt x="0" y="2336989"/>
                </a:lnTo>
                <a:lnTo>
                  <a:pt x="12673" y="2334411"/>
                </a:lnTo>
                <a:cubicBezTo>
                  <a:pt x="893055" y="2148986"/>
                  <a:pt x="1708744" y="1888866"/>
                  <a:pt x="2437077" y="1561310"/>
                </a:cubicBezTo>
                <a:cubicBezTo>
                  <a:pt x="3164173" y="1234320"/>
                  <a:pt x="3814497" y="794662"/>
                  <a:pt x="4369981" y="254569"/>
                </a:cubicBezTo>
                <a:cubicBezTo>
                  <a:pt x="4444796" y="181822"/>
                  <a:pt x="4519490" y="106998"/>
                  <a:pt x="4593512" y="31769"/>
                </a:cubicBezTo>
                <a:close/>
                <a:moveTo>
                  <a:pt x="4501691" y="0"/>
                </a:moveTo>
                <a:lnTo>
                  <a:pt x="4584516" y="0"/>
                </a:lnTo>
                <a:lnTo>
                  <a:pt x="4572207" y="12632"/>
                </a:lnTo>
                <a:cubicBezTo>
                  <a:pt x="4497994" y="88053"/>
                  <a:pt x="4423064" y="163109"/>
                  <a:pt x="4347931" y="236156"/>
                </a:cubicBezTo>
                <a:cubicBezTo>
                  <a:pt x="3787524" y="781037"/>
                  <a:pt x="3131535" y="1224539"/>
                  <a:pt x="2398176" y="1554360"/>
                </a:cubicBezTo>
                <a:cubicBezTo>
                  <a:pt x="1849058" y="1801314"/>
                  <a:pt x="1250684" y="2010113"/>
                  <a:pt x="612669" y="2177673"/>
                </a:cubicBezTo>
                <a:lnTo>
                  <a:pt x="0" y="2322351"/>
                </a:lnTo>
                <a:lnTo>
                  <a:pt x="0" y="2262024"/>
                </a:lnTo>
                <a:lnTo>
                  <a:pt x="597484" y="2120945"/>
                </a:lnTo>
                <a:cubicBezTo>
                  <a:pt x="1232448" y="1954206"/>
                  <a:pt x="1827836" y="1746472"/>
                  <a:pt x="2374085" y="1500805"/>
                </a:cubicBezTo>
                <a:cubicBezTo>
                  <a:pt x="3101181" y="1173816"/>
                  <a:pt x="3751506" y="734157"/>
                  <a:pt x="4306990" y="194065"/>
                </a:cubicBezTo>
                <a:close/>
                <a:moveTo>
                  <a:pt x="4378014" y="0"/>
                </a:moveTo>
                <a:lnTo>
                  <a:pt x="4461195" y="0"/>
                </a:lnTo>
                <a:lnTo>
                  <a:pt x="4284957" y="175653"/>
                </a:lnTo>
                <a:cubicBezTo>
                  <a:pt x="3724548" y="720533"/>
                  <a:pt x="3068561" y="1164036"/>
                  <a:pt x="2335201" y="1493857"/>
                </a:cubicBezTo>
                <a:cubicBezTo>
                  <a:pt x="1786083" y="1740811"/>
                  <a:pt x="1187709" y="1949610"/>
                  <a:pt x="549694" y="2117170"/>
                </a:cubicBezTo>
                <a:lnTo>
                  <a:pt x="0" y="2246976"/>
                </a:lnTo>
                <a:lnTo>
                  <a:pt x="0" y="2186652"/>
                </a:lnTo>
                <a:lnTo>
                  <a:pt x="534509" y="2060442"/>
                </a:lnTo>
                <a:cubicBezTo>
                  <a:pt x="1169474" y="1893703"/>
                  <a:pt x="1764862" y="1685969"/>
                  <a:pt x="2311111" y="1440302"/>
                </a:cubicBezTo>
                <a:cubicBezTo>
                  <a:pt x="3038206" y="1113312"/>
                  <a:pt x="3688531" y="673654"/>
                  <a:pt x="4244014" y="133561"/>
                </a:cubicBezTo>
                <a:close/>
                <a:moveTo>
                  <a:pt x="4254307" y="0"/>
                </a:moveTo>
                <a:lnTo>
                  <a:pt x="4337482" y="0"/>
                </a:lnTo>
                <a:lnTo>
                  <a:pt x="4221963" y="115131"/>
                </a:lnTo>
                <a:cubicBezTo>
                  <a:pt x="3661555" y="660012"/>
                  <a:pt x="3005568" y="1103514"/>
                  <a:pt x="2272209" y="1433336"/>
                </a:cubicBezTo>
                <a:cubicBezTo>
                  <a:pt x="1723091" y="1680290"/>
                  <a:pt x="1124717" y="1889089"/>
                  <a:pt x="486702" y="2056649"/>
                </a:cubicBezTo>
                <a:lnTo>
                  <a:pt x="0" y="2171580"/>
                </a:lnTo>
                <a:lnTo>
                  <a:pt x="0" y="2111257"/>
                </a:lnTo>
                <a:lnTo>
                  <a:pt x="471516" y="1999921"/>
                </a:lnTo>
                <a:cubicBezTo>
                  <a:pt x="1106480" y="1833182"/>
                  <a:pt x="1701869" y="1625448"/>
                  <a:pt x="2248118" y="1379781"/>
                </a:cubicBezTo>
                <a:cubicBezTo>
                  <a:pt x="2975213" y="1052791"/>
                  <a:pt x="3625539" y="613133"/>
                  <a:pt x="4181023" y="73040"/>
                </a:cubicBezTo>
                <a:close/>
                <a:moveTo>
                  <a:pt x="4130625" y="0"/>
                </a:moveTo>
                <a:lnTo>
                  <a:pt x="4213801" y="0"/>
                </a:lnTo>
                <a:lnTo>
                  <a:pt x="4158975" y="54644"/>
                </a:lnTo>
                <a:cubicBezTo>
                  <a:pt x="3598565" y="599524"/>
                  <a:pt x="2942578" y="1043027"/>
                  <a:pt x="2209218" y="1372848"/>
                </a:cubicBezTo>
                <a:cubicBezTo>
                  <a:pt x="1660100" y="1619802"/>
                  <a:pt x="1061726" y="1828601"/>
                  <a:pt x="423711" y="1996161"/>
                </a:cubicBezTo>
                <a:lnTo>
                  <a:pt x="0" y="2096217"/>
                </a:lnTo>
                <a:lnTo>
                  <a:pt x="0" y="2035895"/>
                </a:lnTo>
                <a:lnTo>
                  <a:pt x="408526" y="1939433"/>
                </a:lnTo>
                <a:cubicBezTo>
                  <a:pt x="1043490" y="1772694"/>
                  <a:pt x="1638878" y="1564960"/>
                  <a:pt x="2185127" y="1319293"/>
                </a:cubicBezTo>
                <a:cubicBezTo>
                  <a:pt x="2912222" y="992303"/>
                  <a:pt x="3562548" y="552645"/>
                  <a:pt x="4118032" y="12552"/>
                </a:cubicBezTo>
                <a:close/>
                <a:moveTo>
                  <a:pt x="4003490" y="0"/>
                </a:moveTo>
                <a:lnTo>
                  <a:pt x="4089697" y="0"/>
                </a:lnTo>
                <a:lnTo>
                  <a:pt x="3881401" y="193694"/>
                </a:lnTo>
                <a:cubicBezTo>
                  <a:pt x="3370384" y="648119"/>
                  <a:pt x="2787932" y="1023750"/>
                  <a:pt x="2146242" y="1312344"/>
                </a:cubicBezTo>
                <a:cubicBezTo>
                  <a:pt x="1597125" y="1559298"/>
                  <a:pt x="998751" y="1768097"/>
                  <a:pt x="360736" y="1935657"/>
                </a:cubicBezTo>
                <a:lnTo>
                  <a:pt x="0" y="2020843"/>
                </a:lnTo>
                <a:lnTo>
                  <a:pt x="0" y="1960521"/>
                </a:lnTo>
                <a:lnTo>
                  <a:pt x="345551" y="1878929"/>
                </a:lnTo>
                <a:cubicBezTo>
                  <a:pt x="980515" y="1712190"/>
                  <a:pt x="1575902" y="1504456"/>
                  <a:pt x="2122151" y="1258789"/>
                </a:cubicBezTo>
                <a:cubicBezTo>
                  <a:pt x="2758360" y="972673"/>
                  <a:pt x="3335792" y="600295"/>
                  <a:pt x="3842340" y="149851"/>
                </a:cubicBezTo>
                <a:close/>
                <a:moveTo>
                  <a:pt x="3875450" y="0"/>
                </a:moveTo>
                <a:lnTo>
                  <a:pt x="3961658" y="0"/>
                </a:lnTo>
                <a:lnTo>
                  <a:pt x="3818409" y="133207"/>
                </a:lnTo>
                <a:cubicBezTo>
                  <a:pt x="3307391" y="587631"/>
                  <a:pt x="2724939" y="963263"/>
                  <a:pt x="2083250" y="1251856"/>
                </a:cubicBezTo>
                <a:cubicBezTo>
                  <a:pt x="1534119" y="1498823"/>
                  <a:pt x="935743" y="1707615"/>
                  <a:pt x="297727" y="1875171"/>
                </a:cubicBezTo>
                <a:lnTo>
                  <a:pt x="0" y="1945477"/>
                </a:lnTo>
                <a:lnTo>
                  <a:pt x="0" y="1885152"/>
                </a:lnTo>
                <a:lnTo>
                  <a:pt x="282548" y="1818434"/>
                </a:lnTo>
                <a:cubicBezTo>
                  <a:pt x="917516" y="1651693"/>
                  <a:pt x="1512897" y="1443968"/>
                  <a:pt x="2059158" y="1198301"/>
                </a:cubicBezTo>
                <a:cubicBezTo>
                  <a:pt x="2695368" y="912186"/>
                  <a:pt x="3272799" y="539807"/>
                  <a:pt x="3779347" y="89365"/>
                </a:cubicBezTo>
                <a:close/>
                <a:moveTo>
                  <a:pt x="3747392" y="0"/>
                </a:moveTo>
                <a:lnTo>
                  <a:pt x="3833619" y="0"/>
                </a:lnTo>
                <a:lnTo>
                  <a:pt x="3755433" y="72704"/>
                </a:lnTo>
                <a:cubicBezTo>
                  <a:pt x="3244417" y="527129"/>
                  <a:pt x="2661965" y="902760"/>
                  <a:pt x="2020275" y="1191353"/>
                </a:cubicBezTo>
                <a:cubicBezTo>
                  <a:pt x="1471144" y="1438320"/>
                  <a:pt x="872767" y="1647112"/>
                  <a:pt x="234751" y="1814668"/>
                </a:cubicBezTo>
                <a:lnTo>
                  <a:pt x="0" y="1870102"/>
                </a:lnTo>
                <a:lnTo>
                  <a:pt x="0" y="1809778"/>
                </a:lnTo>
                <a:lnTo>
                  <a:pt x="219563" y="1757931"/>
                </a:lnTo>
                <a:cubicBezTo>
                  <a:pt x="854523" y="1591190"/>
                  <a:pt x="1449905" y="1383465"/>
                  <a:pt x="1996166" y="1137798"/>
                </a:cubicBezTo>
                <a:cubicBezTo>
                  <a:pt x="2632375" y="851682"/>
                  <a:pt x="3209807" y="479304"/>
                  <a:pt x="3716355" y="28861"/>
                </a:cubicBezTo>
                <a:close/>
                <a:moveTo>
                  <a:pt x="3616166" y="0"/>
                </a:moveTo>
                <a:lnTo>
                  <a:pt x="3705561" y="0"/>
                </a:lnTo>
                <a:lnTo>
                  <a:pt x="3692442" y="12200"/>
                </a:lnTo>
                <a:cubicBezTo>
                  <a:pt x="3181425" y="466624"/>
                  <a:pt x="2598973" y="842255"/>
                  <a:pt x="1957284" y="1130848"/>
                </a:cubicBezTo>
                <a:cubicBezTo>
                  <a:pt x="1408152" y="1377815"/>
                  <a:pt x="809776" y="1586608"/>
                  <a:pt x="171760" y="1754164"/>
                </a:cubicBezTo>
                <a:lnTo>
                  <a:pt x="0" y="1794723"/>
                </a:lnTo>
                <a:lnTo>
                  <a:pt x="0" y="1734400"/>
                </a:lnTo>
                <a:lnTo>
                  <a:pt x="156582" y="1697426"/>
                </a:lnTo>
                <a:cubicBezTo>
                  <a:pt x="791550" y="1530685"/>
                  <a:pt x="1386931" y="1322960"/>
                  <a:pt x="1933192" y="1077293"/>
                </a:cubicBezTo>
                <a:cubicBezTo>
                  <a:pt x="2478515" y="832051"/>
                  <a:pt x="2980654" y="523433"/>
                  <a:pt x="3431985" y="156600"/>
                </a:cubicBezTo>
                <a:close/>
                <a:moveTo>
                  <a:pt x="3482014" y="0"/>
                </a:moveTo>
                <a:lnTo>
                  <a:pt x="3572640" y="0"/>
                </a:lnTo>
                <a:lnTo>
                  <a:pt x="3406104" y="141601"/>
                </a:lnTo>
                <a:cubicBezTo>
                  <a:pt x="2950809" y="511667"/>
                  <a:pt x="2444311" y="822979"/>
                  <a:pt x="1894291" y="1070345"/>
                </a:cubicBezTo>
                <a:cubicBezTo>
                  <a:pt x="1345160" y="1317312"/>
                  <a:pt x="746783" y="1526105"/>
                  <a:pt x="108767" y="1693660"/>
                </a:cubicBezTo>
                <a:lnTo>
                  <a:pt x="0" y="1719345"/>
                </a:lnTo>
                <a:lnTo>
                  <a:pt x="0" y="1659023"/>
                </a:lnTo>
                <a:lnTo>
                  <a:pt x="93589" y="1636923"/>
                </a:lnTo>
                <a:cubicBezTo>
                  <a:pt x="728556" y="1470182"/>
                  <a:pt x="1323937" y="1262457"/>
                  <a:pt x="1870199" y="1016790"/>
                </a:cubicBezTo>
                <a:cubicBezTo>
                  <a:pt x="2415522" y="771548"/>
                  <a:pt x="2917661" y="462929"/>
                  <a:pt x="3368992" y="96097"/>
                </a:cubicBezTo>
                <a:close/>
                <a:moveTo>
                  <a:pt x="3347841" y="0"/>
                </a:moveTo>
                <a:lnTo>
                  <a:pt x="3438511" y="0"/>
                </a:lnTo>
                <a:lnTo>
                  <a:pt x="3343113" y="81114"/>
                </a:lnTo>
                <a:cubicBezTo>
                  <a:pt x="2887818" y="451180"/>
                  <a:pt x="2381319" y="762492"/>
                  <a:pt x="1831299" y="1009858"/>
                </a:cubicBezTo>
                <a:cubicBezTo>
                  <a:pt x="1282182" y="1256812"/>
                  <a:pt x="683808" y="1465602"/>
                  <a:pt x="45793" y="1633164"/>
                </a:cubicBezTo>
                <a:lnTo>
                  <a:pt x="0" y="1643978"/>
                </a:lnTo>
                <a:lnTo>
                  <a:pt x="0" y="1583647"/>
                </a:lnTo>
                <a:lnTo>
                  <a:pt x="30608" y="1576419"/>
                </a:lnTo>
                <a:cubicBezTo>
                  <a:pt x="665571" y="1409678"/>
                  <a:pt x="1260959" y="1201953"/>
                  <a:pt x="1807207" y="956286"/>
                </a:cubicBezTo>
                <a:cubicBezTo>
                  <a:pt x="2352530" y="711031"/>
                  <a:pt x="2854669" y="402409"/>
                  <a:pt x="3306000" y="35575"/>
                </a:cubicBezTo>
                <a:close/>
              </a:path>
            </a:pathLst>
          </a:cu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1105"/>
            <a:ext cx="10515600" cy="715032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id="{1B44CBCA-B4B6-07C0-AC56-BDFEBE0A6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200" y="913106"/>
            <a:ext cx="10515600" cy="423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4pPr>
            <a:lvl5pPr marL="182880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86E3ED6-F68F-94A6-A7F9-4B30C5763EB4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FA378499-FAEB-D743-61B1-C50D2D01E3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4474" y="3425350"/>
            <a:ext cx="3200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תוכן 11">
            <a:extLst>
              <a:ext uri="{FF2B5EF4-FFF2-40B4-BE49-F238E27FC236}">
                <a16:creationId xmlns:a16="http://schemas.microsoft.com/office/drawing/2014/main" id="{B5E14ED0-420B-3081-44F2-A8680AAF94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5503" y="3425350"/>
            <a:ext cx="3200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3" name="מציין מיקום תוכן 11">
            <a:extLst>
              <a:ext uri="{FF2B5EF4-FFF2-40B4-BE49-F238E27FC236}">
                <a16:creationId xmlns:a16="http://schemas.microsoft.com/office/drawing/2014/main" id="{437108A6-92F7-A400-E755-71AB3811B3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6533" y="3425350"/>
            <a:ext cx="3200400" cy="91440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DD7AF8E-EFAE-4185-167A-C0D5ED911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7139D4-EE22-EB74-E488-6B78C4EC931B}"/>
              </a:ext>
            </a:extLst>
          </p:cNvPr>
          <p:cNvCxnSpPr>
            <a:cxnSpLocks/>
          </p:cNvCxnSpPr>
          <p:nvPr userDrawn="1"/>
        </p:nvCxnSpPr>
        <p:spPr>
          <a:xfrm>
            <a:off x="7990188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0CD1C86-66FE-C23D-F8FD-951CF1F6D00B}"/>
              </a:ext>
            </a:extLst>
          </p:cNvPr>
          <p:cNvCxnSpPr>
            <a:cxnSpLocks/>
          </p:cNvCxnSpPr>
          <p:nvPr userDrawn="1"/>
        </p:nvCxnSpPr>
        <p:spPr>
          <a:xfrm>
            <a:off x="4281218" y="2829083"/>
            <a:ext cx="0" cy="22468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9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44C03F5C-794B-9BC5-CC2D-D61B27D6E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5D94A76-2E66-56E8-AE93-6E31C4B61A46}"/>
              </a:ext>
            </a:extLst>
          </p:cNvPr>
          <p:cNvCxnSpPr>
            <a:cxnSpLocks/>
          </p:cNvCxnSpPr>
          <p:nvPr userDrawn="1"/>
        </p:nvCxnSpPr>
        <p:spPr>
          <a:xfrm>
            <a:off x="5730240" y="55219"/>
            <a:ext cx="73152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56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167742A-8D10-05AB-38C4-E681FAEB0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47" r="5547"/>
          <a:stretch/>
        </p:blipFill>
        <p:spPr>
          <a:xfrm>
            <a:off x="-41" y="-347"/>
            <a:ext cx="12192000" cy="685800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4DCEBE2A-6567-47F3-3AB7-C7932CDD5C54}"/>
              </a:ext>
            </a:extLst>
          </p:cNvPr>
          <p:cNvSpPr/>
          <p:nvPr userDrawn="1"/>
        </p:nvSpPr>
        <p:spPr>
          <a:xfrm>
            <a:off x="-4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146367-56F5-4ABA-7D20-74D40E8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451" y="1109609"/>
            <a:ext cx="4585252" cy="3203973"/>
          </a:xfrm>
        </p:spPr>
        <p:txBody>
          <a:bodyPr anchor="b">
            <a:normAutofit/>
          </a:bodyPr>
          <a:lstStyle>
            <a:lvl1pPr algn="r">
              <a:lnSpc>
                <a:spcPts val="35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9742FD-195B-485F-C7F3-F848257B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5257800" cy="5110162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7189A777-0E71-2336-C80B-4534C4B4F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88" y="6484848"/>
            <a:ext cx="822960" cy="210759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CCDAAE01-705B-FD98-72BC-CEAF3F03D24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53800" y="4313582"/>
            <a:ext cx="0" cy="2544072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4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6FDCC82-84DF-1558-BD86-27F9CFA4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2502"/>
            <a:ext cx="10969487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34738F5-F4CB-2456-A271-4A9884E12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969487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5355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55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  <p:sldLayoutId id="2147483704" r:id="rId33"/>
    <p:sldLayoutId id="2147483705" r:id="rId34"/>
    <p:sldLayoutId id="2147483706" r:id="rId35"/>
    <p:sldLayoutId id="2147483707" r:id="rId36"/>
    <p:sldLayoutId id="2147483708" r:id="rId37"/>
    <p:sldLayoutId id="2147483709" r:id="rId38"/>
    <p:sldLayoutId id="2147483710" r:id="rId39"/>
    <p:sldLayoutId id="2147483711" r:id="rId40"/>
    <p:sldLayoutId id="2147483712" r:id="rId4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>
          <p15:clr>
            <a:srgbClr val="F26B43"/>
          </p15:clr>
        </p15:guide>
        <p15:guide id="2" pos="74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6FDCC82-84DF-1558-BD86-27F9CFA4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2502"/>
            <a:ext cx="10969487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34738F5-F4CB-2456-A271-4A9884E12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969487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42865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>
          <p15:clr>
            <a:srgbClr val="F26B43"/>
          </p15:clr>
        </p15:guide>
        <p15:guide id="2" pos="74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6FDCC82-84DF-1558-BD86-27F9CFA4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2502"/>
            <a:ext cx="10969487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34738F5-F4CB-2456-A271-4A9884E12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969487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99760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  <p:sldLayoutId id="2147483752" r:id="rId37"/>
    <p:sldLayoutId id="2147483753" r:id="rId38"/>
    <p:sldLayoutId id="2147483754" r:id="rId3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>
          <p15:clr>
            <a:srgbClr val="F26B43"/>
          </p15:clr>
        </p15:guide>
        <p15:guide id="2" pos="7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89654D-A593-13F6-C9DC-65F441626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4527"/>
            <a:ext cx="9144000" cy="2387600"/>
          </a:xfrm>
        </p:spPr>
        <p:txBody>
          <a:bodyPr>
            <a:normAutofit/>
          </a:bodyPr>
          <a:lstStyle/>
          <a:p>
            <a:r>
              <a:rPr lang="he-IL" sz="4400" dirty="0"/>
              <a:t>עמדות כלפי נשים</a:t>
            </a:r>
            <a:br>
              <a:rPr lang="he-IL" sz="4400" dirty="0"/>
            </a:br>
            <a:r>
              <a:rPr lang="he-IL" sz="4400" dirty="0"/>
              <a:t>בתפקידים בכירים</a:t>
            </a:r>
            <a:br>
              <a:rPr lang="he-IL" sz="4400" dirty="0"/>
            </a:br>
            <a:r>
              <a:rPr lang="he-IL" sz="1800" dirty="0"/>
              <a:t>דוח מחקר כמותני</a:t>
            </a:r>
            <a:endParaRPr lang="he-IL" sz="4400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AB1C4D1-C5E1-75EF-0B87-43C1B424C8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מוגש ל: עמותת ויצו</a:t>
            </a:r>
          </a:p>
          <a:p>
            <a:r>
              <a:rPr lang="he-IL" dirty="0"/>
              <a:t>פברואר 2024</a:t>
            </a:r>
          </a:p>
        </p:txBody>
      </p:sp>
    </p:spTree>
    <p:extLst>
      <p:ext uri="{BB962C8B-B14F-4D97-AF65-F5344CB8AC3E}">
        <p14:creationId xmlns:p14="http://schemas.microsoft.com/office/powerpoint/2010/main" val="158799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B9FCD-CFF6-A293-765F-040139673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48E373-9FB6-2779-E784-4AD42239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8214"/>
            <a:ext cx="10515600" cy="71503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מאידך, כ-24% בלבד מהציבור </a:t>
            </a:r>
            <a:br>
              <a:rPr lang="he-IL" dirty="0"/>
            </a:br>
            <a:r>
              <a:rPr lang="he-IL" dirty="0"/>
              <a:t>היה רוצה שהבת שלו תהיה לוחמת</a:t>
            </a:r>
            <a:br>
              <a:rPr lang="he-IL" dirty="0"/>
            </a:br>
            <a:r>
              <a:rPr lang="he-IL" dirty="0"/>
              <a:t>בעוד שכ-40% היו רוצים שבנם יהיה לוחם</a:t>
            </a:r>
          </a:p>
        </p:txBody>
      </p:sp>
    </p:spTree>
    <p:extLst>
      <p:ext uri="{BB962C8B-B14F-4D97-AF65-F5344CB8AC3E}">
        <p14:creationId xmlns:p14="http://schemas.microsoft.com/office/powerpoint/2010/main" val="86700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6CB21-E1A2-EC0F-AEA2-1FA09684E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259427A4-F4F5-0716-AC62-9E4CE01D4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20706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61F06F3C-0382-669A-8D40-CBFCCD1820C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99732" y="6224788"/>
            <a:ext cx="9770076" cy="504055"/>
          </a:xfrm>
        </p:spPr>
        <p:txBody>
          <a:bodyPr/>
          <a:lstStyle/>
          <a:p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באיזו מידה אתה מסכים/לא מסכים, עם המשפט הבא:</a:t>
            </a:r>
          </a:p>
        </p:txBody>
      </p:sp>
      <p:sp>
        <p:nvSpPr>
          <p:cNvPr id="31" name="כותרת 11">
            <a:extLst>
              <a:ext uri="{FF2B5EF4-FFF2-40B4-BE49-F238E27FC236}">
                <a16:creationId xmlns:a16="http://schemas.microsoft.com/office/drawing/2014/main" id="{5E363C90-16C6-9D2E-AC82-9A28C5907519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כ-24% בלבד מהציבור היה רוצה שהבת שלו תהיה לוחמת</a:t>
            </a: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007FFAD-4296-5C5B-6217-EDC733388057}"/>
              </a:ext>
            </a:extLst>
          </p:cNvPr>
          <p:cNvSpPr/>
          <p:nvPr/>
        </p:nvSpPr>
        <p:spPr>
          <a:xfrm>
            <a:off x="2869622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24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6AF9D4A7-B50D-D24E-D10F-F868080683A7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0E38D39-A1A2-5928-0FFB-E8B0E4712836}"/>
              </a:ext>
            </a:extLst>
          </p:cNvPr>
          <p:cNvSpPr txBox="1"/>
          <p:nvPr/>
        </p:nvSpPr>
        <p:spPr>
          <a:xfrm>
            <a:off x="2624668" y="1649690"/>
            <a:ext cx="45785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183359"/>
                </a:solidFill>
                <a:latin typeface="Calibri"/>
                <a:cs typeface="Calibri"/>
              </a:rPr>
              <a:t>ה</a:t>
            </a:r>
            <a:r>
              <a:rPr kumimoji="0" lang="he-I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ייתי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רוצה שהבת שלי תהיה לוחמת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87FC3C02-1D9D-D08D-1BF1-1729116855B4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C4392DE0-077D-605E-5624-1E015BE538EE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29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מלבן: פינה מקופלת 8">
            <a:extLst>
              <a:ext uri="{FF2B5EF4-FFF2-40B4-BE49-F238E27FC236}">
                <a16:creationId xmlns:a16="http://schemas.microsoft.com/office/drawing/2014/main" id="{41A8852D-7AD5-3D7B-76DC-55FD4A5DCBD7}"/>
              </a:ext>
            </a:extLst>
          </p:cNvPr>
          <p:cNvSpPr/>
          <p:nvPr/>
        </p:nvSpPr>
        <p:spPr>
          <a:xfrm>
            <a:off x="9670054" y="4812202"/>
            <a:ext cx="1683746" cy="857077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0331B4D-2F93-A2DC-49C6-575DD4A689DA}"/>
              </a:ext>
            </a:extLst>
          </p:cNvPr>
          <p:cNvSpPr txBox="1"/>
          <p:nvPr/>
        </p:nvSpPr>
        <p:spPr>
          <a:xfrm>
            <a:off x="9797143" y="4929335"/>
            <a:ext cx="14832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גבוהים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בקרב:</a:t>
            </a:r>
          </a:p>
          <a:p>
            <a:r>
              <a:rPr lang="he-IL" sz="900" b="1" dirty="0"/>
              <a:t>גילאי 50+</a:t>
            </a:r>
          </a:p>
          <a:p>
            <a:r>
              <a:rPr lang="he-IL" sz="900" b="1" dirty="0"/>
              <a:t>חילונים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151673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58136-5C4A-CF52-E202-33B9DEDBB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53C4456F-F01B-3222-425E-52E04292B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695339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004AA215-28AA-56A9-F6B0-D14A8BD8428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99732" y="6224788"/>
            <a:ext cx="9770076" cy="504055"/>
          </a:xfrm>
        </p:spPr>
        <p:txBody>
          <a:bodyPr/>
          <a:lstStyle/>
          <a:p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באיזו מידה אתה מסכים/לא מסכים, עם המשפט הבא:</a:t>
            </a:r>
          </a:p>
        </p:txBody>
      </p:sp>
      <p:sp>
        <p:nvSpPr>
          <p:cNvPr id="31" name="כותרת 11">
            <a:extLst>
              <a:ext uri="{FF2B5EF4-FFF2-40B4-BE49-F238E27FC236}">
                <a16:creationId xmlns:a16="http://schemas.microsoft.com/office/drawing/2014/main" id="{B10C614A-876B-3036-D765-A3DDA6CBA758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לעומת כ-40% מהציבור שהיה רוצה שהבן שלו יהיה לוחם</a:t>
            </a: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92D8B41-81CD-E989-006D-E7D7B3361B03}"/>
              </a:ext>
            </a:extLst>
          </p:cNvPr>
          <p:cNvSpPr/>
          <p:nvPr/>
        </p:nvSpPr>
        <p:spPr>
          <a:xfrm>
            <a:off x="2869622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A1084E62-351D-C116-77CD-1AEBDC697103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7BD1F26-5C23-FA95-8B71-557BC74A0A2E}"/>
              </a:ext>
            </a:extLst>
          </p:cNvPr>
          <p:cNvSpPr txBox="1"/>
          <p:nvPr/>
        </p:nvSpPr>
        <p:spPr>
          <a:xfrm>
            <a:off x="2590799" y="1649690"/>
            <a:ext cx="45785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183359"/>
                </a:solidFill>
                <a:latin typeface="Calibri"/>
                <a:cs typeface="Calibri"/>
              </a:rPr>
              <a:t>ה</a:t>
            </a:r>
            <a:r>
              <a:rPr kumimoji="0" lang="he-I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ייתי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רוצה שהבן שלי יהיה לוחם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61CA38A-76A0-3C01-0111-7AFAAF87E647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42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61E25FD4-555A-4BDB-31B3-9A9DF74CA2CC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38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מלבן: פינה מקופלת 8">
            <a:extLst>
              <a:ext uri="{FF2B5EF4-FFF2-40B4-BE49-F238E27FC236}">
                <a16:creationId xmlns:a16="http://schemas.microsoft.com/office/drawing/2014/main" id="{92035315-B83E-242B-AF38-0B9DC3BA2522}"/>
              </a:ext>
            </a:extLst>
          </p:cNvPr>
          <p:cNvSpPr/>
          <p:nvPr/>
        </p:nvSpPr>
        <p:spPr>
          <a:xfrm>
            <a:off x="9670054" y="4812203"/>
            <a:ext cx="1683746" cy="715032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BCDA01B-1E70-4C77-7FA7-09495D81311E}"/>
              </a:ext>
            </a:extLst>
          </p:cNvPr>
          <p:cNvSpPr txBox="1"/>
          <p:nvPr/>
        </p:nvSpPr>
        <p:spPr>
          <a:xfrm>
            <a:off x="9797143" y="4929335"/>
            <a:ext cx="1483255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גבוהים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בקרב:</a:t>
            </a:r>
          </a:p>
          <a:p>
            <a:r>
              <a:rPr lang="he-IL" sz="900" b="1" dirty="0"/>
              <a:t>גילאי 50+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191505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ACC97-6682-31F8-6597-02B9C3DA5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3039FB-9C86-91C0-80CB-B34C6EEB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5" y="3601811"/>
            <a:ext cx="10515600" cy="71503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ב-5 מבין 7 גופים שנבדקו, </a:t>
            </a:r>
            <a:br>
              <a:rPr lang="he-IL" dirty="0"/>
            </a:br>
            <a:r>
              <a:rPr lang="he-IL" dirty="0"/>
              <a:t>רוב הציבור סבור שנשים צריכות להיות פעילות בהם</a:t>
            </a:r>
            <a:br>
              <a:rPr lang="he-IL" dirty="0"/>
            </a:br>
            <a:r>
              <a:rPr lang="he-IL" dirty="0"/>
              <a:t> באופן שווה לגברים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CB8526E-94D5-49B0-2D8C-89D862A1A1F4}"/>
              </a:ext>
            </a:extLst>
          </p:cNvPr>
          <p:cNvSpPr txBox="1"/>
          <p:nvPr/>
        </p:nvSpPr>
        <p:spPr>
          <a:xfrm>
            <a:off x="2360023" y="3429000"/>
            <a:ext cx="7471954" cy="1588127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/>
              <a:t>שני הגופים בהם זוהו אחוזים מעט נמוכים יותר הם:</a:t>
            </a:r>
            <a:br>
              <a:rPr lang="he-IL" sz="2800" dirty="0"/>
            </a:br>
            <a:r>
              <a:rPr lang="he-IL" sz="2800" dirty="0"/>
              <a:t>קבינט המלחמה המצומצם והמורחב</a:t>
            </a:r>
          </a:p>
        </p:txBody>
      </p:sp>
    </p:spTree>
    <p:extLst>
      <p:ext uri="{BB962C8B-B14F-4D97-AF65-F5344CB8AC3E}">
        <p14:creationId xmlns:p14="http://schemas.microsoft.com/office/powerpoint/2010/main" val="3319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2723F-779B-1A02-C718-924E8DE9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03DA886A-3653-9C10-6D6D-331094B6CC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70847" y="6190114"/>
            <a:ext cx="9770076" cy="504055"/>
          </a:xfrm>
        </p:spPr>
        <p:txBody>
          <a:bodyPr/>
          <a:lstStyle/>
          <a:p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עכשיו נציג לך מספר גופים המטפלים בנושאים הקשורים למלחמת חרבות ברזל.</a:t>
            </a:r>
          </a:p>
          <a:p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ציין באיזו מידה לדעתך, נשים צריכות להיות פעילות באופן שווה בכל אחד מהגופים האלה  . (שאלה סגורה)</a:t>
            </a:r>
          </a:p>
        </p:txBody>
      </p:sp>
      <p:sp>
        <p:nvSpPr>
          <p:cNvPr id="31" name="כותרת 11">
            <a:extLst>
              <a:ext uri="{FF2B5EF4-FFF2-40B4-BE49-F238E27FC236}">
                <a16:creationId xmlns:a16="http://schemas.microsoft.com/office/drawing/2014/main" id="{8541A1D9-4E4D-5BBC-5AA5-3C01158DFCD2}"/>
              </a:ext>
            </a:extLst>
          </p:cNvPr>
          <p:cNvSpPr txBox="1">
            <a:spLocks/>
          </p:cNvSpPr>
          <p:nvPr/>
        </p:nvSpPr>
        <p:spPr>
          <a:xfrm>
            <a:off x="798085" y="250905"/>
            <a:ext cx="10515600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ב-5 מבין 7 גופים שנבדקו, מרבית הציבור (למעלה מ-78%)</a:t>
            </a:r>
            <a:b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סבור שנשים צריכות להיות פעילות בהם באופן שווה לגברים</a:t>
            </a:r>
            <a:b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b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aphicFrame>
        <p:nvGraphicFramePr>
          <p:cNvPr id="7" name="Chart 10">
            <a:extLst>
              <a:ext uri="{FF2B5EF4-FFF2-40B4-BE49-F238E27FC236}">
                <a16:creationId xmlns:a16="http://schemas.microsoft.com/office/drawing/2014/main" id="{0C01FE78-9426-11E5-EF3A-CADDA97B4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079265"/>
              </p:ext>
            </p:extLst>
          </p:nvPr>
        </p:nvGraphicFramePr>
        <p:xfrm>
          <a:off x="1011557" y="1959025"/>
          <a:ext cx="10515600" cy="340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8331D6BE-93E7-146A-23EF-2D95016840E1}"/>
              </a:ext>
            </a:extLst>
          </p:cNvPr>
          <p:cNvSpPr txBox="1"/>
          <p:nvPr/>
        </p:nvSpPr>
        <p:spPr>
          <a:xfrm>
            <a:off x="3392081" y="1649690"/>
            <a:ext cx="418370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183359"/>
                </a:solidFill>
                <a:latin typeface="Calibri"/>
                <a:cs typeface="Calibri"/>
              </a:rPr>
              <a:t>שיעור המסכימים במידה רבה / רבה מאוד</a:t>
            </a: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1C912EA7-33D7-E087-008C-E2BB79285D44}"/>
              </a:ext>
            </a:extLst>
          </p:cNvPr>
          <p:cNvSpPr/>
          <p:nvPr/>
        </p:nvSpPr>
        <p:spPr>
          <a:xfrm>
            <a:off x="1170847" y="2075919"/>
            <a:ext cx="7111004" cy="332095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כותרת 11">
            <a:extLst>
              <a:ext uri="{FF2B5EF4-FFF2-40B4-BE49-F238E27FC236}">
                <a16:creationId xmlns:a16="http://schemas.microsoft.com/office/drawing/2014/main" id="{EDD84832-4AF8-A962-C7BC-FC2A6AAB8BD7}"/>
              </a:ext>
            </a:extLst>
          </p:cNvPr>
          <p:cNvSpPr txBox="1">
            <a:spLocks/>
          </p:cNvSpPr>
          <p:nvPr/>
        </p:nvSpPr>
        <p:spPr>
          <a:xfrm>
            <a:off x="726970" y="1035443"/>
            <a:ext cx="10515600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כלל המדגם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N=502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68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289D1-F215-8023-D513-EEBD3C352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67404058-81CE-B016-CD75-71FD1F58A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623439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כותרת 11">
            <a:extLst>
              <a:ext uri="{FF2B5EF4-FFF2-40B4-BE49-F238E27FC236}">
                <a16:creationId xmlns:a16="http://schemas.microsoft.com/office/drawing/2014/main" id="{548774AD-6079-4F21-38AD-3DE7BEEB6727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כ-82% מהציבור מסכים שנשים צריכות להיות פעילות באופן שווה בחברות ממשלתיות –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183359"/>
                </a:solidFill>
                <a:latin typeface="Calibri"/>
                <a:cs typeface="Calibri"/>
              </a:rPr>
              <a:t>אחוז נמוך יותר זוהה בקרב גברים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0763967C-AC79-994F-6439-C490D525D2C7}"/>
              </a:ext>
            </a:extLst>
          </p:cNvPr>
          <p:cNvSpPr/>
          <p:nvPr/>
        </p:nvSpPr>
        <p:spPr>
          <a:xfrm>
            <a:off x="2869622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82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1426FD5C-0CCC-B97F-157E-CC358AD27B8D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9877B1F-6964-1439-077F-4C763F97A275}"/>
              </a:ext>
            </a:extLst>
          </p:cNvPr>
          <p:cNvSpPr txBox="1"/>
          <p:nvPr/>
        </p:nvSpPr>
        <p:spPr>
          <a:xfrm>
            <a:off x="2607735" y="1649690"/>
            <a:ext cx="45785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183359"/>
                </a:solidFill>
                <a:latin typeface="Calibri"/>
                <a:cs typeface="Calibri"/>
              </a:rPr>
              <a:t>חברות ממשלתיות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688D9261-39BF-296F-3F92-2CC66BED7B50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77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13E2BFCD-08DC-4865-9930-7C23024BE958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87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מציין מיקום תוכן 4">
            <a:extLst>
              <a:ext uri="{FF2B5EF4-FFF2-40B4-BE49-F238E27FC236}">
                <a16:creationId xmlns:a16="http://schemas.microsoft.com/office/drawing/2014/main" id="{399EEA1D-6BBF-C7B2-C70F-ABE1FA3F5B85}"/>
              </a:ext>
            </a:extLst>
          </p:cNvPr>
          <p:cNvSpPr txBox="1">
            <a:spLocks/>
          </p:cNvSpPr>
          <p:nvPr/>
        </p:nvSpPr>
        <p:spPr>
          <a:xfrm>
            <a:off x="1170847" y="6190114"/>
            <a:ext cx="9770076" cy="50405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0" indent="0" algn="r" defTabSz="914400" rtl="1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עכשיו נציג לך מספר גופים המטפלים בנושאים הקשורים למלחמת חרבות ברזל.</a:t>
            </a:r>
          </a:p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ציין באיזו מידה לדעתך, נשים צריכות להיות פעילות באופן שווה בכל אחד מהגופים האלה  . (שאלה סגורה)</a:t>
            </a:r>
            <a:endParaRPr lang="he-IL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מלבן: פינה מקופלת 4">
            <a:extLst>
              <a:ext uri="{FF2B5EF4-FFF2-40B4-BE49-F238E27FC236}">
                <a16:creationId xmlns:a16="http://schemas.microsoft.com/office/drawing/2014/main" id="{C18B6E7E-56A2-86D7-EA6A-C46BAF150B19}"/>
              </a:ext>
            </a:extLst>
          </p:cNvPr>
          <p:cNvSpPr/>
          <p:nvPr/>
        </p:nvSpPr>
        <p:spPr>
          <a:xfrm>
            <a:off x="9670054" y="4812202"/>
            <a:ext cx="1683746" cy="857077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C0DA1EE-0454-DC59-5D7E-209A80A06AB5}"/>
              </a:ext>
            </a:extLst>
          </p:cNvPr>
          <p:cNvSpPr txBox="1"/>
          <p:nvPr/>
        </p:nvSpPr>
        <p:spPr>
          <a:xfrm>
            <a:off x="9797143" y="4929335"/>
            <a:ext cx="14832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נמוכים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בקרב:</a:t>
            </a:r>
          </a:p>
          <a:p>
            <a:r>
              <a:rPr lang="he-IL" sz="900" b="1" dirty="0"/>
              <a:t>גילאי 18-29</a:t>
            </a:r>
          </a:p>
          <a:p>
            <a:r>
              <a:rPr lang="he-IL" sz="900" b="1" dirty="0"/>
              <a:t>דתיים/ חרדים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132221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61956-676E-6753-8F62-19FDDF35B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7734717D-C505-91C8-D141-3867DB72E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628891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כותרת 11">
            <a:extLst>
              <a:ext uri="{FF2B5EF4-FFF2-40B4-BE49-F238E27FC236}">
                <a16:creationId xmlns:a16="http://schemas.microsoft.com/office/drawing/2014/main" id="{326BD79B-CA8C-F74D-F34E-635BCD3F18BF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כ-82% מהציבור מסכים שנשים צריכות להיות פעילות באופן שווה במשרדי הממשלה –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183359"/>
                </a:solidFill>
                <a:latin typeface="Calibri"/>
                <a:cs typeface="Calibri"/>
              </a:rPr>
              <a:t>אחוז נמוך יותר זוהה בקרב גברים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D5A78AD-AC0A-BB4F-78B4-C8B82D4FB780}"/>
              </a:ext>
            </a:extLst>
          </p:cNvPr>
          <p:cNvSpPr/>
          <p:nvPr/>
        </p:nvSpPr>
        <p:spPr>
          <a:xfrm>
            <a:off x="2869622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82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E71865EB-70FC-F4C3-C37E-8043C507E7D9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1DA966D-8B91-F0CC-F7E9-FFC2B22D079E}"/>
              </a:ext>
            </a:extLst>
          </p:cNvPr>
          <p:cNvSpPr txBox="1"/>
          <p:nvPr/>
        </p:nvSpPr>
        <p:spPr>
          <a:xfrm>
            <a:off x="2607735" y="1649690"/>
            <a:ext cx="45785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183359"/>
                </a:solidFill>
                <a:latin typeface="Calibri"/>
                <a:cs typeface="Calibri"/>
              </a:rPr>
              <a:t>משרדי הממשלה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6EC0D830-6427-B89D-DB70-906EB36F4A4D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76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2288927A-781E-C817-0AAC-CA56AFAEF265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86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מציין מיקום תוכן 4">
            <a:extLst>
              <a:ext uri="{FF2B5EF4-FFF2-40B4-BE49-F238E27FC236}">
                <a16:creationId xmlns:a16="http://schemas.microsoft.com/office/drawing/2014/main" id="{06A71D77-86A2-0B8E-A0F7-C56BC709B8E8}"/>
              </a:ext>
            </a:extLst>
          </p:cNvPr>
          <p:cNvSpPr txBox="1">
            <a:spLocks/>
          </p:cNvSpPr>
          <p:nvPr/>
        </p:nvSpPr>
        <p:spPr>
          <a:xfrm>
            <a:off x="1170847" y="6190114"/>
            <a:ext cx="9770076" cy="50405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0" indent="0" algn="r" defTabSz="914400" rtl="1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עכשיו נציג לך מספר גופים המטפלים בנושאים הקשורים למלחמת חרבות ברזל.</a:t>
            </a:r>
          </a:p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ציין באיזו מידה לדעתך, נשים צריכות להיות פעילות באופן שווה בכל אחד מהגופים האלה  . (שאלה סגורה)</a:t>
            </a:r>
            <a:endParaRPr lang="he-IL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מלבן: פינה מקופלת 4">
            <a:extLst>
              <a:ext uri="{FF2B5EF4-FFF2-40B4-BE49-F238E27FC236}">
                <a16:creationId xmlns:a16="http://schemas.microsoft.com/office/drawing/2014/main" id="{50F845A6-2437-3A34-825A-014899A5554A}"/>
              </a:ext>
            </a:extLst>
          </p:cNvPr>
          <p:cNvSpPr/>
          <p:nvPr/>
        </p:nvSpPr>
        <p:spPr>
          <a:xfrm>
            <a:off x="9670054" y="4812203"/>
            <a:ext cx="1683746" cy="715032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224AD83-3CFF-FF54-5766-ADF14A8408DA}"/>
              </a:ext>
            </a:extLst>
          </p:cNvPr>
          <p:cNvSpPr txBox="1"/>
          <p:nvPr/>
        </p:nvSpPr>
        <p:spPr>
          <a:xfrm>
            <a:off x="9797143" y="4929335"/>
            <a:ext cx="1483255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נמוכים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בקרב:</a:t>
            </a:r>
          </a:p>
          <a:p>
            <a:r>
              <a:rPr lang="he-IL" sz="900" b="1" dirty="0"/>
              <a:t>גילאי 18-29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1796313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E444C-1DD7-EAA3-396A-E533E186F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F6DBACBC-2AA7-6D8F-3FCE-24C1C49FD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840594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כותרת 11">
            <a:extLst>
              <a:ext uri="{FF2B5EF4-FFF2-40B4-BE49-F238E27FC236}">
                <a16:creationId xmlns:a16="http://schemas.microsoft.com/office/drawing/2014/main" id="{02330351-5C67-FDE5-2CBF-568F898742B5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כ-81% מהציבור מסכים שנשים צריכות להיות פעילות באופן שווה בקבינט החברתי - כלכלי –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183359"/>
                </a:solidFill>
                <a:latin typeface="Calibri"/>
                <a:cs typeface="Calibri"/>
              </a:rPr>
              <a:t>אחוז נמוך יותר זוהה בקרב גברים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6AAA800-737D-1450-D9BC-620F67D9FF82}"/>
              </a:ext>
            </a:extLst>
          </p:cNvPr>
          <p:cNvSpPr/>
          <p:nvPr/>
        </p:nvSpPr>
        <p:spPr>
          <a:xfrm>
            <a:off x="2869622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81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D953DE20-6FB1-2422-9B87-F22045F64C2E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58FFEDC-5B9C-A841-A781-575944C01024}"/>
              </a:ext>
            </a:extLst>
          </p:cNvPr>
          <p:cNvSpPr txBox="1"/>
          <p:nvPr/>
        </p:nvSpPr>
        <p:spPr>
          <a:xfrm>
            <a:off x="2607735" y="1649690"/>
            <a:ext cx="45785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183359"/>
                </a:solidFill>
                <a:latin typeface="Calibri"/>
                <a:cs typeface="Calibri"/>
              </a:rPr>
              <a:t>קבינט חברתי - כלכלי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5492D83-F65B-A156-B80D-57BAD44127D6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75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83DB7143-DB91-AEC9-2480-970F3F870A2E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86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מציין מיקום תוכן 4">
            <a:extLst>
              <a:ext uri="{FF2B5EF4-FFF2-40B4-BE49-F238E27FC236}">
                <a16:creationId xmlns:a16="http://schemas.microsoft.com/office/drawing/2014/main" id="{7640CF41-AF61-8197-9E5B-F225D118001A}"/>
              </a:ext>
            </a:extLst>
          </p:cNvPr>
          <p:cNvSpPr txBox="1">
            <a:spLocks/>
          </p:cNvSpPr>
          <p:nvPr/>
        </p:nvSpPr>
        <p:spPr>
          <a:xfrm>
            <a:off x="1170847" y="6190114"/>
            <a:ext cx="9770076" cy="50405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0" indent="0" algn="r" defTabSz="914400" rtl="1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עכשיו נציג לך מספר גופים המטפלים בנושאים הקשורים למלחמת חרבות ברזל.</a:t>
            </a:r>
          </a:p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ציין באיזו מידה לדעתך, נשים צריכות להיות פעילות באופן שווה בכל אחד מהגופים האלה  . (שאלה סגורה)</a:t>
            </a:r>
            <a:endParaRPr lang="he-IL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C6DE79C-141D-53ED-E521-690980D03575}"/>
              </a:ext>
            </a:extLst>
          </p:cNvPr>
          <p:cNvSpPr txBox="1"/>
          <p:nvPr/>
        </p:nvSpPr>
        <p:spPr>
          <a:xfrm>
            <a:off x="9797143" y="4885790"/>
            <a:ext cx="14832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נמוכים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בקרב:</a:t>
            </a:r>
          </a:p>
          <a:p>
            <a:r>
              <a:rPr lang="he-IL" sz="900" b="1" dirty="0"/>
              <a:t>גילאי 18-29</a:t>
            </a:r>
          </a:p>
          <a:p>
            <a:r>
              <a:rPr lang="he-IL" sz="900" b="1" dirty="0"/>
              <a:t>דתיים/ חרדים</a:t>
            </a:r>
            <a:endParaRPr lang="he-IL" sz="900" dirty="0"/>
          </a:p>
        </p:txBody>
      </p:sp>
      <p:sp>
        <p:nvSpPr>
          <p:cNvPr id="11" name="מלבן: פינה מקופלת 10">
            <a:extLst>
              <a:ext uri="{FF2B5EF4-FFF2-40B4-BE49-F238E27FC236}">
                <a16:creationId xmlns:a16="http://schemas.microsoft.com/office/drawing/2014/main" id="{A9091F67-6BE6-8951-9D21-2302AD7808D1}"/>
              </a:ext>
            </a:extLst>
          </p:cNvPr>
          <p:cNvSpPr/>
          <p:nvPr/>
        </p:nvSpPr>
        <p:spPr>
          <a:xfrm>
            <a:off x="9670054" y="4812203"/>
            <a:ext cx="1683746" cy="715032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952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1D6F7-C9CC-7DCC-EA1B-6C960E894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601941C4-FB28-71E0-8E81-2CDDD61E9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720102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כותרת 11">
            <a:extLst>
              <a:ext uri="{FF2B5EF4-FFF2-40B4-BE49-F238E27FC236}">
                <a16:creationId xmlns:a16="http://schemas.microsoft.com/office/drawing/2014/main" id="{BF85DDDF-75E9-3ECB-9D87-36401B9E595F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כ-80% מהציבור מסכים שנשים צריכות להיות פעילות באופן שווה במנהלת תקומה –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183359"/>
                </a:solidFill>
                <a:latin typeface="Calibri"/>
                <a:cs typeface="Calibri"/>
              </a:rPr>
              <a:t>אחוז נמוך יותר זוהה בקרב גברים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3F198A2C-B07B-A35C-85C2-53B96E32D736}"/>
              </a:ext>
            </a:extLst>
          </p:cNvPr>
          <p:cNvSpPr/>
          <p:nvPr/>
        </p:nvSpPr>
        <p:spPr>
          <a:xfrm>
            <a:off x="2869622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80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424C564C-C923-D561-2FBF-CF0262884916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BF2E816-8EC0-A9D1-763E-C34E153E61C1}"/>
              </a:ext>
            </a:extLst>
          </p:cNvPr>
          <p:cNvSpPr txBox="1"/>
          <p:nvPr/>
        </p:nvSpPr>
        <p:spPr>
          <a:xfrm>
            <a:off x="2607735" y="1649690"/>
            <a:ext cx="45785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183359"/>
                </a:solidFill>
                <a:latin typeface="Calibri"/>
                <a:cs typeface="Calibri"/>
              </a:rPr>
              <a:t>מנהלת "תקומה" (הוקמה ב-11.10 להובלת תקומת העוטף)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FAD8471-907A-01B3-C457-99B8C6FB3B2C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72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35F16DD3-EBAF-CB59-04A5-31A107845527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87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מציין מיקום תוכן 4">
            <a:extLst>
              <a:ext uri="{FF2B5EF4-FFF2-40B4-BE49-F238E27FC236}">
                <a16:creationId xmlns:a16="http://schemas.microsoft.com/office/drawing/2014/main" id="{EFAB4017-80EF-AF76-2B70-A867648A076F}"/>
              </a:ext>
            </a:extLst>
          </p:cNvPr>
          <p:cNvSpPr txBox="1">
            <a:spLocks/>
          </p:cNvSpPr>
          <p:nvPr/>
        </p:nvSpPr>
        <p:spPr>
          <a:xfrm>
            <a:off x="1170847" y="6190114"/>
            <a:ext cx="9770076" cy="50405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0" indent="0" algn="r" defTabSz="914400" rtl="1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עכשיו נציג לך מספר גופים המטפלים בנושאים הקשורים למלחמת חרבות ברזל.</a:t>
            </a:r>
          </a:p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ציין באיזו מידה לדעתך, נשים צריכות להיות פעילות באופן שווה בכל אחד מהגופים האלה  . (שאלה סגורה)</a:t>
            </a:r>
            <a:endParaRPr lang="he-IL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9BB9D53-9E73-8345-965F-5EDEA10379D6}"/>
              </a:ext>
            </a:extLst>
          </p:cNvPr>
          <p:cNvSpPr txBox="1"/>
          <p:nvPr/>
        </p:nvSpPr>
        <p:spPr>
          <a:xfrm>
            <a:off x="9797143" y="4885790"/>
            <a:ext cx="14832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נמוכים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בקרב:</a:t>
            </a:r>
          </a:p>
          <a:p>
            <a:r>
              <a:rPr lang="he-IL" sz="900" b="1" dirty="0"/>
              <a:t>גילאי 18-29</a:t>
            </a:r>
          </a:p>
          <a:p>
            <a:r>
              <a:rPr lang="he-IL" sz="900" b="1" dirty="0"/>
              <a:t>דתיים/ חרדים</a:t>
            </a:r>
            <a:endParaRPr lang="he-IL" sz="900" dirty="0"/>
          </a:p>
        </p:txBody>
      </p:sp>
      <p:sp>
        <p:nvSpPr>
          <p:cNvPr id="11" name="מלבן: פינה מקופלת 10">
            <a:extLst>
              <a:ext uri="{FF2B5EF4-FFF2-40B4-BE49-F238E27FC236}">
                <a16:creationId xmlns:a16="http://schemas.microsoft.com/office/drawing/2014/main" id="{ACC40432-12EE-B3F4-FD58-0FF821D8F7BC}"/>
              </a:ext>
            </a:extLst>
          </p:cNvPr>
          <p:cNvSpPr/>
          <p:nvPr/>
        </p:nvSpPr>
        <p:spPr>
          <a:xfrm>
            <a:off x="9670054" y="4812203"/>
            <a:ext cx="1683746" cy="715032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4850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6B35-6A4F-0639-D125-C2735B56B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347F34C8-7BCF-D7DA-8668-196B699AC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674694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כותרת 11">
            <a:extLst>
              <a:ext uri="{FF2B5EF4-FFF2-40B4-BE49-F238E27FC236}">
                <a16:creationId xmlns:a16="http://schemas.microsoft.com/office/drawing/2014/main" id="{15AD670A-FFE1-E0B6-08B0-3BDBAC377CA4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כ-78% מהציבור מסכים שנשים צריכות להיות פעילות באופן שווה בוועדות חקירה –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183359"/>
                </a:solidFill>
                <a:latin typeface="Calibri"/>
                <a:cs typeface="Calibri"/>
              </a:rPr>
              <a:t>אחוז נמוך יותר זוהה בקרב גברים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CE41CC6-3F5C-8B50-0DB6-5B2CA93809F7}"/>
              </a:ext>
            </a:extLst>
          </p:cNvPr>
          <p:cNvSpPr/>
          <p:nvPr/>
        </p:nvSpPr>
        <p:spPr>
          <a:xfrm>
            <a:off x="2869622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78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314FB37-D37D-7C88-A4C3-427844C97CC4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92B4620-B5D1-F846-0BDF-3ABD6FEBDA7B}"/>
              </a:ext>
            </a:extLst>
          </p:cNvPr>
          <p:cNvSpPr txBox="1"/>
          <p:nvPr/>
        </p:nvSpPr>
        <p:spPr>
          <a:xfrm>
            <a:off x="2607735" y="1649690"/>
            <a:ext cx="45785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183359"/>
                </a:solidFill>
                <a:latin typeface="Calibri"/>
                <a:cs typeface="Calibri"/>
              </a:rPr>
              <a:t>ועדות חקירה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A03C167-1A96-BE1C-E9B1-15032E30E044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73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77187F59-D23F-E753-70D3-5CE72B841FA7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85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מציין מיקום תוכן 4">
            <a:extLst>
              <a:ext uri="{FF2B5EF4-FFF2-40B4-BE49-F238E27FC236}">
                <a16:creationId xmlns:a16="http://schemas.microsoft.com/office/drawing/2014/main" id="{671BCA5B-3889-DA9F-EFB5-3B5E22431B17}"/>
              </a:ext>
            </a:extLst>
          </p:cNvPr>
          <p:cNvSpPr txBox="1">
            <a:spLocks/>
          </p:cNvSpPr>
          <p:nvPr/>
        </p:nvSpPr>
        <p:spPr>
          <a:xfrm>
            <a:off x="1170847" y="6190114"/>
            <a:ext cx="9770076" cy="50405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0" indent="0" algn="r" defTabSz="914400" rtl="1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עכשיו נציג לך מספר גופים המטפלים בנושאים הקשורים למלחמת חרבות ברזל.</a:t>
            </a:r>
          </a:p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ציין באיזו מידה לדעתך, נשים צריכות להיות פעילות באופן שווה בכל אחד מהגופים האלה  . (שאלה סגורה)</a:t>
            </a:r>
            <a:endParaRPr lang="he-IL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מלבן: פינה מקופלת 4">
            <a:extLst>
              <a:ext uri="{FF2B5EF4-FFF2-40B4-BE49-F238E27FC236}">
                <a16:creationId xmlns:a16="http://schemas.microsoft.com/office/drawing/2014/main" id="{9CB54F57-F4D1-A2A6-989E-638006409517}"/>
              </a:ext>
            </a:extLst>
          </p:cNvPr>
          <p:cNvSpPr/>
          <p:nvPr/>
        </p:nvSpPr>
        <p:spPr>
          <a:xfrm>
            <a:off x="9670054" y="4812202"/>
            <a:ext cx="1683746" cy="1005123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357076B-8063-B765-519F-0BE737800CAE}"/>
              </a:ext>
            </a:extLst>
          </p:cNvPr>
          <p:cNvSpPr txBox="1"/>
          <p:nvPr/>
        </p:nvSpPr>
        <p:spPr>
          <a:xfrm>
            <a:off x="9797143" y="4929335"/>
            <a:ext cx="1483255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נמוכים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בקרב:</a:t>
            </a:r>
          </a:p>
          <a:p>
            <a:r>
              <a:rPr lang="he-IL" sz="900" b="1" dirty="0"/>
              <a:t>גילאי 18-29</a:t>
            </a:r>
          </a:p>
          <a:p>
            <a:r>
              <a:rPr lang="he-IL" sz="900" b="1" dirty="0"/>
              <a:t>דתיים/ חרדים</a:t>
            </a:r>
          </a:p>
          <a:p>
            <a:r>
              <a:rPr lang="he-IL" sz="900" b="1" dirty="0"/>
              <a:t>בעלי הכנסה נמוכה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234094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89C99E-E932-B4B4-4258-61235E96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/>
          <a:lstStyle/>
          <a:p>
            <a:r>
              <a:rPr lang="he-IL" dirty="0"/>
              <a:t>מטרת המחקר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9C87F4-E786-8E78-0CC7-AD22F811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e-IL" dirty="0"/>
              <a:t>עמותת ויצו מעוניינת לזהות בצורה בסיסית, עדכנית ומדויקת, את העמדות של הציבור הישראלי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e-IL" dirty="0"/>
              <a:t>כלפי נשים בתפקידים בכירים. </a:t>
            </a:r>
          </a:p>
        </p:txBody>
      </p:sp>
    </p:spTree>
    <p:extLst>
      <p:ext uri="{BB962C8B-B14F-4D97-AF65-F5344CB8AC3E}">
        <p14:creationId xmlns:p14="http://schemas.microsoft.com/office/powerpoint/2010/main" val="8818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16891-2CA8-D241-9AAC-396077EF9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9FA0FCA4-7ECD-4062-822B-90D6F0D38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019734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כותרת 11">
            <a:extLst>
              <a:ext uri="{FF2B5EF4-FFF2-40B4-BE49-F238E27FC236}">
                <a16:creationId xmlns:a16="http://schemas.microsoft.com/office/drawing/2014/main" id="{53F5C9F2-494E-DFCB-3960-1DD64C114A90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כ-70% מהציבור מסכים שנשים צריכות להיות פעילות באופן שווה בקבינט המלחמה המורחב –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183359"/>
                </a:solidFill>
                <a:latin typeface="Calibri"/>
                <a:cs typeface="Calibri"/>
              </a:rPr>
              <a:t>אחוז נמוך יותר זוהה בקרב גברים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5794132-411A-9A8B-7285-F95995B03B0C}"/>
              </a:ext>
            </a:extLst>
          </p:cNvPr>
          <p:cNvSpPr/>
          <p:nvPr/>
        </p:nvSpPr>
        <p:spPr>
          <a:xfrm>
            <a:off x="2869622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70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4010F03B-9EEE-C8BE-DA43-7A7CB767FF2A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7D60DC6-0CFD-A4E7-D43C-6F3B9B6252F0}"/>
              </a:ext>
            </a:extLst>
          </p:cNvPr>
          <p:cNvSpPr txBox="1"/>
          <p:nvPr/>
        </p:nvSpPr>
        <p:spPr>
          <a:xfrm>
            <a:off x="2607735" y="1649690"/>
            <a:ext cx="45785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183359"/>
                </a:solidFill>
                <a:latin typeface="Calibri"/>
                <a:cs typeface="Calibri"/>
              </a:rPr>
              <a:t>קבינט המלחמה המורחב 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4EFFD42-D799-0BDF-DD0F-2F06730BF793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60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546796EC-4E26-6D6C-6EE4-9B8B678B59ED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80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מציין מיקום תוכן 4">
            <a:extLst>
              <a:ext uri="{FF2B5EF4-FFF2-40B4-BE49-F238E27FC236}">
                <a16:creationId xmlns:a16="http://schemas.microsoft.com/office/drawing/2014/main" id="{D4D13814-EEDF-3534-56F4-A9786F71DC81}"/>
              </a:ext>
            </a:extLst>
          </p:cNvPr>
          <p:cNvSpPr txBox="1">
            <a:spLocks/>
          </p:cNvSpPr>
          <p:nvPr/>
        </p:nvSpPr>
        <p:spPr>
          <a:xfrm>
            <a:off x="1170847" y="6190114"/>
            <a:ext cx="9770076" cy="50405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0" indent="0" algn="r" defTabSz="914400" rtl="1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עכשיו נציג לך מספר גופים המטפלים בנושאים הקשורים למלחמת חרבות ברזל.</a:t>
            </a:r>
          </a:p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ציין באיזו מידה לדעתך, נשים צריכות להיות פעילות באופן שווה בכל אחד מהגופים האלה  . (שאלה סגורה)</a:t>
            </a:r>
            <a:endParaRPr lang="he-IL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מלבן: פינה מקופלת 9">
            <a:extLst>
              <a:ext uri="{FF2B5EF4-FFF2-40B4-BE49-F238E27FC236}">
                <a16:creationId xmlns:a16="http://schemas.microsoft.com/office/drawing/2014/main" id="{442C232D-A9B6-AF97-087C-CE054FFDA5CF}"/>
              </a:ext>
            </a:extLst>
          </p:cNvPr>
          <p:cNvSpPr/>
          <p:nvPr/>
        </p:nvSpPr>
        <p:spPr>
          <a:xfrm>
            <a:off x="9670054" y="4812203"/>
            <a:ext cx="1683746" cy="715032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87C30539-B504-0092-3F00-0E000B093DC2}"/>
              </a:ext>
            </a:extLst>
          </p:cNvPr>
          <p:cNvSpPr txBox="1"/>
          <p:nvPr/>
        </p:nvSpPr>
        <p:spPr>
          <a:xfrm>
            <a:off x="9797143" y="4885790"/>
            <a:ext cx="14832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נמוכים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בקרב:</a:t>
            </a:r>
          </a:p>
          <a:p>
            <a:r>
              <a:rPr lang="he-IL" sz="900" b="1" dirty="0"/>
              <a:t>גילאי 18-29</a:t>
            </a:r>
          </a:p>
          <a:p>
            <a:r>
              <a:rPr lang="he-IL" sz="900" b="1" dirty="0"/>
              <a:t>דתיים/ חרדים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7312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3DC98-1A2F-B168-084E-47946778A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4C448A7E-C3E2-2C30-9523-4437F869C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729297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כותרת 11">
            <a:extLst>
              <a:ext uri="{FF2B5EF4-FFF2-40B4-BE49-F238E27FC236}">
                <a16:creationId xmlns:a16="http://schemas.microsoft.com/office/drawing/2014/main" id="{95CDB612-70E3-3253-3A33-7A78C0192FC5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כ-67% מהציבור מסכים שנשים צריכות להיות פעילות באופן שווה בקבינט המלחמה המצומצם –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183359"/>
                </a:solidFill>
                <a:latin typeface="Calibri"/>
                <a:cs typeface="Calibri"/>
              </a:rPr>
              <a:t>אחוז נמוך יותר זוהה בקרב גברים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EF20D0C-4176-1C1A-F891-90B8BB2033E6}"/>
              </a:ext>
            </a:extLst>
          </p:cNvPr>
          <p:cNvSpPr/>
          <p:nvPr/>
        </p:nvSpPr>
        <p:spPr>
          <a:xfrm>
            <a:off x="2869622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67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D188521E-67CB-726A-1C70-087A48A90C15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94DE820-C200-4435-D91D-BC73023DA1B8}"/>
              </a:ext>
            </a:extLst>
          </p:cNvPr>
          <p:cNvSpPr txBox="1"/>
          <p:nvPr/>
        </p:nvSpPr>
        <p:spPr>
          <a:xfrm>
            <a:off x="2607735" y="1649690"/>
            <a:ext cx="45785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183359"/>
                </a:solidFill>
                <a:latin typeface="Calibri"/>
                <a:cs typeface="Calibri"/>
              </a:rPr>
              <a:t>קבינט המלחמה המצומצם 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1059DE6-EB8E-6D1C-0034-1E86E3AF055A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55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042FC0DB-9EA5-DB58-8780-7291FD3B1285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77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מציין מיקום תוכן 4">
            <a:extLst>
              <a:ext uri="{FF2B5EF4-FFF2-40B4-BE49-F238E27FC236}">
                <a16:creationId xmlns:a16="http://schemas.microsoft.com/office/drawing/2014/main" id="{7EADE3C5-4E5C-3B72-D425-AC37A6DC9BB7}"/>
              </a:ext>
            </a:extLst>
          </p:cNvPr>
          <p:cNvSpPr txBox="1">
            <a:spLocks/>
          </p:cNvSpPr>
          <p:nvPr/>
        </p:nvSpPr>
        <p:spPr>
          <a:xfrm>
            <a:off x="1170847" y="6190114"/>
            <a:ext cx="9770076" cy="50405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0" indent="0" algn="r" defTabSz="914400" rtl="1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עכשיו נציג לך מספר גופים המטפלים בנושאים הקשורים למלחמת חרבות ברזל.</a:t>
            </a:r>
          </a:p>
          <a:p>
            <a:r>
              <a:rPr lang="he-IL" sz="1100">
                <a:solidFill>
                  <a:schemeClr val="bg1">
                    <a:lumMod val="50000"/>
                  </a:schemeClr>
                </a:solidFill>
              </a:rPr>
              <a:t>ציין באיזו מידה לדעתך, נשים צריכות להיות פעילות באופן שווה בכל אחד מהגופים האלה  . (שאלה סגורה)</a:t>
            </a:r>
            <a:endParaRPr lang="he-IL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מלבן: פינה מקופלת 4">
            <a:extLst>
              <a:ext uri="{FF2B5EF4-FFF2-40B4-BE49-F238E27FC236}">
                <a16:creationId xmlns:a16="http://schemas.microsoft.com/office/drawing/2014/main" id="{34DC0506-0B4B-BD59-0655-746FA762D93A}"/>
              </a:ext>
            </a:extLst>
          </p:cNvPr>
          <p:cNvSpPr/>
          <p:nvPr/>
        </p:nvSpPr>
        <p:spPr>
          <a:xfrm>
            <a:off x="9670054" y="4812203"/>
            <a:ext cx="1683746" cy="715032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D82A66E-AB2E-2B72-8B53-679E19818F5E}"/>
              </a:ext>
            </a:extLst>
          </p:cNvPr>
          <p:cNvSpPr txBox="1"/>
          <p:nvPr/>
        </p:nvSpPr>
        <p:spPr>
          <a:xfrm>
            <a:off x="9797143" y="4885790"/>
            <a:ext cx="14832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נמוכים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בקרב:</a:t>
            </a:r>
          </a:p>
          <a:p>
            <a:r>
              <a:rPr lang="he-IL" sz="900" b="1" dirty="0"/>
              <a:t>גילאי 18-29</a:t>
            </a:r>
          </a:p>
          <a:p>
            <a:r>
              <a:rPr lang="he-IL" sz="900" b="1" dirty="0"/>
              <a:t>דתיים/ חרדים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3072910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28D41-2956-4CB4-9AF5-6E67EA6A3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3E8D5B-A9DA-AF8D-02A6-050BF035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1484"/>
            <a:ext cx="10515600" cy="71503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בתפיסת הציבור,</a:t>
            </a:r>
            <a:br>
              <a:rPr lang="he-IL" dirty="0"/>
            </a:br>
            <a:r>
              <a:rPr lang="he-IL" dirty="0"/>
              <a:t>יהירות המפקדים היא הסיבה העיקרית</a:t>
            </a:r>
            <a:br>
              <a:rPr lang="he-IL" dirty="0"/>
            </a:br>
            <a:r>
              <a:rPr lang="he-IL" dirty="0"/>
              <a:t>להתעלמות מההתראות של התצפיתניות ומפקדת מ-8200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4BD8983-8BFE-9DCA-8E50-21FD90B61469}"/>
              </a:ext>
            </a:extLst>
          </p:cNvPr>
          <p:cNvSpPr txBox="1"/>
          <p:nvPr/>
        </p:nvSpPr>
        <p:spPr>
          <a:xfrm>
            <a:off x="0" y="2826658"/>
            <a:ext cx="12192000" cy="258532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he-IL" sz="3200" dirty="0"/>
            </a:br>
            <a:r>
              <a:rPr lang="he-IL" sz="3200" dirty="0"/>
              <a:t>קרוב למחצית מעריכים כי במידה וההתראות היו מגיעות </a:t>
            </a:r>
            <a:br>
              <a:rPr lang="he-IL" sz="3200" dirty="0"/>
            </a:br>
            <a:r>
              <a:rPr lang="he-IL" sz="3200" dirty="0"/>
              <a:t>למפקדות במקום למפקדים, </a:t>
            </a:r>
            <a:br>
              <a:rPr lang="he-IL" sz="3200" dirty="0"/>
            </a:br>
            <a:r>
              <a:rPr lang="he-IL" sz="3200" dirty="0"/>
              <a:t>הן היו מטופלות באופן רציני יותר </a:t>
            </a:r>
          </a:p>
        </p:txBody>
      </p:sp>
    </p:spTree>
    <p:extLst>
      <p:ext uri="{BB962C8B-B14F-4D97-AF65-F5344CB8AC3E}">
        <p14:creationId xmlns:p14="http://schemas.microsoft.com/office/powerpoint/2010/main" val="8216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2645DCF-0FCC-A928-D79E-31F07F2D4A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1" y="6306901"/>
            <a:ext cx="8463478" cy="395287"/>
          </a:xfrm>
        </p:spPr>
        <p:txBody>
          <a:bodyPr/>
          <a:lstStyle/>
          <a:p>
            <a:r>
              <a:rPr lang="he-IL" sz="1100" dirty="0"/>
              <a:t>לאחרונה </a:t>
            </a:r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פורסם כי תצפיתניות ומפקדת מ-8200 העבירו התראות על המלחמה למפקדיהם.</a:t>
            </a:r>
          </a:p>
          <a:p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מהן לדעתך הסיבות לכך שהייתה התעלמות/ חוסר טיפול מצד הדרג הפיקודי ? אתה יכול לבחור יותר מסיבה אחת  (שאלה סגורה)</a:t>
            </a:r>
            <a:br>
              <a:rPr lang="he-IL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**הסה"כ גבוה מ-100% מכיוון שהיה ניתן לציין יותר מתשובה אחת</a:t>
            </a:r>
          </a:p>
        </p:txBody>
      </p:sp>
      <p:graphicFrame>
        <p:nvGraphicFramePr>
          <p:cNvPr id="10" name="Chart 10">
            <a:extLst>
              <a:ext uri="{FF2B5EF4-FFF2-40B4-BE49-F238E27FC236}">
                <a16:creationId xmlns:a16="http://schemas.microsoft.com/office/drawing/2014/main" id="{3D9C2E96-2D9D-4F39-C635-11A328EEE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964646"/>
              </p:ext>
            </p:extLst>
          </p:nvPr>
        </p:nvGraphicFramePr>
        <p:xfrm>
          <a:off x="-205048" y="2097617"/>
          <a:ext cx="6276254" cy="420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3284FC7-0C77-D20B-1C55-4C48449687EF}"/>
              </a:ext>
            </a:extLst>
          </p:cNvPr>
          <p:cNvSpPr txBox="1"/>
          <p:nvPr/>
        </p:nvSpPr>
        <p:spPr>
          <a:xfrm>
            <a:off x="3663738" y="1366594"/>
            <a:ext cx="11224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כלל המדגם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4B0ABB3-CFF3-4555-8006-554D9A7DEB60}"/>
              </a:ext>
            </a:extLst>
          </p:cNvPr>
          <p:cNvSpPr txBox="1"/>
          <p:nvPr/>
        </p:nvSpPr>
        <p:spPr>
          <a:xfrm>
            <a:off x="6731414" y="1353080"/>
            <a:ext cx="6735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גברים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36889B5-1CCD-A6C5-FFB2-F6812E890799}"/>
              </a:ext>
            </a:extLst>
          </p:cNvPr>
          <p:cNvSpPr txBox="1"/>
          <p:nvPr/>
        </p:nvSpPr>
        <p:spPr>
          <a:xfrm>
            <a:off x="9415563" y="1366453"/>
            <a:ext cx="6158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נשים</a:t>
            </a:r>
          </a:p>
        </p:txBody>
      </p:sp>
      <p:graphicFrame>
        <p:nvGraphicFramePr>
          <p:cNvPr id="3" name="Chart 10">
            <a:extLst>
              <a:ext uri="{FF2B5EF4-FFF2-40B4-BE49-F238E27FC236}">
                <a16:creationId xmlns:a16="http://schemas.microsoft.com/office/drawing/2014/main" id="{A165BB08-A654-AE44-73D3-599034481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022829"/>
              </p:ext>
            </p:extLst>
          </p:nvPr>
        </p:nvGraphicFramePr>
        <p:xfrm>
          <a:off x="2286001" y="2089412"/>
          <a:ext cx="6276254" cy="420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id="{08375DF9-E2C2-246C-B2AF-D31563C58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195000"/>
              </p:ext>
            </p:extLst>
          </p:nvPr>
        </p:nvGraphicFramePr>
        <p:xfrm>
          <a:off x="4929053" y="2073002"/>
          <a:ext cx="6276254" cy="420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כותרת 11">
            <a:extLst>
              <a:ext uri="{FF2B5EF4-FFF2-40B4-BE49-F238E27FC236}">
                <a16:creationId xmlns:a16="http://schemas.microsoft.com/office/drawing/2014/main" id="{CD592AA1-5FA3-02B9-CD5F-BCFCB14F0206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הסיבה העיקרית להתעלמות/ חוסר טיפול של הדרג הפיקודי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על ההתראות של התצפיתניות ומפקדת מ-8200 היא: יהירות הממונים וזלזול במידע שהתקבל</a:t>
            </a:r>
          </a:p>
        </p:txBody>
      </p:sp>
    </p:spTree>
    <p:extLst>
      <p:ext uri="{BB962C8B-B14F-4D97-AF65-F5344CB8AC3E}">
        <p14:creationId xmlns:p14="http://schemas.microsoft.com/office/powerpoint/2010/main" val="717745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4BF54-13C0-4EA6-47C9-C66DC21A3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268BDE3D-4513-CD72-2C6A-6CFDC5856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348419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כותרת 11">
            <a:extLst>
              <a:ext uri="{FF2B5EF4-FFF2-40B4-BE49-F238E27FC236}">
                <a16:creationId xmlns:a16="http://schemas.microsoft.com/office/drawing/2014/main" id="{8F46D42A-17F5-B8FD-5182-EB450A398A29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כ-43% מהציבור מסכים שאילו ההתראות היו מגיעות למפקדות במקום למפקדים,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הן היו מטופלות באופן רציני יותר - </a:t>
            </a:r>
            <a:r>
              <a:rPr lang="he-IL" sz="2400" dirty="0">
                <a:solidFill>
                  <a:srgbClr val="183359"/>
                </a:solidFill>
                <a:latin typeface="Calibri"/>
                <a:cs typeface="Calibri"/>
              </a:rPr>
              <a:t>אחוז נמוך יותר זוהה בקרב גברים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A11D0884-643E-F299-C446-1C148AA5F4F6}"/>
              </a:ext>
            </a:extLst>
          </p:cNvPr>
          <p:cNvSpPr/>
          <p:nvPr/>
        </p:nvSpPr>
        <p:spPr>
          <a:xfrm>
            <a:off x="2869622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43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5589D58-ECB8-3055-3EBA-F0CD2B5C69A4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6B1A9B0E-8AF8-89BB-67D6-0B528D724F48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27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92AB3D99-A0C0-631B-916E-72DA91877322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60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</a:p>
        </p:txBody>
      </p:sp>
      <p:sp>
        <p:nvSpPr>
          <p:cNvPr id="12" name="מציין מיקום תוכן 4">
            <a:extLst>
              <a:ext uri="{FF2B5EF4-FFF2-40B4-BE49-F238E27FC236}">
                <a16:creationId xmlns:a16="http://schemas.microsoft.com/office/drawing/2014/main" id="{F182B761-4621-0E29-6C80-E52F9BA2A72D}"/>
              </a:ext>
            </a:extLst>
          </p:cNvPr>
          <p:cNvSpPr txBox="1">
            <a:spLocks/>
          </p:cNvSpPr>
          <p:nvPr/>
        </p:nvSpPr>
        <p:spPr>
          <a:xfrm>
            <a:off x="1170847" y="6190114"/>
            <a:ext cx="9770076" cy="50405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0" indent="0" algn="r" defTabSz="914400" rtl="1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באיזו מידה אתה מסכים/ לא מסכים עם המשפט הבא?</a:t>
            </a:r>
          </a:p>
          <a:p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אילו ההתראות למתקפה היו מגיעות למפקדות – נשים, במקום מפקדים – גברים, הן היו מטופלות באופן רציני יותר. (שאלה סגורה)</a:t>
            </a:r>
          </a:p>
        </p:txBody>
      </p:sp>
      <p:sp>
        <p:nvSpPr>
          <p:cNvPr id="5" name="מלבן: פינה מקופלת 4">
            <a:extLst>
              <a:ext uri="{FF2B5EF4-FFF2-40B4-BE49-F238E27FC236}">
                <a16:creationId xmlns:a16="http://schemas.microsoft.com/office/drawing/2014/main" id="{F10550D0-08F9-4532-3D41-CB5A8CBD372C}"/>
              </a:ext>
            </a:extLst>
          </p:cNvPr>
          <p:cNvSpPr/>
          <p:nvPr/>
        </p:nvSpPr>
        <p:spPr>
          <a:xfrm>
            <a:off x="9670054" y="4812203"/>
            <a:ext cx="1683746" cy="930186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08DC98E-F780-E333-EDD1-D97A982FCB5D}"/>
              </a:ext>
            </a:extLst>
          </p:cNvPr>
          <p:cNvSpPr txBox="1"/>
          <p:nvPr/>
        </p:nvSpPr>
        <p:spPr>
          <a:xfrm>
            <a:off x="9759315" y="4880904"/>
            <a:ext cx="1483255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גבוהים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בקרב:</a:t>
            </a:r>
          </a:p>
          <a:p>
            <a:r>
              <a:rPr lang="he-IL" sz="900" b="1" dirty="0"/>
              <a:t>50+</a:t>
            </a:r>
          </a:p>
          <a:p>
            <a:r>
              <a:rPr lang="he-IL" sz="900" b="1" dirty="0"/>
              <a:t>הורים לילדים</a:t>
            </a:r>
          </a:p>
          <a:p>
            <a:r>
              <a:rPr lang="he-IL" sz="900" b="1" dirty="0"/>
              <a:t>חילונים/ מסורתיים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3405758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3BBDA2-09F4-7C74-EDAA-59CE59B83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581" y="541536"/>
            <a:ext cx="4585252" cy="3203973"/>
          </a:xfrm>
        </p:spPr>
        <p:txBody>
          <a:bodyPr/>
          <a:lstStyle/>
          <a:p>
            <a:r>
              <a:rPr lang="he-IL" sz="4400" dirty="0"/>
              <a:t>תמצית מנהלים</a:t>
            </a:r>
          </a:p>
        </p:txBody>
      </p:sp>
      <p:sp>
        <p:nvSpPr>
          <p:cNvPr id="9" name="מציין מיקום תוכן 5">
            <a:extLst>
              <a:ext uri="{FF2B5EF4-FFF2-40B4-BE49-F238E27FC236}">
                <a16:creationId xmlns:a16="http://schemas.microsoft.com/office/drawing/2014/main" id="{08D16BA3-AE23-AE09-5C99-798EB25FC3A7}"/>
              </a:ext>
            </a:extLst>
          </p:cNvPr>
          <p:cNvSpPr txBox="1">
            <a:spLocks/>
          </p:cNvSpPr>
          <p:nvPr/>
        </p:nvSpPr>
        <p:spPr>
          <a:xfrm>
            <a:off x="9341908" y="2091707"/>
            <a:ext cx="2971106" cy="9144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מציין מיקום תוכן 4">
            <a:extLst>
              <a:ext uri="{FF2B5EF4-FFF2-40B4-BE49-F238E27FC236}">
                <a16:creationId xmlns:a16="http://schemas.microsoft.com/office/drawing/2014/main" id="{B21CEF99-7E17-96BF-6604-8ED14B10332C}"/>
              </a:ext>
            </a:extLst>
          </p:cNvPr>
          <p:cNvSpPr txBox="1">
            <a:spLocks/>
          </p:cNvSpPr>
          <p:nvPr/>
        </p:nvSpPr>
        <p:spPr>
          <a:xfrm>
            <a:off x="9088005" y="3234274"/>
            <a:ext cx="2694420" cy="914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685800" indent="-228600" algn="r" rt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2pPr>
            <a:lvl3pPr marL="1143000" indent="-228600" algn="r" rt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 algn="r" rt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lvl4pPr>
            <a:lvl5pPr marL="2057400" indent="-228600" algn="r" rt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lvl5pPr>
            <a:lvl6pPr marL="25146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מציין מיקום תוכן 5">
            <a:extLst>
              <a:ext uri="{FF2B5EF4-FFF2-40B4-BE49-F238E27FC236}">
                <a16:creationId xmlns:a16="http://schemas.microsoft.com/office/drawing/2014/main" id="{4BED07A6-65BA-1FF6-B90D-C669CEAEF8F4}"/>
              </a:ext>
            </a:extLst>
          </p:cNvPr>
          <p:cNvSpPr txBox="1">
            <a:spLocks/>
          </p:cNvSpPr>
          <p:nvPr/>
        </p:nvSpPr>
        <p:spPr>
          <a:xfrm>
            <a:off x="3856867" y="2932826"/>
            <a:ext cx="2971106" cy="9144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כותרת 4">
            <a:extLst>
              <a:ext uri="{FF2B5EF4-FFF2-40B4-BE49-F238E27FC236}">
                <a16:creationId xmlns:a16="http://schemas.microsoft.com/office/drawing/2014/main" id="{5D050DBC-3F7E-F6A9-F434-72ED102F9EC0}"/>
              </a:ext>
            </a:extLst>
          </p:cNvPr>
          <p:cNvSpPr txBox="1">
            <a:spLocks/>
          </p:cNvSpPr>
          <p:nvPr/>
        </p:nvSpPr>
        <p:spPr>
          <a:xfrm>
            <a:off x="1401789" y="1376675"/>
            <a:ext cx="10515600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ts val="35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he-IL" sz="1600" dirty="0">
                <a:solidFill>
                  <a:prstClr val="white"/>
                </a:solidFill>
              </a:rPr>
              <a:t>מחד, רוב הציבור מסכים כי אישה יכולה להיות לוחמת ואף לכהן כרמטכ"לית</a:t>
            </a:r>
          </a:p>
          <a:p>
            <a:pPr lvl="0">
              <a:defRPr/>
            </a:pPr>
            <a:r>
              <a:rPr lang="he-IL" sz="1600" dirty="0">
                <a:solidFill>
                  <a:prstClr val="white"/>
                </a:solidFill>
              </a:rPr>
              <a:t>            מאידך, כ-24% בלבד מהציבור היה רוצה שהבת שלו תהיה לוחמת בעוד שכ-40% היו רוצים שבנם יהיה לוחם</a:t>
            </a:r>
          </a:p>
          <a:p>
            <a:pPr lvl="0"/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" name="כותרת 4">
            <a:extLst>
              <a:ext uri="{FF2B5EF4-FFF2-40B4-BE49-F238E27FC236}">
                <a16:creationId xmlns:a16="http://schemas.microsoft.com/office/drawing/2014/main" id="{80157554-F246-9832-5949-BEC77FADE1E7}"/>
              </a:ext>
            </a:extLst>
          </p:cNvPr>
          <p:cNvSpPr txBox="1">
            <a:spLocks/>
          </p:cNvSpPr>
          <p:nvPr/>
        </p:nvSpPr>
        <p:spPr>
          <a:xfrm>
            <a:off x="1444101" y="4964446"/>
            <a:ext cx="10515600" cy="715032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ts val="35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r" defTabSz="914400" rtl="1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כותרת 4">
            <a:extLst>
              <a:ext uri="{FF2B5EF4-FFF2-40B4-BE49-F238E27FC236}">
                <a16:creationId xmlns:a16="http://schemas.microsoft.com/office/drawing/2014/main" id="{03D09CC6-D792-441C-4087-FE05DB1767E4}"/>
              </a:ext>
            </a:extLst>
          </p:cNvPr>
          <p:cNvSpPr txBox="1">
            <a:spLocks/>
          </p:cNvSpPr>
          <p:nvPr/>
        </p:nvSpPr>
        <p:spPr>
          <a:xfrm>
            <a:off x="1401789" y="2317904"/>
            <a:ext cx="10515600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ts val="35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he-IL" sz="1600" noProof="0" dirty="0">
                <a:solidFill>
                  <a:prstClr val="white"/>
                </a:solidFill>
              </a:rPr>
              <a:t>זוהו שיעורים נמוכים של גברים שמסכימים שאישה יכולה להיות לוחמת ואף לכהן כרמטכ"לית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" name="כותרת 4">
            <a:extLst>
              <a:ext uri="{FF2B5EF4-FFF2-40B4-BE49-F238E27FC236}">
                <a16:creationId xmlns:a16="http://schemas.microsoft.com/office/drawing/2014/main" id="{246CC306-0C9E-A8A9-D47E-660654A1D051}"/>
              </a:ext>
            </a:extLst>
          </p:cNvPr>
          <p:cNvSpPr txBox="1">
            <a:spLocks/>
          </p:cNvSpPr>
          <p:nvPr/>
        </p:nvSpPr>
        <p:spPr>
          <a:xfrm>
            <a:off x="1444101" y="2838731"/>
            <a:ext cx="10515600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ts val="35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he-IL" sz="1600" dirty="0">
                <a:solidFill>
                  <a:prstClr val="white"/>
                </a:solidFill>
              </a:rPr>
              <a:t>ב-5 מבין 7 גופים שנבדקו, מרבית הציבור (למעלה מ-78%) סבור שנשים צריכות להיות פעילות בהם באופן שווה לגברים</a:t>
            </a:r>
            <a:br>
              <a:rPr lang="he-IL" sz="1600" dirty="0">
                <a:solidFill>
                  <a:prstClr val="white"/>
                </a:solidFill>
              </a:rPr>
            </a:br>
            <a:r>
              <a:rPr lang="he-IL" sz="1600" dirty="0">
                <a:solidFill>
                  <a:prstClr val="white"/>
                </a:solidFill>
              </a:rPr>
              <a:t>שני הגופים בהם זוהו אחוזים מעט נמוכים יותר הם: קבינט המלחמה המצומצם והמורחב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" name="כותרת 4">
            <a:extLst>
              <a:ext uri="{FF2B5EF4-FFF2-40B4-BE49-F238E27FC236}">
                <a16:creationId xmlns:a16="http://schemas.microsoft.com/office/drawing/2014/main" id="{9D2AA99F-56F6-DC8E-EE24-7D612B364BD0}"/>
              </a:ext>
            </a:extLst>
          </p:cNvPr>
          <p:cNvSpPr txBox="1">
            <a:spLocks/>
          </p:cNvSpPr>
          <p:nvPr/>
        </p:nvSpPr>
        <p:spPr>
          <a:xfrm>
            <a:off x="1444101" y="3800052"/>
            <a:ext cx="10515600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ts val="35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he-IL" sz="1600" dirty="0">
                <a:solidFill>
                  <a:prstClr val="white"/>
                </a:solidFill>
              </a:rPr>
              <a:t>בתפיסת הציבור, יהירות המפקדים היא הסיבה העיקרית להתעלמות מההתראות של התצפיתניות ומפקדת מ-8200</a:t>
            </a:r>
            <a:br>
              <a:rPr lang="he-IL" sz="1600" dirty="0">
                <a:solidFill>
                  <a:prstClr val="white"/>
                </a:solidFill>
              </a:rPr>
            </a:br>
            <a:r>
              <a:rPr lang="he-IL" sz="1600" dirty="0">
                <a:solidFill>
                  <a:prstClr val="white"/>
                </a:solidFill>
              </a:rPr>
              <a:t>וכ-43% מהציבור מסכים שאילו ההתראות היו מגיעות למפקדות במקום למפקדים, הן היו מטופלות באופן רציני יותר </a:t>
            </a:r>
          </a:p>
        </p:txBody>
      </p:sp>
    </p:spTree>
    <p:extLst>
      <p:ext uri="{BB962C8B-B14F-4D97-AF65-F5344CB8AC3E}">
        <p14:creationId xmlns:p14="http://schemas.microsoft.com/office/powerpoint/2010/main" val="230235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1" grpId="0"/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4E4A07-735D-AED7-30AF-46D88118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05"/>
            <a:ext cx="10515600" cy="715032"/>
          </a:xfrm>
        </p:spPr>
        <p:txBody>
          <a:bodyPr/>
          <a:lstStyle/>
          <a:p>
            <a:r>
              <a:rPr lang="he-IL" dirty="0"/>
              <a:t>מתודולוגיה</a:t>
            </a:r>
          </a:p>
        </p:txBody>
      </p:sp>
      <p:sp>
        <p:nvSpPr>
          <p:cNvPr id="17" name="מציין מיקום תוכן 3">
            <a:extLst>
              <a:ext uri="{FF2B5EF4-FFF2-40B4-BE49-F238E27FC236}">
                <a16:creationId xmlns:a16="http://schemas.microsoft.com/office/drawing/2014/main" id="{BDCD3093-43D7-0954-EE98-16C592F46284}"/>
              </a:ext>
            </a:extLst>
          </p:cNvPr>
          <p:cNvSpPr txBox="1">
            <a:spLocks/>
          </p:cNvSpPr>
          <p:nvPr/>
        </p:nvSpPr>
        <p:spPr>
          <a:xfrm>
            <a:off x="8190027" y="3390513"/>
            <a:ext cx="2468880" cy="9144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סקר אינטרנטי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בקרב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502 משיבים</a:t>
            </a:r>
          </a:p>
        </p:txBody>
      </p: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746AAA29-4124-EABB-E640-3CA88CB955B4}"/>
              </a:ext>
            </a:extLst>
          </p:cNvPr>
          <p:cNvCxnSpPr>
            <a:cxnSpLocks/>
          </p:cNvCxnSpPr>
          <p:nvPr/>
        </p:nvCxnSpPr>
        <p:spPr>
          <a:xfrm>
            <a:off x="7965362" y="2386149"/>
            <a:ext cx="0" cy="23600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ציין מיקום תוכן 3">
            <a:extLst>
              <a:ext uri="{FF2B5EF4-FFF2-40B4-BE49-F238E27FC236}">
                <a16:creationId xmlns:a16="http://schemas.microsoft.com/office/drawing/2014/main" id="{62EA1A87-D9DA-1EBF-9991-4383B2C2518E}"/>
              </a:ext>
            </a:extLst>
          </p:cNvPr>
          <p:cNvSpPr txBox="1">
            <a:spLocks/>
          </p:cNvSpPr>
          <p:nvPr/>
        </p:nvSpPr>
        <p:spPr>
          <a:xfrm>
            <a:off x="5255033" y="3390513"/>
            <a:ext cx="2468880" cy="9144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מדגם אקראי, ארצי,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מייצג של גילאי 18 עד 64,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המחוברים לאינטרנט</a:t>
            </a:r>
          </a:p>
        </p:txBody>
      </p:sp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0B70B101-0801-00F5-2131-3FE9E0C78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3254" y="2650012"/>
            <a:ext cx="432438" cy="385140"/>
          </a:xfrm>
          <a:prstGeom prst="rect">
            <a:avLst/>
          </a:prstGeom>
        </p:spPr>
      </p:pic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3C3E9812-C911-C2C9-AE1A-656980A3C580}"/>
              </a:ext>
            </a:extLst>
          </p:cNvPr>
          <p:cNvCxnSpPr>
            <a:cxnSpLocks/>
          </p:cNvCxnSpPr>
          <p:nvPr/>
        </p:nvCxnSpPr>
        <p:spPr>
          <a:xfrm>
            <a:off x="4939134" y="2386149"/>
            <a:ext cx="0" cy="23600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תוכן 3">
            <a:extLst>
              <a:ext uri="{FF2B5EF4-FFF2-40B4-BE49-F238E27FC236}">
                <a16:creationId xmlns:a16="http://schemas.microsoft.com/office/drawing/2014/main" id="{AB50A22D-3CA2-19D5-7C2B-DC3CAEB7364E}"/>
              </a:ext>
            </a:extLst>
          </p:cNvPr>
          <p:cNvSpPr txBox="1">
            <a:spLocks/>
          </p:cNvSpPr>
          <p:nvPr/>
        </p:nvSpPr>
        <p:spPr>
          <a:xfrm>
            <a:off x="2154356" y="3390513"/>
            <a:ext cx="2468880" cy="9144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איסוף הנתונים בוצע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בין ה-8 ל-9 בפברואר,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2024</a:t>
            </a:r>
          </a:p>
        </p:txBody>
      </p:sp>
      <p:pic>
        <p:nvPicPr>
          <p:cNvPr id="28" name="גרפיקה 27">
            <a:extLst>
              <a:ext uri="{FF2B5EF4-FFF2-40B4-BE49-F238E27FC236}">
                <a16:creationId xmlns:a16="http://schemas.microsoft.com/office/drawing/2014/main" id="{5D90CCB9-68F7-1E13-2B5A-0B46EF031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8350" y="2650012"/>
            <a:ext cx="300891" cy="38514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8BFB968-6DEE-C5FF-54F5-6C483B399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943" y="2663264"/>
            <a:ext cx="518205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CB845A-74FB-81B6-9CBC-12AF1F9B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8214"/>
            <a:ext cx="10515600" cy="71503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מחד, רוב הציבור מסכים כי אישה יכולה להיות לוחמת </a:t>
            </a:r>
            <a:br>
              <a:rPr lang="he-IL" dirty="0"/>
            </a:br>
            <a:r>
              <a:rPr lang="he-IL" dirty="0"/>
              <a:t>ואף לכהן כרמטכ"לית</a:t>
            </a:r>
          </a:p>
        </p:txBody>
      </p:sp>
    </p:spTree>
    <p:extLst>
      <p:ext uri="{BB962C8B-B14F-4D97-AF65-F5344CB8AC3E}">
        <p14:creationId xmlns:p14="http://schemas.microsoft.com/office/powerpoint/2010/main" val="377472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5AF4F-AC89-286B-F307-AEB956015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ED0B3E72-3876-395A-FFC2-12EC6B804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458413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08B8BD71-70AA-E1A3-1963-E626CFDB29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99732" y="6224788"/>
            <a:ext cx="9770076" cy="504055"/>
          </a:xfrm>
        </p:spPr>
        <p:txBody>
          <a:bodyPr/>
          <a:lstStyle/>
          <a:p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באיזו מידה אתה מסכים/לא מסכים, עם המשפט הבא:</a:t>
            </a:r>
          </a:p>
        </p:txBody>
      </p:sp>
      <p:sp>
        <p:nvSpPr>
          <p:cNvPr id="31" name="כותרת 11">
            <a:extLst>
              <a:ext uri="{FF2B5EF4-FFF2-40B4-BE49-F238E27FC236}">
                <a16:creationId xmlns:a16="http://schemas.microsoft.com/office/drawing/2014/main" id="{1CA3151B-7258-5F5F-6761-13BA5ADDD4A8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כ-73% מהציבור מסכים כי מבחינה מנטלית, נשים יכולות להיות לוחמות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183359"/>
                </a:solidFill>
                <a:latin typeface="Calibri"/>
                <a:cs typeface="Calibri"/>
              </a:rPr>
              <a:t>אחוז נמוך יותר זוהה בקרב גברים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5B1919A5-8CA7-F47F-85A9-CF15594E7201}"/>
              </a:ext>
            </a:extLst>
          </p:cNvPr>
          <p:cNvSpPr/>
          <p:nvPr/>
        </p:nvSpPr>
        <p:spPr>
          <a:xfrm>
            <a:off x="2916275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73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D6329908-8E8A-E680-811F-23718F30B6D0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F3A0223-AF63-FD6E-39EB-88461721DFC4}"/>
              </a:ext>
            </a:extLst>
          </p:cNvPr>
          <p:cNvSpPr txBox="1"/>
          <p:nvPr/>
        </p:nvSpPr>
        <p:spPr>
          <a:xfrm>
            <a:off x="2641600" y="1649690"/>
            <a:ext cx="45785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נשים יכולות להיות מבחינה מנטלית לוחמות בשריון/ חי"ר/ צנחנים/ נחל/ מטכ"ל/ שייטת/ חיל הים/ חיל האוויר/ סיירות מיוחדות וכו'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8CE1CBA1-903F-1C43-403B-52AC002CFBED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66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8CC35098-2949-B99A-0DB6-69552D1AFBE9}"/>
              </a:ext>
            </a:extLst>
          </p:cNvPr>
          <p:cNvSpPr/>
          <p:nvPr/>
        </p:nvSpPr>
        <p:spPr>
          <a:xfrm>
            <a:off x="6162751" y="2565179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80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מלבן: פינה מקופלת 8">
            <a:extLst>
              <a:ext uri="{FF2B5EF4-FFF2-40B4-BE49-F238E27FC236}">
                <a16:creationId xmlns:a16="http://schemas.microsoft.com/office/drawing/2014/main" id="{1C90E211-C907-D2B4-E1D3-EB91BD79FBE6}"/>
              </a:ext>
            </a:extLst>
          </p:cNvPr>
          <p:cNvSpPr/>
          <p:nvPr/>
        </p:nvSpPr>
        <p:spPr>
          <a:xfrm>
            <a:off x="9670054" y="4812202"/>
            <a:ext cx="1683746" cy="933483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BB5FBFC-6EF6-F612-C69A-FD275DEC8A3E}"/>
              </a:ext>
            </a:extLst>
          </p:cNvPr>
          <p:cNvSpPr txBox="1"/>
          <p:nvPr/>
        </p:nvSpPr>
        <p:spPr>
          <a:xfrm>
            <a:off x="9770299" y="4960856"/>
            <a:ext cx="1483255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נמוכים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בקרב:</a:t>
            </a:r>
          </a:p>
          <a:p>
            <a:r>
              <a:rPr lang="he-IL" sz="900" b="1" dirty="0"/>
              <a:t>גילאי 18-29</a:t>
            </a:r>
          </a:p>
          <a:p>
            <a:r>
              <a:rPr lang="he-IL" sz="900" b="1" dirty="0"/>
              <a:t>דתיים/ חרדים</a:t>
            </a:r>
            <a:endParaRPr lang="he-IL" sz="900" dirty="0"/>
          </a:p>
          <a:p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392399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F715A-BFB9-1369-24FC-F9CFAB74C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11B683BA-497C-2FEF-E3CA-9C4846199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699052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4439FA72-391A-8ADC-B3A2-36C818FE90A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99732" y="6224788"/>
            <a:ext cx="9770076" cy="504055"/>
          </a:xfrm>
        </p:spPr>
        <p:txBody>
          <a:bodyPr/>
          <a:lstStyle/>
          <a:p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באיזו מידה אתה מסכים/לא מסכים, עם המשפט הבא:</a:t>
            </a:r>
          </a:p>
        </p:txBody>
      </p:sp>
      <p:sp>
        <p:nvSpPr>
          <p:cNvPr id="31" name="כותרת 11">
            <a:extLst>
              <a:ext uri="{FF2B5EF4-FFF2-40B4-BE49-F238E27FC236}">
                <a16:creationId xmlns:a16="http://schemas.microsoft.com/office/drawing/2014/main" id="{E8572E6B-54B3-18FA-CDC2-6C83AEB75ED0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כ-70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%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מהציבור מסכים שמלחמת חרבות ברזל הוכיחה שנשים יכולות לקחת חלק כלוחמות –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183359"/>
                </a:solidFill>
                <a:latin typeface="Calibri"/>
                <a:cs typeface="Calibri"/>
              </a:rPr>
              <a:t>אחוז נמוך יותר זוהה בקרב גברים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8417DE1-FCA7-C61B-F55E-B4614DE233A0}"/>
              </a:ext>
            </a:extLst>
          </p:cNvPr>
          <p:cNvSpPr/>
          <p:nvPr/>
        </p:nvSpPr>
        <p:spPr>
          <a:xfrm>
            <a:off x="2869622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70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B2D2E839-1107-EA5B-6249-9D129A17A9B8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EEFB344-DEC4-F80C-1CBB-6A5D35F13564}"/>
              </a:ext>
            </a:extLst>
          </p:cNvPr>
          <p:cNvSpPr txBox="1"/>
          <p:nvPr/>
        </p:nvSpPr>
        <p:spPr>
          <a:xfrm>
            <a:off x="2590801" y="1649690"/>
            <a:ext cx="45785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183359"/>
                </a:solidFill>
                <a:latin typeface="Calibri"/>
                <a:cs typeface="Calibri"/>
              </a:rPr>
              <a:t>מלחמת חרבות ברזל הוכיחה שנשים יכולות לקחת חלק כלוחמות,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183359"/>
                </a:solidFill>
                <a:latin typeface="Calibri"/>
                <a:cs typeface="Calibri"/>
              </a:rPr>
              <a:t>גם במלחמה וגם בשגרה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92868A23-D812-9668-4F85-614B1D71C4E0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57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A320EC51-3125-CA17-836B-A5D306A880E7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82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מלבן: פינה מקופלת 8">
            <a:extLst>
              <a:ext uri="{FF2B5EF4-FFF2-40B4-BE49-F238E27FC236}">
                <a16:creationId xmlns:a16="http://schemas.microsoft.com/office/drawing/2014/main" id="{0785A80E-2E20-91C1-ED17-6315290641EF}"/>
              </a:ext>
            </a:extLst>
          </p:cNvPr>
          <p:cNvSpPr/>
          <p:nvPr/>
        </p:nvSpPr>
        <p:spPr>
          <a:xfrm>
            <a:off x="9670054" y="4812202"/>
            <a:ext cx="1683746" cy="822243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A9AF028-1F3B-8196-4FB5-42AE7E066ADE}"/>
              </a:ext>
            </a:extLst>
          </p:cNvPr>
          <p:cNvSpPr txBox="1"/>
          <p:nvPr/>
        </p:nvSpPr>
        <p:spPr>
          <a:xfrm>
            <a:off x="9814930" y="4846553"/>
            <a:ext cx="148325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נמוכים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 הקהלים הבאים:</a:t>
            </a:r>
          </a:p>
          <a:p>
            <a:r>
              <a:rPr lang="he-IL" sz="900" b="1" dirty="0"/>
              <a:t>גילאי 18-29</a:t>
            </a:r>
          </a:p>
          <a:p>
            <a:r>
              <a:rPr lang="he-IL" sz="900" b="1" dirty="0"/>
              <a:t>ללא ילדים</a:t>
            </a:r>
          </a:p>
          <a:p>
            <a:r>
              <a:rPr lang="he-IL" sz="900" b="1" dirty="0"/>
              <a:t>דתיים/ חרדים</a:t>
            </a:r>
          </a:p>
          <a:p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54121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68873-1B47-25CE-0CA1-BF3AD4BCF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D64CD5CF-5287-48C5-320D-BEAB890B3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534953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44B469F-BC28-15F3-099E-B2026D244C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99732" y="6224788"/>
            <a:ext cx="9770076" cy="504055"/>
          </a:xfrm>
        </p:spPr>
        <p:txBody>
          <a:bodyPr/>
          <a:lstStyle/>
          <a:p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באיזו מידה אתה מסכים/לא מסכים, עם המשפט הבא:</a:t>
            </a:r>
          </a:p>
        </p:txBody>
      </p:sp>
      <p:sp>
        <p:nvSpPr>
          <p:cNvPr id="31" name="כותרת 11">
            <a:extLst>
              <a:ext uri="{FF2B5EF4-FFF2-40B4-BE49-F238E27FC236}">
                <a16:creationId xmlns:a16="http://schemas.microsoft.com/office/drawing/2014/main" id="{412698DF-A776-1AB7-66DA-1B83E0C60C58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כ-65% מהציבור מסכים שאישה יכולה לכהן כרמטכ"לית –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183359"/>
                </a:solidFill>
                <a:latin typeface="Calibri"/>
                <a:cs typeface="Calibri"/>
              </a:rPr>
              <a:t>אחוז נמוך יותר זוהה בקרב גברים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A22E82F-3EE3-5517-CB99-FE5E6E4B79DA}"/>
              </a:ext>
            </a:extLst>
          </p:cNvPr>
          <p:cNvSpPr/>
          <p:nvPr/>
        </p:nvSpPr>
        <p:spPr>
          <a:xfrm>
            <a:off x="2869622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65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097BD85D-E783-9F7B-5703-D497429A909C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AFA1399-C3BC-49E3-2521-CDA9D2A77DCE}"/>
              </a:ext>
            </a:extLst>
          </p:cNvPr>
          <p:cNvSpPr txBox="1"/>
          <p:nvPr/>
        </p:nvSpPr>
        <p:spPr>
          <a:xfrm>
            <a:off x="2624668" y="1649690"/>
            <a:ext cx="45785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183359"/>
                </a:solidFill>
                <a:latin typeface="Calibri"/>
                <a:cs typeface="Calibri"/>
              </a:rPr>
              <a:t>אישה יכולה להיות בתפקיד רמטכ"לית</a:t>
            </a: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CC5A979-A668-DA25-73F2-0E668463F9C6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53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0A815FEC-9AE5-3492-0EC6-E4AB6B889BA1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75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מלבן: פינה מקופלת 8">
            <a:extLst>
              <a:ext uri="{FF2B5EF4-FFF2-40B4-BE49-F238E27FC236}">
                <a16:creationId xmlns:a16="http://schemas.microsoft.com/office/drawing/2014/main" id="{F4925B7D-3634-9012-6891-5580B0BFDB08}"/>
              </a:ext>
            </a:extLst>
          </p:cNvPr>
          <p:cNvSpPr/>
          <p:nvPr/>
        </p:nvSpPr>
        <p:spPr>
          <a:xfrm>
            <a:off x="9670054" y="4812202"/>
            <a:ext cx="1683746" cy="822243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85FA82C-7120-00BB-BE86-0284605F5F5E}"/>
              </a:ext>
            </a:extLst>
          </p:cNvPr>
          <p:cNvSpPr txBox="1"/>
          <p:nvPr/>
        </p:nvSpPr>
        <p:spPr>
          <a:xfrm>
            <a:off x="9770299" y="4915803"/>
            <a:ext cx="14832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נמוכים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בקרב:</a:t>
            </a:r>
          </a:p>
          <a:p>
            <a:r>
              <a:rPr lang="he-IL" sz="900" b="1" dirty="0"/>
              <a:t>גילאי 18-29</a:t>
            </a:r>
          </a:p>
          <a:p>
            <a:r>
              <a:rPr lang="he-IL" sz="900" b="1" dirty="0"/>
              <a:t>דתיים/ חרדים</a:t>
            </a:r>
          </a:p>
        </p:txBody>
      </p:sp>
    </p:spTree>
    <p:extLst>
      <p:ext uri="{BB962C8B-B14F-4D97-AF65-F5344CB8AC3E}">
        <p14:creationId xmlns:p14="http://schemas.microsoft.com/office/powerpoint/2010/main" val="203376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0A9AFC24-E2EB-A05E-7C57-E370AE78B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640608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2645DCF-0FCC-A928-D79E-31F07F2D4A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99732" y="6224788"/>
            <a:ext cx="9770076" cy="504055"/>
          </a:xfrm>
        </p:spPr>
        <p:txBody>
          <a:bodyPr/>
          <a:lstStyle/>
          <a:p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באיזו מידה אתה מסכים/לא מסכים, עם המשפט הבא:</a:t>
            </a:r>
          </a:p>
        </p:txBody>
      </p:sp>
      <p:sp>
        <p:nvSpPr>
          <p:cNvPr id="31" name="כותרת 11">
            <a:extLst>
              <a:ext uri="{FF2B5EF4-FFF2-40B4-BE49-F238E27FC236}">
                <a16:creationId xmlns:a16="http://schemas.microsoft.com/office/drawing/2014/main" id="{1AC9C8E7-9FDE-3F2B-C7FE-8E36EA288719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כ-61% מהציבור מסכים כי מבחינה פיזית, נשים יכולות להיות לוחמות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183359"/>
                </a:solidFill>
                <a:latin typeface="Calibri"/>
                <a:cs typeface="Calibri"/>
              </a:rPr>
              <a:t>אחוז נמוך יותר זוהה בקרב גברים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9CF284D-A5AB-2256-2106-1890CF6E0BA8}"/>
              </a:ext>
            </a:extLst>
          </p:cNvPr>
          <p:cNvSpPr/>
          <p:nvPr/>
        </p:nvSpPr>
        <p:spPr>
          <a:xfrm>
            <a:off x="2887040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61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68F9B301-25BD-23DA-7075-AE0FBE5C23AC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DDE2288-21AD-74C3-EBA1-C7694F9D5AE5}"/>
              </a:ext>
            </a:extLst>
          </p:cNvPr>
          <p:cNvSpPr txBox="1"/>
          <p:nvPr/>
        </p:nvSpPr>
        <p:spPr>
          <a:xfrm>
            <a:off x="2658534" y="1649690"/>
            <a:ext cx="45785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נשים יכולות להיות מבחינה פיזית לוחמות בשריון/ חי"ר/ צנחנים/ נחל/ מטכ"ל/ שייטת/ חיל הים/ חיל האוויר/ סיירות מיוחדות וכו'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A6C1BB0-B8D8-3869-9679-8DB18388A595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47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CD82474E-2CF2-D93B-AA3C-7396CB7A0BCD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74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מלבן: פינה מקופלת 8">
            <a:extLst>
              <a:ext uri="{FF2B5EF4-FFF2-40B4-BE49-F238E27FC236}">
                <a16:creationId xmlns:a16="http://schemas.microsoft.com/office/drawing/2014/main" id="{4C4F2AB6-4775-A1C3-2AAF-23D7833F5AC5}"/>
              </a:ext>
            </a:extLst>
          </p:cNvPr>
          <p:cNvSpPr/>
          <p:nvPr/>
        </p:nvSpPr>
        <p:spPr>
          <a:xfrm>
            <a:off x="9670054" y="4812203"/>
            <a:ext cx="1683746" cy="926746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F49F2E0-DD5D-CA8A-CFAB-CAD61859783F}"/>
              </a:ext>
            </a:extLst>
          </p:cNvPr>
          <p:cNvSpPr txBox="1"/>
          <p:nvPr/>
        </p:nvSpPr>
        <p:spPr>
          <a:xfrm>
            <a:off x="9759315" y="4889613"/>
            <a:ext cx="1483255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נמוכים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 הקהלים הבאים:</a:t>
            </a:r>
          </a:p>
          <a:p>
            <a:r>
              <a:rPr lang="he-IL" sz="900" b="1" dirty="0"/>
              <a:t>גילאי 18-29</a:t>
            </a:r>
          </a:p>
          <a:p>
            <a:r>
              <a:rPr lang="he-IL" sz="900" b="1" dirty="0"/>
              <a:t>ללא ילדים</a:t>
            </a:r>
          </a:p>
          <a:p>
            <a:r>
              <a:rPr lang="he-IL" sz="900" b="1" dirty="0"/>
              <a:t>דתיים/ חרדים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356075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6A8AF-FE55-F6FD-734F-5D17099E9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8F4CB018-284D-41B1-0547-F6EF95C5A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945220"/>
              </p:ext>
            </p:extLst>
          </p:nvPr>
        </p:nvGraphicFramePr>
        <p:xfrm>
          <a:off x="2239486" y="1823065"/>
          <a:ext cx="9003084" cy="531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989BC620-06E8-39DC-525C-E3C142491D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99732" y="6224788"/>
            <a:ext cx="9770076" cy="504055"/>
          </a:xfrm>
        </p:spPr>
        <p:txBody>
          <a:bodyPr/>
          <a:lstStyle/>
          <a:p>
            <a:r>
              <a:rPr lang="he-IL" sz="1100" dirty="0">
                <a:solidFill>
                  <a:schemeClr val="bg1">
                    <a:lumMod val="50000"/>
                  </a:schemeClr>
                </a:solidFill>
              </a:rPr>
              <a:t>באיזו מידה אתה מסכים/לא מסכים, עם המשפט הבא:</a:t>
            </a:r>
          </a:p>
        </p:txBody>
      </p:sp>
      <p:sp>
        <p:nvSpPr>
          <p:cNvPr id="31" name="כותרת 11">
            <a:extLst>
              <a:ext uri="{FF2B5EF4-FFF2-40B4-BE49-F238E27FC236}">
                <a16:creationId xmlns:a16="http://schemas.microsoft.com/office/drawing/2014/main" id="{56F9A10B-EF3C-15C2-65EA-A8B9A722EE50}"/>
              </a:ext>
            </a:extLst>
          </p:cNvPr>
          <p:cNvSpPr txBox="1">
            <a:spLocks/>
          </p:cNvSpPr>
          <p:nvPr/>
        </p:nvSpPr>
        <p:spPr>
          <a:xfrm>
            <a:off x="119336" y="247821"/>
            <a:ext cx="11234464" cy="715032"/>
          </a:xfrm>
          <a:prstGeom prst="rect">
            <a:avLst/>
          </a:prstGeom>
        </p:spPr>
        <p:txBody>
          <a:bodyPr vert="horz" lIns="91440" tIns="45720" rIns="91440" bIns="45720" rtlCol="1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כ-49% מהציבור מסכים שנשים וגברים צריכים להתחלק באחריות בלחימה באופן שוויוני ולכן נשים צריכות להיות לוחמות - </a:t>
            </a:r>
            <a:r>
              <a:rPr lang="he-IL" sz="2400" dirty="0">
                <a:solidFill>
                  <a:srgbClr val="183359"/>
                </a:solidFill>
                <a:latin typeface="Calibri"/>
                <a:cs typeface="Calibri"/>
              </a:rPr>
              <a:t>אחוז נמוך יותר זוהה בקרב גברים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833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A68AD969-6DF7-EAA0-B982-1E4DDB5BA77C}"/>
              </a:ext>
            </a:extLst>
          </p:cNvPr>
          <p:cNvSpPr/>
          <p:nvPr/>
        </p:nvSpPr>
        <p:spPr>
          <a:xfrm>
            <a:off x="2869622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49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1F35699-8EDE-1379-71AE-54E278E2964C}"/>
              </a:ext>
            </a:extLst>
          </p:cNvPr>
          <p:cNvSpPr/>
          <p:nvPr/>
        </p:nvSpPr>
        <p:spPr>
          <a:xfrm>
            <a:off x="7666839" y="2530696"/>
            <a:ext cx="1080120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בהחלט מסכים+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מסכים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E534FE0-649A-A3F5-6BA1-B866A775742A}"/>
              </a:ext>
            </a:extLst>
          </p:cNvPr>
          <p:cNvSpPr txBox="1"/>
          <p:nvPr/>
        </p:nvSpPr>
        <p:spPr>
          <a:xfrm>
            <a:off x="2641602" y="1649690"/>
            <a:ext cx="45785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נשים וגברים צריכים להתחלק באחריות בלחימה באופן שוויוני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18335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ולכן נשים צריכות להיות לוחמות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4A5EA1D3-2ABC-E1E3-5370-E22F3AD08D0B}"/>
              </a:ext>
            </a:extLst>
          </p:cNvPr>
          <p:cNvSpPr/>
          <p:nvPr/>
        </p:nvSpPr>
        <p:spPr>
          <a:xfrm>
            <a:off x="4561229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43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4F0E03D9-9081-50F7-AAD9-43163408CE1E}"/>
              </a:ext>
            </a:extLst>
          </p:cNvPr>
          <p:cNvSpPr/>
          <p:nvPr/>
        </p:nvSpPr>
        <p:spPr>
          <a:xfrm>
            <a:off x="6133351" y="2565180"/>
            <a:ext cx="792088" cy="45438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56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מלבן: פינה מקופלת 8">
            <a:extLst>
              <a:ext uri="{FF2B5EF4-FFF2-40B4-BE49-F238E27FC236}">
                <a16:creationId xmlns:a16="http://schemas.microsoft.com/office/drawing/2014/main" id="{CC7FB7A2-D6C8-8C42-B32C-34BF3ECC9C92}"/>
              </a:ext>
            </a:extLst>
          </p:cNvPr>
          <p:cNvSpPr/>
          <p:nvPr/>
        </p:nvSpPr>
        <p:spPr>
          <a:xfrm>
            <a:off x="9670054" y="4812203"/>
            <a:ext cx="1683746" cy="853531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0D5D383-8741-29B3-8E27-23E6900C1835}"/>
              </a:ext>
            </a:extLst>
          </p:cNvPr>
          <p:cNvSpPr txBox="1"/>
          <p:nvPr/>
        </p:nvSpPr>
        <p:spPr>
          <a:xfrm>
            <a:off x="9770299" y="4880904"/>
            <a:ext cx="1483255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/>
              <a:t>שיעורי הסכמה </a:t>
            </a:r>
            <a:r>
              <a:rPr lang="he-IL" sz="900" b="1" u="sng" dirty="0"/>
              <a:t>נמוכים</a:t>
            </a:r>
            <a:r>
              <a:rPr lang="he-IL" sz="900" b="1" dirty="0"/>
              <a:t> יחסית</a:t>
            </a:r>
          </a:p>
          <a:p>
            <a:r>
              <a:rPr lang="he-IL" sz="900" b="1" dirty="0"/>
              <a:t>זוהו בקרב הקהלים הבאים:</a:t>
            </a:r>
          </a:p>
          <a:p>
            <a:r>
              <a:rPr lang="he-IL" sz="900" b="1" dirty="0"/>
              <a:t>גילאי 18-29</a:t>
            </a:r>
          </a:p>
          <a:p>
            <a:r>
              <a:rPr lang="he-IL" sz="900" b="1" dirty="0"/>
              <a:t>ללא ילדים</a:t>
            </a:r>
          </a:p>
          <a:p>
            <a:r>
              <a:rPr lang="he-IL" sz="900" b="1" dirty="0"/>
              <a:t>דתיים/ חרדים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696258653"/>
      </p:ext>
    </p:extLst>
  </p:cSld>
  <p:clrMapOvr>
    <a:masterClrMapping/>
  </p:clrMapOvr>
</p:sld>
</file>

<file path=ppt/theme/theme1.xml><?xml version="1.0" encoding="utf-8"?>
<a:theme xmlns:a="http://schemas.openxmlformats.org/drawingml/2006/main" name="Almoni zar">
  <a:themeElements>
    <a:clrScheme name="Rushinek">
      <a:dk1>
        <a:srgbClr val="183359"/>
      </a:dk1>
      <a:lt1>
        <a:sysClr val="window" lastClr="FFFFFF"/>
      </a:lt1>
      <a:dk2>
        <a:srgbClr val="000000"/>
      </a:dk2>
      <a:lt2>
        <a:srgbClr val="EFEFEF"/>
      </a:lt2>
      <a:accent1>
        <a:srgbClr val="006DA1"/>
      </a:accent1>
      <a:accent2>
        <a:srgbClr val="1F98EB"/>
      </a:accent2>
      <a:accent3>
        <a:srgbClr val="58E3CB"/>
      </a:accent3>
      <a:accent4>
        <a:srgbClr val="006DA1"/>
      </a:accent4>
      <a:accent5>
        <a:srgbClr val="1F98EB"/>
      </a:accent5>
      <a:accent6>
        <a:srgbClr val="58E3CB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רושינק - טמפלט מצגת_Calibri" id="{443A0A04-2EDA-4623-BD26-94D3B5966ED1}" vid="{D02A2755-D230-4043-973B-B3BD6A6DCC47}"/>
    </a:ext>
  </a:extLst>
</a:theme>
</file>

<file path=ppt/theme/theme2.xml><?xml version="1.0" encoding="utf-8"?>
<a:theme xmlns:a="http://schemas.openxmlformats.org/drawingml/2006/main" name="1_Almoni zar">
  <a:themeElements>
    <a:clrScheme name="Rushinek">
      <a:dk1>
        <a:srgbClr val="183359"/>
      </a:dk1>
      <a:lt1>
        <a:sysClr val="window" lastClr="FFFFFF"/>
      </a:lt1>
      <a:dk2>
        <a:srgbClr val="000000"/>
      </a:dk2>
      <a:lt2>
        <a:srgbClr val="EFEFEF"/>
      </a:lt2>
      <a:accent1>
        <a:srgbClr val="006DA1"/>
      </a:accent1>
      <a:accent2>
        <a:srgbClr val="1F98EB"/>
      </a:accent2>
      <a:accent3>
        <a:srgbClr val="58E3CB"/>
      </a:accent3>
      <a:accent4>
        <a:srgbClr val="006DA1"/>
      </a:accent4>
      <a:accent5>
        <a:srgbClr val="1F98EB"/>
      </a:accent5>
      <a:accent6>
        <a:srgbClr val="58E3CB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רושינק - טמפלט מצגת_Calibri" id="{443A0A04-2EDA-4623-BD26-94D3B5966ED1}" vid="{D02A2755-D230-4043-973B-B3BD6A6DCC47}"/>
    </a:ext>
  </a:extLst>
</a:theme>
</file>

<file path=ppt/theme/theme3.xml><?xml version="1.0" encoding="utf-8"?>
<a:theme xmlns:a="http://schemas.openxmlformats.org/drawingml/2006/main" name="2_Almoni zar">
  <a:themeElements>
    <a:clrScheme name="Rushinek">
      <a:dk1>
        <a:srgbClr val="183359"/>
      </a:dk1>
      <a:lt1>
        <a:sysClr val="window" lastClr="FFFFFF"/>
      </a:lt1>
      <a:dk2>
        <a:srgbClr val="000000"/>
      </a:dk2>
      <a:lt2>
        <a:srgbClr val="EFEFEF"/>
      </a:lt2>
      <a:accent1>
        <a:srgbClr val="006DA1"/>
      </a:accent1>
      <a:accent2>
        <a:srgbClr val="1F98EB"/>
      </a:accent2>
      <a:accent3>
        <a:srgbClr val="58E3CB"/>
      </a:accent3>
      <a:accent4>
        <a:srgbClr val="006DA1"/>
      </a:accent4>
      <a:accent5>
        <a:srgbClr val="1F98EB"/>
      </a:accent5>
      <a:accent6>
        <a:srgbClr val="58E3CB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רושינק - טמפלט מצגת_Calibri" id="{443A0A04-2EDA-4623-BD26-94D3B5966ED1}" vid="{D02A2755-D230-4043-973B-B3BD6A6DCC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1539</Words>
  <Application>Microsoft Office PowerPoint</Application>
  <PresentationFormat>מסך רחב</PresentationFormat>
  <Paragraphs>252</Paragraphs>
  <Slides>25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25</vt:i4>
      </vt:variant>
    </vt:vector>
  </HeadingPairs>
  <TitlesOfParts>
    <vt:vector size="31" baseType="lpstr">
      <vt:lpstr>Arial</vt:lpstr>
      <vt:lpstr>Calibri</vt:lpstr>
      <vt:lpstr>Wingdings</vt:lpstr>
      <vt:lpstr>Almoni zar</vt:lpstr>
      <vt:lpstr>1_Almoni zar</vt:lpstr>
      <vt:lpstr>2_Almoni zar</vt:lpstr>
      <vt:lpstr>עמדות כלפי נשים בתפקידים בכירים דוח מחקר כמותני</vt:lpstr>
      <vt:lpstr>מטרת המחקר</vt:lpstr>
      <vt:lpstr>מתודולוגיה</vt:lpstr>
      <vt:lpstr>מחד, רוב הציבור מסכים כי אישה יכולה להיות לוחמת  ואף לכהן כרמטכ"לית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מאידך, כ-24% בלבד מהציבור  היה רוצה שהבת שלו תהיה לוחמת בעוד שכ-40% היו רוצים שבנם יהיה לוחם</vt:lpstr>
      <vt:lpstr>מצגת של PowerPoint‏</vt:lpstr>
      <vt:lpstr>מצגת של PowerPoint‏</vt:lpstr>
      <vt:lpstr>ב-5 מבין 7 גופים שנבדקו,  רוב הציבור סבור שנשים צריכות להיות פעילות בהם  באופן שווה לגברים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בתפיסת הציבור, יהירות המפקדים היא הסיבה העיקרית להתעלמות מההתראות של התצפיתניות ומפקדת מ-8200  </vt:lpstr>
      <vt:lpstr>מצגת של PowerPoint‏</vt:lpstr>
      <vt:lpstr>מצגת של PowerPoint‏</vt:lpstr>
      <vt:lpstr>תמצית מנהלים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רושינק אסטרטגיות</dc:creator>
  <cp:lastModifiedBy>רושינק אסטרטגיות</cp:lastModifiedBy>
  <cp:revision>72</cp:revision>
  <dcterms:created xsi:type="dcterms:W3CDTF">2023-09-07T08:57:03Z</dcterms:created>
  <dcterms:modified xsi:type="dcterms:W3CDTF">2024-02-29T06:59:34Z</dcterms:modified>
</cp:coreProperties>
</file>